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  <p:sldMasterId id="2147483674" r:id="rId4"/>
    <p:sldMasterId id="2147483675" r:id="rId5"/>
    <p:sldMasterId id="2147483676" r:id="rId6"/>
    <p:sldMasterId id="2147483677" r:id="rId7"/>
    <p:sldMasterId id="2147483678" r:id="rId8"/>
    <p:sldMasterId id="2147483679" r:id="rId9"/>
    <p:sldMasterId id="2147483680" r:id="rId10"/>
    <p:sldMasterId id="2147483681" r:id="rId11"/>
    <p:sldMasterId id="2147483682" r:id="rId12"/>
  </p:sldMasterIdLst>
  <p:notesMasterIdLst>
    <p:notesMasterId r:id="rId39"/>
  </p:notesMasterIdLst>
  <p:sldIdLst>
    <p:sldId id="256" r:id="rId13"/>
    <p:sldId id="258" r:id="rId14"/>
    <p:sldId id="259" r:id="rId15"/>
    <p:sldId id="267" r:id="rId16"/>
    <p:sldId id="266" r:id="rId17"/>
    <p:sldId id="272" r:id="rId18"/>
    <p:sldId id="273" r:id="rId19"/>
    <p:sldId id="269" r:id="rId20"/>
    <p:sldId id="263" r:id="rId21"/>
    <p:sldId id="270" r:id="rId22"/>
    <p:sldId id="268" r:id="rId23"/>
    <p:sldId id="275" r:id="rId24"/>
    <p:sldId id="274" r:id="rId25"/>
    <p:sldId id="261" r:id="rId26"/>
    <p:sldId id="271" r:id="rId27"/>
    <p:sldId id="264" r:id="rId28"/>
    <p:sldId id="276" r:id="rId29"/>
    <p:sldId id="277" r:id="rId30"/>
    <p:sldId id="262" r:id="rId31"/>
    <p:sldId id="265" r:id="rId32"/>
    <p:sldId id="279" r:id="rId33"/>
    <p:sldId id="278" r:id="rId34"/>
    <p:sldId id="280" r:id="rId35"/>
    <p:sldId id="260" r:id="rId36"/>
    <p:sldId id="281" r:id="rId37"/>
    <p:sldId id="282" r:id="rId38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EB198"/>
    <a:srgbClr val="74CEBB"/>
    <a:srgbClr val="B8E6DC"/>
    <a:srgbClr val="2B7D6B"/>
    <a:srgbClr val="3030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67" autoAdjust="0"/>
  </p:normalViewPr>
  <p:slideViewPr>
    <p:cSldViewPr snapToGrid="0">
      <p:cViewPr>
        <p:scale>
          <a:sx n="107" d="100"/>
          <a:sy n="107" d="100"/>
        </p:scale>
        <p:origin x="-648" y="-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9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9.xml"/><Relationship Id="rId34" Type="http://schemas.openxmlformats.org/officeDocument/2006/relationships/slide" Target="slides/slide22.xml"/><Relationship Id="rId42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slide" Target="slides/slide2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slide" Target="slides/slide1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slide" Target="slides/slide25.xml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slide" Target="slides/slide24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slide" Target="slides/slide1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slide" Target="slides/slide23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315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1FD7D7F-03EF-483F-978A-8811EDC4029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8916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3317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3318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319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A01F5E3A-7DB4-4A0D-9A2B-29C6AC61D31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3545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封面标题特殊字体为百度简综艺。可以自行下载使用或改为微软雅黑。</a:t>
            </a:r>
          </a:p>
        </p:txBody>
      </p:sp>
      <p:sp>
        <p:nvSpPr>
          <p:cNvPr id="3994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fld id="{B1503FE0-B3ED-49CF-875E-CFBF8B9E7C11}" type="slidenum">
              <a:rPr lang="zh-CN" altLang="en-US" sz="1200"/>
              <a:pPr algn="r" eaLnBrk="1" hangingPunct="1"/>
              <a:t>1</a:t>
            </a:fld>
            <a:endParaRPr lang="zh-CN" altLang="en-US" sz="120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0F98DA-D160-4B8F-8752-7EF35F9CF1F2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60F474-4C3A-4EBC-89E9-05F364B5267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7027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44D805-7DDB-4FDA-8FEE-CFA8B0393153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353143-D10B-46B9-9A4C-469BB8DDCE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9152486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B79CC5-0CDF-4627-BB20-28906B79F5B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3CD072-FFFE-47BE-BA4D-DFD6E3B133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9879465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BADBC2-67EF-4E3A-9456-A776CC0E0BFE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E648FD-59E4-46B0-8EA1-0AD6236F41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5474343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193A1F-1C0A-4000-A9BE-D77E3CAAD0F1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4440A9-8EC9-4043-AED0-B16211D479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1776997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5CB93D-8DA8-4C12-A7B4-D462C59EF943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42789D-A6B4-4AB7-8B16-44BF37C0F8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899029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3AB23F-3E05-4AED-9C1D-1BD8470BA333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D86286-6C5A-4B9D-B25B-17CFBDF2837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900637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163458-D6C5-4294-90C4-AB5277CAE728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F2F66E-AB70-44B4-898A-DFE0D2B3838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9527445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C50036-7B29-40DD-B131-4C6A7BA32BB9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F5D530-37C1-4B43-AC3A-0924BA4ACD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472876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C973D7-C76F-48A6-9F7F-43A252DEFB8C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A63196-201D-4410-A59A-756CD2BC3F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9623486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DE9BFB-3A79-42A5-BADB-19DDA37CC61E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F24DAE-CBA1-4784-AD51-6AABB883E8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261099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63AFF6-1EEC-40A6-B2FC-04A47DE882CD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E5670C-7251-4E4D-87F7-998746BF2C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1836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5CA894-32AA-4DE5-9930-A9A3F021D18B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1886F4-8D6D-419B-A56B-8FEA37F63C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32198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9181AC-ADD0-429E-AEAA-ACB48C0D2350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5A5564-D108-4395-96F7-D51AAD2A9D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5624067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E040C-4844-4DC2-817F-05BE7174F43E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5560EA-2318-4121-BE30-0A90676A04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4228497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93FE09-0A91-4BCE-A502-0858D66D004D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0E9186-AF29-4141-9786-A928561C2F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284705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B49F95-8B24-4046-8F6C-E3D82B25E20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F74F45-6F71-466E-852A-745A47A33DC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701443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0BC780-73E0-4B33-ABD9-FDB4B6D92109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923483-ED20-41B8-B84D-87ED687F51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354336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0A490E-C672-490B-A11F-89D2C65AC745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89D133-C963-41E3-96A2-F3ED5E9DAA2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7185691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508880-92F1-430F-9E47-A27F80EB9CA2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472C04-D678-4272-9289-2E8FFC8647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274788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FBDF52-774F-4967-939C-E6BD0E979153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AF7150-D653-41AA-BF04-1BAAA2B614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4788555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7B57BD-43FF-493F-B172-0657FBFA6C4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A40E68-4179-4222-B94B-502ADA8B56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560737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185A29-9038-44C4-83C2-68FC19738565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CD84BB-E670-4128-A5FE-0B58D34B051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9104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695B61-5342-42AF-AA97-4C413A025D55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48DBA0-EFDC-4B61-A981-A7DAA18214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912293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8E2924-FD7B-42E7-B362-E21459D25C0E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CCD184-8C67-45EE-BDC8-8AEFA2F6A87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526839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F551D1-6788-4B48-9D7A-88E45A4C9396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917A35-06E4-48F8-B7B5-FB948D3CE23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5818147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611D75-6601-4067-B762-9B7F108DC6B9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9659E-A710-40F5-BCB2-2A1765D132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1042897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AB298C-0214-4560-86D8-253BC5935955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53DEF3-BED2-42BA-A8BD-32C9D9BCAA4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570429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CF3AE9-D629-4B7F-8208-AD0118C4C6C1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24B67-96E8-48A1-A6FF-1A243C6536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987644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9A29AA-0131-42E5-B390-3FBE4516C145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E3A295-4E79-4AEF-B717-70B850A6BD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227288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73079B-0373-4BDA-9C29-21B4A7A295C8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4C02D3-9BE0-4CFC-A2A6-B87A1229DE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053862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BFF975-644A-4C6F-B20B-B611C894692C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E17AEF-77F6-4689-863E-7BA4AC9D1E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021349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F103B7-C086-48BF-8FF1-67A0D433E126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818191-6F5A-40A5-9F0C-3D4CD32A5D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135339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7E2F98-1465-49D5-B90A-D3BB88ADFA5C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CBD030-C652-469C-89EE-054383F2FED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1546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04F996-A7E0-4D4E-8DD8-96DC93259113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E73C5B-E8F5-47BE-873E-BD42D30CED7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3450656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6C8116-C8EB-478D-9B47-2F5F9A6FD915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4C6845-E40F-4470-9A10-2B9B9F72FF7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828363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D4EC5A-E830-4E17-BBDD-8A08B23DFB08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2BE80E-6AE2-4BE7-AA7D-6623CDA3A8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377916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1FA5C9-F485-4F45-B5B4-C46D261B477D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F556B2-58CA-40CD-B758-C7C1A826CB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255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B10A88-7853-4CFE-BA2F-B62F869DE851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F7E613-09CD-4533-A57F-6CA3C54004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3689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C018E2-251F-4B97-98D6-F3E391009F8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C8BDE7-350B-44F5-9A77-5DB1E8FA45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5214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77A382-3D79-4E92-9C96-C2FCC3DAAD39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6BA4DC-E0FF-4A96-8A81-C037CFE2357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61413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DFD908-F0A6-4D47-BA9C-47AF63DD0B4D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0E3A7F-9952-4C79-8E22-5A42C0A8AA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0223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7FB14D-8283-4A39-81FC-165A2BB9A5FD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57448B-ABE2-429F-8C22-E25024EC23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9999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166B88-62F5-4E78-83D3-6BC42F0DCAFE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667CAF-64E8-4E40-B79D-28E4396F7F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811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3B5999-6D63-4A0C-A7FC-6A44F7AE9F86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C43B87-14B4-411A-BCC6-14547BF586F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91752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E3B633-7BBF-49AD-8997-405F0A19BB01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9813CD-EE81-423F-B19D-966E536983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2151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80FAF1-E332-44B1-BF0B-35C56863340C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09425E-3FB6-461F-AADA-01022FDD373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7959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7E1A2-D124-42EF-81F8-D172D759C592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49CA1C-E696-4CCA-8E22-FBD307FF94F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4425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5131E5-FA70-4401-9306-86D58DF6046F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2844C8-099F-4950-BA4F-A6FC7352F6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26789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DA24B3-E953-4007-B65D-BBF1249D2A05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2A326D-6D0E-469A-BFEC-9E1AC83528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7625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15C400-B3F1-4B32-AA76-5943D8D87D46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E43505-3113-4C3E-A749-F4F83E7CCAD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55855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5C5769-9C72-4E16-B927-D9F1663CE35D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26F191-5DCC-4BDB-8D5F-E214EA47B8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07792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F901B3-8986-410D-8860-EBD8406FA85F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21B8CE-9E19-4B8E-A0A9-D7289A95DF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543450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37B23D-9EAC-4CEB-B2EA-56D84D1D6F9B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AC0B36-B0F1-4221-A1CC-62757E5D65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79027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8AC195-0398-4402-9962-7F3F30D4837E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E22A2D-7780-433F-8FB3-ECAA8324DB0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715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48EB4B-7286-458A-88D9-0C3F80488B9E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A2AC77-4CA5-4645-9822-43EEF886CD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74290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70F97F-BD40-4772-A9DE-687D85A66316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8645FA-B6E9-493F-96F2-B4096EF2134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490614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FA80A4-5FF6-4BDB-8710-1108C8704538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79C94A-19C8-4136-9905-329FE595B06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74643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347C57-651D-4B87-877F-D94231AED37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4BC64C-EBF2-4969-8D1E-9B5C25EC1B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92386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D2D5C0-1316-42B4-9EB9-FD14C3B56B4F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F555D7-A044-404E-8A3E-7F1F0A265E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75398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5C9DDE-F8DE-4C18-9CB3-F692C087542E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23E090-1193-46BE-8B04-5E7EE8E6024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576350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90A84B-CF2A-4C21-BCA4-F75B66F7D486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0B5653-C9F5-44FD-B172-1258B88516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65462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73EDB2-9364-4B71-829B-461574B18043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BDD40E-F0A3-4884-85A3-421922188AB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295697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9A2F43-A300-408C-AA37-D7EBD2A63C68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06A87B-FE12-490B-BA15-661091DD4F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14514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DD7201-021F-46E0-99B0-FFB8479E57AC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43BDB5-FF80-46AE-B3D5-3B7F15ADDC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082787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4B3032-04F0-4411-964E-84A038D40D1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24E556-3BF7-4317-B291-7551800418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6215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949ABF-20C0-48A2-A693-BFBFDF6F73AC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385642-A0FF-4574-A201-46A81CE3E13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09182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468217-7F96-498C-A62A-D779C8849703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684A81-B35D-48AB-B5F6-92AC49CD03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489400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17136B-9978-4BF9-A0A4-D9C6E532A93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7BF9E2-E42B-4555-B6E9-6AE0A6F118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01506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6A5C33-3B97-44E4-AB29-483789595614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5BB28D-C8BE-4695-B37F-B667324F64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23405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4E55AF-A746-4EEB-9F5E-9337F898E55C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3DC177-644C-484B-8EE4-7928ADBEC2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98905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682A0B-7C9D-48A7-804F-A2CBC0A487B5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65B9A5-9B45-4C54-A20E-87E07176EFB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825510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538056-76C0-4D6D-85E4-B0434B85B58D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481A57-A020-41C5-B432-2E4A8FC42A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23836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3860B6-A68D-4DD8-A6C4-1859EDBC3B24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692B16-D40F-4B30-90D2-5012E3D1C3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877300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D5A97B-288E-4600-9C41-A936A3C68D21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4602C6-7946-4E08-AB51-18578C98F9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14832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CC9695-B3FA-4E6C-BAD3-9D67C0E7F133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4B4B91-FB7D-4349-9BCD-4BB929EB09F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92226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945163-FB71-4AFE-800F-3170215B49EC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7DE208-FB8E-4F09-B2C1-E1043B0A46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3209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1D2383-9DFE-4276-A62F-2C3395095235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B9A276-A095-44A8-AD26-21D44680D0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32271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D6ED0B-1190-4FE0-AC56-BC2D3F06B795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43C95E-AC53-4F42-8A63-63AFC180A5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51069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79E728-D2CC-40E6-A4C5-D2A37F04BE7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CC5386-2C6F-4FC9-BF93-E6B8600299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4443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7BA3AB-550A-4A4D-A489-493C1FBB92C5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13935D-90F4-49C8-9294-FFA6ACBFE0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07197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DC580E-675F-4124-B8C5-5A51A198E30B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728923-C419-45CA-814B-8330A63B543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29286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0161D0-7FF8-4166-A90E-728C250B526C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6E521F-5F39-4AE0-9D42-F799040726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808334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327766-D84A-434F-8E20-A453F1AF3D99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E31618-F0BC-47E3-B67B-03F1968E0A9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89558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F8984A-0F3B-4668-B7B1-D482122DB8E4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BA6157-41D3-4D4D-AB19-CC4FD76236F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66810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67DC4-DAB9-4F22-93C8-5AA66550AB6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B2FED7-B749-4278-8925-6C499172ACC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32278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2F7B9C-83E8-480F-87D2-F496E68CC705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C29B34-B441-46F0-9F3D-4745A7659D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13989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8E5CC3-92EB-49BA-966A-F3B5CFAE56DE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03A42F-47E9-4CCE-82C7-9EA5AD4CDF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9483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4F5813-06DE-4C87-A28A-4750A1505C82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DAE5D7-923B-45A6-B01F-7AE1C94C42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44865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3F3F88-D48D-4E67-83A7-1C783204A28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8FEEDB-5982-4971-8081-B53685ADFD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07162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FDA5F6-D691-4CA5-AC40-454D34F4E4B4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E40BCD-B0AB-483A-BB36-6CCE83FF24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250100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7869CE-6065-4FD6-B27F-8B59B0FBFAC1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ACDA8F-DB4C-4C8A-AD34-AC47E344F5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17137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CF449B-84CF-4509-9A78-DFABC76FC2D6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A9DB16-F31A-468F-A10B-110EBCAF115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573021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1E05EA-1906-4B61-ABFC-01E76BD4F030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016EAE-D2B4-44F8-BBB6-0B2088BB79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31292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3EA1D5-796C-480F-9489-FBB356EC5C5D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2F125E-186B-4F38-A0E6-40476BFDF7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23269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48567A-538C-4C3C-86E6-62E69DDB88FD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CBC5E7-5324-45AC-B584-24C685ADC7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384613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3CF7AB-C3C7-49C1-A352-CDB1AC2F45B1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89210A-BB50-454F-A20E-8B0E2B7AF5C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02147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5D26F2-9B19-41A7-BCC3-1E58CE8CEEB9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CFC07D-6526-4D2F-B947-EF91FED978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83468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C75AC5-F59C-4D73-8E42-A588B88C33FF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3DE818-9FDE-4C06-9558-59C97453AB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1780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FB4F2F-6E7F-4953-9282-561C828F21C0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54F42A-F47B-4C23-8DF3-5D98737AD8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292846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950F5C-91AA-4252-937D-62B4F42422C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1D073C-D8A8-48FB-92B1-9C5B48AD9B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36722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DDA8F2-15D3-45AD-9BED-1404E499FF19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7D5EB1-DA72-4FF5-B8E5-80BE308064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41490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7D97AE-0190-40DA-8162-F9F1547D46B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2EA482-5569-47CF-899B-DB5B4EFD81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9547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B7175A-E65A-487B-950C-90FFE55BB33B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0A8415-D79B-46C7-BEA8-CCA19B3395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479714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54ED38-9C47-4929-9CD7-20797FD5FF03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C51A75-5D8F-409F-8092-6A18139344C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914522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18E552-9A52-4EEA-8113-0B33079B3168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067C25-8E32-40D2-BC25-1E3DDFFE62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233465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8E60C5-09C7-4825-87B4-B5E80FD192E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6AD7FC-F495-44E1-B859-D0BD9C1938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70434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786A92-1A3D-4560-8CF0-E2D9AEB7326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78920F-924A-4C8E-8844-17C4DD10FAC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60565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A27793-220F-4D7B-B8E2-68AD5E1784F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4839DB-A078-42F5-9217-CBEC11CBBB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51401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839D4F-E879-4542-ACB4-76070530980C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606B71-04F0-4463-AF02-07647BF4B9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9256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FBE255-E395-4FF5-A486-0DF38186F268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C9EAA1-CC62-4FBD-AC3B-C6270D285A0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02319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0065EF-82D1-4B56-B733-BECA3A3403BE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FFDB16-F1B2-4EE2-9118-FFB00C6828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956136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2D5CF1-5CCD-4C66-AC98-550FE50F626B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557692-E041-4CE5-A41B-34361D823E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35498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374BAF-96C3-44F3-9302-D66CFF488C00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C031AC-9B7C-4298-8DDC-19F12BCEC3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55229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288996-4295-43C5-8F01-976B1E8DCB7F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AB9746-CE43-41F4-910B-0BF9B5CA96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23762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16ACD4-A86B-453F-A700-5F5C310DF8E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6CE64E-5F62-4A23-B2B7-DDFC6FEA89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771491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A1F16C-D340-4F63-843F-A627F28BA992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1B6ADA-5AF6-4B4B-A674-2880314BDB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30315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D81276-0A4F-4ED0-ACDB-7D0A53E13BC2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CA632C-DBEF-4470-A3F2-476C1D546D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1620951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0321DF-89A1-4593-84EE-2E6FB91C40F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332B41-48C3-4488-828E-8A8C39B4E6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73799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372F6A-A3A5-47C0-AC06-603C56523E86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8499B9-D2D0-4F19-AD80-5CFFCF4F4C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35904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80EF3C-E965-4B47-92CF-13D0E7AE5E16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311EB6-8A50-419D-9AC6-83058AC2883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9130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70DCE4-3EA9-4EAE-BA97-C56A7CAA54A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1E7D00-042B-45CC-A55A-29BCEE6AED5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205027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072181-58D8-44FB-80E6-59B2E4E0C01C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854BCC-9912-4D13-A68D-DCB33ED7FD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80754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3D2D64-C7BB-483D-B686-D7663131FA6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E60EFB-2191-471F-8E82-4324133C11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985966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752000-2F43-4E74-9B12-2BD397957565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E6FCC2-3EA2-4534-982E-96A6ABCAF3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003791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54B379-785E-40EF-9F01-E6D5F2BF5825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102F06-CB43-4206-B8B3-39FA256FE9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27555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0D3FFE-9A51-4C70-9F7A-2A0246D7CB80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4A90F8-E7BF-4DCA-9BE9-8DCBFDB2DD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216297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1F8E07-D1AA-4BB7-9ACA-23D21F125A29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B8EF59-8DCB-4415-930D-AB9B57B804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5921469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724DA1-022D-4BDC-9A16-3E4FF42434D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0966C1-8855-40D1-A0D1-7EECF914AF1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120151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9F8D3D-3728-4A35-9051-85129CE90C15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EFBFC2-9C91-4231-A6F8-621581AF875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473564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88DF7B-91A3-461B-BB59-28DB21FFA386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5278C0-0FEC-43A2-AE2A-19952A8F84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44306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A33C22-5F9D-4B6D-9DBC-4089CCB0E3C2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5059A4-6CB3-4BAD-8C61-84B5F8A540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1289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3030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F6A1870-61E8-4E7D-AE11-36CFDFADA69E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AB18662F-581D-49FE-8310-35A59ABBDE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4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44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26C1314A-CC42-44E5-B814-90985F4B29A6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10245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46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5DDE3DBF-2E8A-4478-A889-FAC11006AE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</p:sldLayoutIdLst>
  <p:txStyles>
    <p:titleStyle>
      <a:lvl1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2pPr>
      <a:lvl3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3pPr>
      <a:lvl4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4pPr>
      <a:lvl5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5pPr>
      <a:lvl6pPr marL="4572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6pPr>
      <a:lvl7pPr marL="9144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7pPr>
      <a:lvl8pPr marL="13716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8pPr>
      <a:lvl9pPr marL="18288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9pPr>
    </p:titleStyle>
    <p:bodyStyle>
      <a:lvl1pPr marL="455613" indent="-4556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3700">
          <a:solidFill>
            <a:schemeClr val="tx1"/>
          </a:solidFill>
          <a:latin typeface="+mn-lt"/>
          <a:ea typeface="+mn-ea"/>
        </a:defRPr>
      </a:lvl2pPr>
      <a:lvl3pPr marL="15224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</a:defRPr>
      </a:lvl3pPr>
      <a:lvl4pPr marL="21320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600">
          <a:solidFill>
            <a:schemeClr val="tx1"/>
          </a:solidFill>
          <a:latin typeface="+mn-lt"/>
          <a:ea typeface="+mn-ea"/>
        </a:defRPr>
      </a:lvl4pPr>
      <a:lvl5pPr marL="27416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5pPr>
      <a:lvl6pPr marL="31988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6pPr>
      <a:lvl7pPr marL="36560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7pPr>
      <a:lvl8pPr marL="41132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8pPr>
      <a:lvl9pPr marL="45704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126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126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0B9F413F-80FB-46E5-AA4C-8452D12E8236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1126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27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2DA3A0B7-DC38-41D0-890D-8985D2F217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2pPr>
      <a:lvl3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3pPr>
      <a:lvl4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4pPr>
      <a:lvl5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5pPr>
      <a:lvl6pPr marL="4572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6pPr>
      <a:lvl7pPr marL="9144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7pPr>
      <a:lvl8pPr marL="13716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8pPr>
      <a:lvl9pPr marL="18288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9pPr>
    </p:titleStyle>
    <p:bodyStyle>
      <a:lvl1pPr marL="455613" indent="-4556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3700">
          <a:solidFill>
            <a:schemeClr val="tx1"/>
          </a:solidFill>
          <a:latin typeface="+mn-lt"/>
          <a:ea typeface="+mn-ea"/>
        </a:defRPr>
      </a:lvl2pPr>
      <a:lvl3pPr marL="15224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</a:defRPr>
      </a:lvl3pPr>
      <a:lvl4pPr marL="21320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600">
          <a:solidFill>
            <a:schemeClr val="tx1"/>
          </a:solidFill>
          <a:latin typeface="+mn-lt"/>
          <a:ea typeface="+mn-ea"/>
        </a:defRPr>
      </a:lvl4pPr>
      <a:lvl5pPr marL="27416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5pPr>
      <a:lvl6pPr marL="31988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6pPr>
      <a:lvl7pPr marL="36560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7pPr>
      <a:lvl8pPr marL="41132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8pPr>
      <a:lvl9pPr marL="45704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229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229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4B80ABC5-8847-4B39-95E3-09F7707EF8C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1229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29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E0E44274-5EB2-4F45-9211-8E474D0443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5" r:id="rId2"/>
    <p:sldLayoutId id="2147483806" r:id="rId3"/>
    <p:sldLayoutId id="2147483807" r:id="rId4"/>
    <p:sldLayoutId id="2147483808" r:id="rId5"/>
    <p:sldLayoutId id="2147483809" r:id="rId6"/>
    <p:sldLayoutId id="2147483810" r:id="rId7"/>
    <p:sldLayoutId id="2147483811" r:id="rId8"/>
    <p:sldLayoutId id="2147483812" r:id="rId9"/>
    <p:sldLayoutId id="2147483813" r:id="rId10"/>
    <p:sldLayoutId id="2147483814" r:id="rId11"/>
  </p:sldLayoutIdLst>
  <p:txStyles>
    <p:titleStyle>
      <a:lvl1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2pPr>
      <a:lvl3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3pPr>
      <a:lvl4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4pPr>
      <a:lvl5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5pPr>
      <a:lvl6pPr marL="4572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6pPr>
      <a:lvl7pPr marL="9144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7pPr>
      <a:lvl8pPr marL="13716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8pPr>
      <a:lvl9pPr marL="18288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9pPr>
    </p:titleStyle>
    <p:bodyStyle>
      <a:lvl1pPr marL="455613" indent="-4556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3700">
          <a:solidFill>
            <a:schemeClr val="tx1"/>
          </a:solidFill>
          <a:latin typeface="+mn-lt"/>
          <a:ea typeface="+mn-ea"/>
        </a:defRPr>
      </a:lvl2pPr>
      <a:lvl3pPr marL="15224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</a:defRPr>
      </a:lvl3pPr>
      <a:lvl4pPr marL="21320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600">
          <a:solidFill>
            <a:schemeClr val="tx1"/>
          </a:solidFill>
          <a:latin typeface="+mn-lt"/>
          <a:ea typeface="+mn-ea"/>
        </a:defRPr>
      </a:lvl4pPr>
      <a:lvl5pPr marL="27416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5pPr>
      <a:lvl6pPr marL="31988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6pPr>
      <a:lvl7pPr marL="36560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7pPr>
      <a:lvl8pPr marL="41132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8pPr>
      <a:lvl9pPr marL="45704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205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2CB82BE0-3368-4796-B635-7DC0FB9CC028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205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C36B4952-2214-4214-BFE5-A74E0E4DEF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txStyles>
    <p:titleStyle>
      <a:lvl1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2pPr>
      <a:lvl3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3pPr>
      <a:lvl4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4pPr>
      <a:lvl5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5pPr>
      <a:lvl6pPr marL="4572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6pPr>
      <a:lvl7pPr marL="9144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7pPr>
      <a:lvl8pPr marL="13716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8pPr>
      <a:lvl9pPr marL="18288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9pPr>
    </p:titleStyle>
    <p:bodyStyle>
      <a:lvl1pPr marL="455613" indent="-4556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3700">
          <a:solidFill>
            <a:schemeClr val="tx1"/>
          </a:solidFill>
          <a:latin typeface="+mn-lt"/>
          <a:ea typeface="+mn-ea"/>
        </a:defRPr>
      </a:lvl2pPr>
      <a:lvl3pPr marL="15224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</a:defRPr>
      </a:lvl3pPr>
      <a:lvl4pPr marL="21320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600">
          <a:solidFill>
            <a:schemeClr val="tx1"/>
          </a:solidFill>
          <a:latin typeface="+mn-lt"/>
          <a:ea typeface="+mn-ea"/>
        </a:defRPr>
      </a:lvl4pPr>
      <a:lvl5pPr marL="27416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5pPr>
      <a:lvl6pPr marL="31988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6pPr>
      <a:lvl7pPr marL="36560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7pPr>
      <a:lvl8pPr marL="41132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8pPr>
      <a:lvl9pPr marL="45704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307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307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A791AF24-2EB8-4875-A474-584E5E309D42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07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FCF8810D-5EC3-474E-9CC8-B2F9F93E49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</p:sldLayoutIdLst>
  <p:txStyles>
    <p:titleStyle>
      <a:lvl1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2pPr>
      <a:lvl3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3pPr>
      <a:lvl4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4pPr>
      <a:lvl5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5pPr>
      <a:lvl6pPr marL="4572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6pPr>
      <a:lvl7pPr marL="9144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7pPr>
      <a:lvl8pPr marL="13716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8pPr>
      <a:lvl9pPr marL="18288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9pPr>
    </p:titleStyle>
    <p:bodyStyle>
      <a:lvl1pPr marL="455613" indent="-4556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3700">
          <a:solidFill>
            <a:schemeClr val="tx1"/>
          </a:solidFill>
          <a:latin typeface="+mn-lt"/>
          <a:ea typeface="+mn-ea"/>
        </a:defRPr>
      </a:lvl2pPr>
      <a:lvl3pPr marL="15224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</a:defRPr>
      </a:lvl3pPr>
      <a:lvl4pPr marL="21320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600">
          <a:solidFill>
            <a:schemeClr val="tx1"/>
          </a:solidFill>
          <a:latin typeface="+mn-lt"/>
          <a:ea typeface="+mn-ea"/>
        </a:defRPr>
      </a:lvl4pPr>
      <a:lvl5pPr marL="27416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5pPr>
      <a:lvl6pPr marL="31988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6pPr>
      <a:lvl7pPr marL="36560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7pPr>
      <a:lvl8pPr marL="41132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8pPr>
      <a:lvl9pPr marL="45704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409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4100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934B06CB-A1B1-426F-ADC8-4CEA03791912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101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02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5BD285D1-5C81-4C8D-891D-38BD183C4D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</p:sldLayoutIdLst>
  <p:txStyles>
    <p:titleStyle>
      <a:lvl1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2pPr>
      <a:lvl3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3pPr>
      <a:lvl4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4pPr>
      <a:lvl5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5pPr>
      <a:lvl6pPr marL="4572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6pPr>
      <a:lvl7pPr marL="9144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7pPr>
      <a:lvl8pPr marL="13716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8pPr>
      <a:lvl9pPr marL="18288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9pPr>
    </p:titleStyle>
    <p:bodyStyle>
      <a:lvl1pPr marL="455613" indent="-4556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3700">
          <a:solidFill>
            <a:schemeClr val="tx1"/>
          </a:solidFill>
          <a:latin typeface="+mn-lt"/>
          <a:ea typeface="+mn-ea"/>
        </a:defRPr>
      </a:lvl2pPr>
      <a:lvl3pPr marL="15224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</a:defRPr>
      </a:lvl3pPr>
      <a:lvl4pPr marL="21320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600">
          <a:solidFill>
            <a:schemeClr val="tx1"/>
          </a:solidFill>
          <a:latin typeface="+mn-lt"/>
          <a:ea typeface="+mn-ea"/>
        </a:defRPr>
      </a:lvl4pPr>
      <a:lvl5pPr marL="27416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5pPr>
      <a:lvl6pPr marL="31988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6pPr>
      <a:lvl7pPr marL="36560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7pPr>
      <a:lvl8pPr marL="41132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8pPr>
      <a:lvl9pPr marL="45704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512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5124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681F5F65-B8CF-4027-8035-66ABA5E6A016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125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6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CBD3A8CE-4A96-42ED-9C39-39E3116B670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xStyles>
    <p:titleStyle>
      <a:lvl1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2pPr>
      <a:lvl3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3pPr>
      <a:lvl4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4pPr>
      <a:lvl5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5pPr>
      <a:lvl6pPr marL="4572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6pPr>
      <a:lvl7pPr marL="9144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7pPr>
      <a:lvl8pPr marL="13716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8pPr>
      <a:lvl9pPr marL="18288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9pPr>
    </p:titleStyle>
    <p:bodyStyle>
      <a:lvl1pPr marL="455613" indent="-4556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3700">
          <a:solidFill>
            <a:schemeClr val="tx1"/>
          </a:solidFill>
          <a:latin typeface="+mn-lt"/>
          <a:ea typeface="+mn-ea"/>
        </a:defRPr>
      </a:lvl2pPr>
      <a:lvl3pPr marL="15224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</a:defRPr>
      </a:lvl3pPr>
      <a:lvl4pPr marL="21320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600">
          <a:solidFill>
            <a:schemeClr val="tx1"/>
          </a:solidFill>
          <a:latin typeface="+mn-lt"/>
          <a:ea typeface="+mn-ea"/>
        </a:defRPr>
      </a:lvl4pPr>
      <a:lvl5pPr marL="27416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5pPr>
      <a:lvl6pPr marL="31988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6pPr>
      <a:lvl7pPr marL="36560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7pPr>
      <a:lvl8pPr marL="41132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8pPr>
      <a:lvl9pPr marL="45704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614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6148" name="日期占位符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A8C1E88B-839D-4F96-8369-B53D1EC43E5B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149" name="页脚占位符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150" name="灯片编号占位符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EFB8DF71-E55E-49D5-9059-89DEE541C1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p:txStyles>
    <p:titleStyle>
      <a:lvl1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2pPr>
      <a:lvl3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3pPr>
      <a:lvl4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4pPr>
      <a:lvl5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5pPr>
      <a:lvl6pPr marL="4572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6pPr>
      <a:lvl7pPr marL="9144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7pPr>
      <a:lvl8pPr marL="13716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8pPr>
      <a:lvl9pPr marL="18288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9pPr>
    </p:titleStyle>
    <p:bodyStyle>
      <a:lvl1pPr marL="455613" indent="-4556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3700">
          <a:solidFill>
            <a:schemeClr val="tx1"/>
          </a:solidFill>
          <a:latin typeface="+mn-lt"/>
          <a:ea typeface="+mn-ea"/>
        </a:defRPr>
      </a:lvl2pPr>
      <a:lvl3pPr marL="15224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</a:defRPr>
      </a:lvl3pPr>
      <a:lvl4pPr marL="21320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600">
          <a:solidFill>
            <a:schemeClr val="tx1"/>
          </a:solidFill>
          <a:latin typeface="+mn-lt"/>
          <a:ea typeface="+mn-ea"/>
        </a:defRPr>
      </a:lvl4pPr>
      <a:lvl5pPr marL="27416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5pPr>
      <a:lvl6pPr marL="31988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6pPr>
      <a:lvl7pPr marL="36560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7pPr>
      <a:lvl8pPr marL="41132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8pPr>
      <a:lvl9pPr marL="45704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717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7172" name="日期占位符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2A5DCDE8-65CE-4196-85EE-80FE856EF16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7173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174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C6C10C10-1759-444A-83D1-09B947380B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</p:sldLayoutIdLst>
  <p:txStyles>
    <p:titleStyle>
      <a:lvl1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2pPr>
      <a:lvl3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3pPr>
      <a:lvl4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4pPr>
      <a:lvl5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5pPr>
      <a:lvl6pPr marL="4572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6pPr>
      <a:lvl7pPr marL="9144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7pPr>
      <a:lvl8pPr marL="13716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8pPr>
      <a:lvl9pPr marL="18288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9pPr>
    </p:titleStyle>
    <p:bodyStyle>
      <a:lvl1pPr marL="455613" indent="-4556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3700">
          <a:solidFill>
            <a:schemeClr val="tx1"/>
          </a:solidFill>
          <a:latin typeface="+mn-lt"/>
          <a:ea typeface="+mn-ea"/>
        </a:defRPr>
      </a:lvl2pPr>
      <a:lvl3pPr marL="15224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</a:defRPr>
      </a:lvl3pPr>
      <a:lvl4pPr marL="21320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600">
          <a:solidFill>
            <a:schemeClr val="tx1"/>
          </a:solidFill>
          <a:latin typeface="+mn-lt"/>
          <a:ea typeface="+mn-ea"/>
        </a:defRPr>
      </a:lvl4pPr>
      <a:lvl5pPr marL="27416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5pPr>
      <a:lvl6pPr marL="31988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6pPr>
      <a:lvl7pPr marL="36560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7pPr>
      <a:lvl8pPr marL="41132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8pPr>
      <a:lvl9pPr marL="45704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819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8196" name="日期占位符 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CEFCEC66-4848-46F0-BC5D-6E70B7ED278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197" name="页脚占位符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198" name="灯片编号占位符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5D22642C-D022-44B3-9CD0-15835FAD45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</p:sldLayoutIdLst>
  <p:txStyles>
    <p:titleStyle>
      <a:lvl1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2pPr>
      <a:lvl3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3pPr>
      <a:lvl4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4pPr>
      <a:lvl5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5pPr>
      <a:lvl6pPr marL="4572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6pPr>
      <a:lvl7pPr marL="9144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7pPr>
      <a:lvl8pPr marL="13716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8pPr>
      <a:lvl9pPr marL="18288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9pPr>
    </p:titleStyle>
    <p:bodyStyle>
      <a:lvl1pPr marL="455613" indent="-4556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3700">
          <a:solidFill>
            <a:schemeClr val="tx1"/>
          </a:solidFill>
          <a:latin typeface="+mn-lt"/>
          <a:ea typeface="+mn-ea"/>
        </a:defRPr>
      </a:lvl2pPr>
      <a:lvl3pPr marL="15224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</a:defRPr>
      </a:lvl3pPr>
      <a:lvl4pPr marL="21320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600">
          <a:solidFill>
            <a:schemeClr val="tx1"/>
          </a:solidFill>
          <a:latin typeface="+mn-lt"/>
          <a:ea typeface="+mn-ea"/>
        </a:defRPr>
      </a:lvl4pPr>
      <a:lvl5pPr marL="27416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5pPr>
      <a:lvl6pPr marL="31988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6pPr>
      <a:lvl7pPr marL="36560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7pPr>
      <a:lvl8pPr marL="41132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8pPr>
      <a:lvl9pPr marL="45704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921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9220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F5ABEC67-898D-40CF-927E-8CAA7D940A4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9221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222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F0071A16-1588-4BB3-8FC9-C8AC33942BE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</p:sldLayoutIdLst>
  <p:txStyles>
    <p:titleStyle>
      <a:lvl1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2pPr>
      <a:lvl3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3pPr>
      <a:lvl4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4pPr>
      <a:lvl5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5pPr>
      <a:lvl6pPr marL="4572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6pPr>
      <a:lvl7pPr marL="9144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7pPr>
      <a:lvl8pPr marL="13716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8pPr>
      <a:lvl9pPr marL="18288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9pPr>
    </p:titleStyle>
    <p:bodyStyle>
      <a:lvl1pPr marL="455613" indent="-4556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3700">
          <a:solidFill>
            <a:schemeClr val="tx1"/>
          </a:solidFill>
          <a:latin typeface="+mn-lt"/>
          <a:ea typeface="+mn-ea"/>
        </a:defRPr>
      </a:lvl2pPr>
      <a:lvl3pPr marL="15224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</a:defRPr>
      </a:lvl3pPr>
      <a:lvl4pPr marL="21320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600">
          <a:solidFill>
            <a:schemeClr val="tx1"/>
          </a:solidFill>
          <a:latin typeface="+mn-lt"/>
          <a:ea typeface="+mn-ea"/>
        </a:defRPr>
      </a:lvl4pPr>
      <a:lvl5pPr marL="27416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5pPr>
      <a:lvl6pPr marL="31988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6pPr>
      <a:lvl7pPr marL="36560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7pPr>
      <a:lvl8pPr marL="41132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8pPr>
      <a:lvl9pPr marL="45704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4"/>
          <p:cNvSpPr>
            <a:spLocks noChangeArrowheads="1"/>
          </p:cNvSpPr>
          <p:nvPr/>
        </p:nvSpPr>
        <p:spPr bwMode="auto">
          <a:xfrm>
            <a:off x="0" y="6419850"/>
            <a:ext cx="12192000" cy="438150"/>
          </a:xfrm>
          <a:prstGeom prst="rect">
            <a:avLst/>
          </a:pr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315" name="文本框 7"/>
          <p:cNvSpPr txBox="1">
            <a:spLocks noChangeArrowheads="1"/>
          </p:cNvSpPr>
          <p:nvPr/>
        </p:nvSpPr>
        <p:spPr bwMode="auto">
          <a:xfrm>
            <a:off x="4514850" y="3914775"/>
            <a:ext cx="3082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en-US" altLang="zh-CN" sz="20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ADD YOUR NAME</a:t>
            </a:r>
            <a:endParaRPr lang="zh-CN" altLang="en-US" sz="20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3316" name="组合 4"/>
          <p:cNvGrpSpPr>
            <a:grpSpLocks/>
          </p:cNvGrpSpPr>
          <p:nvPr/>
        </p:nvGrpSpPr>
        <p:grpSpPr bwMode="auto">
          <a:xfrm>
            <a:off x="2174875" y="2032000"/>
            <a:ext cx="7842250" cy="1428750"/>
            <a:chOff x="3547872" y="1088136"/>
            <a:chExt cx="7840873" cy="1428929"/>
          </a:xfrm>
        </p:grpSpPr>
        <p:sp>
          <p:nvSpPr>
            <p:cNvPr id="13318" name="TextBox 1"/>
            <p:cNvSpPr txBox="1">
              <a:spLocks noChangeArrowheads="1"/>
            </p:cNvSpPr>
            <p:nvPr/>
          </p:nvSpPr>
          <p:spPr bwMode="auto">
            <a:xfrm>
              <a:off x="3547872" y="1088136"/>
              <a:ext cx="3276859" cy="1323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8000" b="1">
                  <a:solidFill>
                    <a:schemeClr val="bg1"/>
                  </a:solidFill>
                  <a:latin typeface="方正黑体简体" pitchFamily="2" charset="-122"/>
                  <a:ea typeface="方正黑体简体" pitchFamily="2" charset="-122"/>
                </a:rPr>
                <a:t>互联网</a:t>
              </a:r>
            </a:p>
          </p:txBody>
        </p:sp>
        <p:sp>
          <p:nvSpPr>
            <p:cNvPr id="13319" name="TextBox 2"/>
            <p:cNvSpPr txBox="1">
              <a:spLocks noChangeArrowheads="1"/>
            </p:cNvSpPr>
            <p:nvPr/>
          </p:nvSpPr>
          <p:spPr bwMode="auto">
            <a:xfrm>
              <a:off x="6620256" y="1316736"/>
              <a:ext cx="644728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7200">
                  <a:solidFill>
                    <a:schemeClr val="bg1"/>
                  </a:solidFill>
                </a:rPr>
                <a:t>+</a:t>
              </a:r>
              <a:endParaRPr lang="zh-CN" altLang="en-US" sz="7200">
                <a:solidFill>
                  <a:schemeClr val="bg1"/>
                </a:solidFill>
              </a:endParaRPr>
            </a:p>
          </p:txBody>
        </p:sp>
        <p:sp>
          <p:nvSpPr>
            <p:cNvPr id="13320" name="TextBox 3"/>
            <p:cNvSpPr txBox="1">
              <a:spLocks noChangeArrowheads="1"/>
            </p:cNvSpPr>
            <p:nvPr/>
          </p:nvSpPr>
          <p:spPr bwMode="auto">
            <a:xfrm>
              <a:off x="7100392" y="1566302"/>
              <a:ext cx="4288353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400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电商创业策划方案</a:t>
              </a:r>
            </a:p>
          </p:txBody>
        </p:sp>
      </p:grpSp>
      <p:sp>
        <p:nvSpPr>
          <p:cNvPr id="13317" name="矩形 5"/>
          <p:cNvSpPr>
            <a:spLocks noChangeArrowheads="1"/>
          </p:cNvSpPr>
          <p:nvPr/>
        </p:nvSpPr>
        <p:spPr bwMode="auto">
          <a:xfrm>
            <a:off x="3725863" y="3395663"/>
            <a:ext cx="4660900" cy="339725"/>
          </a:xfrm>
          <a:prstGeom prst="rect">
            <a:avLst/>
          </a:prstGeom>
          <a:solidFill>
            <a:srgbClr val="3EB198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zh-CN" altLang="en-US" b="1">
                <a:solidFill>
                  <a:schemeClr val="bg1"/>
                </a:solidFill>
              </a:rPr>
              <a:t>框架完整</a:t>
            </a:r>
            <a:r>
              <a:rPr lang="en-US" altLang="zh-CN" b="1">
                <a:solidFill>
                  <a:schemeClr val="bg1"/>
                </a:solidFill>
              </a:rPr>
              <a:t>|</a:t>
            </a:r>
            <a:r>
              <a:rPr lang="zh-CN" altLang="en-US" b="1">
                <a:solidFill>
                  <a:schemeClr val="bg1"/>
                </a:solidFill>
              </a:rPr>
              <a:t>扁平化呈现</a:t>
            </a:r>
            <a:r>
              <a:rPr lang="en-US" altLang="zh-CN" b="1">
                <a:solidFill>
                  <a:schemeClr val="bg1"/>
                </a:solidFill>
              </a:rPr>
              <a:t>|</a:t>
            </a:r>
            <a:r>
              <a:rPr lang="zh-CN" altLang="en-US" b="1">
                <a:solidFill>
                  <a:schemeClr val="bg1"/>
                </a:solidFill>
              </a:rPr>
              <a:t>绝对超值</a:t>
            </a:r>
            <a:r>
              <a:rPr lang="en-US" altLang="zh-CN" b="1">
                <a:solidFill>
                  <a:schemeClr val="bg1"/>
                </a:solidFill>
              </a:rPr>
              <a:t>|</a:t>
            </a:r>
            <a:r>
              <a:rPr lang="zh-CN" altLang="en-US" b="1">
                <a:solidFill>
                  <a:schemeClr val="bg1"/>
                </a:solidFill>
              </a:rPr>
              <a:t>绝对专业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85" t="2649" r="8481" b="4039"/>
          <a:stretch>
            <a:fillRect/>
          </a:stretch>
        </p:blipFill>
        <p:spPr bwMode="auto">
          <a:xfrm>
            <a:off x="9329738" y="1397000"/>
            <a:ext cx="2214562" cy="20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图片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79" r="19913" b="9550"/>
          <a:stretch>
            <a:fillRect/>
          </a:stretch>
        </p:blipFill>
        <p:spPr bwMode="auto">
          <a:xfrm>
            <a:off x="6896100" y="1397000"/>
            <a:ext cx="2222500" cy="20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图片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5" t="30267" r="185" b="26517"/>
          <a:stretch>
            <a:fillRect/>
          </a:stretch>
        </p:blipFill>
        <p:spPr bwMode="auto">
          <a:xfrm>
            <a:off x="1236663" y="3732213"/>
            <a:ext cx="10307637" cy="242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533" name="组合 6"/>
          <p:cNvGrpSpPr>
            <a:grpSpLocks/>
          </p:cNvGrpSpPr>
          <p:nvPr/>
        </p:nvGrpSpPr>
        <p:grpSpPr bwMode="auto">
          <a:xfrm>
            <a:off x="0" y="377825"/>
            <a:ext cx="1001713" cy="522288"/>
            <a:chOff x="0" y="0"/>
            <a:chExt cx="1988458" cy="522515"/>
          </a:xfrm>
        </p:grpSpPr>
        <p:sp>
          <p:nvSpPr>
            <p:cNvPr id="22537" name="矩形 3"/>
            <p:cNvSpPr>
              <a:spLocks noChangeArrowheads="1"/>
            </p:cNvSpPr>
            <p:nvPr/>
          </p:nvSpPr>
          <p:spPr bwMode="auto">
            <a:xfrm>
              <a:off x="0" y="0"/>
              <a:ext cx="1988458" cy="522514"/>
            </a:xfrm>
            <a:prstGeom prst="rect">
              <a:avLst/>
            </a:prstGeom>
            <a:solidFill>
              <a:srgbClr val="3EB1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2538" name="直角三角形 5"/>
            <p:cNvSpPr>
              <a:spLocks noChangeArrowheads="1"/>
            </p:cNvSpPr>
            <p:nvPr/>
          </p:nvSpPr>
          <p:spPr bwMode="auto">
            <a:xfrm flipH="1">
              <a:off x="0" y="1"/>
              <a:ext cx="1988458" cy="522514"/>
            </a:xfrm>
            <a:prstGeom prst="rtTriangle">
              <a:avLst/>
            </a:prstGeom>
            <a:solidFill>
              <a:srgbClr val="30302F">
                <a:alpha val="4196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2534" name="文本框 8"/>
          <p:cNvSpPr txBox="1">
            <a:spLocks noChangeArrowheads="1"/>
          </p:cNvSpPr>
          <p:nvPr/>
        </p:nvSpPr>
        <p:spPr bwMode="auto">
          <a:xfrm>
            <a:off x="1176338" y="454025"/>
            <a:ext cx="19192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ADD YOU TITLE</a:t>
            </a:r>
            <a:endParaRPr lang="zh-CN" altLang="en-US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535" name="Rectangle 3"/>
          <p:cNvSpPr>
            <a:spLocks noChangeArrowheads="1"/>
          </p:cNvSpPr>
          <p:nvPr/>
        </p:nvSpPr>
        <p:spPr bwMode="auto">
          <a:xfrm>
            <a:off x="0" y="3733800"/>
            <a:ext cx="1014413" cy="2433638"/>
          </a:xfrm>
          <a:prstGeom prst="rect">
            <a:avLst/>
          </a:pr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pPr algn="ctr" defTabSz="1217613" eaLnBrk="1" hangingPunct="1"/>
            <a:endParaRPr lang="en-US" altLang="zh-CN" sz="3100">
              <a:solidFill>
                <a:srgbClr val="262626"/>
              </a:solidFill>
            </a:endParaRPr>
          </a:p>
        </p:txBody>
      </p:sp>
      <p:sp>
        <p:nvSpPr>
          <p:cNvPr id="22536" name="矩形 12"/>
          <p:cNvSpPr>
            <a:spLocks noChangeArrowheads="1"/>
          </p:cNvSpPr>
          <p:nvPr/>
        </p:nvSpPr>
        <p:spPr bwMode="auto">
          <a:xfrm>
            <a:off x="1236663" y="2025650"/>
            <a:ext cx="5078412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。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Please read the instructions and more work at the end of the manual template.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85" t="2649" r="9956" b="4039"/>
          <a:stretch>
            <a:fillRect/>
          </a:stretch>
        </p:blipFill>
        <p:spPr bwMode="auto">
          <a:xfrm>
            <a:off x="6000750" y="1854200"/>
            <a:ext cx="2095500" cy="195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图片 2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79" t="1617" r="25256"/>
          <a:stretch>
            <a:fillRect/>
          </a:stretch>
        </p:blipFill>
        <p:spPr bwMode="auto">
          <a:xfrm>
            <a:off x="-19050" y="1885950"/>
            <a:ext cx="1789113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图片 2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75" b="6429"/>
          <a:stretch>
            <a:fillRect/>
          </a:stretch>
        </p:blipFill>
        <p:spPr bwMode="auto">
          <a:xfrm>
            <a:off x="2649538" y="3808413"/>
            <a:ext cx="2822575" cy="193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557" name="组合 6"/>
          <p:cNvGrpSpPr>
            <a:grpSpLocks/>
          </p:cNvGrpSpPr>
          <p:nvPr/>
        </p:nvGrpSpPr>
        <p:grpSpPr bwMode="auto">
          <a:xfrm>
            <a:off x="0" y="377825"/>
            <a:ext cx="1001713" cy="522288"/>
            <a:chOff x="0" y="0"/>
            <a:chExt cx="1988458" cy="522515"/>
          </a:xfrm>
        </p:grpSpPr>
        <p:sp>
          <p:nvSpPr>
            <p:cNvPr id="23573" name="矩形 3"/>
            <p:cNvSpPr>
              <a:spLocks noChangeArrowheads="1"/>
            </p:cNvSpPr>
            <p:nvPr/>
          </p:nvSpPr>
          <p:spPr bwMode="auto">
            <a:xfrm>
              <a:off x="0" y="0"/>
              <a:ext cx="1988458" cy="522514"/>
            </a:xfrm>
            <a:prstGeom prst="rect">
              <a:avLst/>
            </a:prstGeom>
            <a:solidFill>
              <a:srgbClr val="3EB1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3574" name="直角三角形 5"/>
            <p:cNvSpPr>
              <a:spLocks noChangeArrowheads="1"/>
            </p:cNvSpPr>
            <p:nvPr/>
          </p:nvSpPr>
          <p:spPr bwMode="auto">
            <a:xfrm flipH="1">
              <a:off x="0" y="1"/>
              <a:ext cx="1988458" cy="522514"/>
            </a:xfrm>
            <a:prstGeom prst="rtTriangle">
              <a:avLst/>
            </a:prstGeom>
            <a:solidFill>
              <a:srgbClr val="30302F">
                <a:alpha val="4196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3558" name="文本框 8"/>
          <p:cNvSpPr txBox="1">
            <a:spLocks noChangeArrowheads="1"/>
          </p:cNvSpPr>
          <p:nvPr/>
        </p:nvSpPr>
        <p:spPr bwMode="auto">
          <a:xfrm>
            <a:off x="1176338" y="454025"/>
            <a:ext cx="19192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ADD YOU TITLE</a:t>
            </a:r>
            <a:endParaRPr lang="zh-CN" altLang="en-US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8112125" y="1874838"/>
            <a:ext cx="4056063" cy="3852862"/>
          </a:xfrm>
          <a:prstGeom prst="rect">
            <a:avLst/>
          </a:pr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pPr algn="ctr" defTabSz="1217613" eaLnBrk="1" hangingPunct="1"/>
            <a:endParaRPr lang="en-US" altLang="zh-CN" sz="3100">
              <a:solidFill>
                <a:srgbClr val="262626"/>
              </a:solidFill>
            </a:endParaRPr>
          </a:p>
        </p:txBody>
      </p:sp>
      <p:sp>
        <p:nvSpPr>
          <p:cNvPr id="23560" name="Rectangle 9"/>
          <p:cNvSpPr>
            <a:spLocks noChangeArrowheads="1"/>
          </p:cNvSpPr>
          <p:nvPr/>
        </p:nvSpPr>
        <p:spPr bwMode="auto">
          <a:xfrm>
            <a:off x="1790700" y="1874838"/>
            <a:ext cx="4205288" cy="1925637"/>
          </a:xfrm>
          <a:prstGeom prst="rect">
            <a:avLst/>
          </a:prstGeom>
          <a:solidFill>
            <a:srgbClr val="76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pPr algn="ctr" defTabSz="1217613" eaLnBrk="1" hangingPunct="1"/>
            <a:endParaRPr lang="en-US" altLang="zh-CN" sz="3100">
              <a:solidFill>
                <a:srgbClr val="262626"/>
              </a:solidFill>
            </a:endParaRPr>
          </a:p>
        </p:txBody>
      </p:sp>
      <p:sp>
        <p:nvSpPr>
          <p:cNvPr id="23561" name="Freeform 101"/>
          <p:cNvSpPr>
            <a:spLocks noEditPoints="1"/>
          </p:cNvSpPr>
          <p:nvPr/>
        </p:nvSpPr>
        <p:spPr bwMode="auto">
          <a:xfrm>
            <a:off x="2636838" y="2525713"/>
            <a:ext cx="860425" cy="569912"/>
          </a:xfrm>
          <a:custGeom>
            <a:avLst/>
            <a:gdLst>
              <a:gd name="T0" fmla="*/ 2147483647 w 77"/>
              <a:gd name="T1" fmla="*/ 2147483647 h 51"/>
              <a:gd name="T2" fmla="*/ 2147483647 w 77"/>
              <a:gd name="T3" fmla="*/ 2147483647 h 51"/>
              <a:gd name="T4" fmla="*/ 2147483647 w 77"/>
              <a:gd name="T5" fmla="*/ 2147483647 h 51"/>
              <a:gd name="T6" fmla="*/ 2147483647 w 77"/>
              <a:gd name="T7" fmla="*/ 2147483647 h 51"/>
              <a:gd name="T8" fmla="*/ 0 w 77"/>
              <a:gd name="T9" fmla="*/ 2147483647 h 51"/>
              <a:gd name="T10" fmla="*/ 0 w 77"/>
              <a:gd name="T11" fmla="*/ 2147483647 h 51"/>
              <a:gd name="T12" fmla="*/ 2147483647 w 77"/>
              <a:gd name="T13" fmla="*/ 2147483647 h 51"/>
              <a:gd name="T14" fmla="*/ 2147483647 w 77"/>
              <a:gd name="T15" fmla="*/ 2147483647 h 51"/>
              <a:gd name="T16" fmla="*/ 2147483647 w 77"/>
              <a:gd name="T17" fmla="*/ 2147483647 h 51"/>
              <a:gd name="T18" fmla="*/ 2147483647 w 77"/>
              <a:gd name="T19" fmla="*/ 2147483647 h 51"/>
              <a:gd name="T20" fmla="*/ 2147483647 w 77"/>
              <a:gd name="T21" fmla="*/ 2147483647 h 51"/>
              <a:gd name="T22" fmla="*/ 2147483647 w 77"/>
              <a:gd name="T23" fmla="*/ 0 h 51"/>
              <a:gd name="T24" fmla="*/ 2147483647 w 77"/>
              <a:gd name="T25" fmla="*/ 0 h 51"/>
              <a:gd name="T26" fmla="*/ 2147483647 w 77"/>
              <a:gd name="T27" fmla="*/ 2147483647 h 51"/>
              <a:gd name="T28" fmla="*/ 2147483647 w 77"/>
              <a:gd name="T29" fmla="*/ 2147483647 h 51"/>
              <a:gd name="T30" fmla="*/ 2147483647 w 77"/>
              <a:gd name="T31" fmla="*/ 2147483647 h 51"/>
              <a:gd name="T32" fmla="*/ 2147483647 w 77"/>
              <a:gd name="T33" fmla="*/ 2147483647 h 51"/>
              <a:gd name="T34" fmla="*/ 2147483647 w 77"/>
              <a:gd name="T35" fmla="*/ 2147483647 h 51"/>
              <a:gd name="T36" fmla="*/ 2147483647 w 77"/>
              <a:gd name="T37" fmla="*/ 2147483647 h 51"/>
              <a:gd name="T38" fmla="*/ 2147483647 w 77"/>
              <a:gd name="T39" fmla="*/ 2147483647 h 51"/>
              <a:gd name="T40" fmla="*/ 2147483647 w 77"/>
              <a:gd name="T41" fmla="*/ 2147483647 h 51"/>
              <a:gd name="T42" fmla="*/ 2147483647 w 77"/>
              <a:gd name="T43" fmla="*/ 2147483647 h 51"/>
              <a:gd name="T44" fmla="*/ 2147483647 w 77"/>
              <a:gd name="T45" fmla="*/ 2147483647 h 51"/>
              <a:gd name="T46" fmla="*/ 2147483647 w 77"/>
              <a:gd name="T47" fmla="*/ 2147483647 h 51"/>
              <a:gd name="T48" fmla="*/ 2147483647 w 77"/>
              <a:gd name="T49" fmla="*/ 2147483647 h 51"/>
              <a:gd name="T50" fmla="*/ 2147483647 w 77"/>
              <a:gd name="T51" fmla="*/ 2147483647 h 51"/>
              <a:gd name="T52" fmla="*/ 2147483647 w 77"/>
              <a:gd name="T53" fmla="*/ 2147483647 h 51"/>
              <a:gd name="T54" fmla="*/ 2147483647 w 77"/>
              <a:gd name="T55" fmla="*/ 2147483647 h 51"/>
              <a:gd name="T56" fmla="*/ 2147483647 w 77"/>
              <a:gd name="T57" fmla="*/ 2147483647 h 51"/>
              <a:gd name="T58" fmla="*/ 2147483647 w 77"/>
              <a:gd name="T59" fmla="*/ 2147483647 h 51"/>
              <a:gd name="T60" fmla="*/ 2147483647 w 77"/>
              <a:gd name="T61" fmla="*/ 2147483647 h 51"/>
              <a:gd name="T62" fmla="*/ 2147483647 w 77"/>
              <a:gd name="T63" fmla="*/ 2147483647 h 51"/>
              <a:gd name="T64" fmla="*/ 2147483647 w 77"/>
              <a:gd name="T65" fmla="*/ 2147483647 h 51"/>
              <a:gd name="T66" fmla="*/ 2147483647 w 77"/>
              <a:gd name="T67" fmla="*/ 2147483647 h 5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3562" name="Rectangle 12"/>
          <p:cNvSpPr>
            <a:spLocks noChangeArrowheads="1"/>
          </p:cNvSpPr>
          <p:nvPr/>
        </p:nvSpPr>
        <p:spPr bwMode="auto">
          <a:xfrm>
            <a:off x="0" y="3800475"/>
            <a:ext cx="2636838" cy="1927225"/>
          </a:xfrm>
          <a:prstGeom prst="rect">
            <a:avLst/>
          </a:prstGeom>
          <a:solidFill>
            <a:srgbClr val="74CE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pPr algn="ctr" defTabSz="1217613" eaLnBrk="1" hangingPunct="1"/>
            <a:endParaRPr lang="en-US" altLang="zh-CN" sz="3100">
              <a:solidFill>
                <a:srgbClr val="262626"/>
              </a:solidFill>
            </a:endParaRPr>
          </a:p>
        </p:txBody>
      </p:sp>
      <p:sp>
        <p:nvSpPr>
          <p:cNvPr id="23563" name="Freeform 157"/>
          <p:cNvSpPr>
            <a:spLocks noEditPoints="1"/>
          </p:cNvSpPr>
          <p:nvPr/>
        </p:nvSpPr>
        <p:spPr bwMode="auto">
          <a:xfrm>
            <a:off x="1049338" y="4106863"/>
            <a:ext cx="536575" cy="655637"/>
          </a:xfrm>
          <a:custGeom>
            <a:avLst/>
            <a:gdLst>
              <a:gd name="T0" fmla="*/ 2147483647 w 41"/>
              <a:gd name="T1" fmla="*/ 2147483647 h 50"/>
              <a:gd name="T2" fmla="*/ 2147483647 w 41"/>
              <a:gd name="T3" fmla="*/ 2147483647 h 50"/>
              <a:gd name="T4" fmla="*/ 2147483647 w 41"/>
              <a:gd name="T5" fmla="*/ 2147483647 h 50"/>
              <a:gd name="T6" fmla="*/ 0 w 41"/>
              <a:gd name="T7" fmla="*/ 2147483647 h 50"/>
              <a:gd name="T8" fmla="*/ 0 w 41"/>
              <a:gd name="T9" fmla="*/ 2147483647 h 50"/>
              <a:gd name="T10" fmla="*/ 2147483647 w 41"/>
              <a:gd name="T11" fmla="*/ 0 h 50"/>
              <a:gd name="T12" fmla="*/ 2147483647 w 41"/>
              <a:gd name="T13" fmla="*/ 0 h 50"/>
              <a:gd name="T14" fmla="*/ 2147483647 w 41"/>
              <a:gd name="T15" fmla="*/ 2147483647 h 50"/>
              <a:gd name="T16" fmla="*/ 2147483647 w 41"/>
              <a:gd name="T17" fmla="*/ 2147483647 h 50"/>
              <a:gd name="T18" fmla="*/ 2147483647 w 41"/>
              <a:gd name="T19" fmla="*/ 2147483647 h 50"/>
              <a:gd name="T20" fmla="*/ 2147483647 w 41"/>
              <a:gd name="T21" fmla="*/ 2147483647 h 50"/>
              <a:gd name="T22" fmla="*/ 2147483647 w 41"/>
              <a:gd name="T23" fmla="*/ 2147483647 h 50"/>
              <a:gd name="T24" fmla="*/ 2147483647 w 41"/>
              <a:gd name="T25" fmla="*/ 2147483647 h 50"/>
              <a:gd name="T26" fmla="*/ 2147483647 w 41"/>
              <a:gd name="T27" fmla="*/ 2147483647 h 50"/>
              <a:gd name="T28" fmla="*/ 2147483647 w 41"/>
              <a:gd name="T29" fmla="*/ 2147483647 h 50"/>
              <a:gd name="T30" fmla="*/ 2147483647 w 41"/>
              <a:gd name="T31" fmla="*/ 2147483647 h 50"/>
              <a:gd name="T32" fmla="*/ 2147483647 w 41"/>
              <a:gd name="T33" fmla="*/ 2147483647 h 50"/>
              <a:gd name="T34" fmla="*/ 2147483647 w 41"/>
              <a:gd name="T35" fmla="*/ 2147483647 h 50"/>
              <a:gd name="T36" fmla="*/ 2147483647 w 41"/>
              <a:gd name="T37" fmla="*/ 2147483647 h 50"/>
              <a:gd name="T38" fmla="*/ 2147483647 w 41"/>
              <a:gd name="T39" fmla="*/ 2147483647 h 50"/>
              <a:gd name="T40" fmla="*/ 2147483647 w 41"/>
              <a:gd name="T41" fmla="*/ 2147483647 h 50"/>
              <a:gd name="T42" fmla="*/ 2147483647 w 41"/>
              <a:gd name="T43" fmla="*/ 2147483647 h 50"/>
              <a:gd name="T44" fmla="*/ 2147483647 w 41"/>
              <a:gd name="T45" fmla="*/ 2147483647 h 5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3564" name="Rectangle 6"/>
          <p:cNvSpPr>
            <a:spLocks noChangeArrowheads="1"/>
          </p:cNvSpPr>
          <p:nvPr/>
        </p:nvSpPr>
        <p:spPr bwMode="auto">
          <a:xfrm>
            <a:off x="5475288" y="3800475"/>
            <a:ext cx="2636837" cy="1927225"/>
          </a:xfrm>
          <a:prstGeom prst="rect">
            <a:avLst/>
          </a:prstGeom>
          <a:solidFill>
            <a:srgbClr val="2B7D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pPr algn="ctr" defTabSz="1217613" eaLnBrk="1" hangingPunct="1"/>
            <a:endParaRPr lang="en-US" altLang="zh-CN" sz="3100">
              <a:solidFill>
                <a:srgbClr val="262626"/>
              </a:solidFill>
            </a:endParaRPr>
          </a:p>
        </p:txBody>
      </p:sp>
      <p:sp>
        <p:nvSpPr>
          <p:cNvPr id="23565" name="Freeform 52"/>
          <p:cNvSpPr>
            <a:spLocks noEditPoints="1"/>
          </p:cNvSpPr>
          <p:nvPr/>
        </p:nvSpPr>
        <p:spPr bwMode="auto">
          <a:xfrm>
            <a:off x="6500813" y="4119563"/>
            <a:ext cx="585787" cy="630237"/>
          </a:xfrm>
          <a:custGeom>
            <a:avLst/>
            <a:gdLst>
              <a:gd name="T0" fmla="*/ 2147483647 w 67"/>
              <a:gd name="T1" fmla="*/ 2147483647 h 72"/>
              <a:gd name="T2" fmla="*/ 2147483647 w 67"/>
              <a:gd name="T3" fmla="*/ 2147483647 h 72"/>
              <a:gd name="T4" fmla="*/ 2147483647 w 67"/>
              <a:gd name="T5" fmla="*/ 2147483647 h 72"/>
              <a:gd name="T6" fmla="*/ 0 w 67"/>
              <a:gd name="T7" fmla="*/ 2147483647 h 72"/>
              <a:gd name="T8" fmla="*/ 0 w 67"/>
              <a:gd name="T9" fmla="*/ 2147483647 h 72"/>
              <a:gd name="T10" fmla="*/ 2147483647 w 67"/>
              <a:gd name="T11" fmla="*/ 2147483647 h 72"/>
              <a:gd name="T12" fmla="*/ 2147483647 w 67"/>
              <a:gd name="T13" fmla="*/ 2147483647 h 72"/>
              <a:gd name="T14" fmla="*/ 2147483647 w 67"/>
              <a:gd name="T15" fmla="*/ 2147483647 h 72"/>
              <a:gd name="T16" fmla="*/ 2147483647 w 67"/>
              <a:gd name="T17" fmla="*/ 0 h 72"/>
              <a:gd name="T18" fmla="*/ 2147483647 w 67"/>
              <a:gd name="T19" fmla="*/ 0 h 72"/>
              <a:gd name="T20" fmla="*/ 2147483647 w 67"/>
              <a:gd name="T21" fmla="*/ 2147483647 h 72"/>
              <a:gd name="T22" fmla="*/ 2147483647 w 67"/>
              <a:gd name="T23" fmla="*/ 2147483647 h 72"/>
              <a:gd name="T24" fmla="*/ 2147483647 w 67"/>
              <a:gd name="T25" fmla="*/ 2147483647 h 72"/>
              <a:gd name="T26" fmla="*/ 2147483647 w 67"/>
              <a:gd name="T27" fmla="*/ 2147483647 h 72"/>
              <a:gd name="T28" fmla="*/ 2147483647 w 67"/>
              <a:gd name="T29" fmla="*/ 0 h 72"/>
              <a:gd name="T30" fmla="*/ 2147483647 w 67"/>
              <a:gd name="T31" fmla="*/ 0 h 72"/>
              <a:gd name="T32" fmla="*/ 2147483647 w 67"/>
              <a:gd name="T33" fmla="*/ 2147483647 h 72"/>
              <a:gd name="T34" fmla="*/ 2147483647 w 67"/>
              <a:gd name="T35" fmla="*/ 2147483647 h 72"/>
              <a:gd name="T36" fmla="*/ 2147483647 w 67"/>
              <a:gd name="T37" fmla="*/ 2147483647 h 72"/>
              <a:gd name="T38" fmla="*/ 2147483647 w 67"/>
              <a:gd name="T39" fmla="*/ 2147483647 h 72"/>
              <a:gd name="T40" fmla="*/ 2147483647 w 67"/>
              <a:gd name="T41" fmla="*/ 2147483647 h 72"/>
              <a:gd name="T42" fmla="*/ 2147483647 w 67"/>
              <a:gd name="T43" fmla="*/ 2147483647 h 72"/>
              <a:gd name="T44" fmla="*/ 2147483647 w 67"/>
              <a:gd name="T45" fmla="*/ 2147483647 h 72"/>
              <a:gd name="T46" fmla="*/ 2147483647 w 67"/>
              <a:gd name="T47" fmla="*/ 2147483647 h 72"/>
              <a:gd name="T48" fmla="*/ 2147483647 w 67"/>
              <a:gd name="T49" fmla="*/ 2147483647 h 72"/>
              <a:gd name="T50" fmla="*/ 2147483647 w 67"/>
              <a:gd name="T51" fmla="*/ 2147483647 h 72"/>
              <a:gd name="T52" fmla="*/ 2147483647 w 67"/>
              <a:gd name="T53" fmla="*/ 2147483647 h 72"/>
              <a:gd name="T54" fmla="*/ 2147483647 w 67"/>
              <a:gd name="T55" fmla="*/ 2147483647 h 72"/>
              <a:gd name="T56" fmla="*/ 2147483647 w 67"/>
              <a:gd name="T57" fmla="*/ 2147483647 h 72"/>
              <a:gd name="T58" fmla="*/ 2147483647 w 67"/>
              <a:gd name="T59" fmla="*/ 2147483647 h 72"/>
              <a:gd name="T60" fmla="*/ 2147483647 w 67"/>
              <a:gd name="T61" fmla="*/ 2147483647 h 72"/>
              <a:gd name="T62" fmla="*/ 2147483647 w 67"/>
              <a:gd name="T63" fmla="*/ 2147483647 h 72"/>
              <a:gd name="T64" fmla="*/ 2147483647 w 67"/>
              <a:gd name="T65" fmla="*/ 2147483647 h 72"/>
              <a:gd name="T66" fmla="*/ 2147483647 w 67"/>
              <a:gd name="T67" fmla="*/ 2147483647 h 72"/>
              <a:gd name="T68" fmla="*/ 2147483647 w 67"/>
              <a:gd name="T69" fmla="*/ 2147483647 h 72"/>
              <a:gd name="T70" fmla="*/ 2147483647 w 67"/>
              <a:gd name="T71" fmla="*/ 2147483647 h 72"/>
              <a:gd name="T72" fmla="*/ 2147483647 w 67"/>
              <a:gd name="T73" fmla="*/ 2147483647 h 72"/>
              <a:gd name="T74" fmla="*/ 2147483647 w 67"/>
              <a:gd name="T75" fmla="*/ 2147483647 h 72"/>
              <a:gd name="T76" fmla="*/ 2147483647 w 67"/>
              <a:gd name="T77" fmla="*/ 2147483647 h 72"/>
              <a:gd name="T78" fmla="*/ 2147483647 w 67"/>
              <a:gd name="T79" fmla="*/ 2147483647 h 72"/>
              <a:gd name="T80" fmla="*/ 2147483647 w 67"/>
              <a:gd name="T81" fmla="*/ 2147483647 h 72"/>
              <a:gd name="T82" fmla="*/ 2147483647 w 67"/>
              <a:gd name="T83" fmla="*/ 2147483647 h 72"/>
              <a:gd name="T84" fmla="*/ 2147483647 w 67"/>
              <a:gd name="T85" fmla="*/ 2147483647 h 72"/>
              <a:gd name="T86" fmla="*/ 2147483647 w 67"/>
              <a:gd name="T87" fmla="*/ 2147483647 h 7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3566" name="矩形 16"/>
          <p:cNvSpPr>
            <a:spLocks noChangeArrowheads="1"/>
          </p:cNvSpPr>
          <p:nvPr/>
        </p:nvSpPr>
        <p:spPr bwMode="auto">
          <a:xfrm>
            <a:off x="8896350" y="3198813"/>
            <a:ext cx="2652713" cy="155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。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Please read the instructions and more work at the end of the manual template.</a:t>
            </a:r>
          </a:p>
        </p:txBody>
      </p:sp>
      <p:sp>
        <p:nvSpPr>
          <p:cNvPr id="23567" name="TextBox 13"/>
          <p:cNvSpPr txBox="1">
            <a:spLocks noChangeArrowheads="1"/>
          </p:cNvSpPr>
          <p:nvPr/>
        </p:nvSpPr>
        <p:spPr bwMode="auto">
          <a:xfrm>
            <a:off x="630238" y="5010150"/>
            <a:ext cx="137636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3568" name="TextBox 13"/>
          <p:cNvSpPr txBox="1">
            <a:spLocks noChangeArrowheads="1"/>
          </p:cNvSpPr>
          <p:nvPr/>
        </p:nvSpPr>
        <p:spPr bwMode="auto">
          <a:xfrm>
            <a:off x="633413" y="5295900"/>
            <a:ext cx="1571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</a:p>
        </p:txBody>
      </p:sp>
      <p:sp>
        <p:nvSpPr>
          <p:cNvPr id="23569" name="TextBox 13"/>
          <p:cNvSpPr txBox="1">
            <a:spLocks noChangeArrowheads="1"/>
          </p:cNvSpPr>
          <p:nvPr/>
        </p:nvSpPr>
        <p:spPr bwMode="auto">
          <a:xfrm>
            <a:off x="3984625" y="2625725"/>
            <a:ext cx="13779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3570" name="TextBox 13"/>
          <p:cNvSpPr txBox="1">
            <a:spLocks noChangeArrowheads="1"/>
          </p:cNvSpPr>
          <p:nvPr/>
        </p:nvSpPr>
        <p:spPr bwMode="auto">
          <a:xfrm>
            <a:off x="3989388" y="2911475"/>
            <a:ext cx="15700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</a:p>
        </p:txBody>
      </p:sp>
      <p:sp>
        <p:nvSpPr>
          <p:cNvPr id="23571" name="TextBox 13"/>
          <p:cNvSpPr txBox="1">
            <a:spLocks noChangeArrowheads="1"/>
          </p:cNvSpPr>
          <p:nvPr/>
        </p:nvSpPr>
        <p:spPr bwMode="auto">
          <a:xfrm>
            <a:off x="6080125" y="5010150"/>
            <a:ext cx="13763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3572" name="TextBox 13"/>
          <p:cNvSpPr txBox="1">
            <a:spLocks noChangeArrowheads="1"/>
          </p:cNvSpPr>
          <p:nvPr/>
        </p:nvSpPr>
        <p:spPr bwMode="auto">
          <a:xfrm>
            <a:off x="6083300" y="5295900"/>
            <a:ext cx="1571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组合 6"/>
          <p:cNvGrpSpPr>
            <a:grpSpLocks/>
          </p:cNvGrpSpPr>
          <p:nvPr/>
        </p:nvGrpSpPr>
        <p:grpSpPr bwMode="auto">
          <a:xfrm>
            <a:off x="0" y="377825"/>
            <a:ext cx="1001713" cy="522288"/>
            <a:chOff x="0" y="0"/>
            <a:chExt cx="1988458" cy="522515"/>
          </a:xfrm>
        </p:grpSpPr>
        <p:sp>
          <p:nvSpPr>
            <p:cNvPr id="24597" name="矩形 3"/>
            <p:cNvSpPr>
              <a:spLocks noChangeArrowheads="1"/>
            </p:cNvSpPr>
            <p:nvPr/>
          </p:nvSpPr>
          <p:spPr bwMode="auto">
            <a:xfrm>
              <a:off x="0" y="0"/>
              <a:ext cx="1988458" cy="522514"/>
            </a:xfrm>
            <a:prstGeom prst="rect">
              <a:avLst/>
            </a:prstGeom>
            <a:solidFill>
              <a:srgbClr val="3EB1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4598" name="直角三角形 5"/>
            <p:cNvSpPr>
              <a:spLocks noChangeArrowheads="1"/>
            </p:cNvSpPr>
            <p:nvPr/>
          </p:nvSpPr>
          <p:spPr bwMode="auto">
            <a:xfrm flipH="1">
              <a:off x="0" y="1"/>
              <a:ext cx="1988458" cy="522514"/>
            </a:xfrm>
            <a:prstGeom prst="rtTriangle">
              <a:avLst/>
            </a:prstGeom>
            <a:solidFill>
              <a:srgbClr val="30302F">
                <a:alpha val="4196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4579" name="文本框 8"/>
          <p:cNvSpPr txBox="1">
            <a:spLocks noChangeArrowheads="1"/>
          </p:cNvSpPr>
          <p:nvPr/>
        </p:nvSpPr>
        <p:spPr bwMode="auto">
          <a:xfrm>
            <a:off x="1176338" y="454025"/>
            <a:ext cx="19192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ADD YOU TITLE</a:t>
            </a:r>
            <a:endParaRPr lang="zh-CN" altLang="en-US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580" name="Rectangle 6"/>
          <p:cNvSpPr>
            <a:spLocks noChangeArrowheads="1"/>
          </p:cNvSpPr>
          <p:nvPr/>
        </p:nvSpPr>
        <p:spPr bwMode="auto">
          <a:xfrm>
            <a:off x="989013" y="2278063"/>
            <a:ext cx="5121275" cy="1570037"/>
          </a:xfrm>
          <a:prstGeom prst="rect">
            <a:avLst/>
          </a:pr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 anchor="ctr"/>
          <a:lstStyle/>
          <a:p>
            <a:pPr algn="ctr" defTabSz="912813" eaLnBrk="1" hangingPunct="1"/>
            <a:endParaRPr lang="en-US" altLang="zh-CN" sz="9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81" name="Rectangle 7"/>
          <p:cNvSpPr>
            <a:spLocks noChangeArrowheads="1"/>
          </p:cNvSpPr>
          <p:nvPr/>
        </p:nvSpPr>
        <p:spPr bwMode="auto">
          <a:xfrm>
            <a:off x="6110288" y="2278063"/>
            <a:ext cx="5119687" cy="1570037"/>
          </a:xfrm>
          <a:prstGeom prst="rect">
            <a:avLst/>
          </a:prstGeom>
          <a:solidFill>
            <a:srgbClr val="2B7D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 anchor="ctr"/>
          <a:lstStyle/>
          <a:p>
            <a:pPr algn="ctr" defTabSz="912813" eaLnBrk="1" hangingPunct="1"/>
            <a:endParaRPr lang="en-US" altLang="zh-CN" sz="9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82" name="Rectangle 8"/>
          <p:cNvSpPr>
            <a:spLocks noChangeArrowheads="1"/>
          </p:cNvSpPr>
          <p:nvPr/>
        </p:nvSpPr>
        <p:spPr bwMode="auto">
          <a:xfrm>
            <a:off x="989013" y="3848100"/>
            <a:ext cx="5121275" cy="1568450"/>
          </a:xfrm>
          <a:prstGeom prst="rect">
            <a:avLst/>
          </a:prstGeom>
          <a:solidFill>
            <a:srgbClr val="2B7D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 anchor="ctr"/>
          <a:lstStyle/>
          <a:p>
            <a:pPr algn="ctr" defTabSz="912813" eaLnBrk="1" hangingPunct="1"/>
            <a:endParaRPr lang="en-US" altLang="zh-CN" sz="9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83" name="Rectangle 9"/>
          <p:cNvSpPr>
            <a:spLocks noChangeArrowheads="1"/>
          </p:cNvSpPr>
          <p:nvPr/>
        </p:nvSpPr>
        <p:spPr bwMode="auto">
          <a:xfrm>
            <a:off x="6110288" y="3848100"/>
            <a:ext cx="5119687" cy="1568450"/>
          </a:xfrm>
          <a:prstGeom prst="rect">
            <a:avLst/>
          </a:pr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 anchor="ctr"/>
          <a:lstStyle/>
          <a:p>
            <a:pPr algn="ctr" defTabSz="912813" eaLnBrk="1" hangingPunct="1"/>
            <a:endParaRPr lang="en-US" altLang="zh-CN" sz="9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84" name="Oval 10"/>
          <p:cNvSpPr>
            <a:spLocks noChangeArrowheads="1"/>
          </p:cNvSpPr>
          <p:nvPr/>
        </p:nvSpPr>
        <p:spPr bwMode="auto">
          <a:xfrm>
            <a:off x="4541838" y="2278063"/>
            <a:ext cx="3136900" cy="3138487"/>
          </a:xfrm>
          <a:prstGeom prst="ellipse">
            <a:avLst/>
          </a:prstGeom>
          <a:solidFill>
            <a:srgbClr val="F2F2F2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893" tIns="60946" rIns="121893" bIns="60946" anchor="ctr"/>
          <a:lstStyle/>
          <a:p>
            <a:pPr algn="ctr" defTabSz="912813" eaLnBrk="1" hangingPunct="1"/>
            <a:endParaRPr lang="en-US" altLang="zh-CN" sz="9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24585" name="Group 30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1275" y="2755900"/>
            <a:ext cx="803275" cy="8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6" name="Group 4698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4125" y="4090988"/>
            <a:ext cx="798513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7" name="Freeform 107"/>
          <p:cNvSpPr>
            <a:spLocks/>
          </p:cNvSpPr>
          <p:nvPr/>
        </p:nvSpPr>
        <p:spPr bwMode="auto">
          <a:xfrm>
            <a:off x="6297613" y="2678113"/>
            <a:ext cx="727075" cy="876300"/>
          </a:xfrm>
          <a:custGeom>
            <a:avLst/>
            <a:gdLst>
              <a:gd name="T0" fmla="*/ 2147483647 w 736"/>
              <a:gd name="T1" fmla="*/ 2147483647 h 888"/>
              <a:gd name="T2" fmla="*/ 2147483647 w 736"/>
              <a:gd name="T3" fmla="*/ 2147483647 h 888"/>
              <a:gd name="T4" fmla="*/ 2147483647 w 736"/>
              <a:gd name="T5" fmla="*/ 2147483647 h 888"/>
              <a:gd name="T6" fmla="*/ 2147483647 w 736"/>
              <a:gd name="T7" fmla="*/ 2147483647 h 888"/>
              <a:gd name="T8" fmla="*/ 2147483647 w 736"/>
              <a:gd name="T9" fmla="*/ 2147483647 h 888"/>
              <a:gd name="T10" fmla="*/ 2147483647 w 736"/>
              <a:gd name="T11" fmla="*/ 2147483647 h 888"/>
              <a:gd name="T12" fmla="*/ 2147483647 w 736"/>
              <a:gd name="T13" fmla="*/ 2147483647 h 888"/>
              <a:gd name="T14" fmla="*/ 2147483647 w 736"/>
              <a:gd name="T15" fmla="*/ 2147483647 h 888"/>
              <a:gd name="T16" fmla="*/ 2147483647 w 736"/>
              <a:gd name="T17" fmla="*/ 2147483647 h 888"/>
              <a:gd name="T18" fmla="*/ 2147483647 w 736"/>
              <a:gd name="T19" fmla="*/ 2147483647 h 888"/>
              <a:gd name="T20" fmla="*/ 2147483647 w 736"/>
              <a:gd name="T21" fmla="*/ 2147483647 h 888"/>
              <a:gd name="T22" fmla="*/ 2147483647 w 736"/>
              <a:gd name="T23" fmla="*/ 2147483647 h 888"/>
              <a:gd name="T24" fmla="*/ 2147483647 w 736"/>
              <a:gd name="T25" fmla="*/ 2147483647 h 888"/>
              <a:gd name="T26" fmla="*/ 2147483647 w 736"/>
              <a:gd name="T27" fmla="*/ 2147483647 h 888"/>
              <a:gd name="T28" fmla="*/ 2147483647 w 736"/>
              <a:gd name="T29" fmla="*/ 2147483647 h 888"/>
              <a:gd name="T30" fmla="*/ 2147483647 w 736"/>
              <a:gd name="T31" fmla="*/ 2147483647 h 888"/>
              <a:gd name="T32" fmla="*/ 2147483647 w 736"/>
              <a:gd name="T33" fmla="*/ 2147483647 h 888"/>
              <a:gd name="T34" fmla="*/ 2147483647 w 736"/>
              <a:gd name="T35" fmla="*/ 2147483647 h 888"/>
              <a:gd name="T36" fmla="*/ 2147483647 w 736"/>
              <a:gd name="T37" fmla="*/ 2147483647 h 888"/>
              <a:gd name="T38" fmla="*/ 2147483647 w 736"/>
              <a:gd name="T39" fmla="*/ 2147483647 h 888"/>
              <a:gd name="T40" fmla="*/ 2147483647 w 736"/>
              <a:gd name="T41" fmla="*/ 2147483647 h 888"/>
              <a:gd name="T42" fmla="*/ 2147483647 w 736"/>
              <a:gd name="T43" fmla="*/ 2147483647 h 888"/>
              <a:gd name="T44" fmla="*/ 2147483647 w 736"/>
              <a:gd name="T45" fmla="*/ 2147483647 h 888"/>
              <a:gd name="T46" fmla="*/ 2147483647 w 736"/>
              <a:gd name="T47" fmla="*/ 2147483647 h 888"/>
              <a:gd name="T48" fmla="*/ 2147483647 w 736"/>
              <a:gd name="T49" fmla="*/ 2147483647 h 888"/>
              <a:gd name="T50" fmla="*/ 2147483647 w 736"/>
              <a:gd name="T51" fmla="*/ 2147483647 h 888"/>
              <a:gd name="T52" fmla="*/ 2147483647 w 736"/>
              <a:gd name="T53" fmla="*/ 2147483647 h 888"/>
              <a:gd name="T54" fmla="*/ 2147483647 w 736"/>
              <a:gd name="T55" fmla="*/ 2147483647 h 888"/>
              <a:gd name="T56" fmla="*/ 2147483647 w 736"/>
              <a:gd name="T57" fmla="*/ 2147483647 h 888"/>
              <a:gd name="T58" fmla="*/ 2147483647 w 736"/>
              <a:gd name="T59" fmla="*/ 2147483647 h 888"/>
              <a:gd name="T60" fmla="*/ 2147483647 w 736"/>
              <a:gd name="T61" fmla="*/ 2147483647 h 888"/>
              <a:gd name="T62" fmla="*/ 2147483647 w 736"/>
              <a:gd name="T63" fmla="*/ 2147483647 h 888"/>
              <a:gd name="T64" fmla="*/ 2147483647 w 736"/>
              <a:gd name="T65" fmla="*/ 2147483647 h 888"/>
              <a:gd name="T66" fmla="*/ 2147483647 w 736"/>
              <a:gd name="T67" fmla="*/ 2147483647 h 888"/>
              <a:gd name="T68" fmla="*/ 2147483647 w 736"/>
              <a:gd name="T69" fmla="*/ 2147483647 h 888"/>
              <a:gd name="T70" fmla="*/ 2147483647 w 736"/>
              <a:gd name="T71" fmla="*/ 2147483647 h 888"/>
              <a:gd name="T72" fmla="*/ 2147483647 w 736"/>
              <a:gd name="T73" fmla="*/ 2147483647 h 888"/>
              <a:gd name="T74" fmla="*/ 2147483647 w 736"/>
              <a:gd name="T75" fmla="*/ 2147483647 h 888"/>
              <a:gd name="T76" fmla="*/ 2147483647 w 736"/>
              <a:gd name="T77" fmla="*/ 2147483647 h 888"/>
              <a:gd name="T78" fmla="*/ 2147483647 w 736"/>
              <a:gd name="T79" fmla="*/ 2147483647 h 888"/>
              <a:gd name="T80" fmla="*/ 2147483647 w 736"/>
              <a:gd name="T81" fmla="*/ 2147483647 h 888"/>
              <a:gd name="T82" fmla="*/ 2147483647 w 736"/>
              <a:gd name="T83" fmla="*/ 2147483647 h 888"/>
              <a:gd name="T84" fmla="*/ 2147483647 w 736"/>
              <a:gd name="T85" fmla="*/ 2147483647 h 888"/>
              <a:gd name="T86" fmla="*/ 2147483647 w 736"/>
              <a:gd name="T87" fmla="*/ 2147483647 h 888"/>
              <a:gd name="T88" fmla="*/ 2147483647 w 736"/>
              <a:gd name="T89" fmla="*/ 2147483647 h 888"/>
              <a:gd name="T90" fmla="*/ 2147483647 w 736"/>
              <a:gd name="T91" fmla="*/ 2147483647 h 888"/>
              <a:gd name="T92" fmla="*/ 2147483647 w 736"/>
              <a:gd name="T93" fmla="*/ 2147483647 h 888"/>
              <a:gd name="T94" fmla="*/ 2147483647 w 736"/>
              <a:gd name="T95" fmla="*/ 2147483647 h 888"/>
              <a:gd name="T96" fmla="*/ 2147483647 w 736"/>
              <a:gd name="T97" fmla="*/ 2147483647 h 888"/>
              <a:gd name="T98" fmla="*/ 2147483647 w 736"/>
              <a:gd name="T99" fmla="*/ 2147483647 h 888"/>
              <a:gd name="T100" fmla="*/ 2147483647 w 736"/>
              <a:gd name="T101" fmla="*/ 2147483647 h 888"/>
              <a:gd name="T102" fmla="*/ 2147483647 w 736"/>
              <a:gd name="T103" fmla="*/ 2147483647 h 888"/>
              <a:gd name="T104" fmla="*/ 2147483647 w 736"/>
              <a:gd name="T105" fmla="*/ 2147483647 h 888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736" h="888">
                <a:moveTo>
                  <a:pt x="710" y="435"/>
                </a:moveTo>
                <a:cubicBezTo>
                  <a:pt x="117" y="435"/>
                  <a:pt x="117" y="435"/>
                  <a:pt x="117" y="435"/>
                </a:cubicBezTo>
                <a:cubicBezTo>
                  <a:pt x="133" y="419"/>
                  <a:pt x="133" y="419"/>
                  <a:pt x="133" y="419"/>
                </a:cubicBezTo>
                <a:cubicBezTo>
                  <a:pt x="284" y="335"/>
                  <a:pt x="610" y="134"/>
                  <a:pt x="610" y="134"/>
                </a:cubicBezTo>
                <a:cubicBezTo>
                  <a:pt x="627" y="126"/>
                  <a:pt x="627" y="109"/>
                  <a:pt x="618" y="92"/>
                </a:cubicBezTo>
                <a:cubicBezTo>
                  <a:pt x="593" y="26"/>
                  <a:pt x="593" y="26"/>
                  <a:pt x="593" y="26"/>
                </a:cubicBezTo>
                <a:cubicBezTo>
                  <a:pt x="585" y="9"/>
                  <a:pt x="568" y="0"/>
                  <a:pt x="551" y="9"/>
                </a:cubicBezTo>
                <a:cubicBezTo>
                  <a:pt x="16" y="335"/>
                  <a:pt x="16" y="335"/>
                  <a:pt x="16" y="335"/>
                </a:cubicBezTo>
                <a:cubicBezTo>
                  <a:pt x="8" y="343"/>
                  <a:pt x="0" y="360"/>
                  <a:pt x="8" y="377"/>
                </a:cubicBezTo>
                <a:cubicBezTo>
                  <a:pt x="58" y="435"/>
                  <a:pt x="58" y="435"/>
                  <a:pt x="58" y="435"/>
                </a:cubicBezTo>
                <a:cubicBezTo>
                  <a:pt x="58" y="862"/>
                  <a:pt x="58" y="862"/>
                  <a:pt x="58" y="862"/>
                </a:cubicBezTo>
                <a:cubicBezTo>
                  <a:pt x="58" y="878"/>
                  <a:pt x="75" y="887"/>
                  <a:pt x="83" y="887"/>
                </a:cubicBezTo>
                <a:cubicBezTo>
                  <a:pt x="710" y="887"/>
                  <a:pt x="710" y="887"/>
                  <a:pt x="710" y="887"/>
                </a:cubicBezTo>
                <a:cubicBezTo>
                  <a:pt x="727" y="887"/>
                  <a:pt x="735" y="878"/>
                  <a:pt x="735" y="862"/>
                </a:cubicBezTo>
                <a:cubicBezTo>
                  <a:pt x="735" y="460"/>
                  <a:pt x="735" y="460"/>
                  <a:pt x="735" y="460"/>
                </a:cubicBezTo>
                <a:cubicBezTo>
                  <a:pt x="735" y="443"/>
                  <a:pt x="727" y="435"/>
                  <a:pt x="710" y="435"/>
                </a:cubicBezTo>
                <a:close/>
                <a:moveTo>
                  <a:pt x="501" y="452"/>
                </a:moveTo>
                <a:cubicBezTo>
                  <a:pt x="418" y="536"/>
                  <a:pt x="418" y="536"/>
                  <a:pt x="418" y="536"/>
                </a:cubicBezTo>
                <a:cubicBezTo>
                  <a:pt x="300" y="536"/>
                  <a:pt x="300" y="536"/>
                  <a:pt x="300" y="536"/>
                </a:cubicBezTo>
                <a:cubicBezTo>
                  <a:pt x="393" y="452"/>
                  <a:pt x="393" y="452"/>
                  <a:pt x="393" y="452"/>
                </a:cubicBezTo>
                <a:lnTo>
                  <a:pt x="501" y="452"/>
                </a:lnTo>
                <a:close/>
                <a:moveTo>
                  <a:pt x="468" y="92"/>
                </a:moveTo>
                <a:cubicBezTo>
                  <a:pt x="568" y="26"/>
                  <a:pt x="568" y="26"/>
                  <a:pt x="568" y="26"/>
                </a:cubicBezTo>
                <a:cubicBezTo>
                  <a:pt x="551" y="118"/>
                  <a:pt x="551" y="118"/>
                  <a:pt x="551" y="118"/>
                </a:cubicBezTo>
                <a:cubicBezTo>
                  <a:pt x="451" y="185"/>
                  <a:pt x="451" y="185"/>
                  <a:pt x="451" y="185"/>
                </a:cubicBezTo>
                <a:lnTo>
                  <a:pt x="468" y="92"/>
                </a:lnTo>
                <a:close/>
                <a:moveTo>
                  <a:pt x="292" y="201"/>
                </a:moveTo>
                <a:cubicBezTo>
                  <a:pt x="393" y="134"/>
                  <a:pt x="393" y="134"/>
                  <a:pt x="393" y="134"/>
                </a:cubicBezTo>
                <a:cubicBezTo>
                  <a:pt x="376" y="235"/>
                  <a:pt x="376" y="235"/>
                  <a:pt x="376" y="235"/>
                </a:cubicBezTo>
                <a:cubicBezTo>
                  <a:pt x="267" y="293"/>
                  <a:pt x="267" y="293"/>
                  <a:pt x="267" y="293"/>
                </a:cubicBezTo>
                <a:lnTo>
                  <a:pt x="292" y="201"/>
                </a:lnTo>
                <a:close/>
                <a:moveTo>
                  <a:pt x="83" y="410"/>
                </a:moveTo>
                <a:cubicBezTo>
                  <a:pt x="100" y="318"/>
                  <a:pt x="100" y="318"/>
                  <a:pt x="100" y="318"/>
                </a:cubicBezTo>
                <a:cubicBezTo>
                  <a:pt x="200" y="251"/>
                  <a:pt x="200" y="251"/>
                  <a:pt x="200" y="251"/>
                </a:cubicBezTo>
                <a:cubicBezTo>
                  <a:pt x="184" y="343"/>
                  <a:pt x="184" y="343"/>
                  <a:pt x="184" y="343"/>
                </a:cubicBezTo>
                <a:lnTo>
                  <a:pt x="83" y="410"/>
                </a:lnTo>
                <a:close/>
                <a:moveTo>
                  <a:pt x="192" y="452"/>
                </a:moveTo>
                <a:cubicBezTo>
                  <a:pt x="300" y="452"/>
                  <a:pt x="300" y="452"/>
                  <a:pt x="300" y="452"/>
                </a:cubicBezTo>
                <a:cubicBezTo>
                  <a:pt x="217" y="536"/>
                  <a:pt x="217" y="536"/>
                  <a:pt x="217" y="536"/>
                </a:cubicBezTo>
                <a:cubicBezTo>
                  <a:pt x="108" y="536"/>
                  <a:pt x="108" y="536"/>
                  <a:pt x="108" y="536"/>
                </a:cubicBezTo>
                <a:lnTo>
                  <a:pt x="192" y="452"/>
                </a:lnTo>
                <a:close/>
                <a:moveTo>
                  <a:pt x="694" y="853"/>
                </a:moveTo>
                <a:cubicBezTo>
                  <a:pt x="108" y="853"/>
                  <a:pt x="108" y="853"/>
                  <a:pt x="108" y="853"/>
                </a:cubicBezTo>
                <a:cubicBezTo>
                  <a:pt x="108" y="586"/>
                  <a:pt x="108" y="586"/>
                  <a:pt x="108" y="586"/>
                </a:cubicBezTo>
                <a:cubicBezTo>
                  <a:pt x="694" y="586"/>
                  <a:pt x="694" y="586"/>
                  <a:pt x="694" y="586"/>
                </a:cubicBezTo>
                <a:lnTo>
                  <a:pt x="694" y="853"/>
                </a:lnTo>
                <a:close/>
                <a:moveTo>
                  <a:pt x="618" y="536"/>
                </a:moveTo>
                <a:cubicBezTo>
                  <a:pt x="501" y="536"/>
                  <a:pt x="501" y="536"/>
                  <a:pt x="501" y="536"/>
                </a:cubicBezTo>
                <a:cubicBezTo>
                  <a:pt x="585" y="452"/>
                  <a:pt x="585" y="452"/>
                  <a:pt x="585" y="452"/>
                </a:cubicBezTo>
                <a:cubicBezTo>
                  <a:pt x="702" y="452"/>
                  <a:pt x="702" y="452"/>
                  <a:pt x="702" y="452"/>
                </a:cubicBezTo>
                <a:lnTo>
                  <a:pt x="618" y="536"/>
                </a:lnTo>
                <a:close/>
                <a:moveTo>
                  <a:pt x="618" y="536"/>
                </a:moveTo>
                <a:lnTo>
                  <a:pt x="618" y="5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893" tIns="60946" rIns="121893" bIns="60946" anchor="ctr"/>
          <a:lstStyle/>
          <a:p>
            <a:endParaRPr lang="zh-CN" altLang="en-US"/>
          </a:p>
        </p:txBody>
      </p:sp>
      <p:sp>
        <p:nvSpPr>
          <p:cNvPr id="24588" name="Freeform 214"/>
          <p:cNvSpPr>
            <a:spLocks/>
          </p:cNvSpPr>
          <p:nvPr/>
        </p:nvSpPr>
        <p:spPr bwMode="auto">
          <a:xfrm>
            <a:off x="5084763" y="4114800"/>
            <a:ext cx="831850" cy="660400"/>
          </a:xfrm>
          <a:custGeom>
            <a:avLst/>
            <a:gdLst>
              <a:gd name="T0" fmla="*/ 2147483647 w 1115"/>
              <a:gd name="T1" fmla="*/ 2147483647 h 886"/>
              <a:gd name="T2" fmla="*/ 2147483647 w 1115"/>
              <a:gd name="T3" fmla="*/ 2147483647 h 886"/>
              <a:gd name="T4" fmla="*/ 2147483647 w 1115"/>
              <a:gd name="T5" fmla="*/ 2147483647 h 886"/>
              <a:gd name="T6" fmla="*/ 2147483647 w 1115"/>
              <a:gd name="T7" fmla="*/ 2147483647 h 886"/>
              <a:gd name="T8" fmla="*/ 2147483647 w 1115"/>
              <a:gd name="T9" fmla="*/ 2147483647 h 886"/>
              <a:gd name="T10" fmla="*/ 2147483647 w 1115"/>
              <a:gd name="T11" fmla="*/ 2147483647 h 886"/>
              <a:gd name="T12" fmla="*/ 2147483647 w 1115"/>
              <a:gd name="T13" fmla="*/ 2147483647 h 886"/>
              <a:gd name="T14" fmla="*/ 2147483647 w 1115"/>
              <a:gd name="T15" fmla="*/ 2147483647 h 886"/>
              <a:gd name="T16" fmla="*/ 2147483647 w 1115"/>
              <a:gd name="T17" fmla="*/ 2147483647 h 886"/>
              <a:gd name="T18" fmla="*/ 2147483647 w 1115"/>
              <a:gd name="T19" fmla="*/ 0 h 886"/>
              <a:gd name="T20" fmla="*/ 2147483647 w 1115"/>
              <a:gd name="T21" fmla="*/ 0 h 886"/>
              <a:gd name="T22" fmla="*/ 2147483647 w 1115"/>
              <a:gd name="T23" fmla="*/ 2147483647 h 886"/>
              <a:gd name="T24" fmla="*/ 2147483647 w 1115"/>
              <a:gd name="T25" fmla="*/ 2147483647 h 886"/>
              <a:gd name="T26" fmla="*/ 2147483647 w 1115"/>
              <a:gd name="T27" fmla="*/ 2147483647 h 886"/>
              <a:gd name="T28" fmla="*/ 2147483647 w 1115"/>
              <a:gd name="T29" fmla="*/ 2147483647 h 886"/>
              <a:gd name="T30" fmla="*/ 0 w 1115"/>
              <a:gd name="T31" fmla="*/ 2147483647 h 886"/>
              <a:gd name="T32" fmla="*/ 0 w 1115"/>
              <a:gd name="T33" fmla="*/ 2147483647 h 886"/>
              <a:gd name="T34" fmla="*/ 2147483647 w 1115"/>
              <a:gd name="T35" fmla="*/ 2147483647 h 886"/>
              <a:gd name="T36" fmla="*/ 2147483647 w 1115"/>
              <a:gd name="T37" fmla="*/ 2147483647 h 886"/>
              <a:gd name="T38" fmla="*/ 2147483647 w 1115"/>
              <a:gd name="T39" fmla="*/ 2147483647 h 886"/>
              <a:gd name="T40" fmla="*/ 2147483647 w 1115"/>
              <a:gd name="T41" fmla="*/ 2147483647 h 886"/>
              <a:gd name="T42" fmla="*/ 2147483647 w 1115"/>
              <a:gd name="T43" fmla="*/ 2147483647 h 886"/>
              <a:gd name="T44" fmla="*/ 2147483647 w 1115"/>
              <a:gd name="T45" fmla="*/ 2147483647 h 886"/>
              <a:gd name="T46" fmla="*/ 2147483647 w 1115"/>
              <a:gd name="T47" fmla="*/ 2147483647 h 886"/>
              <a:gd name="T48" fmla="*/ 2147483647 w 1115"/>
              <a:gd name="T49" fmla="*/ 2147483647 h 886"/>
              <a:gd name="T50" fmla="*/ 2147483647 w 1115"/>
              <a:gd name="T51" fmla="*/ 2147483647 h 886"/>
              <a:gd name="T52" fmla="*/ 2147483647 w 1115"/>
              <a:gd name="T53" fmla="*/ 2147483647 h 886"/>
              <a:gd name="T54" fmla="*/ 2147483647 w 1115"/>
              <a:gd name="T55" fmla="*/ 2147483647 h 886"/>
              <a:gd name="T56" fmla="*/ 2147483647 w 1115"/>
              <a:gd name="T57" fmla="*/ 2147483647 h 886"/>
              <a:gd name="T58" fmla="*/ 2147483647 w 1115"/>
              <a:gd name="T59" fmla="*/ 2147483647 h 886"/>
              <a:gd name="T60" fmla="*/ 2147483647 w 1115"/>
              <a:gd name="T61" fmla="*/ 2147483647 h 886"/>
              <a:gd name="T62" fmla="*/ 2147483647 w 1115"/>
              <a:gd name="T63" fmla="*/ 2147483647 h 886"/>
              <a:gd name="T64" fmla="*/ 2147483647 w 1115"/>
              <a:gd name="T65" fmla="*/ 2147483647 h 886"/>
              <a:gd name="T66" fmla="*/ 2147483647 w 1115"/>
              <a:gd name="T67" fmla="*/ 2147483647 h 88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1115" h="886">
                <a:moveTo>
                  <a:pt x="562" y="333"/>
                </a:moveTo>
                <a:cubicBezTo>
                  <a:pt x="468" y="333"/>
                  <a:pt x="395" y="406"/>
                  <a:pt x="395" y="500"/>
                </a:cubicBezTo>
                <a:cubicBezTo>
                  <a:pt x="395" y="594"/>
                  <a:pt x="468" y="667"/>
                  <a:pt x="562" y="667"/>
                </a:cubicBezTo>
                <a:cubicBezTo>
                  <a:pt x="645" y="667"/>
                  <a:pt x="729" y="594"/>
                  <a:pt x="729" y="500"/>
                </a:cubicBezTo>
                <a:cubicBezTo>
                  <a:pt x="729" y="406"/>
                  <a:pt x="645" y="333"/>
                  <a:pt x="562" y="333"/>
                </a:cubicBezTo>
                <a:close/>
                <a:moveTo>
                  <a:pt x="1000" y="167"/>
                </a:moveTo>
                <a:cubicBezTo>
                  <a:pt x="875" y="167"/>
                  <a:pt x="875" y="167"/>
                  <a:pt x="875" y="167"/>
                </a:cubicBezTo>
                <a:cubicBezTo>
                  <a:pt x="854" y="167"/>
                  <a:pt x="833" y="156"/>
                  <a:pt x="822" y="135"/>
                </a:cubicBezTo>
                <a:cubicBezTo>
                  <a:pt x="791" y="31"/>
                  <a:pt x="791" y="31"/>
                  <a:pt x="791" y="31"/>
                </a:cubicBezTo>
                <a:cubicBezTo>
                  <a:pt x="781" y="10"/>
                  <a:pt x="770" y="0"/>
                  <a:pt x="750" y="0"/>
                </a:cubicBezTo>
                <a:cubicBezTo>
                  <a:pt x="375" y="0"/>
                  <a:pt x="375" y="0"/>
                  <a:pt x="375" y="0"/>
                </a:cubicBezTo>
                <a:cubicBezTo>
                  <a:pt x="354" y="0"/>
                  <a:pt x="333" y="10"/>
                  <a:pt x="322" y="31"/>
                </a:cubicBezTo>
                <a:cubicBezTo>
                  <a:pt x="291" y="135"/>
                  <a:pt x="291" y="135"/>
                  <a:pt x="291" y="135"/>
                </a:cubicBezTo>
                <a:cubicBezTo>
                  <a:pt x="281" y="156"/>
                  <a:pt x="270" y="167"/>
                  <a:pt x="250" y="167"/>
                </a:cubicBezTo>
                <a:cubicBezTo>
                  <a:pt x="114" y="167"/>
                  <a:pt x="114" y="167"/>
                  <a:pt x="114" y="167"/>
                </a:cubicBezTo>
                <a:cubicBezTo>
                  <a:pt x="52" y="167"/>
                  <a:pt x="0" y="219"/>
                  <a:pt x="0" y="281"/>
                </a:cubicBezTo>
                <a:cubicBezTo>
                  <a:pt x="0" y="781"/>
                  <a:pt x="0" y="781"/>
                  <a:pt x="0" y="781"/>
                </a:cubicBezTo>
                <a:cubicBezTo>
                  <a:pt x="0" y="844"/>
                  <a:pt x="52" y="885"/>
                  <a:pt x="114" y="885"/>
                </a:cubicBezTo>
                <a:cubicBezTo>
                  <a:pt x="1000" y="885"/>
                  <a:pt x="1000" y="885"/>
                  <a:pt x="1000" y="885"/>
                </a:cubicBezTo>
                <a:cubicBezTo>
                  <a:pt x="1062" y="885"/>
                  <a:pt x="1114" y="844"/>
                  <a:pt x="1114" y="781"/>
                </a:cubicBezTo>
                <a:cubicBezTo>
                  <a:pt x="1114" y="281"/>
                  <a:pt x="1114" y="281"/>
                  <a:pt x="1114" y="281"/>
                </a:cubicBezTo>
                <a:cubicBezTo>
                  <a:pt x="1114" y="219"/>
                  <a:pt x="1062" y="167"/>
                  <a:pt x="1000" y="167"/>
                </a:cubicBezTo>
                <a:close/>
                <a:moveTo>
                  <a:pt x="562" y="781"/>
                </a:moveTo>
                <a:cubicBezTo>
                  <a:pt x="406" y="781"/>
                  <a:pt x="281" y="656"/>
                  <a:pt x="281" y="500"/>
                </a:cubicBezTo>
                <a:cubicBezTo>
                  <a:pt x="281" y="344"/>
                  <a:pt x="406" y="219"/>
                  <a:pt x="562" y="219"/>
                </a:cubicBezTo>
                <a:cubicBezTo>
                  <a:pt x="708" y="219"/>
                  <a:pt x="833" y="344"/>
                  <a:pt x="833" y="500"/>
                </a:cubicBezTo>
                <a:cubicBezTo>
                  <a:pt x="833" y="656"/>
                  <a:pt x="708" y="781"/>
                  <a:pt x="562" y="781"/>
                </a:cubicBezTo>
                <a:close/>
                <a:moveTo>
                  <a:pt x="968" y="354"/>
                </a:moveTo>
                <a:cubicBezTo>
                  <a:pt x="947" y="354"/>
                  <a:pt x="927" y="333"/>
                  <a:pt x="927" y="312"/>
                </a:cubicBezTo>
                <a:cubicBezTo>
                  <a:pt x="927" y="292"/>
                  <a:pt x="947" y="281"/>
                  <a:pt x="968" y="281"/>
                </a:cubicBezTo>
                <a:cubicBezTo>
                  <a:pt x="989" y="281"/>
                  <a:pt x="1000" y="292"/>
                  <a:pt x="1000" y="312"/>
                </a:cubicBezTo>
                <a:cubicBezTo>
                  <a:pt x="1000" y="333"/>
                  <a:pt x="989" y="354"/>
                  <a:pt x="968" y="354"/>
                </a:cubicBezTo>
                <a:close/>
                <a:moveTo>
                  <a:pt x="968" y="354"/>
                </a:moveTo>
                <a:lnTo>
                  <a:pt x="968" y="35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893" tIns="60946" rIns="121893" bIns="60946" anchor="ctr"/>
          <a:lstStyle/>
          <a:p>
            <a:endParaRPr lang="zh-CN" altLang="en-US"/>
          </a:p>
        </p:txBody>
      </p:sp>
      <p:sp>
        <p:nvSpPr>
          <p:cNvPr id="24589" name="TextBox 13"/>
          <p:cNvSpPr txBox="1">
            <a:spLocks noChangeArrowheads="1"/>
          </p:cNvSpPr>
          <p:nvPr/>
        </p:nvSpPr>
        <p:spPr bwMode="auto">
          <a:xfrm>
            <a:off x="8145463" y="2787650"/>
            <a:ext cx="233838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4590" name="TextBox 13"/>
          <p:cNvSpPr txBox="1">
            <a:spLocks noChangeArrowheads="1"/>
          </p:cNvSpPr>
          <p:nvPr/>
        </p:nvSpPr>
        <p:spPr bwMode="auto">
          <a:xfrm>
            <a:off x="8145463" y="3086100"/>
            <a:ext cx="2649537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4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24591" name="TextBox 13"/>
          <p:cNvSpPr txBox="1">
            <a:spLocks noChangeArrowheads="1"/>
          </p:cNvSpPr>
          <p:nvPr/>
        </p:nvSpPr>
        <p:spPr bwMode="auto">
          <a:xfrm>
            <a:off x="2708275" y="2784475"/>
            <a:ext cx="14065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4592" name="TextBox 13"/>
          <p:cNvSpPr txBox="1">
            <a:spLocks noChangeArrowheads="1"/>
          </p:cNvSpPr>
          <p:nvPr/>
        </p:nvSpPr>
        <p:spPr bwMode="auto">
          <a:xfrm>
            <a:off x="1592263" y="3121025"/>
            <a:ext cx="250031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4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24593" name="TextBox 13"/>
          <p:cNvSpPr txBox="1">
            <a:spLocks noChangeArrowheads="1"/>
          </p:cNvSpPr>
          <p:nvPr/>
        </p:nvSpPr>
        <p:spPr bwMode="auto">
          <a:xfrm>
            <a:off x="8145463" y="4321175"/>
            <a:ext cx="233838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4594" name="TextBox 13"/>
          <p:cNvSpPr txBox="1">
            <a:spLocks noChangeArrowheads="1"/>
          </p:cNvSpPr>
          <p:nvPr/>
        </p:nvSpPr>
        <p:spPr bwMode="auto">
          <a:xfrm>
            <a:off x="8145463" y="4619625"/>
            <a:ext cx="2649537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4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24595" name="TextBox 13"/>
          <p:cNvSpPr txBox="1">
            <a:spLocks noChangeArrowheads="1"/>
          </p:cNvSpPr>
          <p:nvPr/>
        </p:nvSpPr>
        <p:spPr bwMode="auto">
          <a:xfrm>
            <a:off x="2708275" y="4318000"/>
            <a:ext cx="14065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4596" name="TextBox 13"/>
          <p:cNvSpPr txBox="1">
            <a:spLocks noChangeArrowheads="1"/>
          </p:cNvSpPr>
          <p:nvPr/>
        </p:nvSpPr>
        <p:spPr bwMode="auto">
          <a:xfrm>
            <a:off x="1592263" y="4654550"/>
            <a:ext cx="250031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4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组合 6"/>
          <p:cNvGrpSpPr>
            <a:grpSpLocks/>
          </p:cNvGrpSpPr>
          <p:nvPr/>
        </p:nvGrpSpPr>
        <p:grpSpPr bwMode="auto">
          <a:xfrm>
            <a:off x="0" y="377825"/>
            <a:ext cx="1001713" cy="522288"/>
            <a:chOff x="0" y="0"/>
            <a:chExt cx="1988458" cy="522515"/>
          </a:xfrm>
        </p:grpSpPr>
        <p:sp>
          <p:nvSpPr>
            <p:cNvPr id="25635" name="矩形 3"/>
            <p:cNvSpPr>
              <a:spLocks noChangeArrowheads="1"/>
            </p:cNvSpPr>
            <p:nvPr/>
          </p:nvSpPr>
          <p:spPr bwMode="auto">
            <a:xfrm>
              <a:off x="0" y="0"/>
              <a:ext cx="1988458" cy="522514"/>
            </a:xfrm>
            <a:prstGeom prst="rect">
              <a:avLst/>
            </a:prstGeom>
            <a:solidFill>
              <a:srgbClr val="3EB1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5636" name="直角三角形 5"/>
            <p:cNvSpPr>
              <a:spLocks noChangeArrowheads="1"/>
            </p:cNvSpPr>
            <p:nvPr/>
          </p:nvSpPr>
          <p:spPr bwMode="auto">
            <a:xfrm flipH="1">
              <a:off x="0" y="1"/>
              <a:ext cx="1988458" cy="522514"/>
            </a:xfrm>
            <a:prstGeom prst="rtTriangle">
              <a:avLst/>
            </a:prstGeom>
            <a:solidFill>
              <a:srgbClr val="30302F">
                <a:alpha val="4196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5603" name="文本框 8"/>
          <p:cNvSpPr txBox="1">
            <a:spLocks noChangeArrowheads="1"/>
          </p:cNvSpPr>
          <p:nvPr/>
        </p:nvSpPr>
        <p:spPr bwMode="auto">
          <a:xfrm>
            <a:off x="1176338" y="454025"/>
            <a:ext cx="19192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ADD YOU TITLE</a:t>
            </a:r>
            <a:endParaRPr lang="zh-CN" altLang="en-US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604" name="Freeform 70"/>
          <p:cNvSpPr>
            <a:spLocks/>
          </p:cNvSpPr>
          <p:nvPr/>
        </p:nvSpPr>
        <p:spPr bwMode="auto">
          <a:xfrm rot="5400000">
            <a:off x="2241550" y="2671763"/>
            <a:ext cx="639763" cy="1830387"/>
          </a:xfrm>
          <a:custGeom>
            <a:avLst/>
            <a:gdLst>
              <a:gd name="T0" fmla="*/ 2147483647 w 465"/>
              <a:gd name="T1" fmla="*/ 2147483647 h 644"/>
              <a:gd name="T2" fmla="*/ 0 w 465"/>
              <a:gd name="T3" fmla="*/ 0 h 644"/>
              <a:gd name="T4" fmla="*/ 0 w 465"/>
              <a:gd name="T5" fmla="*/ 2147483647 h 644"/>
              <a:gd name="T6" fmla="*/ 2147483647 w 465"/>
              <a:gd name="T7" fmla="*/ 2147483647 h 644"/>
              <a:gd name="T8" fmla="*/ 2147483647 w 465"/>
              <a:gd name="T9" fmla="*/ 2147483647 h 6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65" h="644">
                <a:moveTo>
                  <a:pt x="465" y="178"/>
                </a:moveTo>
                <a:lnTo>
                  <a:pt x="0" y="0"/>
                </a:lnTo>
                <a:lnTo>
                  <a:pt x="0" y="364"/>
                </a:lnTo>
                <a:lnTo>
                  <a:pt x="465" y="644"/>
                </a:lnTo>
                <a:lnTo>
                  <a:pt x="465" y="178"/>
                </a:lnTo>
                <a:close/>
              </a:path>
            </a:pathLst>
          </a:custGeom>
          <a:solidFill>
            <a:srgbClr val="2B7D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5" name="Freeform 73"/>
          <p:cNvSpPr>
            <a:spLocks/>
          </p:cNvSpPr>
          <p:nvPr/>
        </p:nvSpPr>
        <p:spPr bwMode="auto">
          <a:xfrm rot="5400000">
            <a:off x="3784600" y="2516188"/>
            <a:ext cx="1025525" cy="1755775"/>
          </a:xfrm>
          <a:custGeom>
            <a:avLst/>
            <a:gdLst>
              <a:gd name="T0" fmla="*/ 2147483647 w 746"/>
              <a:gd name="T1" fmla="*/ 2147483647 h 618"/>
              <a:gd name="T2" fmla="*/ 0 w 746"/>
              <a:gd name="T3" fmla="*/ 0 h 618"/>
              <a:gd name="T4" fmla="*/ 0 w 746"/>
              <a:gd name="T5" fmla="*/ 2147483647 h 618"/>
              <a:gd name="T6" fmla="*/ 2147483647 w 746"/>
              <a:gd name="T7" fmla="*/ 2147483647 h 618"/>
              <a:gd name="T8" fmla="*/ 2147483647 w 746"/>
              <a:gd name="T9" fmla="*/ 2147483647 h 6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46" h="618">
                <a:moveTo>
                  <a:pt x="746" y="112"/>
                </a:moveTo>
                <a:lnTo>
                  <a:pt x="0" y="0"/>
                </a:lnTo>
                <a:lnTo>
                  <a:pt x="0" y="394"/>
                </a:lnTo>
                <a:lnTo>
                  <a:pt x="746" y="618"/>
                </a:lnTo>
                <a:lnTo>
                  <a:pt x="746" y="112"/>
                </a:lnTo>
                <a:close/>
              </a:path>
            </a:pathLst>
          </a:custGeom>
          <a:solidFill>
            <a:srgbClr val="76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6" name="Freeform 76"/>
          <p:cNvSpPr>
            <a:spLocks/>
          </p:cNvSpPr>
          <p:nvPr/>
        </p:nvSpPr>
        <p:spPr bwMode="auto">
          <a:xfrm rot="5400000">
            <a:off x="9170987" y="2671763"/>
            <a:ext cx="639763" cy="1830388"/>
          </a:xfrm>
          <a:custGeom>
            <a:avLst/>
            <a:gdLst>
              <a:gd name="T0" fmla="*/ 2147483647 w 465"/>
              <a:gd name="T1" fmla="*/ 2147483647 h 644"/>
              <a:gd name="T2" fmla="*/ 0 w 465"/>
              <a:gd name="T3" fmla="*/ 2147483647 h 644"/>
              <a:gd name="T4" fmla="*/ 0 w 465"/>
              <a:gd name="T5" fmla="*/ 2147483647 h 644"/>
              <a:gd name="T6" fmla="*/ 2147483647 w 465"/>
              <a:gd name="T7" fmla="*/ 0 h 644"/>
              <a:gd name="T8" fmla="*/ 2147483647 w 465"/>
              <a:gd name="T9" fmla="*/ 2147483647 h 6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65" h="644">
                <a:moveTo>
                  <a:pt x="465" y="467"/>
                </a:moveTo>
                <a:lnTo>
                  <a:pt x="0" y="644"/>
                </a:lnTo>
                <a:lnTo>
                  <a:pt x="0" y="280"/>
                </a:lnTo>
                <a:lnTo>
                  <a:pt x="465" y="0"/>
                </a:lnTo>
                <a:lnTo>
                  <a:pt x="465" y="467"/>
                </a:lnTo>
                <a:close/>
              </a:path>
            </a:pathLst>
          </a:custGeom>
          <a:solidFill>
            <a:srgbClr val="B8E6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7" name="Freeform 79"/>
          <p:cNvSpPr>
            <a:spLocks/>
          </p:cNvSpPr>
          <p:nvPr/>
        </p:nvSpPr>
        <p:spPr bwMode="auto">
          <a:xfrm rot="5400000">
            <a:off x="7244556" y="2516982"/>
            <a:ext cx="1025525" cy="1754188"/>
          </a:xfrm>
          <a:custGeom>
            <a:avLst/>
            <a:gdLst>
              <a:gd name="T0" fmla="*/ 2147483647 w 746"/>
              <a:gd name="T1" fmla="*/ 2147483647 h 617"/>
              <a:gd name="T2" fmla="*/ 0 w 746"/>
              <a:gd name="T3" fmla="*/ 2147483647 h 617"/>
              <a:gd name="T4" fmla="*/ 0 w 746"/>
              <a:gd name="T5" fmla="*/ 2147483647 h 617"/>
              <a:gd name="T6" fmla="*/ 2147483647 w 746"/>
              <a:gd name="T7" fmla="*/ 0 h 617"/>
              <a:gd name="T8" fmla="*/ 2147483647 w 746"/>
              <a:gd name="T9" fmla="*/ 2147483647 h 6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46" h="617">
                <a:moveTo>
                  <a:pt x="746" y="506"/>
                </a:moveTo>
                <a:lnTo>
                  <a:pt x="0" y="617"/>
                </a:lnTo>
                <a:lnTo>
                  <a:pt x="0" y="224"/>
                </a:lnTo>
                <a:lnTo>
                  <a:pt x="746" y="0"/>
                </a:lnTo>
                <a:lnTo>
                  <a:pt x="746" y="506"/>
                </a:lnTo>
                <a:close/>
              </a:path>
            </a:pathLst>
          </a:custGeom>
          <a:solidFill>
            <a:srgbClr val="2B7D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8" name="Freeform 81"/>
          <p:cNvSpPr>
            <a:spLocks/>
          </p:cNvSpPr>
          <p:nvPr/>
        </p:nvSpPr>
        <p:spPr bwMode="auto">
          <a:xfrm rot="5400000">
            <a:off x="5322094" y="2289969"/>
            <a:ext cx="1411288" cy="1822450"/>
          </a:xfrm>
          <a:custGeom>
            <a:avLst/>
            <a:gdLst>
              <a:gd name="T0" fmla="*/ 2147483647 w 1027"/>
              <a:gd name="T1" fmla="*/ 2147483647 h 641"/>
              <a:gd name="T2" fmla="*/ 0 w 1027"/>
              <a:gd name="T3" fmla="*/ 2147483647 h 641"/>
              <a:gd name="T4" fmla="*/ 0 w 1027"/>
              <a:gd name="T5" fmla="*/ 2147483647 h 641"/>
              <a:gd name="T6" fmla="*/ 2147483647 w 1027"/>
              <a:gd name="T7" fmla="*/ 0 h 641"/>
              <a:gd name="T8" fmla="*/ 2147483647 w 1027"/>
              <a:gd name="T9" fmla="*/ 2147483647 h 6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27" h="641">
                <a:moveTo>
                  <a:pt x="1027" y="641"/>
                </a:moveTo>
                <a:lnTo>
                  <a:pt x="0" y="532"/>
                </a:lnTo>
                <a:lnTo>
                  <a:pt x="0" y="111"/>
                </a:lnTo>
                <a:lnTo>
                  <a:pt x="1027" y="0"/>
                </a:lnTo>
                <a:lnTo>
                  <a:pt x="1027" y="641"/>
                </a:lnTo>
                <a:close/>
              </a:path>
            </a:pathLst>
          </a:cu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9" name="Oval 36"/>
          <p:cNvSpPr>
            <a:spLocks noChangeArrowheads="1"/>
          </p:cNvSpPr>
          <p:nvPr/>
        </p:nvSpPr>
        <p:spPr bwMode="auto">
          <a:xfrm>
            <a:off x="2171700" y="3763963"/>
            <a:ext cx="284163" cy="285750"/>
          </a:xfrm>
          <a:prstGeom prst="ellipse">
            <a:avLst/>
          </a:prstGeom>
          <a:solidFill>
            <a:srgbClr val="2B7D6B"/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en-US" altLang="zh-CN" sz="14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1</a:t>
            </a:r>
          </a:p>
        </p:txBody>
      </p:sp>
      <p:sp>
        <p:nvSpPr>
          <p:cNvPr id="25610" name="Oval 38"/>
          <p:cNvSpPr>
            <a:spLocks noChangeArrowheads="1"/>
          </p:cNvSpPr>
          <p:nvPr/>
        </p:nvSpPr>
        <p:spPr bwMode="auto">
          <a:xfrm>
            <a:off x="4008438" y="3763963"/>
            <a:ext cx="285750" cy="285750"/>
          </a:xfrm>
          <a:prstGeom prst="ellipse">
            <a:avLst/>
          </a:prstGeom>
          <a:solidFill>
            <a:srgbClr val="767171"/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en-US" altLang="zh-CN" sz="14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</a:t>
            </a:r>
          </a:p>
        </p:txBody>
      </p:sp>
      <p:sp>
        <p:nvSpPr>
          <p:cNvPr id="25611" name="Oval 40"/>
          <p:cNvSpPr>
            <a:spLocks noChangeArrowheads="1"/>
          </p:cNvSpPr>
          <p:nvPr/>
        </p:nvSpPr>
        <p:spPr bwMode="auto">
          <a:xfrm>
            <a:off x="5883275" y="3763963"/>
            <a:ext cx="284163" cy="285750"/>
          </a:xfrm>
          <a:prstGeom prst="ellipse">
            <a:avLst/>
          </a:prstGeom>
          <a:solidFill>
            <a:srgbClr val="3EB198"/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en-US" altLang="zh-CN" sz="14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3</a:t>
            </a:r>
          </a:p>
        </p:txBody>
      </p:sp>
      <p:sp>
        <p:nvSpPr>
          <p:cNvPr id="25612" name="Oval 42"/>
          <p:cNvSpPr>
            <a:spLocks noChangeArrowheads="1"/>
          </p:cNvSpPr>
          <p:nvPr/>
        </p:nvSpPr>
        <p:spPr bwMode="auto">
          <a:xfrm>
            <a:off x="7726363" y="3763963"/>
            <a:ext cx="284162" cy="285750"/>
          </a:xfrm>
          <a:prstGeom prst="ellipse">
            <a:avLst/>
          </a:prstGeom>
          <a:solidFill>
            <a:srgbClr val="2B7D6B"/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en-US" altLang="zh-CN" sz="14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4</a:t>
            </a:r>
          </a:p>
        </p:txBody>
      </p:sp>
      <p:sp>
        <p:nvSpPr>
          <p:cNvPr id="25613" name="Oval 44"/>
          <p:cNvSpPr>
            <a:spLocks noChangeArrowheads="1"/>
          </p:cNvSpPr>
          <p:nvPr/>
        </p:nvSpPr>
        <p:spPr bwMode="auto">
          <a:xfrm>
            <a:off x="9569450" y="3763963"/>
            <a:ext cx="284163" cy="285750"/>
          </a:xfrm>
          <a:prstGeom prst="ellipse">
            <a:avLst/>
          </a:prstGeom>
          <a:solidFill>
            <a:srgbClr val="B8E6DC"/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en-US" altLang="zh-CN" sz="14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5</a:t>
            </a:r>
          </a:p>
        </p:txBody>
      </p:sp>
      <p:pic>
        <p:nvPicPr>
          <p:cNvPr id="25614" name="Group 3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2150" y="2000250"/>
            <a:ext cx="500063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5" name="Group 7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2300" y="2305050"/>
            <a:ext cx="444500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6" name="Group 82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8763" y="2687638"/>
            <a:ext cx="358775" cy="44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7" name="Group 86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2298700"/>
            <a:ext cx="457200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18" name="Freeform 2890"/>
          <p:cNvSpPr>
            <a:spLocks noEditPoints="1"/>
          </p:cNvSpPr>
          <p:nvPr/>
        </p:nvSpPr>
        <p:spPr bwMode="auto">
          <a:xfrm>
            <a:off x="9105900" y="2844800"/>
            <a:ext cx="350838" cy="288925"/>
          </a:xfrm>
          <a:custGeom>
            <a:avLst/>
            <a:gdLst>
              <a:gd name="T0" fmla="*/ 2147483647 w 719"/>
              <a:gd name="T1" fmla="*/ 2147483647 h 586"/>
              <a:gd name="T2" fmla="*/ 2147483647 w 719"/>
              <a:gd name="T3" fmla="*/ 2147483647 h 586"/>
              <a:gd name="T4" fmla="*/ 2147483647 w 719"/>
              <a:gd name="T5" fmla="*/ 2147483647 h 586"/>
              <a:gd name="T6" fmla="*/ 2147483647 w 719"/>
              <a:gd name="T7" fmla="*/ 2147483647 h 586"/>
              <a:gd name="T8" fmla="*/ 2147483647 w 719"/>
              <a:gd name="T9" fmla="*/ 2147483647 h 586"/>
              <a:gd name="T10" fmla="*/ 2147483647 w 719"/>
              <a:gd name="T11" fmla="*/ 2147483647 h 586"/>
              <a:gd name="T12" fmla="*/ 2147483647 w 719"/>
              <a:gd name="T13" fmla="*/ 2147483647 h 586"/>
              <a:gd name="T14" fmla="*/ 2147483647 w 719"/>
              <a:gd name="T15" fmla="*/ 2147483647 h 586"/>
              <a:gd name="T16" fmla="*/ 2147483647 w 719"/>
              <a:gd name="T17" fmla="*/ 2147483647 h 586"/>
              <a:gd name="T18" fmla="*/ 2147483647 w 719"/>
              <a:gd name="T19" fmla="*/ 2147483647 h 586"/>
              <a:gd name="T20" fmla="*/ 2147483647 w 719"/>
              <a:gd name="T21" fmla="*/ 2147483647 h 586"/>
              <a:gd name="T22" fmla="*/ 2147483647 w 719"/>
              <a:gd name="T23" fmla="*/ 2147483647 h 586"/>
              <a:gd name="T24" fmla="*/ 2147483647 w 719"/>
              <a:gd name="T25" fmla="*/ 2147483647 h 586"/>
              <a:gd name="T26" fmla="*/ 2147483647 w 719"/>
              <a:gd name="T27" fmla="*/ 2147483647 h 586"/>
              <a:gd name="T28" fmla="*/ 2147483647 w 719"/>
              <a:gd name="T29" fmla="*/ 2147483647 h 586"/>
              <a:gd name="T30" fmla="*/ 2147483647 w 719"/>
              <a:gd name="T31" fmla="*/ 2147483647 h 586"/>
              <a:gd name="T32" fmla="*/ 2147483647 w 719"/>
              <a:gd name="T33" fmla="*/ 2147483647 h 586"/>
              <a:gd name="T34" fmla="*/ 2147483647 w 719"/>
              <a:gd name="T35" fmla="*/ 2147483647 h 586"/>
              <a:gd name="T36" fmla="*/ 2147483647 w 719"/>
              <a:gd name="T37" fmla="*/ 2147483647 h 586"/>
              <a:gd name="T38" fmla="*/ 2147483647 w 719"/>
              <a:gd name="T39" fmla="*/ 2147483647 h 586"/>
              <a:gd name="T40" fmla="*/ 2147483647 w 719"/>
              <a:gd name="T41" fmla="*/ 2147483647 h 586"/>
              <a:gd name="T42" fmla="*/ 2147483647 w 719"/>
              <a:gd name="T43" fmla="*/ 2147483647 h 586"/>
              <a:gd name="T44" fmla="*/ 2147483647 w 719"/>
              <a:gd name="T45" fmla="*/ 2147483647 h 586"/>
              <a:gd name="T46" fmla="*/ 2147483647 w 719"/>
              <a:gd name="T47" fmla="*/ 2147483647 h 586"/>
              <a:gd name="T48" fmla="*/ 2147483647 w 719"/>
              <a:gd name="T49" fmla="*/ 2147483647 h 586"/>
              <a:gd name="T50" fmla="*/ 2147483647 w 719"/>
              <a:gd name="T51" fmla="*/ 2147483647 h 586"/>
              <a:gd name="T52" fmla="*/ 2147483647 w 719"/>
              <a:gd name="T53" fmla="*/ 2147483647 h 586"/>
              <a:gd name="T54" fmla="*/ 2147483647 w 719"/>
              <a:gd name="T55" fmla="*/ 2147483647 h 586"/>
              <a:gd name="T56" fmla="*/ 2147483647 w 719"/>
              <a:gd name="T57" fmla="*/ 2147483647 h 586"/>
              <a:gd name="T58" fmla="*/ 2147483647 w 719"/>
              <a:gd name="T59" fmla="*/ 2147483647 h 586"/>
              <a:gd name="T60" fmla="*/ 2147483647 w 719"/>
              <a:gd name="T61" fmla="*/ 2147483647 h 586"/>
              <a:gd name="T62" fmla="*/ 2147483647 w 719"/>
              <a:gd name="T63" fmla="*/ 2147483647 h 586"/>
              <a:gd name="T64" fmla="*/ 2147483647 w 719"/>
              <a:gd name="T65" fmla="*/ 2147483647 h 586"/>
              <a:gd name="T66" fmla="*/ 2147483647 w 719"/>
              <a:gd name="T67" fmla="*/ 2147483647 h 586"/>
              <a:gd name="T68" fmla="*/ 2147483647 w 719"/>
              <a:gd name="T69" fmla="*/ 0 h 586"/>
              <a:gd name="T70" fmla="*/ 2147483647 w 719"/>
              <a:gd name="T71" fmla="*/ 2147483647 h 586"/>
              <a:gd name="T72" fmla="*/ 2147483647 w 719"/>
              <a:gd name="T73" fmla="*/ 2147483647 h 586"/>
              <a:gd name="T74" fmla="*/ 2147483647 w 719"/>
              <a:gd name="T75" fmla="*/ 2147483647 h 586"/>
              <a:gd name="T76" fmla="*/ 2147483647 w 719"/>
              <a:gd name="T77" fmla="*/ 2147483647 h 586"/>
              <a:gd name="T78" fmla="*/ 2147483647 w 719"/>
              <a:gd name="T79" fmla="*/ 2147483647 h 586"/>
              <a:gd name="T80" fmla="*/ 2147483647 w 719"/>
              <a:gd name="T81" fmla="*/ 2147483647 h 586"/>
              <a:gd name="T82" fmla="*/ 2147483647 w 719"/>
              <a:gd name="T83" fmla="*/ 2147483647 h 586"/>
              <a:gd name="T84" fmla="*/ 2147483647 w 719"/>
              <a:gd name="T85" fmla="*/ 2147483647 h 586"/>
              <a:gd name="T86" fmla="*/ 2147483647 w 719"/>
              <a:gd name="T87" fmla="*/ 2147483647 h 586"/>
              <a:gd name="T88" fmla="*/ 2147483647 w 719"/>
              <a:gd name="T89" fmla="*/ 2147483647 h 586"/>
              <a:gd name="T90" fmla="*/ 2147483647 w 719"/>
              <a:gd name="T91" fmla="*/ 2147483647 h 586"/>
              <a:gd name="T92" fmla="*/ 2147483647 w 719"/>
              <a:gd name="T93" fmla="*/ 2147483647 h 586"/>
              <a:gd name="T94" fmla="*/ 2147483647 w 719"/>
              <a:gd name="T95" fmla="*/ 2147483647 h 586"/>
              <a:gd name="T96" fmla="*/ 2147483647 w 719"/>
              <a:gd name="T97" fmla="*/ 2147483647 h 586"/>
              <a:gd name="T98" fmla="*/ 2147483647 w 719"/>
              <a:gd name="T99" fmla="*/ 0 h 58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719" h="586">
                <a:moveTo>
                  <a:pt x="513" y="266"/>
                </a:moveTo>
                <a:lnTo>
                  <a:pt x="505" y="265"/>
                </a:lnTo>
                <a:lnTo>
                  <a:pt x="498" y="263"/>
                </a:lnTo>
                <a:lnTo>
                  <a:pt x="490" y="259"/>
                </a:lnTo>
                <a:lnTo>
                  <a:pt x="485" y="254"/>
                </a:lnTo>
                <a:lnTo>
                  <a:pt x="480" y="248"/>
                </a:lnTo>
                <a:lnTo>
                  <a:pt x="476" y="242"/>
                </a:lnTo>
                <a:lnTo>
                  <a:pt x="474" y="235"/>
                </a:lnTo>
                <a:lnTo>
                  <a:pt x="474" y="227"/>
                </a:lnTo>
                <a:lnTo>
                  <a:pt x="474" y="219"/>
                </a:lnTo>
                <a:lnTo>
                  <a:pt x="476" y="212"/>
                </a:lnTo>
                <a:lnTo>
                  <a:pt x="480" y="206"/>
                </a:lnTo>
                <a:lnTo>
                  <a:pt x="485" y="200"/>
                </a:lnTo>
                <a:lnTo>
                  <a:pt x="490" y="195"/>
                </a:lnTo>
                <a:lnTo>
                  <a:pt x="498" y="191"/>
                </a:lnTo>
                <a:lnTo>
                  <a:pt x="505" y="189"/>
                </a:lnTo>
                <a:lnTo>
                  <a:pt x="513" y="188"/>
                </a:lnTo>
                <a:lnTo>
                  <a:pt x="520" y="189"/>
                </a:lnTo>
                <a:lnTo>
                  <a:pt x="527" y="191"/>
                </a:lnTo>
                <a:lnTo>
                  <a:pt x="534" y="195"/>
                </a:lnTo>
                <a:lnTo>
                  <a:pt x="540" y="200"/>
                </a:lnTo>
                <a:lnTo>
                  <a:pt x="545" y="206"/>
                </a:lnTo>
                <a:lnTo>
                  <a:pt x="549" y="212"/>
                </a:lnTo>
                <a:lnTo>
                  <a:pt x="551" y="219"/>
                </a:lnTo>
                <a:lnTo>
                  <a:pt x="551" y="227"/>
                </a:lnTo>
                <a:lnTo>
                  <a:pt x="551" y="235"/>
                </a:lnTo>
                <a:lnTo>
                  <a:pt x="549" y="242"/>
                </a:lnTo>
                <a:lnTo>
                  <a:pt x="545" y="248"/>
                </a:lnTo>
                <a:lnTo>
                  <a:pt x="540" y="254"/>
                </a:lnTo>
                <a:lnTo>
                  <a:pt x="534" y="259"/>
                </a:lnTo>
                <a:lnTo>
                  <a:pt x="527" y="263"/>
                </a:lnTo>
                <a:lnTo>
                  <a:pt x="520" y="265"/>
                </a:lnTo>
                <a:lnTo>
                  <a:pt x="513" y="266"/>
                </a:lnTo>
                <a:close/>
                <a:moveTo>
                  <a:pt x="375" y="266"/>
                </a:moveTo>
                <a:lnTo>
                  <a:pt x="367" y="265"/>
                </a:lnTo>
                <a:lnTo>
                  <a:pt x="360" y="263"/>
                </a:lnTo>
                <a:lnTo>
                  <a:pt x="354" y="259"/>
                </a:lnTo>
                <a:lnTo>
                  <a:pt x="348" y="254"/>
                </a:lnTo>
                <a:lnTo>
                  <a:pt x="343" y="248"/>
                </a:lnTo>
                <a:lnTo>
                  <a:pt x="339" y="242"/>
                </a:lnTo>
                <a:lnTo>
                  <a:pt x="337" y="235"/>
                </a:lnTo>
                <a:lnTo>
                  <a:pt x="336" y="227"/>
                </a:lnTo>
                <a:lnTo>
                  <a:pt x="337" y="219"/>
                </a:lnTo>
                <a:lnTo>
                  <a:pt x="339" y="212"/>
                </a:lnTo>
                <a:lnTo>
                  <a:pt x="343" y="206"/>
                </a:lnTo>
                <a:lnTo>
                  <a:pt x="348" y="200"/>
                </a:lnTo>
                <a:lnTo>
                  <a:pt x="354" y="195"/>
                </a:lnTo>
                <a:lnTo>
                  <a:pt x="360" y="191"/>
                </a:lnTo>
                <a:lnTo>
                  <a:pt x="367" y="189"/>
                </a:lnTo>
                <a:lnTo>
                  <a:pt x="375" y="188"/>
                </a:lnTo>
                <a:lnTo>
                  <a:pt x="383" y="189"/>
                </a:lnTo>
                <a:lnTo>
                  <a:pt x="391" y="191"/>
                </a:lnTo>
                <a:lnTo>
                  <a:pt x="397" y="195"/>
                </a:lnTo>
                <a:lnTo>
                  <a:pt x="402" y="200"/>
                </a:lnTo>
                <a:lnTo>
                  <a:pt x="407" y="206"/>
                </a:lnTo>
                <a:lnTo>
                  <a:pt x="411" y="212"/>
                </a:lnTo>
                <a:lnTo>
                  <a:pt x="413" y="219"/>
                </a:lnTo>
                <a:lnTo>
                  <a:pt x="414" y="227"/>
                </a:lnTo>
                <a:lnTo>
                  <a:pt x="413" y="235"/>
                </a:lnTo>
                <a:lnTo>
                  <a:pt x="411" y="242"/>
                </a:lnTo>
                <a:lnTo>
                  <a:pt x="407" y="248"/>
                </a:lnTo>
                <a:lnTo>
                  <a:pt x="402" y="254"/>
                </a:lnTo>
                <a:lnTo>
                  <a:pt x="397" y="259"/>
                </a:lnTo>
                <a:lnTo>
                  <a:pt x="391" y="263"/>
                </a:lnTo>
                <a:lnTo>
                  <a:pt x="383" y="265"/>
                </a:lnTo>
                <a:lnTo>
                  <a:pt x="375" y="266"/>
                </a:lnTo>
                <a:close/>
                <a:moveTo>
                  <a:pt x="237" y="266"/>
                </a:moveTo>
                <a:lnTo>
                  <a:pt x="229" y="265"/>
                </a:lnTo>
                <a:lnTo>
                  <a:pt x="222" y="263"/>
                </a:lnTo>
                <a:lnTo>
                  <a:pt x="216" y="259"/>
                </a:lnTo>
                <a:lnTo>
                  <a:pt x="210" y="254"/>
                </a:lnTo>
                <a:lnTo>
                  <a:pt x="205" y="248"/>
                </a:lnTo>
                <a:lnTo>
                  <a:pt x="201" y="242"/>
                </a:lnTo>
                <a:lnTo>
                  <a:pt x="199" y="235"/>
                </a:lnTo>
                <a:lnTo>
                  <a:pt x="198" y="227"/>
                </a:lnTo>
                <a:lnTo>
                  <a:pt x="199" y="219"/>
                </a:lnTo>
                <a:lnTo>
                  <a:pt x="201" y="212"/>
                </a:lnTo>
                <a:lnTo>
                  <a:pt x="205" y="206"/>
                </a:lnTo>
                <a:lnTo>
                  <a:pt x="210" y="200"/>
                </a:lnTo>
                <a:lnTo>
                  <a:pt x="216" y="195"/>
                </a:lnTo>
                <a:lnTo>
                  <a:pt x="222" y="191"/>
                </a:lnTo>
                <a:lnTo>
                  <a:pt x="229" y="189"/>
                </a:lnTo>
                <a:lnTo>
                  <a:pt x="237" y="188"/>
                </a:lnTo>
                <a:lnTo>
                  <a:pt x="245" y="189"/>
                </a:lnTo>
                <a:lnTo>
                  <a:pt x="253" y="191"/>
                </a:lnTo>
                <a:lnTo>
                  <a:pt x="259" y="195"/>
                </a:lnTo>
                <a:lnTo>
                  <a:pt x="264" y="200"/>
                </a:lnTo>
                <a:lnTo>
                  <a:pt x="269" y="206"/>
                </a:lnTo>
                <a:lnTo>
                  <a:pt x="273" y="212"/>
                </a:lnTo>
                <a:lnTo>
                  <a:pt x="275" y="219"/>
                </a:lnTo>
                <a:lnTo>
                  <a:pt x="276" y="227"/>
                </a:lnTo>
                <a:lnTo>
                  <a:pt x="275" y="235"/>
                </a:lnTo>
                <a:lnTo>
                  <a:pt x="273" y="242"/>
                </a:lnTo>
                <a:lnTo>
                  <a:pt x="269" y="248"/>
                </a:lnTo>
                <a:lnTo>
                  <a:pt x="264" y="254"/>
                </a:lnTo>
                <a:lnTo>
                  <a:pt x="259" y="259"/>
                </a:lnTo>
                <a:lnTo>
                  <a:pt x="253" y="263"/>
                </a:lnTo>
                <a:lnTo>
                  <a:pt x="245" y="265"/>
                </a:lnTo>
                <a:lnTo>
                  <a:pt x="237" y="266"/>
                </a:lnTo>
                <a:close/>
                <a:moveTo>
                  <a:pt x="677" y="0"/>
                </a:moveTo>
                <a:lnTo>
                  <a:pt x="43" y="0"/>
                </a:lnTo>
                <a:lnTo>
                  <a:pt x="34" y="0"/>
                </a:lnTo>
                <a:lnTo>
                  <a:pt x="25" y="2"/>
                </a:lnTo>
                <a:lnTo>
                  <a:pt x="18" y="7"/>
                </a:lnTo>
                <a:lnTo>
                  <a:pt x="12" y="13"/>
                </a:lnTo>
                <a:lnTo>
                  <a:pt x="8" y="19"/>
                </a:lnTo>
                <a:lnTo>
                  <a:pt x="4" y="27"/>
                </a:lnTo>
                <a:lnTo>
                  <a:pt x="2" y="37"/>
                </a:lnTo>
                <a:lnTo>
                  <a:pt x="0" y="47"/>
                </a:lnTo>
                <a:lnTo>
                  <a:pt x="0" y="436"/>
                </a:lnTo>
                <a:lnTo>
                  <a:pt x="2" y="445"/>
                </a:lnTo>
                <a:lnTo>
                  <a:pt x="4" y="453"/>
                </a:lnTo>
                <a:lnTo>
                  <a:pt x="8" y="460"/>
                </a:lnTo>
                <a:lnTo>
                  <a:pt x="13" y="466"/>
                </a:lnTo>
                <a:lnTo>
                  <a:pt x="19" y="471"/>
                </a:lnTo>
                <a:lnTo>
                  <a:pt x="27" y="476"/>
                </a:lnTo>
                <a:lnTo>
                  <a:pt x="34" y="478"/>
                </a:lnTo>
                <a:lnTo>
                  <a:pt x="43" y="478"/>
                </a:lnTo>
                <a:lnTo>
                  <a:pt x="73" y="478"/>
                </a:lnTo>
                <a:lnTo>
                  <a:pt x="73" y="574"/>
                </a:lnTo>
                <a:lnTo>
                  <a:pt x="73" y="578"/>
                </a:lnTo>
                <a:lnTo>
                  <a:pt x="74" y="580"/>
                </a:lnTo>
                <a:lnTo>
                  <a:pt x="77" y="583"/>
                </a:lnTo>
                <a:lnTo>
                  <a:pt x="79" y="585"/>
                </a:lnTo>
                <a:lnTo>
                  <a:pt x="81" y="586"/>
                </a:lnTo>
                <a:lnTo>
                  <a:pt x="85" y="586"/>
                </a:lnTo>
                <a:lnTo>
                  <a:pt x="88" y="586"/>
                </a:lnTo>
                <a:lnTo>
                  <a:pt x="92" y="584"/>
                </a:lnTo>
                <a:lnTo>
                  <a:pt x="228" y="478"/>
                </a:lnTo>
                <a:lnTo>
                  <a:pt x="677" y="478"/>
                </a:lnTo>
                <a:lnTo>
                  <a:pt x="686" y="478"/>
                </a:lnTo>
                <a:lnTo>
                  <a:pt x="694" y="476"/>
                </a:lnTo>
                <a:lnTo>
                  <a:pt x="701" y="471"/>
                </a:lnTo>
                <a:lnTo>
                  <a:pt x="707" y="466"/>
                </a:lnTo>
                <a:lnTo>
                  <a:pt x="712" y="460"/>
                </a:lnTo>
                <a:lnTo>
                  <a:pt x="716" y="453"/>
                </a:lnTo>
                <a:lnTo>
                  <a:pt x="719" y="445"/>
                </a:lnTo>
                <a:lnTo>
                  <a:pt x="719" y="436"/>
                </a:lnTo>
                <a:lnTo>
                  <a:pt x="719" y="47"/>
                </a:lnTo>
                <a:lnTo>
                  <a:pt x="719" y="37"/>
                </a:lnTo>
                <a:lnTo>
                  <a:pt x="716" y="27"/>
                </a:lnTo>
                <a:lnTo>
                  <a:pt x="713" y="19"/>
                </a:lnTo>
                <a:lnTo>
                  <a:pt x="708" y="12"/>
                </a:lnTo>
                <a:lnTo>
                  <a:pt x="702" y="7"/>
                </a:lnTo>
                <a:lnTo>
                  <a:pt x="695" y="2"/>
                </a:lnTo>
                <a:lnTo>
                  <a:pt x="687" y="0"/>
                </a:lnTo>
                <a:lnTo>
                  <a:pt x="677" y="0"/>
                </a:lnTo>
                <a:close/>
              </a:path>
            </a:pathLst>
          </a:custGeom>
          <a:solidFill>
            <a:srgbClr val="B8E6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9" name="Freeform 2890"/>
          <p:cNvSpPr>
            <a:spLocks noEditPoints="1"/>
          </p:cNvSpPr>
          <p:nvPr/>
        </p:nvSpPr>
        <p:spPr bwMode="auto">
          <a:xfrm flipH="1">
            <a:off x="8723313" y="2768600"/>
            <a:ext cx="350837" cy="287338"/>
          </a:xfrm>
          <a:custGeom>
            <a:avLst/>
            <a:gdLst>
              <a:gd name="T0" fmla="*/ 2147483647 w 719"/>
              <a:gd name="T1" fmla="*/ 2147483647 h 586"/>
              <a:gd name="T2" fmla="*/ 2147483647 w 719"/>
              <a:gd name="T3" fmla="*/ 2147483647 h 586"/>
              <a:gd name="T4" fmla="*/ 2147483647 w 719"/>
              <a:gd name="T5" fmla="*/ 2147483647 h 586"/>
              <a:gd name="T6" fmla="*/ 2147483647 w 719"/>
              <a:gd name="T7" fmla="*/ 2147483647 h 586"/>
              <a:gd name="T8" fmla="*/ 2147483647 w 719"/>
              <a:gd name="T9" fmla="*/ 2147483647 h 586"/>
              <a:gd name="T10" fmla="*/ 2147483647 w 719"/>
              <a:gd name="T11" fmla="*/ 2147483647 h 586"/>
              <a:gd name="T12" fmla="*/ 2147483647 w 719"/>
              <a:gd name="T13" fmla="*/ 2147483647 h 586"/>
              <a:gd name="T14" fmla="*/ 2147483647 w 719"/>
              <a:gd name="T15" fmla="*/ 2147483647 h 586"/>
              <a:gd name="T16" fmla="*/ 2147483647 w 719"/>
              <a:gd name="T17" fmla="*/ 2147483647 h 586"/>
              <a:gd name="T18" fmla="*/ 2147483647 w 719"/>
              <a:gd name="T19" fmla="*/ 2147483647 h 586"/>
              <a:gd name="T20" fmla="*/ 2147483647 w 719"/>
              <a:gd name="T21" fmla="*/ 2147483647 h 586"/>
              <a:gd name="T22" fmla="*/ 2147483647 w 719"/>
              <a:gd name="T23" fmla="*/ 2147483647 h 586"/>
              <a:gd name="T24" fmla="*/ 2147483647 w 719"/>
              <a:gd name="T25" fmla="*/ 2147483647 h 586"/>
              <a:gd name="T26" fmla="*/ 2147483647 w 719"/>
              <a:gd name="T27" fmla="*/ 2147483647 h 586"/>
              <a:gd name="T28" fmla="*/ 2147483647 w 719"/>
              <a:gd name="T29" fmla="*/ 2147483647 h 586"/>
              <a:gd name="T30" fmla="*/ 2147483647 w 719"/>
              <a:gd name="T31" fmla="*/ 2147483647 h 586"/>
              <a:gd name="T32" fmla="*/ 2147483647 w 719"/>
              <a:gd name="T33" fmla="*/ 2147483647 h 586"/>
              <a:gd name="T34" fmla="*/ 2147483647 w 719"/>
              <a:gd name="T35" fmla="*/ 2147483647 h 586"/>
              <a:gd name="T36" fmla="*/ 2147483647 w 719"/>
              <a:gd name="T37" fmla="*/ 2147483647 h 586"/>
              <a:gd name="T38" fmla="*/ 2147483647 w 719"/>
              <a:gd name="T39" fmla="*/ 2147483647 h 586"/>
              <a:gd name="T40" fmla="*/ 2147483647 w 719"/>
              <a:gd name="T41" fmla="*/ 2147483647 h 586"/>
              <a:gd name="T42" fmla="*/ 2147483647 w 719"/>
              <a:gd name="T43" fmla="*/ 2147483647 h 586"/>
              <a:gd name="T44" fmla="*/ 2147483647 w 719"/>
              <a:gd name="T45" fmla="*/ 2147483647 h 586"/>
              <a:gd name="T46" fmla="*/ 2147483647 w 719"/>
              <a:gd name="T47" fmla="*/ 2147483647 h 586"/>
              <a:gd name="T48" fmla="*/ 2147483647 w 719"/>
              <a:gd name="T49" fmla="*/ 2147483647 h 586"/>
              <a:gd name="T50" fmla="*/ 2147483647 w 719"/>
              <a:gd name="T51" fmla="*/ 2147483647 h 586"/>
              <a:gd name="T52" fmla="*/ 2147483647 w 719"/>
              <a:gd name="T53" fmla="*/ 2147483647 h 586"/>
              <a:gd name="T54" fmla="*/ 2147483647 w 719"/>
              <a:gd name="T55" fmla="*/ 2147483647 h 586"/>
              <a:gd name="T56" fmla="*/ 2147483647 w 719"/>
              <a:gd name="T57" fmla="*/ 2147483647 h 586"/>
              <a:gd name="T58" fmla="*/ 2147483647 w 719"/>
              <a:gd name="T59" fmla="*/ 2147483647 h 586"/>
              <a:gd name="T60" fmla="*/ 2147483647 w 719"/>
              <a:gd name="T61" fmla="*/ 2147483647 h 586"/>
              <a:gd name="T62" fmla="*/ 2147483647 w 719"/>
              <a:gd name="T63" fmla="*/ 2147483647 h 586"/>
              <a:gd name="T64" fmla="*/ 2147483647 w 719"/>
              <a:gd name="T65" fmla="*/ 2147483647 h 586"/>
              <a:gd name="T66" fmla="*/ 2147483647 w 719"/>
              <a:gd name="T67" fmla="*/ 2147483647 h 586"/>
              <a:gd name="T68" fmla="*/ 2147483647 w 719"/>
              <a:gd name="T69" fmla="*/ 0 h 586"/>
              <a:gd name="T70" fmla="*/ 2147483647 w 719"/>
              <a:gd name="T71" fmla="*/ 2147483647 h 586"/>
              <a:gd name="T72" fmla="*/ 2147483647 w 719"/>
              <a:gd name="T73" fmla="*/ 2147483647 h 586"/>
              <a:gd name="T74" fmla="*/ 2147483647 w 719"/>
              <a:gd name="T75" fmla="*/ 2147483647 h 586"/>
              <a:gd name="T76" fmla="*/ 2147483647 w 719"/>
              <a:gd name="T77" fmla="*/ 2147483647 h 586"/>
              <a:gd name="T78" fmla="*/ 2147483647 w 719"/>
              <a:gd name="T79" fmla="*/ 2147483647 h 586"/>
              <a:gd name="T80" fmla="*/ 2147483647 w 719"/>
              <a:gd name="T81" fmla="*/ 2147483647 h 586"/>
              <a:gd name="T82" fmla="*/ 2147483647 w 719"/>
              <a:gd name="T83" fmla="*/ 2147483647 h 586"/>
              <a:gd name="T84" fmla="*/ 2147483647 w 719"/>
              <a:gd name="T85" fmla="*/ 2147483647 h 586"/>
              <a:gd name="T86" fmla="*/ 2147483647 w 719"/>
              <a:gd name="T87" fmla="*/ 2147483647 h 586"/>
              <a:gd name="T88" fmla="*/ 2147483647 w 719"/>
              <a:gd name="T89" fmla="*/ 2147483647 h 586"/>
              <a:gd name="T90" fmla="*/ 2147483647 w 719"/>
              <a:gd name="T91" fmla="*/ 2147483647 h 586"/>
              <a:gd name="T92" fmla="*/ 2147483647 w 719"/>
              <a:gd name="T93" fmla="*/ 2147483647 h 586"/>
              <a:gd name="T94" fmla="*/ 2147483647 w 719"/>
              <a:gd name="T95" fmla="*/ 2147483647 h 586"/>
              <a:gd name="T96" fmla="*/ 2147483647 w 719"/>
              <a:gd name="T97" fmla="*/ 2147483647 h 586"/>
              <a:gd name="T98" fmla="*/ 2147483647 w 719"/>
              <a:gd name="T99" fmla="*/ 0 h 58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719" h="586">
                <a:moveTo>
                  <a:pt x="513" y="266"/>
                </a:moveTo>
                <a:lnTo>
                  <a:pt x="505" y="265"/>
                </a:lnTo>
                <a:lnTo>
                  <a:pt x="498" y="263"/>
                </a:lnTo>
                <a:lnTo>
                  <a:pt x="490" y="259"/>
                </a:lnTo>
                <a:lnTo>
                  <a:pt x="485" y="254"/>
                </a:lnTo>
                <a:lnTo>
                  <a:pt x="480" y="248"/>
                </a:lnTo>
                <a:lnTo>
                  <a:pt x="476" y="242"/>
                </a:lnTo>
                <a:lnTo>
                  <a:pt x="474" y="235"/>
                </a:lnTo>
                <a:lnTo>
                  <a:pt x="474" y="227"/>
                </a:lnTo>
                <a:lnTo>
                  <a:pt x="474" y="219"/>
                </a:lnTo>
                <a:lnTo>
                  <a:pt x="476" y="212"/>
                </a:lnTo>
                <a:lnTo>
                  <a:pt x="480" y="206"/>
                </a:lnTo>
                <a:lnTo>
                  <a:pt x="485" y="200"/>
                </a:lnTo>
                <a:lnTo>
                  <a:pt x="490" y="195"/>
                </a:lnTo>
                <a:lnTo>
                  <a:pt x="498" y="191"/>
                </a:lnTo>
                <a:lnTo>
                  <a:pt x="505" y="189"/>
                </a:lnTo>
                <a:lnTo>
                  <a:pt x="513" y="188"/>
                </a:lnTo>
                <a:lnTo>
                  <a:pt x="520" y="189"/>
                </a:lnTo>
                <a:lnTo>
                  <a:pt x="527" y="191"/>
                </a:lnTo>
                <a:lnTo>
                  <a:pt x="534" y="195"/>
                </a:lnTo>
                <a:lnTo>
                  <a:pt x="540" y="200"/>
                </a:lnTo>
                <a:lnTo>
                  <a:pt x="545" y="206"/>
                </a:lnTo>
                <a:lnTo>
                  <a:pt x="549" y="212"/>
                </a:lnTo>
                <a:lnTo>
                  <a:pt x="551" y="219"/>
                </a:lnTo>
                <a:lnTo>
                  <a:pt x="551" y="227"/>
                </a:lnTo>
                <a:lnTo>
                  <a:pt x="551" y="235"/>
                </a:lnTo>
                <a:lnTo>
                  <a:pt x="549" y="242"/>
                </a:lnTo>
                <a:lnTo>
                  <a:pt x="545" y="248"/>
                </a:lnTo>
                <a:lnTo>
                  <a:pt x="540" y="254"/>
                </a:lnTo>
                <a:lnTo>
                  <a:pt x="534" y="259"/>
                </a:lnTo>
                <a:lnTo>
                  <a:pt x="527" y="263"/>
                </a:lnTo>
                <a:lnTo>
                  <a:pt x="520" y="265"/>
                </a:lnTo>
                <a:lnTo>
                  <a:pt x="513" y="266"/>
                </a:lnTo>
                <a:close/>
                <a:moveTo>
                  <a:pt x="375" y="266"/>
                </a:moveTo>
                <a:lnTo>
                  <a:pt x="367" y="265"/>
                </a:lnTo>
                <a:lnTo>
                  <a:pt x="360" y="263"/>
                </a:lnTo>
                <a:lnTo>
                  <a:pt x="354" y="259"/>
                </a:lnTo>
                <a:lnTo>
                  <a:pt x="348" y="254"/>
                </a:lnTo>
                <a:lnTo>
                  <a:pt x="343" y="248"/>
                </a:lnTo>
                <a:lnTo>
                  <a:pt x="339" y="242"/>
                </a:lnTo>
                <a:lnTo>
                  <a:pt x="337" y="235"/>
                </a:lnTo>
                <a:lnTo>
                  <a:pt x="336" y="227"/>
                </a:lnTo>
                <a:lnTo>
                  <a:pt x="337" y="219"/>
                </a:lnTo>
                <a:lnTo>
                  <a:pt x="339" y="212"/>
                </a:lnTo>
                <a:lnTo>
                  <a:pt x="343" y="206"/>
                </a:lnTo>
                <a:lnTo>
                  <a:pt x="348" y="200"/>
                </a:lnTo>
                <a:lnTo>
                  <a:pt x="354" y="195"/>
                </a:lnTo>
                <a:lnTo>
                  <a:pt x="360" y="191"/>
                </a:lnTo>
                <a:lnTo>
                  <a:pt x="367" y="189"/>
                </a:lnTo>
                <a:lnTo>
                  <a:pt x="375" y="188"/>
                </a:lnTo>
                <a:lnTo>
                  <a:pt x="383" y="189"/>
                </a:lnTo>
                <a:lnTo>
                  <a:pt x="391" y="191"/>
                </a:lnTo>
                <a:lnTo>
                  <a:pt x="397" y="195"/>
                </a:lnTo>
                <a:lnTo>
                  <a:pt x="402" y="200"/>
                </a:lnTo>
                <a:lnTo>
                  <a:pt x="407" y="206"/>
                </a:lnTo>
                <a:lnTo>
                  <a:pt x="411" y="212"/>
                </a:lnTo>
                <a:lnTo>
                  <a:pt x="413" y="219"/>
                </a:lnTo>
                <a:lnTo>
                  <a:pt x="414" y="227"/>
                </a:lnTo>
                <a:lnTo>
                  <a:pt x="413" y="235"/>
                </a:lnTo>
                <a:lnTo>
                  <a:pt x="411" y="242"/>
                </a:lnTo>
                <a:lnTo>
                  <a:pt x="407" y="248"/>
                </a:lnTo>
                <a:lnTo>
                  <a:pt x="402" y="254"/>
                </a:lnTo>
                <a:lnTo>
                  <a:pt x="397" y="259"/>
                </a:lnTo>
                <a:lnTo>
                  <a:pt x="391" y="263"/>
                </a:lnTo>
                <a:lnTo>
                  <a:pt x="383" y="265"/>
                </a:lnTo>
                <a:lnTo>
                  <a:pt x="375" y="266"/>
                </a:lnTo>
                <a:close/>
                <a:moveTo>
                  <a:pt x="237" y="266"/>
                </a:moveTo>
                <a:lnTo>
                  <a:pt x="229" y="265"/>
                </a:lnTo>
                <a:lnTo>
                  <a:pt x="222" y="263"/>
                </a:lnTo>
                <a:lnTo>
                  <a:pt x="216" y="259"/>
                </a:lnTo>
                <a:lnTo>
                  <a:pt x="210" y="254"/>
                </a:lnTo>
                <a:lnTo>
                  <a:pt x="205" y="248"/>
                </a:lnTo>
                <a:lnTo>
                  <a:pt x="201" y="242"/>
                </a:lnTo>
                <a:lnTo>
                  <a:pt x="199" y="235"/>
                </a:lnTo>
                <a:lnTo>
                  <a:pt x="198" y="227"/>
                </a:lnTo>
                <a:lnTo>
                  <a:pt x="199" y="219"/>
                </a:lnTo>
                <a:lnTo>
                  <a:pt x="201" y="212"/>
                </a:lnTo>
                <a:lnTo>
                  <a:pt x="205" y="206"/>
                </a:lnTo>
                <a:lnTo>
                  <a:pt x="210" y="200"/>
                </a:lnTo>
                <a:lnTo>
                  <a:pt x="216" y="195"/>
                </a:lnTo>
                <a:lnTo>
                  <a:pt x="222" y="191"/>
                </a:lnTo>
                <a:lnTo>
                  <a:pt x="229" y="189"/>
                </a:lnTo>
                <a:lnTo>
                  <a:pt x="237" y="188"/>
                </a:lnTo>
                <a:lnTo>
                  <a:pt x="245" y="189"/>
                </a:lnTo>
                <a:lnTo>
                  <a:pt x="253" y="191"/>
                </a:lnTo>
                <a:lnTo>
                  <a:pt x="259" y="195"/>
                </a:lnTo>
                <a:lnTo>
                  <a:pt x="264" y="200"/>
                </a:lnTo>
                <a:lnTo>
                  <a:pt x="269" y="206"/>
                </a:lnTo>
                <a:lnTo>
                  <a:pt x="273" y="212"/>
                </a:lnTo>
                <a:lnTo>
                  <a:pt x="275" y="219"/>
                </a:lnTo>
                <a:lnTo>
                  <a:pt x="276" y="227"/>
                </a:lnTo>
                <a:lnTo>
                  <a:pt x="275" y="235"/>
                </a:lnTo>
                <a:lnTo>
                  <a:pt x="273" y="242"/>
                </a:lnTo>
                <a:lnTo>
                  <a:pt x="269" y="248"/>
                </a:lnTo>
                <a:lnTo>
                  <a:pt x="264" y="254"/>
                </a:lnTo>
                <a:lnTo>
                  <a:pt x="259" y="259"/>
                </a:lnTo>
                <a:lnTo>
                  <a:pt x="253" y="263"/>
                </a:lnTo>
                <a:lnTo>
                  <a:pt x="245" y="265"/>
                </a:lnTo>
                <a:lnTo>
                  <a:pt x="237" y="266"/>
                </a:lnTo>
                <a:close/>
                <a:moveTo>
                  <a:pt x="677" y="0"/>
                </a:moveTo>
                <a:lnTo>
                  <a:pt x="43" y="0"/>
                </a:lnTo>
                <a:lnTo>
                  <a:pt x="34" y="0"/>
                </a:lnTo>
                <a:lnTo>
                  <a:pt x="25" y="2"/>
                </a:lnTo>
                <a:lnTo>
                  <a:pt x="18" y="7"/>
                </a:lnTo>
                <a:lnTo>
                  <a:pt x="12" y="13"/>
                </a:lnTo>
                <a:lnTo>
                  <a:pt x="8" y="19"/>
                </a:lnTo>
                <a:lnTo>
                  <a:pt x="4" y="27"/>
                </a:lnTo>
                <a:lnTo>
                  <a:pt x="2" y="37"/>
                </a:lnTo>
                <a:lnTo>
                  <a:pt x="0" y="47"/>
                </a:lnTo>
                <a:lnTo>
                  <a:pt x="0" y="436"/>
                </a:lnTo>
                <a:lnTo>
                  <a:pt x="2" y="445"/>
                </a:lnTo>
                <a:lnTo>
                  <a:pt x="4" y="453"/>
                </a:lnTo>
                <a:lnTo>
                  <a:pt x="8" y="460"/>
                </a:lnTo>
                <a:lnTo>
                  <a:pt x="13" y="466"/>
                </a:lnTo>
                <a:lnTo>
                  <a:pt x="19" y="471"/>
                </a:lnTo>
                <a:lnTo>
                  <a:pt x="27" y="476"/>
                </a:lnTo>
                <a:lnTo>
                  <a:pt x="34" y="478"/>
                </a:lnTo>
                <a:lnTo>
                  <a:pt x="43" y="478"/>
                </a:lnTo>
                <a:lnTo>
                  <a:pt x="73" y="478"/>
                </a:lnTo>
                <a:lnTo>
                  <a:pt x="73" y="574"/>
                </a:lnTo>
                <a:lnTo>
                  <a:pt x="73" y="578"/>
                </a:lnTo>
                <a:lnTo>
                  <a:pt x="74" y="580"/>
                </a:lnTo>
                <a:lnTo>
                  <a:pt x="77" y="583"/>
                </a:lnTo>
                <a:lnTo>
                  <a:pt x="79" y="585"/>
                </a:lnTo>
                <a:lnTo>
                  <a:pt x="81" y="586"/>
                </a:lnTo>
                <a:lnTo>
                  <a:pt x="85" y="586"/>
                </a:lnTo>
                <a:lnTo>
                  <a:pt x="88" y="586"/>
                </a:lnTo>
                <a:lnTo>
                  <a:pt x="92" y="584"/>
                </a:lnTo>
                <a:lnTo>
                  <a:pt x="228" y="478"/>
                </a:lnTo>
                <a:lnTo>
                  <a:pt x="677" y="478"/>
                </a:lnTo>
                <a:lnTo>
                  <a:pt x="686" y="478"/>
                </a:lnTo>
                <a:lnTo>
                  <a:pt x="694" y="476"/>
                </a:lnTo>
                <a:lnTo>
                  <a:pt x="701" y="471"/>
                </a:lnTo>
                <a:lnTo>
                  <a:pt x="707" y="466"/>
                </a:lnTo>
                <a:lnTo>
                  <a:pt x="712" y="460"/>
                </a:lnTo>
                <a:lnTo>
                  <a:pt x="716" y="453"/>
                </a:lnTo>
                <a:lnTo>
                  <a:pt x="719" y="445"/>
                </a:lnTo>
                <a:lnTo>
                  <a:pt x="719" y="436"/>
                </a:lnTo>
                <a:lnTo>
                  <a:pt x="719" y="47"/>
                </a:lnTo>
                <a:lnTo>
                  <a:pt x="719" y="37"/>
                </a:lnTo>
                <a:lnTo>
                  <a:pt x="716" y="27"/>
                </a:lnTo>
                <a:lnTo>
                  <a:pt x="713" y="19"/>
                </a:lnTo>
                <a:lnTo>
                  <a:pt x="708" y="12"/>
                </a:lnTo>
                <a:lnTo>
                  <a:pt x="702" y="7"/>
                </a:lnTo>
                <a:lnTo>
                  <a:pt x="695" y="2"/>
                </a:lnTo>
                <a:lnTo>
                  <a:pt x="687" y="0"/>
                </a:lnTo>
                <a:lnTo>
                  <a:pt x="677" y="0"/>
                </a:lnTo>
                <a:close/>
              </a:path>
            </a:pathLst>
          </a:custGeom>
          <a:solidFill>
            <a:srgbClr val="B8E6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5620" name="组合 53"/>
          <p:cNvGrpSpPr>
            <a:grpSpLocks/>
          </p:cNvGrpSpPr>
          <p:nvPr/>
        </p:nvGrpSpPr>
        <p:grpSpPr bwMode="auto">
          <a:xfrm>
            <a:off x="1106488" y="4205288"/>
            <a:ext cx="2338387" cy="903287"/>
            <a:chOff x="0" y="0"/>
            <a:chExt cx="2338080" cy="903403"/>
          </a:xfrm>
        </p:grpSpPr>
        <p:sp>
          <p:nvSpPr>
            <p:cNvPr id="25633" name="TextBox 13"/>
            <p:cNvSpPr txBox="1">
              <a:spLocks noChangeArrowheads="1"/>
            </p:cNvSpPr>
            <p:nvPr/>
          </p:nvSpPr>
          <p:spPr bwMode="auto">
            <a:xfrm>
              <a:off x="0" y="0"/>
              <a:ext cx="233808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sz="1600" b="1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KEYS</a:t>
              </a:r>
            </a:p>
          </p:txBody>
        </p:sp>
        <p:sp>
          <p:nvSpPr>
            <p:cNvPr id="25634" name="TextBox 13"/>
            <p:cNvSpPr txBox="1">
              <a:spLocks noChangeArrowheads="1"/>
            </p:cNvSpPr>
            <p:nvPr/>
          </p:nvSpPr>
          <p:spPr bwMode="auto">
            <a:xfrm>
              <a:off x="550181" y="349405"/>
              <a:ext cx="138426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sz="120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according to your need to draw the text box size</a:t>
              </a:r>
            </a:p>
          </p:txBody>
        </p:sp>
      </p:grpSp>
      <p:grpSp>
        <p:nvGrpSpPr>
          <p:cNvPr id="25621" name="组合 56"/>
          <p:cNvGrpSpPr>
            <a:grpSpLocks/>
          </p:cNvGrpSpPr>
          <p:nvPr/>
        </p:nvGrpSpPr>
        <p:grpSpPr bwMode="auto">
          <a:xfrm>
            <a:off x="2982913" y="4205288"/>
            <a:ext cx="2338387" cy="903287"/>
            <a:chOff x="0" y="0"/>
            <a:chExt cx="2338080" cy="903403"/>
          </a:xfrm>
        </p:grpSpPr>
        <p:sp>
          <p:nvSpPr>
            <p:cNvPr id="25631" name="TextBox 13"/>
            <p:cNvSpPr txBox="1">
              <a:spLocks noChangeArrowheads="1"/>
            </p:cNvSpPr>
            <p:nvPr/>
          </p:nvSpPr>
          <p:spPr bwMode="auto">
            <a:xfrm>
              <a:off x="0" y="0"/>
              <a:ext cx="233808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sz="1600" b="1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KEYS</a:t>
              </a:r>
            </a:p>
          </p:txBody>
        </p:sp>
        <p:sp>
          <p:nvSpPr>
            <p:cNvPr id="25632" name="TextBox 13"/>
            <p:cNvSpPr txBox="1">
              <a:spLocks noChangeArrowheads="1"/>
            </p:cNvSpPr>
            <p:nvPr/>
          </p:nvSpPr>
          <p:spPr bwMode="auto">
            <a:xfrm>
              <a:off x="550181" y="349405"/>
              <a:ext cx="138426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sz="120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according to your need to draw the text box size</a:t>
              </a:r>
            </a:p>
          </p:txBody>
        </p:sp>
      </p:grpSp>
      <p:grpSp>
        <p:nvGrpSpPr>
          <p:cNvPr id="25622" name="组合 59"/>
          <p:cNvGrpSpPr>
            <a:grpSpLocks/>
          </p:cNvGrpSpPr>
          <p:nvPr/>
        </p:nvGrpSpPr>
        <p:grpSpPr bwMode="auto">
          <a:xfrm>
            <a:off x="4859338" y="4205288"/>
            <a:ext cx="2338387" cy="903287"/>
            <a:chOff x="0" y="0"/>
            <a:chExt cx="2338080" cy="903403"/>
          </a:xfrm>
        </p:grpSpPr>
        <p:sp>
          <p:nvSpPr>
            <p:cNvPr id="25629" name="TextBox 13"/>
            <p:cNvSpPr txBox="1">
              <a:spLocks noChangeArrowheads="1"/>
            </p:cNvSpPr>
            <p:nvPr/>
          </p:nvSpPr>
          <p:spPr bwMode="auto">
            <a:xfrm>
              <a:off x="0" y="0"/>
              <a:ext cx="233808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sz="1600" b="1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KEYS</a:t>
              </a:r>
            </a:p>
          </p:txBody>
        </p:sp>
        <p:sp>
          <p:nvSpPr>
            <p:cNvPr id="25630" name="TextBox 13"/>
            <p:cNvSpPr txBox="1">
              <a:spLocks noChangeArrowheads="1"/>
            </p:cNvSpPr>
            <p:nvPr/>
          </p:nvSpPr>
          <p:spPr bwMode="auto">
            <a:xfrm>
              <a:off x="550181" y="349405"/>
              <a:ext cx="138426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sz="120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according to your need to draw the text box size</a:t>
              </a:r>
            </a:p>
          </p:txBody>
        </p:sp>
      </p:grpSp>
      <p:grpSp>
        <p:nvGrpSpPr>
          <p:cNvPr id="25623" name="组合 62"/>
          <p:cNvGrpSpPr>
            <a:grpSpLocks/>
          </p:cNvGrpSpPr>
          <p:nvPr/>
        </p:nvGrpSpPr>
        <p:grpSpPr bwMode="auto">
          <a:xfrm>
            <a:off x="6699250" y="4205288"/>
            <a:ext cx="2338388" cy="903287"/>
            <a:chOff x="0" y="0"/>
            <a:chExt cx="2338080" cy="903403"/>
          </a:xfrm>
        </p:grpSpPr>
        <p:sp>
          <p:nvSpPr>
            <p:cNvPr id="25627" name="TextBox 13"/>
            <p:cNvSpPr txBox="1">
              <a:spLocks noChangeArrowheads="1"/>
            </p:cNvSpPr>
            <p:nvPr/>
          </p:nvSpPr>
          <p:spPr bwMode="auto">
            <a:xfrm>
              <a:off x="0" y="0"/>
              <a:ext cx="233808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sz="1600" b="1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KEYS</a:t>
              </a:r>
            </a:p>
          </p:txBody>
        </p:sp>
        <p:sp>
          <p:nvSpPr>
            <p:cNvPr id="25628" name="TextBox 13"/>
            <p:cNvSpPr txBox="1">
              <a:spLocks noChangeArrowheads="1"/>
            </p:cNvSpPr>
            <p:nvPr/>
          </p:nvSpPr>
          <p:spPr bwMode="auto">
            <a:xfrm>
              <a:off x="550181" y="349405"/>
              <a:ext cx="138426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sz="120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according to your need to draw the text box size</a:t>
              </a:r>
            </a:p>
          </p:txBody>
        </p:sp>
      </p:grpSp>
      <p:grpSp>
        <p:nvGrpSpPr>
          <p:cNvPr id="25624" name="组合 65"/>
          <p:cNvGrpSpPr>
            <a:grpSpLocks/>
          </p:cNvGrpSpPr>
          <p:nvPr/>
        </p:nvGrpSpPr>
        <p:grpSpPr bwMode="auto">
          <a:xfrm>
            <a:off x="8542338" y="4205288"/>
            <a:ext cx="2338387" cy="903287"/>
            <a:chOff x="0" y="0"/>
            <a:chExt cx="2338080" cy="903403"/>
          </a:xfrm>
        </p:grpSpPr>
        <p:sp>
          <p:nvSpPr>
            <p:cNvPr id="25625" name="TextBox 13"/>
            <p:cNvSpPr txBox="1">
              <a:spLocks noChangeArrowheads="1"/>
            </p:cNvSpPr>
            <p:nvPr/>
          </p:nvSpPr>
          <p:spPr bwMode="auto">
            <a:xfrm>
              <a:off x="0" y="0"/>
              <a:ext cx="233808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sz="1600" b="1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KEYS</a:t>
              </a:r>
            </a:p>
          </p:txBody>
        </p:sp>
        <p:sp>
          <p:nvSpPr>
            <p:cNvPr id="25626" name="TextBox 13"/>
            <p:cNvSpPr txBox="1">
              <a:spLocks noChangeArrowheads="1"/>
            </p:cNvSpPr>
            <p:nvPr/>
          </p:nvSpPr>
          <p:spPr bwMode="auto">
            <a:xfrm>
              <a:off x="550181" y="349405"/>
              <a:ext cx="138426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sz="120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according to your need to draw the text box size</a:t>
              </a: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4"/>
          <p:cNvSpPr txBox="1">
            <a:spLocks noChangeArrowheads="1"/>
          </p:cNvSpPr>
          <p:nvPr/>
        </p:nvSpPr>
        <p:spPr bwMode="auto">
          <a:xfrm>
            <a:off x="3971925" y="1822450"/>
            <a:ext cx="1603375" cy="315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990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</a:t>
            </a:r>
            <a:endParaRPr lang="zh-CN" altLang="en-US" sz="19900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627" name="文本框 34"/>
          <p:cNvSpPr txBox="1">
            <a:spLocks noChangeArrowheads="1"/>
          </p:cNvSpPr>
          <p:nvPr/>
        </p:nvSpPr>
        <p:spPr bwMode="auto">
          <a:xfrm>
            <a:off x="5891213" y="3848100"/>
            <a:ext cx="26558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2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ADVANTAGE</a:t>
            </a:r>
            <a:endParaRPr lang="zh-CN" altLang="en-US" sz="32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628" name="等腰三角形 7"/>
          <p:cNvSpPr>
            <a:spLocks noChangeArrowheads="1"/>
          </p:cNvSpPr>
          <p:nvPr/>
        </p:nvSpPr>
        <p:spPr bwMode="auto">
          <a:xfrm rot="10800000">
            <a:off x="7002463" y="0"/>
            <a:ext cx="3008312" cy="2593975"/>
          </a:xfrm>
          <a:prstGeom prst="triangle">
            <a:avLst>
              <a:gd name="adj" fmla="val 50000"/>
            </a:avLst>
          </a:pr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629" name="等腰三角形 37"/>
          <p:cNvSpPr>
            <a:spLocks noChangeArrowheads="1"/>
          </p:cNvSpPr>
          <p:nvPr/>
        </p:nvSpPr>
        <p:spPr bwMode="auto">
          <a:xfrm>
            <a:off x="1452563" y="4264025"/>
            <a:ext cx="3008312" cy="2593975"/>
          </a:xfrm>
          <a:prstGeom prst="triangle">
            <a:avLst>
              <a:gd name="adj" fmla="val 50000"/>
            </a:avLst>
          </a:pr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630" name="文本框 38"/>
          <p:cNvSpPr txBox="1">
            <a:spLocks noChangeArrowheads="1"/>
          </p:cNvSpPr>
          <p:nvPr/>
        </p:nvSpPr>
        <p:spPr bwMode="auto">
          <a:xfrm>
            <a:off x="6013450" y="3316288"/>
            <a:ext cx="2411413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30302F"/>
                </a:solidFill>
                <a:latin typeface="Arial" pitchFamily="34" charset="0"/>
                <a:cs typeface="Arial" pitchFamily="34" charset="0"/>
              </a:rPr>
              <a:t>PART THREE</a:t>
            </a:r>
            <a:endParaRPr lang="zh-CN" altLang="en-US" sz="2800">
              <a:solidFill>
                <a:srgbClr val="30302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631" name="直角三角形 13"/>
          <p:cNvSpPr>
            <a:spLocks noChangeArrowheads="1"/>
          </p:cNvSpPr>
          <p:nvPr/>
        </p:nvSpPr>
        <p:spPr bwMode="auto">
          <a:xfrm rot="10800000" flipH="1">
            <a:off x="8499475" y="-9525"/>
            <a:ext cx="1511300" cy="2603500"/>
          </a:xfrm>
          <a:prstGeom prst="rtTriangle">
            <a:avLst/>
          </a:prstGeom>
          <a:solidFill>
            <a:srgbClr val="30302F">
              <a:alpha val="4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632" name="直角三角形 39"/>
          <p:cNvSpPr>
            <a:spLocks noChangeArrowheads="1"/>
          </p:cNvSpPr>
          <p:nvPr/>
        </p:nvSpPr>
        <p:spPr bwMode="auto">
          <a:xfrm flipH="1">
            <a:off x="1446213" y="4241800"/>
            <a:ext cx="1512887" cy="2601913"/>
          </a:xfrm>
          <a:prstGeom prst="rtTriangle">
            <a:avLst/>
          </a:prstGeom>
          <a:solidFill>
            <a:srgbClr val="30302F">
              <a:alpha val="4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6"/>
          <p:cNvGrpSpPr>
            <a:grpSpLocks/>
          </p:cNvGrpSpPr>
          <p:nvPr/>
        </p:nvGrpSpPr>
        <p:grpSpPr bwMode="auto">
          <a:xfrm>
            <a:off x="0" y="377825"/>
            <a:ext cx="1001713" cy="522288"/>
            <a:chOff x="0" y="0"/>
            <a:chExt cx="1988458" cy="522515"/>
          </a:xfrm>
        </p:grpSpPr>
        <p:sp>
          <p:nvSpPr>
            <p:cNvPr id="27658" name="矩形 3"/>
            <p:cNvSpPr>
              <a:spLocks noChangeArrowheads="1"/>
            </p:cNvSpPr>
            <p:nvPr/>
          </p:nvSpPr>
          <p:spPr bwMode="auto">
            <a:xfrm>
              <a:off x="0" y="0"/>
              <a:ext cx="1988458" cy="522514"/>
            </a:xfrm>
            <a:prstGeom prst="rect">
              <a:avLst/>
            </a:prstGeom>
            <a:solidFill>
              <a:srgbClr val="3EB1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7659" name="直角三角形 5"/>
            <p:cNvSpPr>
              <a:spLocks noChangeArrowheads="1"/>
            </p:cNvSpPr>
            <p:nvPr/>
          </p:nvSpPr>
          <p:spPr bwMode="auto">
            <a:xfrm flipH="1">
              <a:off x="0" y="1"/>
              <a:ext cx="1988458" cy="522514"/>
            </a:xfrm>
            <a:prstGeom prst="rtTriangle">
              <a:avLst/>
            </a:prstGeom>
            <a:solidFill>
              <a:srgbClr val="30302F">
                <a:alpha val="4196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7651" name="文本框 8"/>
          <p:cNvSpPr txBox="1">
            <a:spLocks noChangeArrowheads="1"/>
          </p:cNvSpPr>
          <p:nvPr/>
        </p:nvSpPr>
        <p:spPr bwMode="auto">
          <a:xfrm>
            <a:off x="1176338" y="454025"/>
            <a:ext cx="19192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ADD YOU TITLE</a:t>
            </a:r>
            <a:endParaRPr lang="zh-CN" altLang="en-US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652" name="Freeform 6"/>
          <p:cNvSpPr>
            <a:spLocks/>
          </p:cNvSpPr>
          <p:nvPr/>
        </p:nvSpPr>
        <p:spPr bwMode="auto">
          <a:xfrm flipH="1">
            <a:off x="0" y="2311400"/>
            <a:ext cx="5605463" cy="4546600"/>
          </a:xfrm>
          <a:custGeom>
            <a:avLst/>
            <a:gdLst>
              <a:gd name="T0" fmla="*/ 0 w 4332"/>
              <a:gd name="T1" fmla="*/ 0 h 3638"/>
              <a:gd name="T2" fmla="*/ 2147483647 w 4332"/>
              <a:gd name="T3" fmla="*/ 2147483647 h 3638"/>
              <a:gd name="T4" fmla="*/ 2147483647 w 4332"/>
              <a:gd name="T5" fmla="*/ 2147483647 h 3638"/>
              <a:gd name="T6" fmla="*/ 2147483647 w 4332"/>
              <a:gd name="T7" fmla="*/ 2147483647 h 3638"/>
              <a:gd name="T8" fmla="*/ 2147483647 w 4332"/>
              <a:gd name="T9" fmla="*/ 2147483647 h 3638"/>
              <a:gd name="T10" fmla="*/ 2147483647 w 4332"/>
              <a:gd name="T11" fmla="*/ 2147483647 h 3638"/>
              <a:gd name="T12" fmla="*/ 2147483647 w 4332"/>
              <a:gd name="T13" fmla="*/ 2147483647 h 3638"/>
              <a:gd name="T14" fmla="*/ 2147483647 w 4332"/>
              <a:gd name="T15" fmla="*/ 2147483647 h 3638"/>
              <a:gd name="T16" fmla="*/ 2147483647 w 4332"/>
              <a:gd name="T17" fmla="*/ 2147483647 h 3638"/>
              <a:gd name="T18" fmla="*/ 2147483647 w 4332"/>
              <a:gd name="T19" fmla="*/ 2147483647 h 3638"/>
              <a:gd name="T20" fmla="*/ 2147483647 w 4332"/>
              <a:gd name="T21" fmla="*/ 2147483647 h 3638"/>
              <a:gd name="T22" fmla="*/ 2147483647 w 4332"/>
              <a:gd name="T23" fmla="*/ 2147483647 h 3638"/>
              <a:gd name="T24" fmla="*/ 2147483647 w 4332"/>
              <a:gd name="T25" fmla="*/ 2147483647 h 3638"/>
              <a:gd name="T26" fmla="*/ 2147483647 w 4332"/>
              <a:gd name="T27" fmla="*/ 2147483647 h 3638"/>
              <a:gd name="T28" fmla="*/ 2147483647 w 4332"/>
              <a:gd name="T29" fmla="*/ 2147483647 h 3638"/>
              <a:gd name="T30" fmla="*/ 2147483647 w 4332"/>
              <a:gd name="T31" fmla="*/ 2147483647 h 3638"/>
              <a:gd name="T32" fmla="*/ 0 w 4332"/>
              <a:gd name="T33" fmla="*/ 0 h 363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332" h="3638">
                <a:moveTo>
                  <a:pt x="0" y="0"/>
                </a:moveTo>
                <a:lnTo>
                  <a:pt x="980" y="256"/>
                </a:lnTo>
                <a:lnTo>
                  <a:pt x="1963" y="503"/>
                </a:lnTo>
                <a:lnTo>
                  <a:pt x="1555" y="919"/>
                </a:lnTo>
                <a:lnTo>
                  <a:pt x="4332" y="3638"/>
                </a:lnTo>
                <a:lnTo>
                  <a:pt x="3139" y="3638"/>
                </a:lnTo>
                <a:lnTo>
                  <a:pt x="2297" y="2813"/>
                </a:lnTo>
                <a:lnTo>
                  <a:pt x="2503" y="2603"/>
                </a:lnTo>
                <a:lnTo>
                  <a:pt x="2691" y="2412"/>
                </a:lnTo>
                <a:lnTo>
                  <a:pt x="2432" y="2347"/>
                </a:lnTo>
                <a:lnTo>
                  <a:pt x="1675" y="2157"/>
                </a:lnTo>
                <a:lnTo>
                  <a:pt x="1677" y="2157"/>
                </a:lnTo>
                <a:lnTo>
                  <a:pt x="1556" y="2125"/>
                </a:lnTo>
                <a:lnTo>
                  <a:pt x="953" y="1536"/>
                </a:lnTo>
                <a:lnTo>
                  <a:pt x="547" y="1954"/>
                </a:lnTo>
                <a:lnTo>
                  <a:pt x="277" y="977"/>
                </a:lnTo>
                <a:lnTo>
                  <a:pt x="0" y="0"/>
                </a:lnTo>
                <a:close/>
              </a:path>
            </a:pathLst>
          </a:custGeom>
          <a:solidFill>
            <a:srgbClr val="74CE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7653" name="Freeform 7"/>
          <p:cNvSpPr>
            <a:spLocks/>
          </p:cNvSpPr>
          <p:nvPr/>
        </p:nvSpPr>
        <p:spPr bwMode="auto">
          <a:xfrm flipH="1">
            <a:off x="1938338" y="4946650"/>
            <a:ext cx="2635250" cy="1911350"/>
          </a:xfrm>
          <a:custGeom>
            <a:avLst/>
            <a:gdLst>
              <a:gd name="T0" fmla="*/ 0 w 2037"/>
              <a:gd name="T1" fmla="*/ 0 h 1530"/>
              <a:gd name="T2" fmla="*/ 2147483647 w 2037"/>
              <a:gd name="T3" fmla="*/ 2147483647 h 1530"/>
              <a:gd name="T4" fmla="*/ 2147483647 w 2037"/>
              <a:gd name="T5" fmla="*/ 2147483647 h 1530"/>
              <a:gd name="T6" fmla="*/ 2147483647 w 2037"/>
              <a:gd name="T7" fmla="*/ 2147483647 h 1530"/>
              <a:gd name="T8" fmla="*/ 2147483647 w 2037"/>
              <a:gd name="T9" fmla="*/ 2147483647 h 1530"/>
              <a:gd name="T10" fmla="*/ 2147483647 w 2037"/>
              <a:gd name="T11" fmla="*/ 2147483647 h 1530"/>
              <a:gd name="T12" fmla="*/ 2147483647 w 2037"/>
              <a:gd name="T13" fmla="*/ 2147483647 h 1530"/>
              <a:gd name="T14" fmla="*/ 2147483647 w 2037"/>
              <a:gd name="T15" fmla="*/ 2147483647 h 1530"/>
              <a:gd name="T16" fmla="*/ 2147483647 w 2037"/>
              <a:gd name="T17" fmla="*/ 2147483647 h 1530"/>
              <a:gd name="T18" fmla="*/ 0 w 2037"/>
              <a:gd name="T19" fmla="*/ 0 h 153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037" h="1530">
                <a:moveTo>
                  <a:pt x="0" y="0"/>
                </a:moveTo>
                <a:lnTo>
                  <a:pt x="754" y="197"/>
                </a:lnTo>
                <a:lnTo>
                  <a:pt x="1511" y="388"/>
                </a:lnTo>
                <a:lnTo>
                  <a:pt x="1197" y="708"/>
                </a:lnTo>
                <a:lnTo>
                  <a:pt x="2037" y="1530"/>
                </a:lnTo>
                <a:lnTo>
                  <a:pt x="1088" y="1530"/>
                </a:lnTo>
                <a:lnTo>
                  <a:pt x="733" y="1183"/>
                </a:lnTo>
                <a:lnTo>
                  <a:pt x="421" y="1505"/>
                </a:lnTo>
                <a:lnTo>
                  <a:pt x="213" y="751"/>
                </a:lnTo>
                <a:lnTo>
                  <a:pt x="0" y="0"/>
                </a:lnTo>
                <a:close/>
              </a:path>
            </a:pathLst>
          </a:custGeom>
          <a:solidFill>
            <a:srgbClr val="2B7D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7654" name="Title 1"/>
          <p:cNvSpPr txBox="1">
            <a:spLocks noChangeArrowheads="1"/>
          </p:cNvSpPr>
          <p:nvPr/>
        </p:nvSpPr>
        <p:spPr bwMode="auto">
          <a:xfrm>
            <a:off x="6546850" y="2743200"/>
            <a:ext cx="4095750" cy="162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3338"/>
              </a:lnSpc>
            </a:pPr>
            <a:r>
              <a:rPr lang="en-US" altLang="zh-CN" sz="4200">
                <a:solidFill>
                  <a:schemeClr val="bg1"/>
                </a:solidFill>
                <a:latin typeface="Bebas Neue"/>
              </a:rPr>
              <a:t>Business</a:t>
            </a:r>
          </a:p>
          <a:p>
            <a:pPr eaLnBrk="1" hangingPunct="1">
              <a:lnSpc>
                <a:spcPts val="3338"/>
              </a:lnSpc>
            </a:pPr>
            <a:r>
              <a:rPr lang="en-US" altLang="zh-CN" sz="4200">
                <a:solidFill>
                  <a:srgbClr val="3EB198"/>
                </a:solidFill>
                <a:latin typeface="Bebas Neue"/>
              </a:rPr>
              <a:t>Presentations</a:t>
            </a:r>
          </a:p>
          <a:p>
            <a:pPr eaLnBrk="1" hangingPunct="1">
              <a:lnSpc>
                <a:spcPts val="3338"/>
              </a:lnSpc>
            </a:pPr>
            <a:r>
              <a:rPr lang="en-US" altLang="zh-CN" sz="4200">
                <a:solidFill>
                  <a:schemeClr val="bg1"/>
                </a:solidFill>
                <a:latin typeface="Bebas Neue"/>
              </a:rPr>
              <a:t>All ready</a:t>
            </a:r>
          </a:p>
        </p:txBody>
      </p:sp>
      <p:sp>
        <p:nvSpPr>
          <p:cNvPr id="27655" name="TextBox 20"/>
          <p:cNvSpPr txBox="1">
            <a:spLocks noChangeArrowheads="1"/>
          </p:cNvSpPr>
          <p:nvPr/>
        </p:nvSpPr>
        <p:spPr bwMode="auto">
          <a:xfrm>
            <a:off x="3613150" y="2819400"/>
            <a:ext cx="16700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4800">
                <a:solidFill>
                  <a:srgbClr val="FFFFFF"/>
                </a:solidFill>
                <a:latin typeface="Bebas Neue"/>
              </a:rPr>
              <a:t>2014</a:t>
            </a:r>
          </a:p>
        </p:txBody>
      </p:sp>
      <p:sp>
        <p:nvSpPr>
          <p:cNvPr id="27656" name="TextBox 21"/>
          <p:cNvSpPr txBox="1">
            <a:spLocks noChangeArrowheads="1"/>
          </p:cNvSpPr>
          <p:nvPr/>
        </p:nvSpPr>
        <p:spPr bwMode="auto">
          <a:xfrm>
            <a:off x="2828925" y="5360988"/>
            <a:ext cx="167005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700">
                <a:solidFill>
                  <a:srgbClr val="FFFFFF"/>
                </a:solidFill>
                <a:latin typeface="Bebas Neue"/>
              </a:rPr>
              <a:t>2013</a:t>
            </a:r>
          </a:p>
        </p:txBody>
      </p:sp>
      <p:sp>
        <p:nvSpPr>
          <p:cNvPr id="27657" name="矩形 13"/>
          <p:cNvSpPr>
            <a:spLocks noChangeArrowheads="1"/>
          </p:cNvSpPr>
          <p:nvPr/>
        </p:nvSpPr>
        <p:spPr bwMode="auto">
          <a:xfrm>
            <a:off x="6683375" y="4441825"/>
            <a:ext cx="4289425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。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Please read the instructions and more work at the end of the manual template.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3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37" r="17503" b="6429"/>
          <a:stretch>
            <a:fillRect/>
          </a:stretch>
        </p:blipFill>
        <p:spPr bwMode="auto">
          <a:xfrm>
            <a:off x="6321425" y="1058863"/>
            <a:ext cx="2479675" cy="252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5" name="图片 3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79" r="19913"/>
          <a:stretch>
            <a:fillRect/>
          </a:stretch>
        </p:blipFill>
        <p:spPr bwMode="auto">
          <a:xfrm>
            <a:off x="8807450" y="3552825"/>
            <a:ext cx="2497138" cy="250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图片 3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3" r="22621"/>
          <a:stretch>
            <a:fillRect/>
          </a:stretch>
        </p:blipFill>
        <p:spPr bwMode="auto">
          <a:xfrm>
            <a:off x="6305550" y="3575050"/>
            <a:ext cx="250190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8677" name="组合 6"/>
          <p:cNvGrpSpPr>
            <a:grpSpLocks/>
          </p:cNvGrpSpPr>
          <p:nvPr/>
        </p:nvGrpSpPr>
        <p:grpSpPr bwMode="auto">
          <a:xfrm>
            <a:off x="0" y="377825"/>
            <a:ext cx="1001713" cy="522288"/>
            <a:chOff x="0" y="0"/>
            <a:chExt cx="1988458" cy="522515"/>
          </a:xfrm>
        </p:grpSpPr>
        <p:sp>
          <p:nvSpPr>
            <p:cNvPr id="28700" name="矩形 3"/>
            <p:cNvSpPr>
              <a:spLocks noChangeArrowheads="1"/>
            </p:cNvSpPr>
            <p:nvPr/>
          </p:nvSpPr>
          <p:spPr bwMode="auto">
            <a:xfrm>
              <a:off x="0" y="0"/>
              <a:ext cx="1988458" cy="522514"/>
            </a:xfrm>
            <a:prstGeom prst="rect">
              <a:avLst/>
            </a:prstGeom>
            <a:solidFill>
              <a:srgbClr val="3EB1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8701" name="直角三角形 5"/>
            <p:cNvSpPr>
              <a:spLocks noChangeArrowheads="1"/>
            </p:cNvSpPr>
            <p:nvPr/>
          </p:nvSpPr>
          <p:spPr bwMode="auto">
            <a:xfrm flipH="1">
              <a:off x="0" y="1"/>
              <a:ext cx="1988458" cy="522514"/>
            </a:xfrm>
            <a:prstGeom prst="rtTriangle">
              <a:avLst/>
            </a:prstGeom>
            <a:solidFill>
              <a:srgbClr val="30302F">
                <a:alpha val="4196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8678" name="文本框 8"/>
          <p:cNvSpPr txBox="1">
            <a:spLocks noChangeArrowheads="1"/>
          </p:cNvSpPr>
          <p:nvPr/>
        </p:nvSpPr>
        <p:spPr bwMode="auto">
          <a:xfrm>
            <a:off x="1176338" y="454025"/>
            <a:ext cx="19192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ADD YOU TITLE</a:t>
            </a:r>
            <a:endParaRPr lang="zh-CN" altLang="en-US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679" name="Rectangle 3@|1FFC:4308095|FBC:16777215|LFC:16777215|LBC:16777215"/>
          <p:cNvSpPr>
            <a:spLocks noChangeArrowheads="1"/>
          </p:cNvSpPr>
          <p:nvPr/>
        </p:nvSpPr>
        <p:spPr bwMode="auto">
          <a:xfrm>
            <a:off x="952500" y="2006600"/>
            <a:ext cx="4624388" cy="36513"/>
          </a:xfrm>
          <a:prstGeom prst="rect">
            <a:avLst/>
          </a:pr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6025" eaLnBrk="1" hangingPunct="1"/>
            <a:endParaRPr lang="en-US" altLang="zh-CN" sz="3100" b="1">
              <a:solidFill>
                <a:srgbClr val="FFFFFF"/>
              </a:solidFill>
              <a:latin typeface="Roboto Condensed"/>
            </a:endParaRPr>
          </a:p>
        </p:txBody>
      </p:sp>
      <p:sp>
        <p:nvSpPr>
          <p:cNvPr id="28680" name="Rectangle 4@|1FFC:4308095|FBC:16777215|LFC:16777215|LBC:16777215"/>
          <p:cNvSpPr>
            <a:spLocks noChangeArrowheads="1"/>
          </p:cNvSpPr>
          <p:nvPr/>
        </p:nvSpPr>
        <p:spPr bwMode="auto">
          <a:xfrm>
            <a:off x="4638675" y="1077913"/>
            <a:ext cx="938213" cy="938212"/>
          </a:xfrm>
          <a:prstGeom prst="rect">
            <a:avLst/>
          </a:pr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6025" eaLnBrk="1" hangingPunct="1"/>
            <a:endParaRPr lang="en-US" altLang="zh-CN" sz="3100" b="1">
              <a:solidFill>
                <a:srgbClr val="FFFFFF"/>
              </a:solidFill>
              <a:latin typeface="Roboto Condensed"/>
            </a:endParaRPr>
          </a:p>
        </p:txBody>
      </p:sp>
      <p:sp>
        <p:nvSpPr>
          <p:cNvPr id="28681" name="Rectangle 46@|1FFC:1554685|FBC:16777215|LFC:16777215|LBC:16777215"/>
          <p:cNvSpPr>
            <a:spLocks noChangeArrowheads="1"/>
          </p:cNvSpPr>
          <p:nvPr/>
        </p:nvSpPr>
        <p:spPr bwMode="auto">
          <a:xfrm>
            <a:off x="952500" y="3346450"/>
            <a:ext cx="4624388" cy="36513"/>
          </a:xfrm>
          <a:prstGeom prst="rect">
            <a:avLst/>
          </a:prstGeom>
          <a:solidFill>
            <a:srgbClr val="2B7D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6025" eaLnBrk="1" hangingPunct="1"/>
            <a:endParaRPr lang="en-US" altLang="zh-CN" sz="3100" b="1">
              <a:solidFill>
                <a:srgbClr val="FFFFFF"/>
              </a:solidFill>
              <a:latin typeface="Roboto Condensed"/>
            </a:endParaRPr>
          </a:p>
        </p:txBody>
      </p:sp>
      <p:sp>
        <p:nvSpPr>
          <p:cNvPr id="28682" name="Rectangle 47@|1FFC:1554685|FBC:16777215|LFC:16777215|LBC:16777215"/>
          <p:cNvSpPr>
            <a:spLocks noChangeArrowheads="1"/>
          </p:cNvSpPr>
          <p:nvPr/>
        </p:nvSpPr>
        <p:spPr bwMode="auto">
          <a:xfrm>
            <a:off x="4638675" y="2419350"/>
            <a:ext cx="938213" cy="936625"/>
          </a:xfrm>
          <a:prstGeom prst="rect">
            <a:avLst/>
          </a:prstGeom>
          <a:solidFill>
            <a:srgbClr val="2B7D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6025" eaLnBrk="1" hangingPunct="1"/>
            <a:endParaRPr lang="en-US" altLang="zh-CN" sz="3100" b="1">
              <a:solidFill>
                <a:srgbClr val="FFFFFF"/>
              </a:solidFill>
              <a:latin typeface="Roboto Condensed"/>
            </a:endParaRPr>
          </a:p>
        </p:txBody>
      </p:sp>
      <p:sp>
        <p:nvSpPr>
          <p:cNvPr id="28683" name="Rectangle 51@|1FFC:14657585|FBC:16777215|LFC:16777215|LBC:16777215"/>
          <p:cNvSpPr>
            <a:spLocks noChangeArrowheads="1"/>
          </p:cNvSpPr>
          <p:nvPr/>
        </p:nvSpPr>
        <p:spPr bwMode="auto">
          <a:xfrm>
            <a:off x="952500" y="4686300"/>
            <a:ext cx="4624388" cy="36513"/>
          </a:xfrm>
          <a:prstGeom prst="rect">
            <a:avLst/>
          </a:prstGeom>
          <a:solidFill>
            <a:srgbClr val="76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6025" eaLnBrk="1" hangingPunct="1"/>
            <a:endParaRPr lang="en-US" altLang="zh-CN" sz="3100" b="1">
              <a:solidFill>
                <a:srgbClr val="FFFFFF"/>
              </a:solidFill>
              <a:latin typeface="Roboto Condensed"/>
            </a:endParaRPr>
          </a:p>
        </p:txBody>
      </p:sp>
      <p:sp>
        <p:nvSpPr>
          <p:cNvPr id="28684" name="Rectangle 52@|1FFC:14657585|FBC:16777215|LFC:16777215|LBC:16777215"/>
          <p:cNvSpPr>
            <a:spLocks noChangeArrowheads="1"/>
          </p:cNvSpPr>
          <p:nvPr/>
        </p:nvSpPr>
        <p:spPr bwMode="auto">
          <a:xfrm>
            <a:off x="4638675" y="3759200"/>
            <a:ext cx="938213" cy="938213"/>
          </a:xfrm>
          <a:prstGeom prst="rect">
            <a:avLst/>
          </a:prstGeom>
          <a:solidFill>
            <a:srgbClr val="76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6025" eaLnBrk="1" hangingPunct="1"/>
            <a:endParaRPr lang="en-US" altLang="zh-CN" sz="3100" b="1">
              <a:solidFill>
                <a:srgbClr val="FFFFFF"/>
              </a:solidFill>
              <a:latin typeface="Roboto Condensed"/>
            </a:endParaRPr>
          </a:p>
        </p:txBody>
      </p:sp>
      <p:sp>
        <p:nvSpPr>
          <p:cNvPr id="28685" name="Rectangle 56@|1FFC:2381804|FBC:16777215|LFC:16777215|LBC:16777215"/>
          <p:cNvSpPr>
            <a:spLocks noChangeArrowheads="1"/>
          </p:cNvSpPr>
          <p:nvPr/>
        </p:nvSpPr>
        <p:spPr bwMode="auto">
          <a:xfrm>
            <a:off x="952500" y="6027738"/>
            <a:ext cx="4624388" cy="36512"/>
          </a:xfrm>
          <a:prstGeom prst="rect">
            <a:avLst/>
          </a:prstGeom>
          <a:solidFill>
            <a:srgbClr val="74CE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6025" eaLnBrk="1" hangingPunct="1"/>
            <a:endParaRPr lang="en-US" altLang="zh-CN" sz="3100" b="1">
              <a:solidFill>
                <a:srgbClr val="FFFFFF"/>
              </a:solidFill>
              <a:latin typeface="Roboto Condensed"/>
            </a:endParaRPr>
          </a:p>
        </p:txBody>
      </p:sp>
      <p:sp>
        <p:nvSpPr>
          <p:cNvPr id="28686" name="Rectangle 57@|1FFC:2381804|FBC:16777215|LFC:16777215|LBC:16777215"/>
          <p:cNvSpPr>
            <a:spLocks noChangeArrowheads="1"/>
          </p:cNvSpPr>
          <p:nvPr/>
        </p:nvSpPr>
        <p:spPr bwMode="auto">
          <a:xfrm>
            <a:off x="4638675" y="5099050"/>
            <a:ext cx="938213" cy="938213"/>
          </a:xfrm>
          <a:prstGeom prst="rect">
            <a:avLst/>
          </a:prstGeom>
          <a:solidFill>
            <a:srgbClr val="74CE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6025" eaLnBrk="1" hangingPunct="1"/>
            <a:endParaRPr lang="en-US" altLang="zh-CN" sz="3100" b="1">
              <a:solidFill>
                <a:srgbClr val="FFFFFF"/>
              </a:solidFill>
              <a:latin typeface="Roboto Condensed"/>
            </a:endParaRPr>
          </a:p>
        </p:txBody>
      </p:sp>
      <p:sp>
        <p:nvSpPr>
          <p:cNvPr id="28687" name="Freeform 139"/>
          <p:cNvSpPr>
            <a:spLocks noChangeAspect="1" noEditPoints="1"/>
          </p:cNvSpPr>
          <p:nvPr/>
        </p:nvSpPr>
        <p:spPr bwMode="auto">
          <a:xfrm>
            <a:off x="4826000" y="1266825"/>
            <a:ext cx="563563" cy="561975"/>
          </a:xfrm>
          <a:custGeom>
            <a:avLst/>
            <a:gdLst>
              <a:gd name="T0" fmla="*/ 2147483647 w 68"/>
              <a:gd name="T1" fmla="*/ 2147483647 h 68"/>
              <a:gd name="T2" fmla="*/ 2147483647 w 68"/>
              <a:gd name="T3" fmla="*/ 2147483647 h 68"/>
              <a:gd name="T4" fmla="*/ 0 w 68"/>
              <a:gd name="T5" fmla="*/ 2147483647 h 68"/>
              <a:gd name="T6" fmla="*/ 2147483647 w 68"/>
              <a:gd name="T7" fmla="*/ 0 h 68"/>
              <a:gd name="T8" fmla="*/ 2147483647 w 68"/>
              <a:gd name="T9" fmla="*/ 2147483647 h 68"/>
              <a:gd name="T10" fmla="*/ 2147483647 w 68"/>
              <a:gd name="T11" fmla="*/ 2147483647 h 68"/>
              <a:gd name="T12" fmla="*/ 2147483647 w 68"/>
              <a:gd name="T13" fmla="*/ 2147483647 h 68"/>
              <a:gd name="T14" fmla="*/ 2147483647 w 68"/>
              <a:gd name="T15" fmla="*/ 2147483647 h 68"/>
              <a:gd name="T16" fmla="*/ 2147483647 w 68"/>
              <a:gd name="T17" fmla="*/ 2147483647 h 68"/>
              <a:gd name="T18" fmla="*/ 2147483647 w 68"/>
              <a:gd name="T19" fmla="*/ 2147483647 h 68"/>
              <a:gd name="T20" fmla="*/ 2147483647 w 68"/>
              <a:gd name="T21" fmla="*/ 2147483647 h 68"/>
              <a:gd name="T22" fmla="*/ 2147483647 w 68"/>
              <a:gd name="T23" fmla="*/ 2147483647 h 68"/>
              <a:gd name="T24" fmla="*/ 2147483647 w 68"/>
              <a:gd name="T25" fmla="*/ 2147483647 h 68"/>
              <a:gd name="T26" fmla="*/ 2147483647 w 68"/>
              <a:gd name="T27" fmla="*/ 2147483647 h 68"/>
              <a:gd name="T28" fmla="*/ 2147483647 w 68"/>
              <a:gd name="T29" fmla="*/ 2147483647 h 68"/>
              <a:gd name="T30" fmla="*/ 2147483647 w 68"/>
              <a:gd name="T31" fmla="*/ 2147483647 h 68"/>
              <a:gd name="T32" fmla="*/ 2147483647 w 68"/>
              <a:gd name="T33" fmla="*/ 2147483647 h 68"/>
              <a:gd name="T34" fmla="*/ 2147483647 w 68"/>
              <a:gd name="T35" fmla="*/ 2147483647 h 68"/>
              <a:gd name="T36" fmla="*/ 2147483647 w 68"/>
              <a:gd name="T37" fmla="*/ 2147483647 h 68"/>
              <a:gd name="T38" fmla="*/ 2147483647 w 68"/>
              <a:gd name="T39" fmla="*/ 2147483647 h 68"/>
              <a:gd name="T40" fmla="*/ 2147483647 w 68"/>
              <a:gd name="T41" fmla="*/ 2147483647 h 68"/>
              <a:gd name="T42" fmla="*/ 2147483647 w 68"/>
              <a:gd name="T43" fmla="*/ 2147483647 h 68"/>
              <a:gd name="T44" fmla="*/ 2147483647 w 68"/>
              <a:gd name="T45" fmla="*/ 2147483647 h 68"/>
              <a:gd name="T46" fmla="*/ 2147483647 w 68"/>
              <a:gd name="T47" fmla="*/ 2147483647 h 68"/>
              <a:gd name="T48" fmla="*/ 2147483647 w 68"/>
              <a:gd name="T49" fmla="*/ 2147483647 h 68"/>
              <a:gd name="T50" fmla="*/ 2147483647 w 68"/>
              <a:gd name="T51" fmla="*/ 2147483647 h 68"/>
              <a:gd name="T52" fmla="*/ 2147483647 w 68"/>
              <a:gd name="T53" fmla="*/ 2147483647 h 68"/>
              <a:gd name="T54" fmla="*/ 2147483647 w 68"/>
              <a:gd name="T55" fmla="*/ 2147483647 h 68"/>
              <a:gd name="T56" fmla="*/ 2147483647 w 68"/>
              <a:gd name="T57" fmla="*/ 2147483647 h 68"/>
              <a:gd name="T58" fmla="*/ 2147483647 w 68"/>
              <a:gd name="T59" fmla="*/ 2147483647 h 68"/>
              <a:gd name="T60" fmla="*/ 2147483647 w 68"/>
              <a:gd name="T61" fmla="*/ 2147483647 h 68"/>
              <a:gd name="T62" fmla="*/ 2147483647 w 68"/>
              <a:gd name="T63" fmla="*/ 2147483647 h 68"/>
              <a:gd name="T64" fmla="*/ 2147483647 w 68"/>
              <a:gd name="T65" fmla="*/ 2147483647 h 68"/>
              <a:gd name="T66" fmla="*/ 2147483647 w 68"/>
              <a:gd name="T67" fmla="*/ 2147483647 h 68"/>
              <a:gd name="T68" fmla="*/ 2147483647 w 68"/>
              <a:gd name="T69" fmla="*/ 2147483647 h 68"/>
              <a:gd name="T70" fmla="*/ 2147483647 w 68"/>
              <a:gd name="T71" fmla="*/ 2147483647 h 68"/>
              <a:gd name="T72" fmla="*/ 2147483647 w 68"/>
              <a:gd name="T73" fmla="*/ 2147483647 h 68"/>
              <a:gd name="T74" fmla="*/ 2147483647 w 68"/>
              <a:gd name="T75" fmla="*/ 2147483647 h 68"/>
              <a:gd name="T76" fmla="*/ 2147483647 w 68"/>
              <a:gd name="T77" fmla="*/ 2147483647 h 68"/>
              <a:gd name="T78" fmla="*/ 2147483647 w 68"/>
              <a:gd name="T79" fmla="*/ 2147483647 h 68"/>
              <a:gd name="T80" fmla="*/ 2147483647 w 68"/>
              <a:gd name="T81" fmla="*/ 2147483647 h 68"/>
              <a:gd name="T82" fmla="*/ 2147483647 w 68"/>
              <a:gd name="T83" fmla="*/ 2147483647 h 68"/>
              <a:gd name="T84" fmla="*/ 2147483647 w 68"/>
              <a:gd name="T85" fmla="*/ 2147483647 h 68"/>
              <a:gd name="T86" fmla="*/ 2147483647 w 68"/>
              <a:gd name="T87" fmla="*/ 2147483647 h 68"/>
              <a:gd name="T88" fmla="*/ 2147483647 w 68"/>
              <a:gd name="T89" fmla="*/ 2147483647 h 68"/>
              <a:gd name="T90" fmla="*/ 2147483647 w 68"/>
              <a:gd name="T91" fmla="*/ 2147483647 h 68"/>
              <a:gd name="T92" fmla="*/ 2147483647 w 68"/>
              <a:gd name="T93" fmla="*/ 2147483647 h 68"/>
              <a:gd name="T94" fmla="*/ 2147483647 w 68"/>
              <a:gd name="T95" fmla="*/ 2147483647 h 68"/>
              <a:gd name="T96" fmla="*/ 2147483647 w 68"/>
              <a:gd name="T97" fmla="*/ 2147483647 h 68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66" y="34"/>
                </a:moveTo>
                <a:cubicBezTo>
                  <a:pt x="66" y="16"/>
                  <a:pt x="52" y="1"/>
                  <a:pt x="34" y="1"/>
                </a:cubicBezTo>
                <a:cubicBezTo>
                  <a:pt x="16" y="1"/>
                  <a:pt x="1" y="16"/>
                  <a:pt x="1" y="34"/>
                </a:cubicBezTo>
                <a:cubicBezTo>
                  <a:pt x="1" y="52"/>
                  <a:pt x="16" y="66"/>
                  <a:pt x="34" y="66"/>
                </a:cubicBezTo>
                <a:cubicBezTo>
                  <a:pt x="52" y="66"/>
                  <a:pt x="66" y="52"/>
                  <a:pt x="66" y="34"/>
                </a:cubicBezTo>
                <a:close/>
                <a:moveTo>
                  <a:pt x="7" y="22"/>
                </a:moveTo>
                <a:cubicBezTo>
                  <a:pt x="21" y="60"/>
                  <a:pt x="21" y="60"/>
                  <a:pt x="21" y="60"/>
                </a:cubicBezTo>
                <a:cubicBezTo>
                  <a:pt x="11" y="55"/>
                  <a:pt x="5" y="45"/>
                  <a:pt x="5" y="34"/>
                </a:cubicBezTo>
                <a:cubicBezTo>
                  <a:pt x="5" y="29"/>
                  <a:pt x="5" y="25"/>
                  <a:pt x="7" y="22"/>
                </a:cubicBezTo>
                <a:close/>
                <a:moveTo>
                  <a:pt x="51" y="42"/>
                </a:moveTo>
                <a:cubicBezTo>
                  <a:pt x="48" y="51"/>
                  <a:pt x="48" y="51"/>
                  <a:pt x="48" y="51"/>
                </a:cubicBezTo>
                <a:cubicBezTo>
                  <a:pt x="38" y="20"/>
                  <a:pt x="38" y="20"/>
                  <a:pt x="38" y="20"/>
                </a:cubicBezTo>
                <a:cubicBezTo>
                  <a:pt x="38" y="20"/>
                  <a:pt x="40" y="20"/>
                  <a:pt x="41" y="20"/>
                </a:cubicBezTo>
                <a:cubicBezTo>
                  <a:pt x="43" y="20"/>
                  <a:pt x="43" y="17"/>
                  <a:pt x="41" y="17"/>
                </a:cubicBezTo>
                <a:cubicBezTo>
                  <a:pt x="36" y="18"/>
                  <a:pt x="33" y="18"/>
                  <a:pt x="33" y="18"/>
                </a:cubicBezTo>
                <a:cubicBezTo>
                  <a:pt x="33" y="18"/>
                  <a:pt x="30" y="18"/>
                  <a:pt x="25" y="17"/>
                </a:cubicBezTo>
                <a:cubicBezTo>
                  <a:pt x="24" y="17"/>
                  <a:pt x="24" y="20"/>
                  <a:pt x="25" y="20"/>
                </a:cubicBezTo>
                <a:cubicBezTo>
                  <a:pt x="27" y="20"/>
                  <a:pt x="28" y="20"/>
                  <a:pt x="28" y="20"/>
                </a:cubicBezTo>
                <a:cubicBezTo>
                  <a:pt x="33" y="32"/>
                  <a:pt x="33" y="32"/>
                  <a:pt x="33" y="32"/>
                </a:cubicBezTo>
                <a:cubicBezTo>
                  <a:pt x="27" y="52"/>
                  <a:pt x="27" y="52"/>
                  <a:pt x="27" y="52"/>
                </a:cubicBezTo>
                <a:cubicBezTo>
                  <a:pt x="16" y="20"/>
                  <a:pt x="16" y="20"/>
                  <a:pt x="16" y="20"/>
                </a:cubicBezTo>
                <a:cubicBezTo>
                  <a:pt x="16" y="20"/>
                  <a:pt x="18" y="20"/>
                  <a:pt x="19" y="20"/>
                </a:cubicBezTo>
                <a:cubicBezTo>
                  <a:pt x="21" y="20"/>
                  <a:pt x="21" y="17"/>
                  <a:pt x="19" y="17"/>
                </a:cubicBezTo>
                <a:cubicBezTo>
                  <a:pt x="14" y="18"/>
                  <a:pt x="11" y="18"/>
                  <a:pt x="11" y="18"/>
                </a:cubicBezTo>
                <a:cubicBezTo>
                  <a:pt x="11" y="18"/>
                  <a:pt x="10" y="18"/>
                  <a:pt x="9" y="18"/>
                </a:cubicBezTo>
                <a:cubicBezTo>
                  <a:pt x="15" y="10"/>
                  <a:pt x="24" y="5"/>
                  <a:pt x="34" y="5"/>
                </a:cubicBezTo>
                <a:cubicBezTo>
                  <a:pt x="41" y="5"/>
                  <a:pt x="48" y="7"/>
                  <a:pt x="53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0" y="12"/>
                  <a:pt x="48" y="15"/>
                  <a:pt x="48" y="17"/>
                </a:cubicBezTo>
                <a:cubicBezTo>
                  <a:pt x="48" y="20"/>
                  <a:pt x="50" y="22"/>
                  <a:pt x="51" y="24"/>
                </a:cubicBezTo>
                <a:cubicBezTo>
                  <a:pt x="52" y="26"/>
                  <a:pt x="53" y="29"/>
                  <a:pt x="53" y="32"/>
                </a:cubicBezTo>
                <a:cubicBezTo>
                  <a:pt x="53" y="35"/>
                  <a:pt x="52" y="38"/>
                  <a:pt x="51" y="42"/>
                </a:cubicBezTo>
                <a:close/>
                <a:moveTo>
                  <a:pt x="43" y="61"/>
                </a:moveTo>
                <a:cubicBezTo>
                  <a:pt x="43" y="61"/>
                  <a:pt x="43" y="61"/>
                  <a:pt x="43" y="61"/>
                </a:cubicBezTo>
                <a:cubicBezTo>
                  <a:pt x="40" y="62"/>
                  <a:pt x="37" y="63"/>
                  <a:pt x="34" y="63"/>
                </a:cubicBezTo>
                <a:cubicBezTo>
                  <a:pt x="31" y="63"/>
                  <a:pt x="28" y="62"/>
                  <a:pt x="26" y="62"/>
                </a:cubicBezTo>
                <a:cubicBezTo>
                  <a:pt x="34" y="36"/>
                  <a:pt x="34" y="36"/>
                  <a:pt x="34" y="36"/>
                </a:cubicBezTo>
                <a:lnTo>
                  <a:pt x="43" y="61"/>
                </a:lnTo>
                <a:close/>
                <a:moveTo>
                  <a:pt x="63" y="34"/>
                </a:moveTo>
                <a:cubicBezTo>
                  <a:pt x="63" y="44"/>
                  <a:pt x="57" y="54"/>
                  <a:pt x="48" y="59"/>
                </a:cubicBezTo>
                <a:cubicBezTo>
                  <a:pt x="57" y="33"/>
                  <a:pt x="57" y="33"/>
                  <a:pt x="57" y="33"/>
                </a:cubicBezTo>
                <a:cubicBezTo>
                  <a:pt x="59" y="29"/>
                  <a:pt x="60" y="26"/>
                  <a:pt x="60" y="23"/>
                </a:cubicBezTo>
                <a:cubicBezTo>
                  <a:pt x="60" y="22"/>
                  <a:pt x="60" y="21"/>
                  <a:pt x="59" y="20"/>
                </a:cubicBezTo>
                <a:cubicBezTo>
                  <a:pt x="62" y="24"/>
                  <a:pt x="63" y="29"/>
                  <a:pt x="63" y="3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8688" name="Freeform 157"/>
          <p:cNvSpPr>
            <a:spLocks noEditPoints="1"/>
          </p:cNvSpPr>
          <p:nvPr/>
        </p:nvSpPr>
        <p:spPr bwMode="auto">
          <a:xfrm>
            <a:off x="4892675" y="2624138"/>
            <a:ext cx="430213" cy="527050"/>
          </a:xfrm>
          <a:custGeom>
            <a:avLst/>
            <a:gdLst>
              <a:gd name="T0" fmla="*/ 2147483647 w 41"/>
              <a:gd name="T1" fmla="*/ 2147483647 h 50"/>
              <a:gd name="T2" fmla="*/ 2147483647 w 41"/>
              <a:gd name="T3" fmla="*/ 2147483647 h 50"/>
              <a:gd name="T4" fmla="*/ 2147483647 w 41"/>
              <a:gd name="T5" fmla="*/ 2147483647 h 50"/>
              <a:gd name="T6" fmla="*/ 0 w 41"/>
              <a:gd name="T7" fmla="*/ 2147483647 h 50"/>
              <a:gd name="T8" fmla="*/ 0 w 41"/>
              <a:gd name="T9" fmla="*/ 2147483647 h 50"/>
              <a:gd name="T10" fmla="*/ 2147483647 w 41"/>
              <a:gd name="T11" fmla="*/ 0 h 50"/>
              <a:gd name="T12" fmla="*/ 2147483647 w 41"/>
              <a:gd name="T13" fmla="*/ 0 h 50"/>
              <a:gd name="T14" fmla="*/ 2147483647 w 41"/>
              <a:gd name="T15" fmla="*/ 2147483647 h 50"/>
              <a:gd name="T16" fmla="*/ 2147483647 w 41"/>
              <a:gd name="T17" fmla="*/ 2147483647 h 50"/>
              <a:gd name="T18" fmla="*/ 2147483647 w 41"/>
              <a:gd name="T19" fmla="*/ 2147483647 h 50"/>
              <a:gd name="T20" fmla="*/ 2147483647 w 41"/>
              <a:gd name="T21" fmla="*/ 2147483647 h 50"/>
              <a:gd name="T22" fmla="*/ 2147483647 w 41"/>
              <a:gd name="T23" fmla="*/ 2147483647 h 50"/>
              <a:gd name="T24" fmla="*/ 2147483647 w 41"/>
              <a:gd name="T25" fmla="*/ 2147483647 h 50"/>
              <a:gd name="T26" fmla="*/ 2147483647 w 41"/>
              <a:gd name="T27" fmla="*/ 2147483647 h 50"/>
              <a:gd name="T28" fmla="*/ 2147483647 w 41"/>
              <a:gd name="T29" fmla="*/ 2147483647 h 50"/>
              <a:gd name="T30" fmla="*/ 2147483647 w 41"/>
              <a:gd name="T31" fmla="*/ 2147483647 h 50"/>
              <a:gd name="T32" fmla="*/ 2147483647 w 41"/>
              <a:gd name="T33" fmla="*/ 2147483647 h 50"/>
              <a:gd name="T34" fmla="*/ 2147483647 w 41"/>
              <a:gd name="T35" fmla="*/ 2147483647 h 50"/>
              <a:gd name="T36" fmla="*/ 2147483647 w 41"/>
              <a:gd name="T37" fmla="*/ 2147483647 h 50"/>
              <a:gd name="T38" fmla="*/ 2147483647 w 41"/>
              <a:gd name="T39" fmla="*/ 2147483647 h 50"/>
              <a:gd name="T40" fmla="*/ 2147483647 w 41"/>
              <a:gd name="T41" fmla="*/ 2147483647 h 50"/>
              <a:gd name="T42" fmla="*/ 2147483647 w 41"/>
              <a:gd name="T43" fmla="*/ 2147483647 h 50"/>
              <a:gd name="T44" fmla="*/ 2147483647 w 41"/>
              <a:gd name="T45" fmla="*/ 2147483647 h 5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8689" name="Freeform 158"/>
          <p:cNvSpPr>
            <a:spLocks noEditPoints="1"/>
          </p:cNvSpPr>
          <p:nvPr/>
        </p:nvSpPr>
        <p:spPr bwMode="auto">
          <a:xfrm>
            <a:off x="4846638" y="4003675"/>
            <a:ext cx="522287" cy="447675"/>
          </a:xfrm>
          <a:custGeom>
            <a:avLst/>
            <a:gdLst>
              <a:gd name="T0" fmla="*/ 2147483647 w 68"/>
              <a:gd name="T1" fmla="*/ 2147483647 h 58"/>
              <a:gd name="T2" fmla="*/ 0 w 68"/>
              <a:gd name="T3" fmla="*/ 2147483647 h 58"/>
              <a:gd name="T4" fmla="*/ 0 w 68"/>
              <a:gd name="T5" fmla="*/ 2147483647 h 58"/>
              <a:gd name="T6" fmla="*/ 2147483647 w 68"/>
              <a:gd name="T7" fmla="*/ 2147483647 h 58"/>
              <a:gd name="T8" fmla="*/ 2147483647 w 68"/>
              <a:gd name="T9" fmla="*/ 2147483647 h 58"/>
              <a:gd name="T10" fmla="*/ 2147483647 w 68"/>
              <a:gd name="T11" fmla="*/ 2147483647 h 58"/>
              <a:gd name="T12" fmla="*/ 2147483647 w 68"/>
              <a:gd name="T13" fmla="*/ 0 h 58"/>
              <a:gd name="T14" fmla="*/ 2147483647 w 68"/>
              <a:gd name="T15" fmla="*/ 0 h 58"/>
              <a:gd name="T16" fmla="*/ 2147483647 w 68"/>
              <a:gd name="T17" fmla="*/ 2147483647 h 58"/>
              <a:gd name="T18" fmla="*/ 2147483647 w 68"/>
              <a:gd name="T19" fmla="*/ 2147483647 h 58"/>
              <a:gd name="T20" fmla="*/ 2147483647 w 68"/>
              <a:gd name="T21" fmla="*/ 2147483647 h 58"/>
              <a:gd name="T22" fmla="*/ 2147483647 w 68"/>
              <a:gd name="T23" fmla="*/ 2147483647 h 58"/>
              <a:gd name="T24" fmla="*/ 2147483647 w 68"/>
              <a:gd name="T25" fmla="*/ 2147483647 h 58"/>
              <a:gd name="T26" fmla="*/ 2147483647 w 68"/>
              <a:gd name="T27" fmla="*/ 2147483647 h 58"/>
              <a:gd name="T28" fmla="*/ 2147483647 w 68"/>
              <a:gd name="T29" fmla="*/ 2147483647 h 58"/>
              <a:gd name="T30" fmla="*/ 2147483647 w 68"/>
              <a:gd name="T31" fmla="*/ 2147483647 h 58"/>
              <a:gd name="T32" fmla="*/ 0 w 68"/>
              <a:gd name="T33" fmla="*/ 2147483647 h 58"/>
              <a:gd name="T34" fmla="*/ 0 w 68"/>
              <a:gd name="T35" fmla="*/ 2147483647 h 58"/>
              <a:gd name="T36" fmla="*/ 2147483647 w 68"/>
              <a:gd name="T37" fmla="*/ 2147483647 h 58"/>
              <a:gd name="T38" fmla="*/ 2147483647 w 68"/>
              <a:gd name="T39" fmla="*/ 2147483647 h 58"/>
              <a:gd name="T40" fmla="*/ 2147483647 w 68"/>
              <a:gd name="T41" fmla="*/ 2147483647 h 58"/>
              <a:gd name="T42" fmla="*/ 2147483647 w 68"/>
              <a:gd name="T43" fmla="*/ 2147483647 h 58"/>
              <a:gd name="T44" fmla="*/ 2147483647 w 68"/>
              <a:gd name="T45" fmla="*/ 2147483647 h 58"/>
              <a:gd name="T46" fmla="*/ 2147483647 w 68"/>
              <a:gd name="T47" fmla="*/ 2147483647 h 58"/>
              <a:gd name="T48" fmla="*/ 2147483647 w 68"/>
              <a:gd name="T49" fmla="*/ 2147483647 h 58"/>
              <a:gd name="T50" fmla="*/ 2147483647 w 68"/>
              <a:gd name="T51" fmla="*/ 2147483647 h 58"/>
              <a:gd name="T52" fmla="*/ 2147483647 w 68"/>
              <a:gd name="T53" fmla="*/ 2147483647 h 58"/>
              <a:gd name="T54" fmla="*/ 2147483647 w 68"/>
              <a:gd name="T55" fmla="*/ 2147483647 h 58"/>
              <a:gd name="T56" fmla="*/ 2147483647 w 68"/>
              <a:gd name="T57" fmla="*/ 2147483647 h 58"/>
              <a:gd name="T58" fmla="*/ 2147483647 w 68"/>
              <a:gd name="T59" fmla="*/ 2147483647 h 58"/>
              <a:gd name="T60" fmla="*/ 2147483647 w 68"/>
              <a:gd name="T61" fmla="*/ 2147483647 h 58"/>
              <a:gd name="T62" fmla="*/ 2147483647 w 68"/>
              <a:gd name="T63" fmla="*/ 2147483647 h 58"/>
              <a:gd name="T64" fmla="*/ 2147483647 w 68"/>
              <a:gd name="T65" fmla="*/ 2147483647 h 58"/>
              <a:gd name="T66" fmla="*/ 2147483647 w 68"/>
              <a:gd name="T67" fmla="*/ 2147483647 h 58"/>
              <a:gd name="T68" fmla="*/ 2147483647 w 68"/>
              <a:gd name="T69" fmla="*/ 2147483647 h 58"/>
              <a:gd name="T70" fmla="*/ 2147483647 w 68"/>
              <a:gd name="T71" fmla="*/ 2147483647 h 5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68" h="58">
                <a:moveTo>
                  <a:pt x="68" y="30"/>
                </a:moveTo>
                <a:cubicBezTo>
                  <a:pt x="0" y="30"/>
                  <a:pt x="0" y="30"/>
                  <a:pt x="0" y="3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3" y="9"/>
                  <a:pt x="7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1"/>
                  <a:pt x="22" y="0"/>
                  <a:pt x="2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9" y="1"/>
                  <a:pt x="49" y="3"/>
                </a:cubicBezTo>
                <a:cubicBezTo>
                  <a:pt x="49" y="9"/>
                  <a:pt x="49" y="9"/>
                  <a:pt x="49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6" y="9"/>
                  <a:pt x="68" y="12"/>
                  <a:pt x="68" y="15"/>
                </a:cubicBezTo>
                <a:lnTo>
                  <a:pt x="68" y="30"/>
                </a:lnTo>
                <a:close/>
                <a:moveTo>
                  <a:pt x="68" y="52"/>
                </a:moveTo>
                <a:cubicBezTo>
                  <a:pt x="68" y="55"/>
                  <a:pt x="66" y="58"/>
                  <a:pt x="62" y="58"/>
                </a:cubicBezTo>
                <a:cubicBezTo>
                  <a:pt x="7" y="58"/>
                  <a:pt x="7" y="58"/>
                  <a:pt x="7" y="58"/>
                </a:cubicBezTo>
                <a:cubicBezTo>
                  <a:pt x="3" y="58"/>
                  <a:pt x="0" y="55"/>
                  <a:pt x="0" y="52"/>
                </a:cubicBezTo>
                <a:cubicBezTo>
                  <a:pt x="0" y="34"/>
                  <a:pt x="0" y="34"/>
                  <a:pt x="0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41"/>
                  <a:pt x="27" y="42"/>
                  <a:pt x="28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2" y="42"/>
                  <a:pt x="43" y="41"/>
                  <a:pt x="43" y="40"/>
                </a:cubicBezTo>
                <a:cubicBezTo>
                  <a:pt x="43" y="34"/>
                  <a:pt x="43" y="34"/>
                  <a:pt x="43" y="34"/>
                </a:cubicBezTo>
                <a:cubicBezTo>
                  <a:pt x="68" y="34"/>
                  <a:pt x="68" y="34"/>
                  <a:pt x="68" y="34"/>
                </a:cubicBezTo>
                <a:lnTo>
                  <a:pt x="68" y="52"/>
                </a:lnTo>
                <a:close/>
                <a:moveTo>
                  <a:pt x="44" y="9"/>
                </a:moveTo>
                <a:cubicBezTo>
                  <a:pt x="44" y="5"/>
                  <a:pt x="44" y="5"/>
                  <a:pt x="44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9"/>
                  <a:pt x="25" y="9"/>
                  <a:pt x="25" y="9"/>
                </a:cubicBezTo>
                <a:lnTo>
                  <a:pt x="44" y="9"/>
                </a:lnTo>
                <a:close/>
                <a:moveTo>
                  <a:pt x="39" y="39"/>
                </a:moveTo>
                <a:cubicBezTo>
                  <a:pt x="30" y="39"/>
                  <a:pt x="30" y="39"/>
                  <a:pt x="30" y="39"/>
                </a:cubicBezTo>
                <a:cubicBezTo>
                  <a:pt x="30" y="34"/>
                  <a:pt x="30" y="34"/>
                  <a:pt x="30" y="34"/>
                </a:cubicBezTo>
                <a:cubicBezTo>
                  <a:pt x="39" y="34"/>
                  <a:pt x="39" y="34"/>
                  <a:pt x="39" y="34"/>
                </a:cubicBezTo>
                <a:lnTo>
                  <a:pt x="39" y="3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8690" name="Freeform 91"/>
          <p:cNvSpPr>
            <a:spLocks noEditPoints="1"/>
          </p:cNvSpPr>
          <p:nvPr/>
        </p:nvSpPr>
        <p:spPr bwMode="auto">
          <a:xfrm>
            <a:off x="4849813" y="5310188"/>
            <a:ext cx="515937" cy="515937"/>
          </a:xfrm>
          <a:custGeom>
            <a:avLst/>
            <a:gdLst>
              <a:gd name="T0" fmla="*/ 0 w 62"/>
              <a:gd name="T1" fmla="*/ 2147483647 h 62"/>
              <a:gd name="T2" fmla="*/ 2147483647 w 62"/>
              <a:gd name="T3" fmla="*/ 2147483647 h 62"/>
              <a:gd name="T4" fmla="*/ 2147483647 w 62"/>
              <a:gd name="T5" fmla="*/ 2147483647 h 62"/>
              <a:gd name="T6" fmla="*/ 2147483647 w 62"/>
              <a:gd name="T7" fmla="*/ 2147483647 h 62"/>
              <a:gd name="T8" fmla="*/ 2147483647 w 62"/>
              <a:gd name="T9" fmla="*/ 2147483647 h 62"/>
              <a:gd name="T10" fmla="*/ 2147483647 w 62"/>
              <a:gd name="T11" fmla="*/ 2147483647 h 62"/>
              <a:gd name="T12" fmla="*/ 2147483647 w 62"/>
              <a:gd name="T13" fmla="*/ 2147483647 h 62"/>
              <a:gd name="T14" fmla="*/ 2147483647 w 62"/>
              <a:gd name="T15" fmla="*/ 2147483647 h 62"/>
              <a:gd name="T16" fmla="*/ 2147483647 w 62"/>
              <a:gd name="T17" fmla="*/ 2147483647 h 62"/>
              <a:gd name="T18" fmla="*/ 2147483647 w 62"/>
              <a:gd name="T19" fmla="*/ 2147483647 h 62"/>
              <a:gd name="T20" fmla="*/ 2147483647 w 62"/>
              <a:gd name="T21" fmla="*/ 2147483647 h 62"/>
              <a:gd name="T22" fmla="*/ 2147483647 w 62"/>
              <a:gd name="T23" fmla="*/ 2147483647 h 62"/>
              <a:gd name="T24" fmla="*/ 2147483647 w 62"/>
              <a:gd name="T25" fmla="*/ 2147483647 h 62"/>
              <a:gd name="T26" fmla="*/ 2147483647 w 62"/>
              <a:gd name="T27" fmla="*/ 2147483647 h 62"/>
              <a:gd name="T28" fmla="*/ 2147483647 w 62"/>
              <a:gd name="T29" fmla="*/ 2147483647 h 62"/>
              <a:gd name="T30" fmla="*/ 2147483647 w 62"/>
              <a:gd name="T31" fmla="*/ 2147483647 h 62"/>
              <a:gd name="T32" fmla="*/ 2147483647 w 62"/>
              <a:gd name="T33" fmla="*/ 2147483647 h 62"/>
              <a:gd name="T34" fmla="*/ 2147483647 w 62"/>
              <a:gd name="T35" fmla="*/ 2147483647 h 62"/>
              <a:gd name="T36" fmla="*/ 2147483647 w 62"/>
              <a:gd name="T37" fmla="*/ 2147483647 h 62"/>
              <a:gd name="T38" fmla="*/ 2147483647 w 62"/>
              <a:gd name="T39" fmla="*/ 2147483647 h 62"/>
              <a:gd name="T40" fmla="*/ 2147483647 w 62"/>
              <a:gd name="T41" fmla="*/ 2147483647 h 62"/>
              <a:gd name="T42" fmla="*/ 2147483647 w 62"/>
              <a:gd name="T43" fmla="*/ 2147483647 h 62"/>
              <a:gd name="T44" fmla="*/ 2147483647 w 62"/>
              <a:gd name="T45" fmla="*/ 2147483647 h 62"/>
              <a:gd name="T46" fmla="*/ 2147483647 w 62"/>
              <a:gd name="T47" fmla="*/ 2147483647 h 62"/>
              <a:gd name="T48" fmla="*/ 2147483647 w 62"/>
              <a:gd name="T49" fmla="*/ 2147483647 h 62"/>
              <a:gd name="T50" fmla="*/ 2147483647 w 62"/>
              <a:gd name="T51" fmla="*/ 2147483647 h 62"/>
              <a:gd name="T52" fmla="*/ 2147483647 w 62"/>
              <a:gd name="T53" fmla="*/ 2147483647 h 62"/>
              <a:gd name="T54" fmla="*/ 2147483647 w 62"/>
              <a:gd name="T55" fmla="*/ 2147483647 h 62"/>
              <a:gd name="T56" fmla="*/ 2147483647 w 62"/>
              <a:gd name="T57" fmla="*/ 2147483647 h 62"/>
              <a:gd name="T58" fmla="*/ 2147483647 w 62"/>
              <a:gd name="T59" fmla="*/ 2147483647 h 62"/>
              <a:gd name="T60" fmla="*/ 2147483647 w 62"/>
              <a:gd name="T61" fmla="*/ 2147483647 h 62"/>
              <a:gd name="T62" fmla="*/ 2147483647 w 62"/>
              <a:gd name="T63" fmla="*/ 2147483647 h 62"/>
              <a:gd name="T64" fmla="*/ 2147483647 w 62"/>
              <a:gd name="T65" fmla="*/ 2147483647 h 62"/>
              <a:gd name="T66" fmla="*/ 2147483647 w 62"/>
              <a:gd name="T67" fmla="*/ 2147483647 h 62"/>
              <a:gd name="T68" fmla="*/ 2147483647 w 62"/>
              <a:gd name="T69" fmla="*/ 2147483647 h 62"/>
              <a:gd name="T70" fmla="*/ 2147483647 w 62"/>
              <a:gd name="T71" fmla="*/ 2147483647 h 62"/>
              <a:gd name="T72" fmla="*/ 2147483647 w 62"/>
              <a:gd name="T73" fmla="*/ 2147483647 h 62"/>
              <a:gd name="T74" fmla="*/ 2147483647 w 62"/>
              <a:gd name="T75" fmla="*/ 2147483647 h 62"/>
              <a:gd name="T76" fmla="*/ 2147483647 w 62"/>
              <a:gd name="T77" fmla="*/ 2147483647 h 62"/>
              <a:gd name="T78" fmla="*/ 2147483647 w 62"/>
              <a:gd name="T79" fmla="*/ 2147483647 h 62"/>
              <a:gd name="T80" fmla="*/ 2147483647 w 62"/>
              <a:gd name="T81" fmla="*/ 2147483647 h 62"/>
              <a:gd name="T82" fmla="*/ 2147483647 w 62"/>
              <a:gd name="T83" fmla="*/ 2147483647 h 62"/>
              <a:gd name="T84" fmla="*/ 2147483647 w 62"/>
              <a:gd name="T85" fmla="*/ 2147483647 h 62"/>
              <a:gd name="T86" fmla="*/ 2147483647 w 62"/>
              <a:gd name="T87" fmla="*/ 2147483647 h 62"/>
              <a:gd name="T88" fmla="*/ 2147483647 w 62"/>
              <a:gd name="T89" fmla="*/ 2147483647 h 62"/>
              <a:gd name="T90" fmla="*/ 2147483647 w 62"/>
              <a:gd name="T91" fmla="*/ 2147483647 h 62"/>
              <a:gd name="T92" fmla="*/ 2147483647 w 62"/>
              <a:gd name="T93" fmla="*/ 2147483647 h 62"/>
              <a:gd name="T94" fmla="*/ 2147483647 w 62"/>
              <a:gd name="T95" fmla="*/ 2147483647 h 62"/>
              <a:gd name="T96" fmla="*/ 2147483647 w 62"/>
              <a:gd name="T97" fmla="*/ 2147483647 h 62"/>
              <a:gd name="T98" fmla="*/ 2147483647 w 62"/>
              <a:gd name="T99" fmla="*/ 2147483647 h 62"/>
              <a:gd name="T100" fmla="*/ 2147483647 w 62"/>
              <a:gd name="T101" fmla="*/ 2147483647 h 62"/>
              <a:gd name="T102" fmla="*/ 2147483647 w 62"/>
              <a:gd name="T103" fmla="*/ 2147483647 h 62"/>
              <a:gd name="T104" fmla="*/ 2147483647 w 62"/>
              <a:gd name="T105" fmla="*/ 2147483647 h 62"/>
              <a:gd name="T106" fmla="*/ 2147483647 w 62"/>
              <a:gd name="T107" fmla="*/ 2147483647 h 62"/>
              <a:gd name="T108" fmla="*/ 2147483647 w 62"/>
              <a:gd name="T109" fmla="*/ 2147483647 h 62"/>
              <a:gd name="T110" fmla="*/ 2147483647 w 62"/>
              <a:gd name="T111" fmla="*/ 2147483647 h 62"/>
              <a:gd name="T112" fmla="*/ 2147483647 w 62"/>
              <a:gd name="T113" fmla="*/ 2147483647 h 62"/>
              <a:gd name="T114" fmla="*/ 2147483647 w 62"/>
              <a:gd name="T115" fmla="*/ 2147483647 h 62"/>
              <a:gd name="T116" fmla="*/ 2147483647 w 62"/>
              <a:gd name="T117" fmla="*/ 2147483647 h 62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62" h="62">
                <a:moveTo>
                  <a:pt x="62" y="31"/>
                </a:moveTo>
                <a:cubicBezTo>
                  <a:pt x="62" y="48"/>
                  <a:pt x="48" y="62"/>
                  <a:pt x="31" y="62"/>
                </a:cubicBez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lose/>
                <a:moveTo>
                  <a:pt x="41" y="22"/>
                </a:moveTo>
                <a:cubicBezTo>
                  <a:pt x="42" y="22"/>
                  <a:pt x="42" y="21"/>
                  <a:pt x="42" y="21"/>
                </a:cubicBezTo>
                <a:cubicBezTo>
                  <a:pt x="42" y="21"/>
                  <a:pt x="42" y="21"/>
                  <a:pt x="43" y="21"/>
                </a:cubicBezTo>
                <a:cubicBezTo>
                  <a:pt x="43" y="20"/>
                  <a:pt x="44" y="20"/>
                  <a:pt x="45" y="20"/>
                </a:cubicBezTo>
                <a:cubicBezTo>
                  <a:pt x="46" y="20"/>
                  <a:pt x="46" y="20"/>
                  <a:pt x="47" y="21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9" y="19"/>
                  <a:pt x="49" y="19"/>
                </a:cubicBezTo>
                <a:cubicBezTo>
                  <a:pt x="49" y="19"/>
                  <a:pt x="49" y="18"/>
                  <a:pt x="49" y="18"/>
                </a:cubicBezTo>
                <a:cubicBezTo>
                  <a:pt x="49" y="18"/>
                  <a:pt x="48" y="18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7"/>
                  <a:pt x="47" y="17"/>
                  <a:pt x="47" y="17"/>
                </a:cubicBezTo>
                <a:cubicBezTo>
                  <a:pt x="46" y="17"/>
                  <a:pt x="46" y="16"/>
                  <a:pt x="46" y="16"/>
                </a:cubicBezTo>
                <a:cubicBezTo>
                  <a:pt x="46" y="15"/>
                  <a:pt x="45" y="15"/>
                  <a:pt x="45" y="15"/>
                </a:cubicBezTo>
                <a:cubicBezTo>
                  <a:pt x="45" y="15"/>
                  <a:pt x="45" y="14"/>
                  <a:pt x="45" y="14"/>
                </a:cubicBezTo>
                <a:cubicBezTo>
                  <a:pt x="44" y="14"/>
                  <a:pt x="44" y="15"/>
                  <a:pt x="44" y="15"/>
                </a:cubicBezTo>
                <a:cubicBezTo>
                  <a:pt x="43" y="15"/>
                  <a:pt x="43" y="15"/>
                  <a:pt x="43" y="15"/>
                </a:cubicBezTo>
                <a:cubicBezTo>
                  <a:pt x="43" y="15"/>
                  <a:pt x="43" y="15"/>
                  <a:pt x="42" y="15"/>
                </a:cubicBezTo>
                <a:cubicBezTo>
                  <a:pt x="43" y="15"/>
                  <a:pt x="42" y="15"/>
                  <a:pt x="42" y="15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3"/>
                  <a:pt x="41" y="13"/>
                  <a:pt x="40" y="13"/>
                </a:cubicBezTo>
                <a:cubicBezTo>
                  <a:pt x="40" y="12"/>
                  <a:pt x="38" y="12"/>
                  <a:pt x="38" y="12"/>
                </a:cubicBezTo>
                <a:cubicBezTo>
                  <a:pt x="37" y="13"/>
                  <a:pt x="38" y="13"/>
                  <a:pt x="38" y="14"/>
                </a:cubicBezTo>
                <a:cubicBezTo>
                  <a:pt x="38" y="14"/>
                  <a:pt x="37" y="14"/>
                  <a:pt x="37" y="15"/>
                </a:cubicBezTo>
                <a:cubicBezTo>
                  <a:pt x="37" y="15"/>
                  <a:pt x="38" y="15"/>
                  <a:pt x="38" y="16"/>
                </a:cubicBezTo>
                <a:cubicBezTo>
                  <a:pt x="38" y="17"/>
                  <a:pt x="37" y="17"/>
                  <a:pt x="37" y="17"/>
                </a:cubicBezTo>
                <a:cubicBezTo>
                  <a:pt x="37" y="18"/>
                  <a:pt x="37" y="18"/>
                  <a:pt x="37" y="19"/>
                </a:cubicBezTo>
                <a:cubicBezTo>
                  <a:pt x="38" y="19"/>
                  <a:pt x="37" y="19"/>
                  <a:pt x="37" y="19"/>
                </a:cubicBezTo>
                <a:cubicBezTo>
                  <a:pt x="36" y="20"/>
                  <a:pt x="35" y="19"/>
                  <a:pt x="35" y="18"/>
                </a:cubicBezTo>
                <a:cubicBezTo>
                  <a:pt x="35" y="18"/>
                  <a:pt x="35" y="17"/>
                  <a:pt x="34" y="17"/>
                </a:cubicBezTo>
                <a:cubicBezTo>
                  <a:pt x="34" y="17"/>
                  <a:pt x="33" y="17"/>
                  <a:pt x="33" y="17"/>
                </a:cubicBezTo>
                <a:cubicBezTo>
                  <a:pt x="33" y="16"/>
                  <a:pt x="32" y="16"/>
                  <a:pt x="32" y="16"/>
                </a:cubicBezTo>
                <a:cubicBezTo>
                  <a:pt x="31" y="16"/>
                  <a:pt x="30" y="16"/>
                  <a:pt x="29" y="16"/>
                </a:cubicBezTo>
                <a:cubicBezTo>
                  <a:pt x="30" y="16"/>
                  <a:pt x="29" y="15"/>
                  <a:pt x="29" y="1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2"/>
                  <a:pt x="30" y="11"/>
                  <a:pt x="30" y="11"/>
                </a:cubicBezTo>
                <a:cubicBezTo>
                  <a:pt x="31" y="12"/>
                  <a:pt x="31" y="12"/>
                  <a:pt x="32" y="11"/>
                </a:cubicBezTo>
                <a:cubicBezTo>
                  <a:pt x="32" y="11"/>
                  <a:pt x="32" y="10"/>
                  <a:pt x="33" y="10"/>
                </a:cubicBezTo>
                <a:cubicBezTo>
                  <a:pt x="33" y="9"/>
                  <a:pt x="34" y="10"/>
                  <a:pt x="35" y="10"/>
                </a:cubicBezTo>
                <a:cubicBezTo>
                  <a:pt x="35" y="10"/>
                  <a:pt x="35" y="9"/>
                  <a:pt x="35" y="9"/>
                </a:cubicBezTo>
                <a:cubicBezTo>
                  <a:pt x="35" y="9"/>
                  <a:pt x="35" y="8"/>
                  <a:pt x="35" y="8"/>
                </a:cubicBezTo>
                <a:cubicBezTo>
                  <a:pt x="34" y="7"/>
                  <a:pt x="33" y="8"/>
                  <a:pt x="34" y="8"/>
                </a:cubicBezTo>
                <a:cubicBezTo>
                  <a:pt x="34" y="8"/>
                  <a:pt x="33" y="10"/>
                  <a:pt x="32" y="9"/>
                </a:cubicBezTo>
                <a:cubicBezTo>
                  <a:pt x="32" y="9"/>
                  <a:pt x="32" y="8"/>
                  <a:pt x="31" y="8"/>
                </a:cubicBezTo>
                <a:cubicBezTo>
                  <a:pt x="31" y="8"/>
                  <a:pt x="31" y="8"/>
                  <a:pt x="31" y="9"/>
                </a:cubicBezTo>
                <a:cubicBezTo>
                  <a:pt x="31" y="8"/>
                  <a:pt x="30" y="8"/>
                  <a:pt x="29" y="8"/>
                </a:cubicBezTo>
                <a:cubicBezTo>
                  <a:pt x="30" y="7"/>
                  <a:pt x="29" y="7"/>
                  <a:pt x="29" y="7"/>
                </a:cubicBezTo>
                <a:cubicBezTo>
                  <a:pt x="29" y="6"/>
                  <a:pt x="28" y="6"/>
                  <a:pt x="27" y="6"/>
                </a:cubicBezTo>
                <a:cubicBezTo>
                  <a:pt x="27" y="7"/>
                  <a:pt x="28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8" y="9"/>
                  <a:pt x="28" y="9"/>
                </a:cubicBezTo>
                <a:cubicBezTo>
                  <a:pt x="28" y="9"/>
                  <a:pt x="28" y="10"/>
                  <a:pt x="28" y="10"/>
                </a:cubicBezTo>
                <a:cubicBezTo>
                  <a:pt x="27" y="10"/>
                  <a:pt x="27" y="9"/>
                  <a:pt x="27" y="9"/>
                </a:cubicBezTo>
                <a:cubicBezTo>
                  <a:pt x="28" y="9"/>
                  <a:pt x="26" y="9"/>
                  <a:pt x="26" y="9"/>
                </a:cubicBezTo>
                <a:cubicBezTo>
                  <a:pt x="25" y="9"/>
                  <a:pt x="24" y="9"/>
                  <a:pt x="24" y="9"/>
                </a:cubicBezTo>
                <a:cubicBezTo>
                  <a:pt x="24" y="8"/>
                  <a:pt x="24" y="7"/>
                  <a:pt x="24" y="8"/>
                </a:cubicBezTo>
                <a:cubicBezTo>
                  <a:pt x="24" y="7"/>
                  <a:pt x="23" y="7"/>
                  <a:pt x="23" y="7"/>
                </a:cubicBezTo>
                <a:cubicBezTo>
                  <a:pt x="22" y="7"/>
                  <a:pt x="21" y="8"/>
                  <a:pt x="19" y="9"/>
                </a:cubicBezTo>
                <a:cubicBezTo>
                  <a:pt x="19" y="9"/>
                  <a:pt x="20" y="9"/>
                  <a:pt x="20" y="9"/>
                </a:cubicBezTo>
                <a:cubicBezTo>
                  <a:pt x="20" y="8"/>
                  <a:pt x="20" y="8"/>
                  <a:pt x="21" y="8"/>
                </a:cubicBezTo>
                <a:cubicBezTo>
                  <a:pt x="21" y="8"/>
                  <a:pt x="22" y="7"/>
                  <a:pt x="22" y="8"/>
                </a:cubicBezTo>
                <a:cubicBezTo>
                  <a:pt x="22" y="8"/>
                  <a:pt x="23" y="8"/>
                  <a:pt x="23" y="8"/>
                </a:cubicBezTo>
                <a:cubicBezTo>
                  <a:pt x="23" y="8"/>
                  <a:pt x="23" y="8"/>
                  <a:pt x="23" y="9"/>
                </a:cubicBezTo>
                <a:cubicBezTo>
                  <a:pt x="23" y="8"/>
                  <a:pt x="23" y="9"/>
                  <a:pt x="22" y="9"/>
                </a:cubicBezTo>
                <a:cubicBezTo>
                  <a:pt x="22" y="9"/>
                  <a:pt x="21" y="9"/>
                  <a:pt x="21" y="9"/>
                </a:cubicBezTo>
                <a:cubicBezTo>
                  <a:pt x="21" y="9"/>
                  <a:pt x="22" y="10"/>
                  <a:pt x="22" y="10"/>
                </a:cubicBezTo>
                <a:cubicBezTo>
                  <a:pt x="21" y="9"/>
                  <a:pt x="21" y="9"/>
                  <a:pt x="20" y="9"/>
                </a:cubicBezTo>
                <a:cubicBezTo>
                  <a:pt x="20" y="9"/>
                  <a:pt x="19" y="9"/>
                  <a:pt x="19" y="9"/>
                </a:cubicBezTo>
                <a:cubicBezTo>
                  <a:pt x="15" y="11"/>
                  <a:pt x="12" y="14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9"/>
                  <a:pt x="11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19"/>
                  <a:pt x="13" y="20"/>
                  <a:pt x="13" y="21"/>
                </a:cubicBezTo>
                <a:cubicBezTo>
                  <a:pt x="13" y="21"/>
                  <a:pt x="13" y="21"/>
                  <a:pt x="14" y="21"/>
                </a:cubicBezTo>
                <a:cubicBezTo>
                  <a:pt x="14" y="22"/>
                  <a:pt x="13" y="22"/>
                  <a:pt x="13" y="22"/>
                </a:cubicBezTo>
                <a:cubicBezTo>
                  <a:pt x="13" y="22"/>
                  <a:pt x="12" y="21"/>
                  <a:pt x="12" y="22"/>
                </a:cubicBezTo>
                <a:cubicBezTo>
                  <a:pt x="12" y="22"/>
                  <a:pt x="12" y="23"/>
                  <a:pt x="13" y="23"/>
                </a:cubicBezTo>
                <a:cubicBezTo>
                  <a:pt x="12" y="23"/>
                  <a:pt x="12" y="25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3" y="28"/>
                  <a:pt x="13" y="28"/>
                </a:cubicBezTo>
                <a:cubicBezTo>
                  <a:pt x="13" y="28"/>
                  <a:pt x="14" y="30"/>
                  <a:pt x="15" y="30"/>
                </a:cubicBezTo>
                <a:cubicBezTo>
                  <a:pt x="15" y="30"/>
                  <a:pt x="16" y="31"/>
                  <a:pt x="16" y="31"/>
                </a:cubicBezTo>
                <a:cubicBezTo>
                  <a:pt x="17" y="32"/>
                  <a:pt x="17" y="33"/>
                  <a:pt x="17" y="33"/>
                </a:cubicBezTo>
                <a:cubicBezTo>
                  <a:pt x="17" y="34"/>
                  <a:pt x="18" y="34"/>
                  <a:pt x="18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5"/>
                  <a:pt x="19" y="35"/>
                  <a:pt x="19" y="36"/>
                </a:cubicBezTo>
                <a:cubicBezTo>
                  <a:pt x="19" y="36"/>
                  <a:pt x="19" y="37"/>
                  <a:pt x="19" y="37"/>
                </a:cubicBezTo>
                <a:cubicBezTo>
                  <a:pt x="20" y="36"/>
                  <a:pt x="19" y="35"/>
                  <a:pt x="18" y="34"/>
                </a:cubicBezTo>
                <a:cubicBezTo>
                  <a:pt x="18" y="34"/>
                  <a:pt x="18" y="34"/>
                  <a:pt x="18" y="33"/>
                </a:cubicBezTo>
                <a:cubicBezTo>
                  <a:pt x="18" y="33"/>
                  <a:pt x="18" y="32"/>
                  <a:pt x="17" y="32"/>
                </a:cubicBezTo>
                <a:cubicBezTo>
                  <a:pt x="18" y="32"/>
                  <a:pt x="18" y="32"/>
                  <a:pt x="18" y="33"/>
                </a:cubicBezTo>
                <a:cubicBezTo>
                  <a:pt x="18" y="33"/>
                  <a:pt x="20" y="35"/>
                  <a:pt x="20" y="35"/>
                </a:cubicBezTo>
                <a:cubicBezTo>
                  <a:pt x="20" y="35"/>
                  <a:pt x="21" y="37"/>
                  <a:pt x="21" y="37"/>
                </a:cubicBezTo>
                <a:cubicBezTo>
                  <a:pt x="21" y="37"/>
                  <a:pt x="22" y="37"/>
                  <a:pt x="22" y="38"/>
                </a:cubicBezTo>
                <a:cubicBezTo>
                  <a:pt x="22" y="38"/>
                  <a:pt x="22" y="39"/>
                  <a:pt x="23" y="40"/>
                </a:cubicBezTo>
                <a:cubicBezTo>
                  <a:pt x="23" y="41"/>
                  <a:pt x="24" y="41"/>
                  <a:pt x="25" y="41"/>
                </a:cubicBezTo>
                <a:cubicBezTo>
                  <a:pt x="25" y="42"/>
                  <a:pt x="26" y="42"/>
                  <a:pt x="26" y="42"/>
                </a:cubicBezTo>
                <a:cubicBezTo>
                  <a:pt x="27" y="43"/>
                  <a:pt x="27" y="42"/>
                  <a:pt x="28" y="42"/>
                </a:cubicBezTo>
                <a:cubicBezTo>
                  <a:pt x="29" y="42"/>
                  <a:pt x="29" y="43"/>
                  <a:pt x="30" y="44"/>
                </a:cubicBezTo>
                <a:cubicBezTo>
                  <a:pt x="31" y="44"/>
                  <a:pt x="32" y="44"/>
                  <a:pt x="32" y="44"/>
                </a:cubicBezTo>
                <a:cubicBezTo>
                  <a:pt x="32" y="44"/>
                  <a:pt x="33" y="46"/>
                  <a:pt x="33" y="46"/>
                </a:cubicBezTo>
                <a:cubicBezTo>
                  <a:pt x="34" y="46"/>
                  <a:pt x="34" y="47"/>
                  <a:pt x="35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5" y="47"/>
                  <a:pt x="36" y="48"/>
                  <a:pt x="36" y="48"/>
                </a:cubicBezTo>
                <a:cubicBezTo>
                  <a:pt x="36" y="48"/>
                  <a:pt x="36" y="47"/>
                  <a:pt x="36" y="47"/>
                </a:cubicBezTo>
                <a:cubicBezTo>
                  <a:pt x="36" y="47"/>
                  <a:pt x="35" y="47"/>
                  <a:pt x="34" y="46"/>
                </a:cubicBezTo>
                <a:cubicBezTo>
                  <a:pt x="34" y="46"/>
                  <a:pt x="34" y="45"/>
                  <a:pt x="34" y="45"/>
                </a:cubicBezTo>
                <a:cubicBezTo>
                  <a:pt x="35" y="45"/>
                  <a:pt x="35" y="44"/>
                  <a:pt x="34" y="43"/>
                </a:cubicBezTo>
                <a:cubicBezTo>
                  <a:pt x="34" y="43"/>
                  <a:pt x="34" y="43"/>
                  <a:pt x="34" y="42"/>
                </a:cubicBezTo>
                <a:cubicBezTo>
                  <a:pt x="33" y="43"/>
                  <a:pt x="33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3"/>
                  <a:pt x="32" y="42"/>
                </a:cubicBezTo>
                <a:cubicBezTo>
                  <a:pt x="32" y="42"/>
                  <a:pt x="32" y="41"/>
                  <a:pt x="32" y="41"/>
                </a:cubicBezTo>
                <a:cubicBezTo>
                  <a:pt x="32" y="40"/>
                  <a:pt x="33" y="39"/>
                  <a:pt x="32" y="39"/>
                </a:cubicBezTo>
                <a:cubicBezTo>
                  <a:pt x="31" y="39"/>
                  <a:pt x="31" y="39"/>
                  <a:pt x="31" y="40"/>
                </a:cubicBezTo>
                <a:cubicBezTo>
                  <a:pt x="30" y="40"/>
                  <a:pt x="30" y="40"/>
                  <a:pt x="30" y="41"/>
                </a:cubicBezTo>
                <a:cubicBezTo>
                  <a:pt x="30" y="41"/>
                  <a:pt x="28" y="41"/>
                  <a:pt x="28" y="41"/>
                </a:cubicBezTo>
                <a:cubicBezTo>
                  <a:pt x="27" y="40"/>
                  <a:pt x="27" y="39"/>
                  <a:pt x="27" y="38"/>
                </a:cubicBezTo>
                <a:cubicBezTo>
                  <a:pt x="27" y="37"/>
                  <a:pt x="27" y="36"/>
                  <a:pt x="27" y="35"/>
                </a:cubicBezTo>
                <a:cubicBezTo>
                  <a:pt x="27" y="35"/>
                  <a:pt x="27" y="34"/>
                  <a:pt x="27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9" y="33"/>
                  <a:pt x="30" y="34"/>
                </a:cubicBezTo>
                <a:cubicBezTo>
                  <a:pt x="30" y="34"/>
                  <a:pt x="31" y="34"/>
                  <a:pt x="31" y="33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3"/>
                  <a:pt x="31" y="33"/>
                  <a:pt x="32" y="33"/>
                </a:cubicBezTo>
                <a:cubicBezTo>
                  <a:pt x="32" y="33"/>
                  <a:pt x="33" y="33"/>
                  <a:pt x="33" y="33"/>
                </a:cubicBezTo>
                <a:cubicBezTo>
                  <a:pt x="34" y="34"/>
                  <a:pt x="34" y="34"/>
                  <a:pt x="34" y="33"/>
                </a:cubicBezTo>
                <a:cubicBezTo>
                  <a:pt x="35" y="34"/>
                  <a:pt x="35" y="34"/>
                  <a:pt x="35" y="34"/>
                </a:cubicBezTo>
                <a:cubicBezTo>
                  <a:pt x="35" y="35"/>
                  <a:pt x="35" y="36"/>
                  <a:pt x="36" y="36"/>
                </a:cubicBezTo>
                <a:cubicBezTo>
                  <a:pt x="36" y="37"/>
                  <a:pt x="36" y="35"/>
                  <a:pt x="36" y="35"/>
                </a:cubicBezTo>
                <a:cubicBezTo>
                  <a:pt x="36" y="35"/>
                  <a:pt x="36" y="33"/>
                  <a:pt x="36" y="33"/>
                </a:cubicBezTo>
                <a:cubicBezTo>
                  <a:pt x="35" y="33"/>
                  <a:pt x="35" y="32"/>
                  <a:pt x="36" y="31"/>
                </a:cubicBezTo>
                <a:cubicBezTo>
                  <a:pt x="36" y="31"/>
                  <a:pt x="37" y="31"/>
                  <a:pt x="37" y="31"/>
                </a:cubicBezTo>
                <a:cubicBezTo>
                  <a:pt x="38" y="30"/>
                  <a:pt x="38" y="30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8"/>
                  <a:pt x="38" y="29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7"/>
                  <a:pt x="38" y="27"/>
                </a:cubicBezTo>
                <a:cubicBezTo>
                  <a:pt x="39" y="28"/>
                  <a:pt x="40" y="27"/>
                  <a:pt x="39" y="26"/>
                </a:cubicBezTo>
                <a:cubicBezTo>
                  <a:pt x="40" y="26"/>
                  <a:pt x="41" y="26"/>
                  <a:pt x="41" y="26"/>
                </a:cubicBezTo>
                <a:cubicBezTo>
                  <a:pt x="41" y="26"/>
                  <a:pt x="41" y="25"/>
                  <a:pt x="41" y="25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3" y="24"/>
                  <a:pt x="43" y="23"/>
                </a:cubicBezTo>
                <a:cubicBezTo>
                  <a:pt x="44" y="24"/>
                  <a:pt x="45" y="23"/>
                  <a:pt x="44" y="22"/>
                </a:cubicBezTo>
                <a:cubicBezTo>
                  <a:pt x="44" y="22"/>
                  <a:pt x="44" y="22"/>
                  <a:pt x="43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45" y="21"/>
                  <a:pt x="44" y="21"/>
                  <a:pt x="44" y="21"/>
                </a:cubicBezTo>
                <a:cubicBezTo>
                  <a:pt x="43" y="21"/>
                  <a:pt x="43" y="21"/>
                  <a:pt x="42" y="21"/>
                </a:cubicBezTo>
                <a:cubicBezTo>
                  <a:pt x="42" y="22"/>
                  <a:pt x="42" y="22"/>
                  <a:pt x="41" y="22"/>
                </a:cubicBezTo>
                <a:close/>
                <a:moveTo>
                  <a:pt x="50" y="49"/>
                </a:moveTo>
                <a:cubicBezTo>
                  <a:pt x="50" y="49"/>
                  <a:pt x="49" y="49"/>
                  <a:pt x="49" y="49"/>
                </a:cubicBezTo>
                <a:cubicBezTo>
                  <a:pt x="49" y="49"/>
                  <a:pt x="48" y="48"/>
                  <a:pt x="48" y="48"/>
                </a:cubicBezTo>
                <a:cubicBezTo>
                  <a:pt x="48" y="48"/>
                  <a:pt x="47" y="47"/>
                  <a:pt x="47" y="47"/>
                </a:cubicBezTo>
                <a:cubicBezTo>
                  <a:pt x="46" y="46"/>
                  <a:pt x="46" y="46"/>
                  <a:pt x="45" y="46"/>
                </a:cubicBezTo>
                <a:cubicBezTo>
                  <a:pt x="45" y="46"/>
                  <a:pt x="44" y="47"/>
                  <a:pt x="44" y="47"/>
                </a:cubicBezTo>
                <a:cubicBezTo>
                  <a:pt x="44" y="46"/>
                  <a:pt x="43" y="46"/>
                  <a:pt x="43" y="46"/>
                </a:cubicBezTo>
                <a:cubicBezTo>
                  <a:pt x="42" y="46"/>
                  <a:pt x="42" y="45"/>
                  <a:pt x="41" y="46"/>
                </a:cubicBezTo>
                <a:cubicBezTo>
                  <a:pt x="41" y="46"/>
                  <a:pt x="41" y="46"/>
                  <a:pt x="41" y="47"/>
                </a:cubicBezTo>
                <a:cubicBezTo>
                  <a:pt x="40" y="46"/>
                  <a:pt x="41" y="46"/>
                  <a:pt x="41" y="45"/>
                </a:cubicBezTo>
                <a:cubicBezTo>
                  <a:pt x="40" y="45"/>
                  <a:pt x="39" y="46"/>
                  <a:pt x="39" y="46"/>
                </a:cubicBezTo>
                <a:cubicBezTo>
                  <a:pt x="39" y="46"/>
                  <a:pt x="39" y="46"/>
                  <a:pt x="38" y="46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7"/>
                  <a:pt x="37" y="47"/>
                  <a:pt x="37" y="47"/>
                </a:cubicBezTo>
                <a:cubicBezTo>
                  <a:pt x="37" y="48"/>
                  <a:pt x="37" y="49"/>
                  <a:pt x="37" y="50"/>
                </a:cubicBezTo>
                <a:cubicBezTo>
                  <a:pt x="38" y="50"/>
                  <a:pt x="37" y="51"/>
                  <a:pt x="37" y="52"/>
                </a:cubicBezTo>
                <a:cubicBezTo>
                  <a:pt x="37" y="52"/>
                  <a:pt x="36" y="53"/>
                  <a:pt x="36" y="53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5"/>
                  <a:pt x="36" y="55"/>
                  <a:pt x="36" y="56"/>
                </a:cubicBezTo>
                <a:cubicBezTo>
                  <a:pt x="36" y="56"/>
                  <a:pt x="36" y="56"/>
                  <a:pt x="36" y="57"/>
                </a:cubicBezTo>
                <a:cubicBezTo>
                  <a:pt x="41" y="56"/>
                  <a:pt x="46" y="53"/>
                  <a:pt x="50" y="4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8691" name="TextBox 13"/>
          <p:cNvSpPr txBox="1">
            <a:spLocks noChangeArrowheads="1"/>
          </p:cNvSpPr>
          <p:nvPr/>
        </p:nvSpPr>
        <p:spPr bwMode="auto">
          <a:xfrm>
            <a:off x="949325" y="1208088"/>
            <a:ext cx="14001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8692" name="TextBox 13"/>
          <p:cNvSpPr txBox="1">
            <a:spLocks noChangeArrowheads="1"/>
          </p:cNvSpPr>
          <p:nvPr/>
        </p:nvSpPr>
        <p:spPr bwMode="auto">
          <a:xfrm>
            <a:off x="952500" y="1493838"/>
            <a:ext cx="2438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28693" name="TextBox 13"/>
          <p:cNvSpPr txBox="1">
            <a:spLocks noChangeArrowheads="1"/>
          </p:cNvSpPr>
          <p:nvPr/>
        </p:nvSpPr>
        <p:spPr bwMode="auto">
          <a:xfrm>
            <a:off x="949325" y="2533650"/>
            <a:ext cx="140017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8694" name="TextBox 13"/>
          <p:cNvSpPr txBox="1">
            <a:spLocks noChangeArrowheads="1"/>
          </p:cNvSpPr>
          <p:nvPr/>
        </p:nvSpPr>
        <p:spPr bwMode="auto">
          <a:xfrm>
            <a:off x="952500" y="2820988"/>
            <a:ext cx="2438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28695" name="TextBox 13"/>
          <p:cNvSpPr txBox="1">
            <a:spLocks noChangeArrowheads="1"/>
          </p:cNvSpPr>
          <p:nvPr/>
        </p:nvSpPr>
        <p:spPr bwMode="auto">
          <a:xfrm>
            <a:off x="949325" y="3890963"/>
            <a:ext cx="14001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8696" name="TextBox 13"/>
          <p:cNvSpPr txBox="1">
            <a:spLocks noChangeArrowheads="1"/>
          </p:cNvSpPr>
          <p:nvPr/>
        </p:nvSpPr>
        <p:spPr bwMode="auto">
          <a:xfrm>
            <a:off x="952500" y="4176713"/>
            <a:ext cx="2438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28697" name="TextBox 13"/>
          <p:cNvSpPr txBox="1">
            <a:spLocks noChangeArrowheads="1"/>
          </p:cNvSpPr>
          <p:nvPr/>
        </p:nvSpPr>
        <p:spPr bwMode="auto">
          <a:xfrm>
            <a:off x="949325" y="5235575"/>
            <a:ext cx="140017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8698" name="TextBox 13"/>
          <p:cNvSpPr txBox="1">
            <a:spLocks noChangeArrowheads="1"/>
          </p:cNvSpPr>
          <p:nvPr/>
        </p:nvSpPr>
        <p:spPr bwMode="auto">
          <a:xfrm>
            <a:off x="952500" y="5522913"/>
            <a:ext cx="2438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pic>
        <p:nvPicPr>
          <p:cNvPr id="28699" name="图片 3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13" t="705" r="10503" b="5983"/>
          <a:stretch>
            <a:fillRect/>
          </a:stretch>
        </p:blipFill>
        <p:spPr bwMode="auto">
          <a:xfrm>
            <a:off x="8813800" y="1041400"/>
            <a:ext cx="2490788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组合 6"/>
          <p:cNvGrpSpPr>
            <a:grpSpLocks/>
          </p:cNvGrpSpPr>
          <p:nvPr/>
        </p:nvGrpSpPr>
        <p:grpSpPr bwMode="auto">
          <a:xfrm>
            <a:off x="0" y="377825"/>
            <a:ext cx="1001713" cy="522288"/>
            <a:chOff x="0" y="0"/>
            <a:chExt cx="1988458" cy="522515"/>
          </a:xfrm>
        </p:grpSpPr>
        <p:sp>
          <p:nvSpPr>
            <p:cNvPr id="29716" name="矩形 3"/>
            <p:cNvSpPr>
              <a:spLocks noChangeArrowheads="1"/>
            </p:cNvSpPr>
            <p:nvPr/>
          </p:nvSpPr>
          <p:spPr bwMode="auto">
            <a:xfrm>
              <a:off x="0" y="0"/>
              <a:ext cx="1988458" cy="522514"/>
            </a:xfrm>
            <a:prstGeom prst="rect">
              <a:avLst/>
            </a:prstGeom>
            <a:solidFill>
              <a:srgbClr val="3EB1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9717" name="直角三角形 5"/>
            <p:cNvSpPr>
              <a:spLocks noChangeArrowheads="1"/>
            </p:cNvSpPr>
            <p:nvPr/>
          </p:nvSpPr>
          <p:spPr bwMode="auto">
            <a:xfrm flipH="1">
              <a:off x="0" y="1"/>
              <a:ext cx="1988458" cy="522514"/>
            </a:xfrm>
            <a:prstGeom prst="rtTriangle">
              <a:avLst/>
            </a:prstGeom>
            <a:solidFill>
              <a:srgbClr val="30302F">
                <a:alpha val="4196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9699" name="文本框 8"/>
          <p:cNvSpPr txBox="1">
            <a:spLocks noChangeArrowheads="1"/>
          </p:cNvSpPr>
          <p:nvPr/>
        </p:nvSpPr>
        <p:spPr bwMode="auto">
          <a:xfrm>
            <a:off x="1176338" y="454025"/>
            <a:ext cx="19192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ADD YOU TITLE</a:t>
            </a:r>
            <a:endParaRPr lang="zh-CN" altLang="en-US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700" name="Rectangle 3"/>
          <p:cNvSpPr>
            <a:spLocks noChangeArrowheads="1"/>
          </p:cNvSpPr>
          <p:nvPr/>
        </p:nvSpPr>
        <p:spPr bwMode="auto">
          <a:xfrm>
            <a:off x="1497013" y="2230438"/>
            <a:ext cx="9029700" cy="469900"/>
          </a:xfrm>
          <a:prstGeom prst="rect">
            <a:avLst/>
          </a:pr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1CBB9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01" name="Rectangle 36"/>
          <p:cNvSpPr>
            <a:spLocks noChangeArrowheads="1"/>
          </p:cNvSpPr>
          <p:nvPr/>
        </p:nvSpPr>
        <p:spPr bwMode="auto">
          <a:xfrm>
            <a:off x="1978025" y="2300288"/>
            <a:ext cx="1525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000" b="1">
                <a:solidFill>
                  <a:srgbClr val="F6F6F6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  <a:endParaRPr lang="zh-CN" altLang="en-US" sz="2000" b="1">
              <a:solidFill>
                <a:srgbClr val="F6F6F6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02" name="Rectangle 37"/>
          <p:cNvSpPr>
            <a:spLocks noChangeArrowheads="1"/>
          </p:cNvSpPr>
          <p:nvPr/>
        </p:nvSpPr>
        <p:spPr bwMode="auto">
          <a:xfrm>
            <a:off x="3770313" y="2767013"/>
            <a:ext cx="6756400" cy="469900"/>
          </a:xfrm>
          <a:prstGeom prst="rect">
            <a:avLst/>
          </a:prstGeom>
          <a:solidFill>
            <a:srgbClr val="76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03" name="Rectangle 47"/>
          <p:cNvSpPr>
            <a:spLocks noChangeArrowheads="1"/>
          </p:cNvSpPr>
          <p:nvPr/>
        </p:nvSpPr>
        <p:spPr bwMode="auto">
          <a:xfrm>
            <a:off x="5916613" y="3303588"/>
            <a:ext cx="4610100" cy="469900"/>
          </a:xfrm>
          <a:prstGeom prst="rect">
            <a:avLst/>
          </a:prstGeom>
          <a:solidFill>
            <a:srgbClr val="2B7D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04" name="Rectangle 51"/>
          <p:cNvSpPr>
            <a:spLocks noChangeArrowheads="1"/>
          </p:cNvSpPr>
          <p:nvPr/>
        </p:nvSpPr>
        <p:spPr bwMode="auto">
          <a:xfrm>
            <a:off x="8027988" y="3852863"/>
            <a:ext cx="2498725" cy="469900"/>
          </a:xfrm>
          <a:prstGeom prst="rect">
            <a:avLst/>
          </a:prstGeom>
          <a:solidFill>
            <a:srgbClr val="74CE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05" name="Rectangle 36"/>
          <p:cNvSpPr>
            <a:spLocks noChangeArrowheads="1"/>
          </p:cNvSpPr>
          <p:nvPr/>
        </p:nvSpPr>
        <p:spPr bwMode="auto">
          <a:xfrm>
            <a:off x="4364038" y="2790825"/>
            <a:ext cx="15255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0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  <a:endParaRPr lang="zh-CN" altLang="en-US" sz="20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06" name="Rectangle 36"/>
          <p:cNvSpPr>
            <a:spLocks noChangeArrowheads="1"/>
          </p:cNvSpPr>
          <p:nvPr/>
        </p:nvSpPr>
        <p:spPr bwMode="auto">
          <a:xfrm>
            <a:off x="6538913" y="3328988"/>
            <a:ext cx="15271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0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  <a:endParaRPr lang="zh-CN" altLang="en-US" sz="20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07" name="Rectangle 36"/>
          <p:cNvSpPr>
            <a:spLocks noChangeArrowheads="1"/>
          </p:cNvSpPr>
          <p:nvPr/>
        </p:nvSpPr>
        <p:spPr bwMode="auto">
          <a:xfrm>
            <a:off x="8520113" y="3889375"/>
            <a:ext cx="15271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0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  <a:endParaRPr lang="zh-CN" altLang="en-US" sz="20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08" name="Freeform 251"/>
          <p:cNvSpPr>
            <a:spLocks noEditPoints="1"/>
          </p:cNvSpPr>
          <p:nvPr/>
        </p:nvSpPr>
        <p:spPr bwMode="auto">
          <a:xfrm>
            <a:off x="1601788" y="2338388"/>
            <a:ext cx="271462" cy="254000"/>
          </a:xfrm>
          <a:custGeom>
            <a:avLst/>
            <a:gdLst>
              <a:gd name="T0" fmla="*/ 2147483647 w 301"/>
              <a:gd name="T1" fmla="*/ 2147483647 h 282"/>
              <a:gd name="T2" fmla="*/ 2147483647 w 301"/>
              <a:gd name="T3" fmla="*/ 2147483647 h 282"/>
              <a:gd name="T4" fmla="*/ 2147483647 w 301"/>
              <a:gd name="T5" fmla="*/ 2147483647 h 282"/>
              <a:gd name="T6" fmla="*/ 2147483647 w 301"/>
              <a:gd name="T7" fmla="*/ 2147483647 h 282"/>
              <a:gd name="T8" fmla="*/ 2147483647 w 301"/>
              <a:gd name="T9" fmla="*/ 2147483647 h 282"/>
              <a:gd name="T10" fmla="*/ 2147483647 w 301"/>
              <a:gd name="T11" fmla="*/ 2147483647 h 282"/>
              <a:gd name="T12" fmla="*/ 2147483647 w 301"/>
              <a:gd name="T13" fmla="*/ 2147483647 h 282"/>
              <a:gd name="T14" fmla="*/ 2147483647 w 301"/>
              <a:gd name="T15" fmla="*/ 2147483647 h 282"/>
              <a:gd name="T16" fmla="*/ 2147483647 w 301"/>
              <a:gd name="T17" fmla="*/ 2147483647 h 282"/>
              <a:gd name="T18" fmla="*/ 2147483647 w 301"/>
              <a:gd name="T19" fmla="*/ 2147483647 h 282"/>
              <a:gd name="T20" fmla="*/ 2147483647 w 301"/>
              <a:gd name="T21" fmla="*/ 2147483647 h 282"/>
              <a:gd name="T22" fmla="*/ 2147483647 w 301"/>
              <a:gd name="T23" fmla="*/ 2147483647 h 282"/>
              <a:gd name="T24" fmla="*/ 2147483647 w 301"/>
              <a:gd name="T25" fmla="*/ 2147483647 h 282"/>
              <a:gd name="T26" fmla="*/ 2147483647 w 301"/>
              <a:gd name="T27" fmla="*/ 2147483647 h 282"/>
              <a:gd name="T28" fmla="*/ 2147483647 w 301"/>
              <a:gd name="T29" fmla="*/ 2147483647 h 282"/>
              <a:gd name="T30" fmla="*/ 2147483647 w 301"/>
              <a:gd name="T31" fmla="*/ 2147483647 h 282"/>
              <a:gd name="T32" fmla="*/ 2147483647 w 301"/>
              <a:gd name="T33" fmla="*/ 2147483647 h 282"/>
              <a:gd name="T34" fmla="*/ 2147483647 w 301"/>
              <a:gd name="T35" fmla="*/ 2147483647 h 282"/>
              <a:gd name="T36" fmla="*/ 2147483647 w 301"/>
              <a:gd name="T37" fmla="*/ 2147483647 h 28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301" h="282">
                <a:moveTo>
                  <a:pt x="266" y="192"/>
                </a:moveTo>
                <a:cubicBezTo>
                  <a:pt x="268" y="152"/>
                  <a:pt x="252" y="95"/>
                  <a:pt x="234" y="69"/>
                </a:cubicBezTo>
                <a:cubicBezTo>
                  <a:pt x="197" y="16"/>
                  <a:pt x="116" y="0"/>
                  <a:pt x="81" y="36"/>
                </a:cubicBezTo>
                <a:cubicBezTo>
                  <a:pt x="74" y="43"/>
                  <a:pt x="32" y="3"/>
                  <a:pt x="32" y="3"/>
                </a:cubicBezTo>
                <a:cubicBezTo>
                  <a:pt x="12" y="13"/>
                  <a:pt x="12" y="13"/>
                  <a:pt x="12" y="13"/>
                </a:cubicBezTo>
                <a:cubicBezTo>
                  <a:pt x="61" y="57"/>
                  <a:pt x="61" y="57"/>
                  <a:pt x="61" y="57"/>
                </a:cubicBezTo>
                <a:cubicBezTo>
                  <a:pt x="61" y="57"/>
                  <a:pt x="0" y="152"/>
                  <a:pt x="132" y="249"/>
                </a:cubicBezTo>
                <a:cubicBezTo>
                  <a:pt x="177" y="282"/>
                  <a:pt x="241" y="269"/>
                  <a:pt x="301" y="260"/>
                </a:cubicBezTo>
                <a:cubicBezTo>
                  <a:pt x="301" y="260"/>
                  <a:pt x="265" y="248"/>
                  <a:pt x="266" y="192"/>
                </a:cubicBezTo>
                <a:close/>
                <a:moveTo>
                  <a:pt x="242" y="232"/>
                </a:moveTo>
                <a:cubicBezTo>
                  <a:pt x="241" y="233"/>
                  <a:pt x="241" y="233"/>
                  <a:pt x="240" y="233"/>
                </a:cubicBezTo>
                <a:cubicBezTo>
                  <a:pt x="240" y="233"/>
                  <a:pt x="239" y="232"/>
                  <a:pt x="238" y="232"/>
                </a:cubicBezTo>
                <a:cubicBezTo>
                  <a:pt x="238" y="232"/>
                  <a:pt x="198" y="182"/>
                  <a:pt x="159" y="138"/>
                </a:cubicBezTo>
                <a:cubicBezTo>
                  <a:pt x="115" y="89"/>
                  <a:pt x="106" y="75"/>
                  <a:pt x="106" y="75"/>
                </a:cubicBezTo>
                <a:cubicBezTo>
                  <a:pt x="105" y="74"/>
                  <a:pt x="105" y="72"/>
                  <a:pt x="106" y="71"/>
                </a:cubicBezTo>
                <a:cubicBezTo>
                  <a:pt x="107" y="71"/>
                  <a:pt x="108" y="70"/>
                  <a:pt x="109" y="71"/>
                </a:cubicBezTo>
                <a:cubicBezTo>
                  <a:pt x="109" y="71"/>
                  <a:pt x="144" y="87"/>
                  <a:pt x="178" y="122"/>
                </a:cubicBezTo>
                <a:cubicBezTo>
                  <a:pt x="210" y="156"/>
                  <a:pt x="243" y="229"/>
                  <a:pt x="243" y="229"/>
                </a:cubicBezTo>
                <a:cubicBezTo>
                  <a:pt x="243" y="230"/>
                  <a:pt x="243" y="232"/>
                  <a:pt x="242" y="2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9" name="Freeform 367"/>
          <p:cNvSpPr>
            <a:spLocks noEditPoints="1"/>
          </p:cNvSpPr>
          <p:nvPr/>
        </p:nvSpPr>
        <p:spPr bwMode="auto">
          <a:xfrm>
            <a:off x="3938588" y="2854325"/>
            <a:ext cx="276225" cy="293688"/>
          </a:xfrm>
          <a:custGeom>
            <a:avLst/>
            <a:gdLst>
              <a:gd name="T0" fmla="*/ 2147483647 w 269"/>
              <a:gd name="T1" fmla="*/ 2147483647 h 288"/>
              <a:gd name="T2" fmla="*/ 2147483647 w 269"/>
              <a:gd name="T3" fmla="*/ 2147483647 h 288"/>
              <a:gd name="T4" fmla="*/ 2147483647 w 269"/>
              <a:gd name="T5" fmla="*/ 2147483647 h 288"/>
              <a:gd name="T6" fmla="*/ 2147483647 w 269"/>
              <a:gd name="T7" fmla="*/ 2147483647 h 288"/>
              <a:gd name="T8" fmla="*/ 2147483647 w 269"/>
              <a:gd name="T9" fmla="*/ 2147483647 h 288"/>
              <a:gd name="T10" fmla="*/ 2147483647 w 269"/>
              <a:gd name="T11" fmla="*/ 2147483647 h 288"/>
              <a:gd name="T12" fmla="*/ 2147483647 w 269"/>
              <a:gd name="T13" fmla="*/ 2147483647 h 288"/>
              <a:gd name="T14" fmla="*/ 2147483647 w 269"/>
              <a:gd name="T15" fmla="*/ 2147483647 h 288"/>
              <a:gd name="T16" fmla="*/ 2147483647 w 269"/>
              <a:gd name="T17" fmla="*/ 2147483647 h 288"/>
              <a:gd name="T18" fmla="*/ 2147483647 w 269"/>
              <a:gd name="T19" fmla="*/ 2147483647 h 288"/>
              <a:gd name="T20" fmla="*/ 2147483647 w 269"/>
              <a:gd name="T21" fmla="*/ 2147483647 h 288"/>
              <a:gd name="T22" fmla="*/ 2147483647 w 269"/>
              <a:gd name="T23" fmla="*/ 2147483647 h 288"/>
              <a:gd name="T24" fmla="*/ 2147483647 w 269"/>
              <a:gd name="T25" fmla="*/ 2147483647 h 288"/>
              <a:gd name="T26" fmla="*/ 2147483647 w 269"/>
              <a:gd name="T27" fmla="*/ 2147483647 h 288"/>
              <a:gd name="T28" fmla="*/ 2147483647 w 269"/>
              <a:gd name="T29" fmla="*/ 2147483647 h 288"/>
              <a:gd name="T30" fmla="*/ 2147483647 w 269"/>
              <a:gd name="T31" fmla="*/ 2147483647 h 288"/>
              <a:gd name="T32" fmla="*/ 2147483647 w 269"/>
              <a:gd name="T33" fmla="*/ 0 h 288"/>
              <a:gd name="T34" fmla="*/ 2147483647 w 269"/>
              <a:gd name="T35" fmla="*/ 2147483647 h 288"/>
              <a:gd name="T36" fmla="*/ 2147483647 w 269"/>
              <a:gd name="T37" fmla="*/ 2147483647 h 288"/>
              <a:gd name="T38" fmla="*/ 2147483647 w 269"/>
              <a:gd name="T39" fmla="*/ 2147483647 h 288"/>
              <a:gd name="T40" fmla="*/ 2147483647 w 269"/>
              <a:gd name="T41" fmla="*/ 2147483647 h 288"/>
              <a:gd name="T42" fmla="*/ 2147483647 w 269"/>
              <a:gd name="T43" fmla="*/ 2147483647 h 288"/>
              <a:gd name="T44" fmla="*/ 2147483647 w 269"/>
              <a:gd name="T45" fmla="*/ 2147483647 h 288"/>
              <a:gd name="T46" fmla="*/ 2147483647 w 269"/>
              <a:gd name="T47" fmla="*/ 2147483647 h 288"/>
              <a:gd name="T48" fmla="*/ 2147483647 w 269"/>
              <a:gd name="T49" fmla="*/ 2147483647 h 288"/>
              <a:gd name="T50" fmla="*/ 2147483647 w 269"/>
              <a:gd name="T51" fmla="*/ 2147483647 h 288"/>
              <a:gd name="T52" fmla="*/ 2147483647 w 269"/>
              <a:gd name="T53" fmla="*/ 2147483647 h 288"/>
              <a:gd name="T54" fmla="*/ 2147483647 w 269"/>
              <a:gd name="T55" fmla="*/ 2147483647 h 288"/>
              <a:gd name="T56" fmla="*/ 2147483647 w 269"/>
              <a:gd name="T57" fmla="*/ 2147483647 h 288"/>
              <a:gd name="T58" fmla="*/ 2147483647 w 269"/>
              <a:gd name="T59" fmla="*/ 2147483647 h 288"/>
              <a:gd name="T60" fmla="*/ 2147483647 w 269"/>
              <a:gd name="T61" fmla="*/ 2147483647 h 288"/>
              <a:gd name="T62" fmla="*/ 2147483647 w 269"/>
              <a:gd name="T63" fmla="*/ 2147483647 h 288"/>
              <a:gd name="T64" fmla="*/ 2147483647 w 269"/>
              <a:gd name="T65" fmla="*/ 2147483647 h 288"/>
              <a:gd name="T66" fmla="*/ 0 w 269"/>
              <a:gd name="T67" fmla="*/ 2147483647 h 288"/>
              <a:gd name="T68" fmla="*/ 2147483647 w 269"/>
              <a:gd name="T69" fmla="*/ 2147483647 h 288"/>
              <a:gd name="T70" fmla="*/ 2147483647 w 269"/>
              <a:gd name="T71" fmla="*/ 2147483647 h 288"/>
              <a:gd name="T72" fmla="*/ 2147483647 w 269"/>
              <a:gd name="T73" fmla="*/ 2147483647 h 288"/>
              <a:gd name="T74" fmla="*/ 2147483647 w 269"/>
              <a:gd name="T75" fmla="*/ 2147483647 h 288"/>
              <a:gd name="T76" fmla="*/ 2147483647 w 269"/>
              <a:gd name="T77" fmla="*/ 2147483647 h 288"/>
              <a:gd name="T78" fmla="*/ 2147483647 w 269"/>
              <a:gd name="T79" fmla="*/ 2147483647 h 288"/>
              <a:gd name="T80" fmla="*/ 2147483647 w 269"/>
              <a:gd name="T81" fmla="*/ 2147483647 h 288"/>
              <a:gd name="T82" fmla="*/ 2147483647 w 269"/>
              <a:gd name="T83" fmla="*/ 2147483647 h 288"/>
              <a:gd name="T84" fmla="*/ 2147483647 w 269"/>
              <a:gd name="T85" fmla="*/ 2147483647 h 288"/>
              <a:gd name="T86" fmla="*/ 2147483647 w 269"/>
              <a:gd name="T87" fmla="*/ 2147483647 h 288"/>
              <a:gd name="T88" fmla="*/ 2147483647 w 269"/>
              <a:gd name="T89" fmla="*/ 2147483647 h 288"/>
              <a:gd name="T90" fmla="*/ 2147483647 w 269"/>
              <a:gd name="T91" fmla="*/ 2147483647 h 288"/>
              <a:gd name="T92" fmla="*/ 2147483647 w 269"/>
              <a:gd name="T93" fmla="*/ 2147483647 h 288"/>
              <a:gd name="T94" fmla="*/ 2147483647 w 269"/>
              <a:gd name="T95" fmla="*/ 2147483647 h 288"/>
              <a:gd name="T96" fmla="*/ 2147483647 w 269"/>
              <a:gd name="T97" fmla="*/ 2147483647 h 288"/>
              <a:gd name="T98" fmla="*/ 2147483647 w 269"/>
              <a:gd name="T99" fmla="*/ 2147483647 h 288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69" h="288">
                <a:moveTo>
                  <a:pt x="251" y="192"/>
                </a:moveTo>
                <a:cubicBezTo>
                  <a:pt x="241" y="192"/>
                  <a:pt x="234" y="200"/>
                  <a:pt x="234" y="209"/>
                </a:cubicBezTo>
                <a:cubicBezTo>
                  <a:pt x="234" y="210"/>
                  <a:pt x="234" y="211"/>
                  <a:pt x="234" y="211"/>
                </a:cubicBezTo>
                <a:cubicBezTo>
                  <a:pt x="226" y="217"/>
                  <a:pt x="215" y="224"/>
                  <a:pt x="201" y="233"/>
                </a:cubicBezTo>
                <a:cubicBezTo>
                  <a:pt x="189" y="240"/>
                  <a:pt x="174" y="241"/>
                  <a:pt x="160" y="240"/>
                </a:cubicBezTo>
                <a:cubicBezTo>
                  <a:pt x="148" y="187"/>
                  <a:pt x="148" y="187"/>
                  <a:pt x="148" y="187"/>
                </a:cubicBezTo>
                <a:cubicBezTo>
                  <a:pt x="148" y="187"/>
                  <a:pt x="147" y="153"/>
                  <a:pt x="146" y="121"/>
                </a:cubicBezTo>
                <a:cubicBezTo>
                  <a:pt x="193" y="121"/>
                  <a:pt x="193" y="121"/>
                  <a:pt x="193" y="121"/>
                </a:cubicBezTo>
                <a:cubicBezTo>
                  <a:pt x="211" y="117"/>
                  <a:pt x="211" y="117"/>
                  <a:pt x="211" y="117"/>
                </a:cubicBezTo>
                <a:cubicBezTo>
                  <a:pt x="213" y="120"/>
                  <a:pt x="217" y="123"/>
                  <a:pt x="222" y="123"/>
                </a:cubicBezTo>
                <a:cubicBezTo>
                  <a:pt x="230" y="123"/>
                  <a:pt x="236" y="116"/>
                  <a:pt x="236" y="109"/>
                </a:cubicBezTo>
                <a:cubicBezTo>
                  <a:pt x="236" y="101"/>
                  <a:pt x="230" y="95"/>
                  <a:pt x="222" y="95"/>
                </a:cubicBezTo>
                <a:cubicBezTo>
                  <a:pt x="217" y="95"/>
                  <a:pt x="213" y="97"/>
                  <a:pt x="210" y="101"/>
                </a:cubicBezTo>
                <a:cubicBezTo>
                  <a:pt x="145" y="101"/>
                  <a:pt x="145" y="101"/>
                  <a:pt x="145" y="101"/>
                </a:cubicBezTo>
                <a:cubicBezTo>
                  <a:pt x="145" y="87"/>
                  <a:pt x="144" y="75"/>
                  <a:pt x="144" y="68"/>
                </a:cubicBezTo>
                <a:cubicBezTo>
                  <a:pt x="158" y="63"/>
                  <a:pt x="169" y="50"/>
                  <a:pt x="169" y="35"/>
                </a:cubicBezTo>
                <a:cubicBezTo>
                  <a:pt x="169" y="16"/>
                  <a:pt x="153" y="0"/>
                  <a:pt x="134" y="0"/>
                </a:cubicBezTo>
                <a:cubicBezTo>
                  <a:pt x="115" y="0"/>
                  <a:pt x="99" y="16"/>
                  <a:pt x="99" y="35"/>
                </a:cubicBezTo>
                <a:cubicBezTo>
                  <a:pt x="99" y="50"/>
                  <a:pt x="110" y="64"/>
                  <a:pt x="124" y="68"/>
                </a:cubicBezTo>
                <a:cubicBezTo>
                  <a:pt x="124" y="75"/>
                  <a:pt x="124" y="87"/>
                  <a:pt x="123" y="101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5" y="97"/>
                  <a:pt x="51" y="95"/>
                  <a:pt x="46" y="95"/>
                </a:cubicBezTo>
                <a:cubicBezTo>
                  <a:pt x="38" y="95"/>
                  <a:pt x="32" y="101"/>
                  <a:pt x="32" y="109"/>
                </a:cubicBezTo>
                <a:cubicBezTo>
                  <a:pt x="32" y="116"/>
                  <a:pt x="38" y="123"/>
                  <a:pt x="46" y="123"/>
                </a:cubicBezTo>
                <a:cubicBezTo>
                  <a:pt x="51" y="123"/>
                  <a:pt x="55" y="120"/>
                  <a:pt x="57" y="117"/>
                </a:cubicBezTo>
                <a:cubicBezTo>
                  <a:pt x="76" y="121"/>
                  <a:pt x="76" y="121"/>
                  <a:pt x="76" y="121"/>
                </a:cubicBezTo>
                <a:cubicBezTo>
                  <a:pt x="122" y="121"/>
                  <a:pt x="122" y="121"/>
                  <a:pt x="122" y="121"/>
                </a:cubicBezTo>
                <a:cubicBezTo>
                  <a:pt x="121" y="153"/>
                  <a:pt x="120" y="187"/>
                  <a:pt x="120" y="187"/>
                </a:cubicBezTo>
                <a:cubicBezTo>
                  <a:pt x="109" y="239"/>
                  <a:pt x="109" y="239"/>
                  <a:pt x="109" y="239"/>
                </a:cubicBezTo>
                <a:cubicBezTo>
                  <a:pt x="91" y="239"/>
                  <a:pt x="73" y="237"/>
                  <a:pt x="59" y="227"/>
                </a:cubicBezTo>
                <a:cubicBezTo>
                  <a:pt x="49" y="221"/>
                  <a:pt x="41" y="217"/>
                  <a:pt x="34" y="212"/>
                </a:cubicBezTo>
                <a:cubicBezTo>
                  <a:pt x="35" y="211"/>
                  <a:pt x="35" y="210"/>
                  <a:pt x="35" y="209"/>
                </a:cubicBezTo>
                <a:cubicBezTo>
                  <a:pt x="35" y="200"/>
                  <a:pt x="27" y="192"/>
                  <a:pt x="17" y="192"/>
                </a:cubicBezTo>
                <a:cubicBezTo>
                  <a:pt x="8" y="192"/>
                  <a:pt x="0" y="200"/>
                  <a:pt x="0" y="209"/>
                </a:cubicBezTo>
                <a:cubicBezTo>
                  <a:pt x="0" y="219"/>
                  <a:pt x="8" y="227"/>
                  <a:pt x="17" y="227"/>
                </a:cubicBezTo>
                <a:cubicBezTo>
                  <a:pt x="19" y="227"/>
                  <a:pt x="20" y="227"/>
                  <a:pt x="21" y="226"/>
                </a:cubicBezTo>
                <a:cubicBezTo>
                  <a:pt x="28" y="232"/>
                  <a:pt x="37" y="239"/>
                  <a:pt x="48" y="247"/>
                </a:cubicBezTo>
                <a:cubicBezTo>
                  <a:pt x="64" y="257"/>
                  <a:pt x="82" y="267"/>
                  <a:pt x="102" y="273"/>
                </a:cubicBezTo>
                <a:cubicBezTo>
                  <a:pt x="105" y="274"/>
                  <a:pt x="128" y="288"/>
                  <a:pt x="135" y="288"/>
                </a:cubicBezTo>
                <a:cubicBezTo>
                  <a:pt x="141" y="288"/>
                  <a:pt x="161" y="276"/>
                  <a:pt x="166" y="273"/>
                </a:cubicBezTo>
                <a:cubicBezTo>
                  <a:pt x="186" y="267"/>
                  <a:pt x="205" y="257"/>
                  <a:pt x="220" y="247"/>
                </a:cubicBezTo>
                <a:cubicBezTo>
                  <a:pt x="231" y="239"/>
                  <a:pt x="241" y="232"/>
                  <a:pt x="247" y="226"/>
                </a:cubicBezTo>
                <a:cubicBezTo>
                  <a:pt x="248" y="227"/>
                  <a:pt x="250" y="227"/>
                  <a:pt x="251" y="227"/>
                </a:cubicBezTo>
                <a:cubicBezTo>
                  <a:pt x="261" y="227"/>
                  <a:pt x="269" y="219"/>
                  <a:pt x="269" y="209"/>
                </a:cubicBezTo>
                <a:cubicBezTo>
                  <a:pt x="269" y="200"/>
                  <a:pt x="261" y="192"/>
                  <a:pt x="251" y="192"/>
                </a:cubicBezTo>
                <a:close/>
                <a:moveTo>
                  <a:pt x="115" y="35"/>
                </a:moveTo>
                <a:cubicBezTo>
                  <a:pt x="115" y="25"/>
                  <a:pt x="124" y="16"/>
                  <a:pt x="134" y="16"/>
                </a:cubicBezTo>
                <a:cubicBezTo>
                  <a:pt x="144" y="16"/>
                  <a:pt x="152" y="25"/>
                  <a:pt x="152" y="35"/>
                </a:cubicBezTo>
                <a:cubicBezTo>
                  <a:pt x="152" y="45"/>
                  <a:pt x="144" y="53"/>
                  <a:pt x="134" y="53"/>
                </a:cubicBezTo>
                <a:cubicBezTo>
                  <a:pt x="124" y="53"/>
                  <a:pt x="115" y="45"/>
                  <a:pt x="115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9710" name="组合 18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2350" y="3408363"/>
            <a:ext cx="261938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11" name="组合 2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250" y="3956050"/>
            <a:ext cx="2254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12" name="矩形 25"/>
          <p:cNvSpPr>
            <a:spLocks noChangeArrowheads="1"/>
          </p:cNvSpPr>
          <p:nvPr/>
        </p:nvSpPr>
        <p:spPr bwMode="auto">
          <a:xfrm>
            <a:off x="1944688" y="2854325"/>
            <a:ext cx="1652587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。</a:t>
            </a:r>
            <a:endParaRPr lang="en-US" sz="14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13" name="矩形 26"/>
          <p:cNvSpPr>
            <a:spLocks noChangeArrowheads="1"/>
          </p:cNvSpPr>
          <p:nvPr/>
        </p:nvSpPr>
        <p:spPr bwMode="auto">
          <a:xfrm>
            <a:off x="4076700" y="3408363"/>
            <a:ext cx="1652588" cy="77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。</a:t>
            </a:r>
            <a:endParaRPr lang="en-US" sz="14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14" name="矩形 27"/>
          <p:cNvSpPr>
            <a:spLocks noChangeArrowheads="1"/>
          </p:cNvSpPr>
          <p:nvPr/>
        </p:nvSpPr>
        <p:spPr bwMode="auto">
          <a:xfrm>
            <a:off x="6208713" y="3910013"/>
            <a:ext cx="1652587" cy="77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。</a:t>
            </a:r>
            <a:endParaRPr lang="en-US" sz="14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15" name="矩形 28"/>
          <p:cNvSpPr>
            <a:spLocks noChangeArrowheads="1"/>
          </p:cNvSpPr>
          <p:nvPr/>
        </p:nvSpPr>
        <p:spPr bwMode="auto">
          <a:xfrm>
            <a:off x="8340725" y="4465638"/>
            <a:ext cx="1652588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。</a:t>
            </a:r>
            <a:endParaRPr lang="en-US" sz="14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组合 6"/>
          <p:cNvGrpSpPr>
            <a:grpSpLocks/>
          </p:cNvGrpSpPr>
          <p:nvPr/>
        </p:nvGrpSpPr>
        <p:grpSpPr bwMode="auto">
          <a:xfrm>
            <a:off x="0" y="377825"/>
            <a:ext cx="1001713" cy="522288"/>
            <a:chOff x="0" y="0"/>
            <a:chExt cx="1988458" cy="522515"/>
          </a:xfrm>
        </p:grpSpPr>
        <p:sp>
          <p:nvSpPr>
            <p:cNvPr id="30744" name="矩形 3"/>
            <p:cNvSpPr>
              <a:spLocks noChangeArrowheads="1"/>
            </p:cNvSpPr>
            <p:nvPr/>
          </p:nvSpPr>
          <p:spPr bwMode="auto">
            <a:xfrm>
              <a:off x="0" y="0"/>
              <a:ext cx="1988458" cy="522514"/>
            </a:xfrm>
            <a:prstGeom prst="rect">
              <a:avLst/>
            </a:prstGeom>
            <a:solidFill>
              <a:srgbClr val="3EB1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745" name="直角三角形 5"/>
            <p:cNvSpPr>
              <a:spLocks noChangeArrowheads="1"/>
            </p:cNvSpPr>
            <p:nvPr/>
          </p:nvSpPr>
          <p:spPr bwMode="auto">
            <a:xfrm flipH="1">
              <a:off x="0" y="1"/>
              <a:ext cx="1988458" cy="522514"/>
            </a:xfrm>
            <a:prstGeom prst="rtTriangle">
              <a:avLst/>
            </a:prstGeom>
            <a:solidFill>
              <a:srgbClr val="30302F">
                <a:alpha val="4196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30723" name="文本框 8"/>
          <p:cNvSpPr txBox="1">
            <a:spLocks noChangeArrowheads="1"/>
          </p:cNvSpPr>
          <p:nvPr/>
        </p:nvSpPr>
        <p:spPr bwMode="auto">
          <a:xfrm>
            <a:off x="1176338" y="454025"/>
            <a:ext cx="19192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ADD YOU TITLE</a:t>
            </a:r>
            <a:endParaRPr lang="zh-CN" altLang="en-US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724" name="圆角矩形 7"/>
          <p:cNvSpPr>
            <a:spLocks noChangeArrowheads="1"/>
          </p:cNvSpPr>
          <p:nvPr/>
        </p:nvSpPr>
        <p:spPr bwMode="auto">
          <a:xfrm>
            <a:off x="752475" y="2378075"/>
            <a:ext cx="1812925" cy="2711450"/>
          </a:xfrm>
          <a:prstGeom prst="roundRect">
            <a:avLst>
              <a:gd name="adj" fmla="val 9083"/>
            </a:avLst>
          </a:prstGeom>
          <a:solidFill>
            <a:schemeClr val="bg1">
              <a:alpha val="79999"/>
            </a:schemeClr>
          </a:solidFill>
          <a:ln w="12700">
            <a:solidFill>
              <a:srgbClr val="2B7D6B"/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25" name="圆角矩形 9"/>
          <p:cNvSpPr>
            <a:spLocks noChangeArrowheads="1"/>
          </p:cNvSpPr>
          <p:nvPr/>
        </p:nvSpPr>
        <p:spPr bwMode="auto">
          <a:xfrm>
            <a:off x="2957513" y="2378075"/>
            <a:ext cx="1812925" cy="2711450"/>
          </a:xfrm>
          <a:prstGeom prst="roundRect">
            <a:avLst>
              <a:gd name="adj" fmla="val 9083"/>
            </a:avLst>
          </a:prstGeom>
          <a:solidFill>
            <a:schemeClr val="bg1">
              <a:alpha val="79999"/>
            </a:schemeClr>
          </a:solidFill>
          <a:ln w="12700">
            <a:solidFill>
              <a:srgbClr val="3EB198"/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26" name="圆角矩形 10"/>
          <p:cNvSpPr>
            <a:spLocks noChangeArrowheads="1"/>
          </p:cNvSpPr>
          <p:nvPr/>
        </p:nvSpPr>
        <p:spPr bwMode="auto">
          <a:xfrm>
            <a:off x="5162550" y="2378075"/>
            <a:ext cx="1811338" cy="2711450"/>
          </a:xfrm>
          <a:prstGeom prst="roundRect">
            <a:avLst>
              <a:gd name="adj" fmla="val 9083"/>
            </a:avLst>
          </a:prstGeom>
          <a:solidFill>
            <a:schemeClr val="bg1">
              <a:alpha val="79999"/>
            </a:schemeClr>
          </a:solidFill>
          <a:ln w="12700">
            <a:solidFill>
              <a:srgbClr val="74CEBB"/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27" name="圆角矩形 11"/>
          <p:cNvSpPr>
            <a:spLocks noChangeArrowheads="1"/>
          </p:cNvSpPr>
          <p:nvPr/>
        </p:nvSpPr>
        <p:spPr bwMode="auto">
          <a:xfrm>
            <a:off x="7366000" y="2378075"/>
            <a:ext cx="1812925" cy="2711450"/>
          </a:xfrm>
          <a:prstGeom prst="roundRect">
            <a:avLst>
              <a:gd name="adj" fmla="val 9083"/>
            </a:avLst>
          </a:prstGeom>
          <a:solidFill>
            <a:schemeClr val="bg1">
              <a:alpha val="79999"/>
            </a:schemeClr>
          </a:solidFill>
          <a:ln w="12700">
            <a:solidFill>
              <a:srgbClr val="2B7D6B"/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28" name="圆角矩形 12"/>
          <p:cNvSpPr>
            <a:spLocks noChangeArrowheads="1"/>
          </p:cNvSpPr>
          <p:nvPr/>
        </p:nvSpPr>
        <p:spPr bwMode="auto">
          <a:xfrm>
            <a:off x="9571038" y="2378075"/>
            <a:ext cx="1812925" cy="2711450"/>
          </a:xfrm>
          <a:prstGeom prst="roundRect">
            <a:avLst>
              <a:gd name="adj" fmla="val 9083"/>
            </a:avLst>
          </a:prstGeom>
          <a:solidFill>
            <a:schemeClr val="bg1">
              <a:alpha val="79999"/>
            </a:schemeClr>
          </a:solidFill>
          <a:ln w="12700">
            <a:solidFill>
              <a:srgbClr val="3EB198"/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29" name="圆角矩形 13"/>
          <p:cNvSpPr>
            <a:spLocks noChangeArrowheads="1"/>
          </p:cNvSpPr>
          <p:nvPr/>
        </p:nvSpPr>
        <p:spPr bwMode="auto">
          <a:xfrm>
            <a:off x="933450" y="2178050"/>
            <a:ext cx="1420813" cy="401638"/>
          </a:xfrm>
          <a:prstGeom prst="roundRect">
            <a:avLst>
              <a:gd name="adj" fmla="val 16667"/>
            </a:avLst>
          </a:prstGeom>
          <a:solidFill>
            <a:srgbClr val="2B7D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30" name="圆角矩形 14"/>
          <p:cNvSpPr>
            <a:spLocks noChangeArrowheads="1"/>
          </p:cNvSpPr>
          <p:nvPr/>
        </p:nvSpPr>
        <p:spPr bwMode="auto">
          <a:xfrm>
            <a:off x="3141663" y="2178050"/>
            <a:ext cx="1422400" cy="401638"/>
          </a:xfrm>
          <a:prstGeom prst="roundRect">
            <a:avLst>
              <a:gd name="adj" fmla="val 16667"/>
            </a:avLst>
          </a:pr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31" name="圆角矩形 15"/>
          <p:cNvSpPr>
            <a:spLocks noChangeArrowheads="1"/>
          </p:cNvSpPr>
          <p:nvPr/>
        </p:nvSpPr>
        <p:spPr bwMode="auto">
          <a:xfrm>
            <a:off x="5354638" y="2178050"/>
            <a:ext cx="1420812" cy="401638"/>
          </a:xfrm>
          <a:prstGeom prst="roundRect">
            <a:avLst>
              <a:gd name="adj" fmla="val 16667"/>
            </a:avLst>
          </a:prstGeom>
          <a:solidFill>
            <a:srgbClr val="74CE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32" name="圆角矩形 16"/>
          <p:cNvSpPr>
            <a:spLocks noChangeArrowheads="1"/>
          </p:cNvSpPr>
          <p:nvPr/>
        </p:nvSpPr>
        <p:spPr bwMode="auto">
          <a:xfrm>
            <a:off x="7508875" y="2178050"/>
            <a:ext cx="1420813" cy="401638"/>
          </a:xfrm>
          <a:prstGeom prst="roundRect">
            <a:avLst>
              <a:gd name="adj" fmla="val 16667"/>
            </a:avLst>
          </a:prstGeom>
          <a:solidFill>
            <a:srgbClr val="2B7D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33" name="圆角矩形 17"/>
          <p:cNvSpPr>
            <a:spLocks noChangeArrowheads="1"/>
          </p:cNvSpPr>
          <p:nvPr/>
        </p:nvSpPr>
        <p:spPr bwMode="auto">
          <a:xfrm>
            <a:off x="9752013" y="2178050"/>
            <a:ext cx="1420812" cy="401638"/>
          </a:xfrm>
          <a:prstGeom prst="roundRect">
            <a:avLst>
              <a:gd name="adj" fmla="val 16667"/>
            </a:avLst>
          </a:pr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34" name="矩形 18"/>
          <p:cNvSpPr>
            <a:spLocks noChangeArrowheads="1"/>
          </p:cNvSpPr>
          <p:nvPr/>
        </p:nvSpPr>
        <p:spPr bwMode="auto">
          <a:xfrm>
            <a:off x="933450" y="2928938"/>
            <a:ext cx="1484313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。</a:t>
            </a:r>
            <a:endParaRPr lang="en-US" sz="14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35" name="矩形 19"/>
          <p:cNvSpPr>
            <a:spLocks noChangeArrowheads="1"/>
          </p:cNvSpPr>
          <p:nvPr/>
        </p:nvSpPr>
        <p:spPr bwMode="auto">
          <a:xfrm>
            <a:off x="3121025" y="2928938"/>
            <a:ext cx="1484313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。</a:t>
            </a:r>
            <a:endParaRPr lang="en-US" sz="14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36" name="矩形 20"/>
          <p:cNvSpPr>
            <a:spLocks noChangeArrowheads="1"/>
          </p:cNvSpPr>
          <p:nvPr/>
        </p:nvSpPr>
        <p:spPr bwMode="auto">
          <a:xfrm>
            <a:off x="5322888" y="2928938"/>
            <a:ext cx="1484312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。</a:t>
            </a:r>
            <a:endParaRPr lang="en-US" sz="14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37" name="矩形 21"/>
          <p:cNvSpPr>
            <a:spLocks noChangeArrowheads="1"/>
          </p:cNvSpPr>
          <p:nvPr/>
        </p:nvSpPr>
        <p:spPr bwMode="auto">
          <a:xfrm>
            <a:off x="7531100" y="2928938"/>
            <a:ext cx="1484313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。</a:t>
            </a:r>
            <a:endParaRPr lang="en-US" sz="14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38" name="矩形 22"/>
          <p:cNvSpPr>
            <a:spLocks noChangeArrowheads="1"/>
          </p:cNvSpPr>
          <p:nvPr/>
        </p:nvSpPr>
        <p:spPr bwMode="auto">
          <a:xfrm>
            <a:off x="9734550" y="2928938"/>
            <a:ext cx="1485900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。</a:t>
            </a:r>
            <a:endParaRPr lang="en-US" sz="14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39" name="文本框 23"/>
          <p:cNvSpPr txBox="1">
            <a:spLocks noChangeArrowheads="1"/>
          </p:cNvSpPr>
          <p:nvPr/>
        </p:nvSpPr>
        <p:spPr bwMode="auto">
          <a:xfrm>
            <a:off x="957263" y="2219325"/>
            <a:ext cx="14224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30740" name="文本框 24"/>
          <p:cNvSpPr txBox="1">
            <a:spLocks noChangeArrowheads="1"/>
          </p:cNvSpPr>
          <p:nvPr/>
        </p:nvSpPr>
        <p:spPr bwMode="auto">
          <a:xfrm>
            <a:off x="3155950" y="2219325"/>
            <a:ext cx="14208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30741" name="文本框 25"/>
          <p:cNvSpPr txBox="1">
            <a:spLocks noChangeArrowheads="1"/>
          </p:cNvSpPr>
          <p:nvPr/>
        </p:nvSpPr>
        <p:spPr bwMode="auto">
          <a:xfrm>
            <a:off x="5403850" y="2219325"/>
            <a:ext cx="14208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30742" name="文本框 26"/>
          <p:cNvSpPr txBox="1">
            <a:spLocks noChangeArrowheads="1"/>
          </p:cNvSpPr>
          <p:nvPr/>
        </p:nvSpPr>
        <p:spPr bwMode="auto">
          <a:xfrm>
            <a:off x="7586663" y="2219325"/>
            <a:ext cx="14224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30743" name="文本框 27"/>
          <p:cNvSpPr txBox="1">
            <a:spLocks noChangeArrowheads="1"/>
          </p:cNvSpPr>
          <p:nvPr/>
        </p:nvSpPr>
        <p:spPr bwMode="auto">
          <a:xfrm>
            <a:off x="9798050" y="2219325"/>
            <a:ext cx="14224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文本框 4"/>
          <p:cNvSpPr txBox="1">
            <a:spLocks noChangeArrowheads="1"/>
          </p:cNvSpPr>
          <p:nvPr/>
        </p:nvSpPr>
        <p:spPr bwMode="auto">
          <a:xfrm>
            <a:off x="3971925" y="1822450"/>
            <a:ext cx="1603375" cy="315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990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4</a:t>
            </a:r>
            <a:endParaRPr lang="zh-CN" altLang="en-US" sz="19900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747" name="文本框 34"/>
          <p:cNvSpPr txBox="1">
            <a:spLocks noChangeArrowheads="1"/>
          </p:cNvSpPr>
          <p:nvPr/>
        </p:nvSpPr>
        <p:spPr bwMode="auto">
          <a:xfrm>
            <a:off x="5837238" y="3840163"/>
            <a:ext cx="31861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2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COOPERATION</a:t>
            </a:r>
            <a:endParaRPr lang="zh-CN" altLang="en-US" sz="32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748" name="等腰三角形 7"/>
          <p:cNvSpPr>
            <a:spLocks noChangeArrowheads="1"/>
          </p:cNvSpPr>
          <p:nvPr/>
        </p:nvSpPr>
        <p:spPr bwMode="auto">
          <a:xfrm rot="10800000">
            <a:off x="7002463" y="0"/>
            <a:ext cx="3008312" cy="2593975"/>
          </a:xfrm>
          <a:prstGeom prst="triangle">
            <a:avLst>
              <a:gd name="adj" fmla="val 50000"/>
            </a:avLst>
          </a:pr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749" name="等腰三角形 37"/>
          <p:cNvSpPr>
            <a:spLocks noChangeArrowheads="1"/>
          </p:cNvSpPr>
          <p:nvPr/>
        </p:nvSpPr>
        <p:spPr bwMode="auto">
          <a:xfrm>
            <a:off x="1452563" y="4264025"/>
            <a:ext cx="3008312" cy="2593975"/>
          </a:xfrm>
          <a:prstGeom prst="triangle">
            <a:avLst>
              <a:gd name="adj" fmla="val 50000"/>
            </a:avLst>
          </a:pr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750" name="文本框 38"/>
          <p:cNvSpPr txBox="1">
            <a:spLocks noChangeArrowheads="1"/>
          </p:cNvSpPr>
          <p:nvPr/>
        </p:nvSpPr>
        <p:spPr bwMode="auto">
          <a:xfrm>
            <a:off x="6013450" y="3316288"/>
            <a:ext cx="2219325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30302F"/>
                </a:solidFill>
                <a:latin typeface="Arial" pitchFamily="34" charset="0"/>
                <a:cs typeface="Arial" pitchFamily="34" charset="0"/>
              </a:rPr>
              <a:t>PART FOUR</a:t>
            </a:r>
            <a:endParaRPr lang="zh-CN" altLang="en-US" sz="2800">
              <a:solidFill>
                <a:srgbClr val="30302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751" name="直角三角形 13"/>
          <p:cNvSpPr>
            <a:spLocks noChangeArrowheads="1"/>
          </p:cNvSpPr>
          <p:nvPr/>
        </p:nvSpPr>
        <p:spPr bwMode="auto">
          <a:xfrm rot="10800000" flipH="1">
            <a:off x="8499475" y="-9525"/>
            <a:ext cx="1511300" cy="2603500"/>
          </a:xfrm>
          <a:prstGeom prst="rtTriangle">
            <a:avLst/>
          </a:prstGeom>
          <a:solidFill>
            <a:srgbClr val="30302F">
              <a:alpha val="4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752" name="直角三角形 39"/>
          <p:cNvSpPr>
            <a:spLocks noChangeArrowheads="1"/>
          </p:cNvSpPr>
          <p:nvPr/>
        </p:nvSpPr>
        <p:spPr bwMode="auto">
          <a:xfrm flipH="1">
            <a:off x="1446213" y="4241800"/>
            <a:ext cx="1512887" cy="2601913"/>
          </a:xfrm>
          <a:prstGeom prst="rtTriangle">
            <a:avLst/>
          </a:prstGeom>
          <a:solidFill>
            <a:srgbClr val="30302F">
              <a:alpha val="4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3"/>
          <p:cNvSpPr>
            <a:spLocks noChangeArrowheads="1"/>
          </p:cNvSpPr>
          <p:nvPr/>
        </p:nvSpPr>
        <p:spPr bwMode="auto">
          <a:xfrm>
            <a:off x="0" y="1935163"/>
            <a:ext cx="768350" cy="2895600"/>
          </a:xfrm>
          <a:prstGeom prst="rect">
            <a:avLst/>
          </a:pr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339" name="矩形 5"/>
          <p:cNvSpPr>
            <a:spLocks noChangeArrowheads="1"/>
          </p:cNvSpPr>
          <p:nvPr/>
        </p:nvSpPr>
        <p:spPr bwMode="auto">
          <a:xfrm>
            <a:off x="11423650" y="1935163"/>
            <a:ext cx="768350" cy="2895600"/>
          </a:xfrm>
          <a:prstGeom prst="rect">
            <a:avLst/>
          </a:pr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340" name="矩形 9"/>
          <p:cNvSpPr>
            <a:spLocks noChangeArrowheads="1"/>
          </p:cNvSpPr>
          <p:nvPr/>
        </p:nvSpPr>
        <p:spPr bwMode="auto">
          <a:xfrm>
            <a:off x="2265363" y="2351088"/>
            <a:ext cx="1311275" cy="1311275"/>
          </a:xfrm>
          <a:prstGeom prst="rect">
            <a:avLst/>
          </a:pr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341" name="矩形 10"/>
          <p:cNvSpPr>
            <a:spLocks noChangeArrowheads="1"/>
          </p:cNvSpPr>
          <p:nvPr/>
        </p:nvSpPr>
        <p:spPr bwMode="auto">
          <a:xfrm>
            <a:off x="4464050" y="2351088"/>
            <a:ext cx="1312863" cy="1311275"/>
          </a:xfrm>
          <a:prstGeom prst="rect">
            <a:avLst/>
          </a:pr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342" name="矩形 11"/>
          <p:cNvSpPr>
            <a:spLocks noChangeArrowheads="1"/>
          </p:cNvSpPr>
          <p:nvPr/>
        </p:nvSpPr>
        <p:spPr bwMode="auto">
          <a:xfrm>
            <a:off x="6657975" y="2351088"/>
            <a:ext cx="1311275" cy="1311275"/>
          </a:xfrm>
          <a:prstGeom prst="rect">
            <a:avLst/>
          </a:pr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343" name="矩形 12"/>
          <p:cNvSpPr>
            <a:spLocks noChangeArrowheads="1"/>
          </p:cNvSpPr>
          <p:nvPr/>
        </p:nvSpPr>
        <p:spPr bwMode="auto">
          <a:xfrm>
            <a:off x="8850313" y="2351088"/>
            <a:ext cx="1312862" cy="1311275"/>
          </a:xfrm>
          <a:prstGeom prst="rect">
            <a:avLst/>
          </a:pr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344" name="矩形 14"/>
          <p:cNvSpPr>
            <a:spLocks noChangeArrowheads="1"/>
          </p:cNvSpPr>
          <p:nvPr/>
        </p:nvSpPr>
        <p:spPr bwMode="auto">
          <a:xfrm>
            <a:off x="2365375" y="2447925"/>
            <a:ext cx="1119188" cy="11191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altLang="zh-CN" sz="8800" b="1">
                <a:solidFill>
                  <a:srgbClr val="30302F"/>
                </a:solidFill>
                <a:latin typeface="Arial" pitchFamily="34" charset="0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8800" b="1">
              <a:solidFill>
                <a:srgbClr val="30302F"/>
              </a:solidFill>
              <a:latin typeface="Arial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4345" name="矩形 18"/>
          <p:cNvSpPr>
            <a:spLocks noChangeArrowheads="1"/>
          </p:cNvSpPr>
          <p:nvPr/>
        </p:nvSpPr>
        <p:spPr bwMode="auto">
          <a:xfrm>
            <a:off x="4560888" y="2447925"/>
            <a:ext cx="1119187" cy="11176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altLang="zh-CN" sz="8800" b="1">
                <a:solidFill>
                  <a:srgbClr val="30302F"/>
                </a:solidFill>
                <a:latin typeface="Arial" pitchFamily="34" charset="0"/>
                <a:ea typeface="Arial Unicode MS" pitchFamily="34" charset="-122"/>
                <a:cs typeface="Arial Unicode MS" pitchFamily="34" charset="-122"/>
              </a:rPr>
              <a:t>2</a:t>
            </a:r>
            <a:endParaRPr lang="zh-CN" altLang="en-US" sz="8800" b="1">
              <a:solidFill>
                <a:srgbClr val="30302F"/>
              </a:solidFill>
              <a:latin typeface="Arial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4346" name="矩形 19"/>
          <p:cNvSpPr>
            <a:spLocks noChangeArrowheads="1"/>
          </p:cNvSpPr>
          <p:nvPr/>
        </p:nvSpPr>
        <p:spPr bwMode="auto">
          <a:xfrm>
            <a:off x="6754813" y="2447925"/>
            <a:ext cx="1117600" cy="11176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altLang="zh-CN" sz="8800" b="1">
                <a:solidFill>
                  <a:srgbClr val="30302F"/>
                </a:solidFill>
                <a:latin typeface="Arial" pitchFamily="34" charset="0"/>
                <a:ea typeface="Arial Unicode MS" pitchFamily="34" charset="-122"/>
                <a:cs typeface="Arial Unicode MS" pitchFamily="34" charset="-122"/>
              </a:rPr>
              <a:t>3</a:t>
            </a:r>
            <a:endParaRPr lang="zh-CN" altLang="en-US" sz="8800" b="1">
              <a:solidFill>
                <a:srgbClr val="30302F"/>
              </a:solidFill>
              <a:latin typeface="Arial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4347" name="矩形 20"/>
          <p:cNvSpPr>
            <a:spLocks noChangeArrowheads="1"/>
          </p:cNvSpPr>
          <p:nvPr/>
        </p:nvSpPr>
        <p:spPr bwMode="auto">
          <a:xfrm>
            <a:off x="8947150" y="2447925"/>
            <a:ext cx="1119188" cy="11176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altLang="zh-CN" sz="8800" b="1">
                <a:solidFill>
                  <a:srgbClr val="30302F"/>
                </a:solidFill>
                <a:latin typeface="Arial" pitchFamily="34" charset="0"/>
                <a:ea typeface="Arial Unicode MS" pitchFamily="34" charset="-122"/>
                <a:cs typeface="Arial Unicode MS" pitchFamily="34" charset="-122"/>
              </a:rPr>
              <a:t>4</a:t>
            </a:r>
            <a:endParaRPr lang="zh-CN" altLang="en-US" sz="8800" b="1">
              <a:solidFill>
                <a:srgbClr val="30302F"/>
              </a:solidFill>
              <a:latin typeface="Arial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4348" name="文本框 21"/>
          <p:cNvSpPr txBox="1">
            <a:spLocks noChangeArrowheads="1"/>
          </p:cNvSpPr>
          <p:nvPr/>
        </p:nvSpPr>
        <p:spPr bwMode="auto">
          <a:xfrm>
            <a:off x="2216150" y="3760788"/>
            <a:ext cx="13604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PART ONE</a:t>
            </a:r>
            <a:endParaRPr lang="zh-CN" altLang="en-US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349" name="文本框 22"/>
          <p:cNvSpPr txBox="1">
            <a:spLocks noChangeArrowheads="1"/>
          </p:cNvSpPr>
          <p:nvPr/>
        </p:nvSpPr>
        <p:spPr bwMode="auto">
          <a:xfrm>
            <a:off x="4440238" y="3760788"/>
            <a:ext cx="13985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PART TWO</a:t>
            </a:r>
            <a:endParaRPr lang="zh-CN" altLang="en-US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350" name="文本框 23"/>
          <p:cNvSpPr txBox="1">
            <a:spLocks noChangeArrowheads="1"/>
          </p:cNvSpPr>
          <p:nvPr/>
        </p:nvSpPr>
        <p:spPr bwMode="auto">
          <a:xfrm>
            <a:off x="6492875" y="3759200"/>
            <a:ext cx="16414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PART THREE</a:t>
            </a:r>
            <a:endParaRPr lang="zh-CN" altLang="en-US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351" name="文本框 24"/>
          <p:cNvSpPr txBox="1">
            <a:spLocks noChangeArrowheads="1"/>
          </p:cNvSpPr>
          <p:nvPr/>
        </p:nvSpPr>
        <p:spPr bwMode="auto">
          <a:xfrm>
            <a:off x="8755063" y="3759200"/>
            <a:ext cx="15144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PART FOUR</a:t>
            </a:r>
            <a:endParaRPr lang="zh-CN" altLang="en-US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352" name="文本框 25"/>
          <p:cNvSpPr txBox="1">
            <a:spLocks noChangeArrowheads="1"/>
          </p:cNvSpPr>
          <p:nvPr/>
        </p:nvSpPr>
        <p:spPr bwMode="auto">
          <a:xfrm>
            <a:off x="1654175" y="4391025"/>
            <a:ext cx="25336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PROJECT PEOFILE</a:t>
            </a:r>
            <a:endParaRPr lang="zh-CN" altLang="en-US" sz="20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353" name="矩形 26"/>
          <p:cNvSpPr>
            <a:spLocks noChangeArrowheads="1"/>
          </p:cNvSpPr>
          <p:nvPr/>
        </p:nvSpPr>
        <p:spPr bwMode="auto">
          <a:xfrm>
            <a:off x="4392613" y="4391025"/>
            <a:ext cx="14938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20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ABOUT US</a:t>
            </a:r>
            <a:endParaRPr lang="zh-CN" altLang="en-US" sz="20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354" name="矩形 27"/>
          <p:cNvSpPr>
            <a:spLocks noChangeArrowheads="1"/>
          </p:cNvSpPr>
          <p:nvPr/>
        </p:nvSpPr>
        <p:spPr bwMode="auto">
          <a:xfrm>
            <a:off x="6448425" y="4391025"/>
            <a:ext cx="17319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20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ADVANTAGE</a:t>
            </a:r>
            <a:endParaRPr lang="zh-CN" altLang="en-US" sz="20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355" name="矩形 28"/>
          <p:cNvSpPr>
            <a:spLocks noChangeArrowheads="1"/>
          </p:cNvSpPr>
          <p:nvPr/>
        </p:nvSpPr>
        <p:spPr bwMode="auto">
          <a:xfrm>
            <a:off x="8475663" y="4391025"/>
            <a:ext cx="20621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20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COOPERATION</a:t>
            </a:r>
            <a:endParaRPr lang="zh-CN" altLang="en-US" sz="20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210"/>
          <a:stretch>
            <a:fillRect/>
          </a:stretch>
        </p:blipFill>
        <p:spPr bwMode="auto">
          <a:xfrm>
            <a:off x="2814638" y="1706563"/>
            <a:ext cx="6515100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2771" name="组合 6"/>
          <p:cNvGrpSpPr>
            <a:grpSpLocks/>
          </p:cNvGrpSpPr>
          <p:nvPr/>
        </p:nvGrpSpPr>
        <p:grpSpPr bwMode="auto">
          <a:xfrm>
            <a:off x="0" y="377825"/>
            <a:ext cx="1001713" cy="522288"/>
            <a:chOff x="0" y="0"/>
            <a:chExt cx="1988458" cy="522515"/>
          </a:xfrm>
        </p:grpSpPr>
        <p:sp>
          <p:nvSpPr>
            <p:cNvPr id="32790" name="矩形 3"/>
            <p:cNvSpPr>
              <a:spLocks noChangeArrowheads="1"/>
            </p:cNvSpPr>
            <p:nvPr/>
          </p:nvSpPr>
          <p:spPr bwMode="auto">
            <a:xfrm>
              <a:off x="0" y="0"/>
              <a:ext cx="1988458" cy="522514"/>
            </a:xfrm>
            <a:prstGeom prst="rect">
              <a:avLst/>
            </a:prstGeom>
            <a:solidFill>
              <a:srgbClr val="3EB1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791" name="直角三角形 5"/>
            <p:cNvSpPr>
              <a:spLocks noChangeArrowheads="1"/>
            </p:cNvSpPr>
            <p:nvPr/>
          </p:nvSpPr>
          <p:spPr bwMode="auto">
            <a:xfrm flipH="1">
              <a:off x="0" y="1"/>
              <a:ext cx="1988458" cy="522514"/>
            </a:xfrm>
            <a:prstGeom prst="rtTriangle">
              <a:avLst/>
            </a:prstGeom>
            <a:solidFill>
              <a:srgbClr val="30302F">
                <a:alpha val="4196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32772" name="文本框 8"/>
          <p:cNvSpPr txBox="1">
            <a:spLocks noChangeArrowheads="1"/>
          </p:cNvSpPr>
          <p:nvPr/>
        </p:nvSpPr>
        <p:spPr bwMode="auto">
          <a:xfrm>
            <a:off x="1176338" y="454025"/>
            <a:ext cx="19192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ADD YOU TITLE</a:t>
            </a:r>
            <a:endParaRPr lang="zh-CN" altLang="en-US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3"/>
          <p:cNvSpPr>
            <a:spLocks noChangeArrowheads="1"/>
          </p:cNvSpPr>
          <p:nvPr/>
        </p:nvSpPr>
        <p:spPr bwMode="auto">
          <a:xfrm>
            <a:off x="0" y="1706563"/>
            <a:ext cx="2840038" cy="2838450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100">
              <a:solidFill>
                <a:srgbClr val="FFFFFF"/>
              </a:solidFill>
            </a:endParaRPr>
          </a:p>
        </p:txBody>
      </p:sp>
      <p:sp>
        <p:nvSpPr>
          <p:cNvPr id="32774" name="Freeform 138"/>
          <p:cNvSpPr>
            <a:spLocks noEditPoints="1"/>
          </p:cNvSpPr>
          <p:nvPr/>
        </p:nvSpPr>
        <p:spPr bwMode="auto">
          <a:xfrm>
            <a:off x="1014413" y="2127250"/>
            <a:ext cx="811212" cy="630238"/>
          </a:xfrm>
          <a:custGeom>
            <a:avLst/>
            <a:gdLst>
              <a:gd name="T0" fmla="*/ 2147483647 w 64"/>
              <a:gd name="T1" fmla="*/ 2147483647 h 50"/>
              <a:gd name="T2" fmla="*/ 2147483647 w 64"/>
              <a:gd name="T3" fmla="*/ 2147483647 h 50"/>
              <a:gd name="T4" fmla="*/ 2147483647 w 64"/>
              <a:gd name="T5" fmla="*/ 2147483647 h 50"/>
              <a:gd name="T6" fmla="*/ 0 w 64"/>
              <a:gd name="T7" fmla="*/ 2147483647 h 50"/>
              <a:gd name="T8" fmla="*/ 0 w 64"/>
              <a:gd name="T9" fmla="*/ 2147483647 h 50"/>
              <a:gd name="T10" fmla="*/ 2147483647 w 64"/>
              <a:gd name="T11" fmla="*/ 0 h 50"/>
              <a:gd name="T12" fmla="*/ 2147483647 w 64"/>
              <a:gd name="T13" fmla="*/ 0 h 50"/>
              <a:gd name="T14" fmla="*/ 2147483647 w 64"/>
              <a:gd name="T15" fmla="*/ 2147483647 h 50"/>
              <a:gd name="T16" fmla="*/ 2147483647 w 64"/>
              <a:gd name="T17" fmla="*/ 2147483647 h 50"/>
              <a:gd name="T18" fmla="*/ 2147483647 w 64"/>
              <a:gd name="T19" fmla="*/ 2147483647 h 50"/>
              <a:gd name="T20" fmla="*/ 2147483647 w 64"/>
              <a:gd name="T21" fmla="*/ 2147483647 h 50"/>
              <a:gd name="T22" fmla="*/ 2147483647 w 64"/>
              <a:gd name="T23" fmla="*/ 2147483647 h 50"/>
              <a:gd name="T24" fmla="*/ 2147483647 w 64"/>
              <a:gd name="T25" fmla="*/ 2147483647 h 50"/>
              <a:gd name="T26" fmla="*/ 2147483647 w 64"/>
              <a:gd name="T27" fmla="*/ 2147483647 h 50"/>
              <a:gd name="T28" fmla="*/ 2147483647 w 64"/>
              <a:gd name="T29" fmla="*/ 2147483647 h 50"/>
              <a:gd name="T30" fmla="*/ 2147483647 w 64"/>
              <a:gd name="T31" fmla="*/ 2147483647 h 50"/>
              <a:gd name="T32" fmla="*/ 2147483647 w 64"/>
              <a:gd name="T33" fmla="*/ 2147483647 h 50"/>
              <a:gd name="T34" fmla="*/ 2147483647 w 64"/>
              <a:gd name="T35" fmla="*/ 2147483647 h 50"/>
              <a:gd name="T36" fmla="*/ 2147483647 w 64"/>
              <a:gd name="T37" fmla="*/ 2147483647 h 50"/>
              <a:gd name="T38" fmla="*/ 2147483647 w 64"/>
              <a:gd name="T39" fmla="*/ 2147483647 h 50"/>
              <a:gd name="T40" fmla="*/ 2147483647 w 64"/>
              <a:gd name="T41" fmla="*/ 2147483647 h 50"/>
              <a:gd name="T42" fmla="*/ 2147483647 w 64"/>
              <a:gd name="T43" fmla="*/ 2147483647 h 50"/>
              <a:gd name="T44" fmla="*/ 2147483647 w 64"/>
              <a:gd name="T45" fmla="*/ 2147483647 h 50"/>
              <a:gd name="T46" fmla="*/ 2147483647 w 64"/>
              <a:gd name="T47" fmla="*/ 2147483647 h 50"/>
              <a:gd name="T48" fmla="*/ 2147483647 w 64"/>
              <a:gd name="T49" fmla="*/ 2147483647 h 50"/>
              <a:gd name="T50" fmla="*/ 2147483647 w 64"/>
              <a:gd name="T51" fmla="*/ 2147483647 h 50"/>
              <a:gd name="T52" fmla="*/ 2147483647 w 64"/>
              <a:gd name="T53" fmla="*/ 2147483647 h 50"/>
              <a:gd name="T54" fmla="*/ 2147483647 w 64"/>
              <a:gd name="T55" fmla="*/ 2147483647 h 50"/>
              <a:gd name="T56" fmla="*/ 2147483647 w 64"/>
              <a:gd name="T57" fmla="*/ 2147483647 h 50"/>
              <a:gd name="T58" fmla="*/ 2147483647 w 64"/>
              <a:gd name="T59" fmla="*/ 2147483647 h 50"/>
              <a:gd name="T60" fmla="*/ 2147483647 w 64"/>
              <a:gd name="T61" fmla="*/ 2147483647 h 50"/>
              <a:gd name="T62" fmla="*/ 2147483647 w 64"/>
              <a:gd name="T63" fmla="*/ 2147483647 h 50"/>
              <a:gd name="T64" fmla="*/ 2147483647 w 64"/>
              <a:gd name="T65" fmla="*/ 2147483647 h 50"/>
              <a:gd name="T66" fmla="*/ 2147483647 w 64"/>
              <a:gd name="T67" fmla="*/ 2147483647 h 50"/>
              <a:gd name="T68" fmla="*/ 2147483647 w 64"/>
              <a:gd name="T69" fmla="*/ 2147483647 h 50"/>
              <a:gd name="T70" fmla="*/ 2147483647 w 64"/>
              <a:gd name="T71" fmla="*/ 2147483647 h 50"/>
              <a:gd name="T72" fmla="*/ 2147483647 w 64"/>
              <a:gd name="T73" fmla="*/ 2147483647 h 50"/>
              <a:gd name="T74" fmla="*/ 2147483647 w 64"/>
              <a:gd name="T75" fmla="*/ 2147483647 h 50"/>
              <a:gd name="T76" fmla="*/ 2147483647 w 64"/>
              <a:gd name="T77" fmla="*/ 2147483647 h 50"/>
              <a:gd name="T78" fmla="*/ 2147483647 w 64"/>
              <a:gd name="T79" fmla="*/ 2147483647 h 50"/>
              <a:gd name="T80" fmla="*/ 2147483647 w 64"/>
              <a:gd name="T81" fmla="*/ 2147483647 h 50"/>
              <a:gd name="T82" fmla="*/ 2147483647 w 64"/>
              <a:gd name="T83" fmla="*/ 2147483647 h 50"/>
              <a:gd name="T84" fmla="*/ 2147483647 w 64"/>
              <a:gd name="T85" fmla="*/ 2147483647 h 50"/>
              <a:gd name="T86" fmla="*/ 2147483647 w 64"/>
              <a:gd name="T87" fmla="*/ 2147483647 h 50"/>
              <a:gd name="T88" fmla="*/ 2147483647 w 64"/>
              <a:gd name="T89" fmla="*/ 2147483647 h 50"/>
              <a:gd name="T90" fmla="*/ 2147483647 w 64"/>
              <a:gd name="T91" fmla="*/ 2147483647 h 50"/>
              <a:gd name="T92" fmla="*/ 2147483647 w 64"/>
              <a:gd name="T93" fmla="*/ 2147483647 h 50"/>
              <a:gd name="T94" fmla="*/ 2147483647 w 64"/>
              <a:gd name="T95" fmla="*/ 2147483647 h 50"/>
              <a:gd name="T96" fmla="*/ 2147483647 w 64"/>
              <a:gd name="T97" fmla="*/ 2147483647 h 50"/>
              <a:gd name="T98" fmla="*/ 2147483647 w 64"/>
              <a:gd name="T99" fmla="*/ 2147483647 h 50"/>
              <a:gd name="T100" fmla="*/ 2147483647 w 64"/>
              <a:gd name="T101" fmla="*/ 2147483647 h 50"/>
              <a:gd name="T102" fmla="*/ 2147483647 w 64"/>
              <a:gd name="T103" fmla="*/ 2147483647 h 50"/>
              <a:gd name="T104" fmla="*/ 2147483647 w 64"/>
              <a:gd name="T105" fmla="*/ 2147483647 h 50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64" h="50">
                <a:moveTo>
                  <a:pt x="50" y="40"/>
                </a:moveTo>
                <a:cubicBezTo>
                  <a:pt x="50" y="46"/>
                  <a:pt x="45" y="50"/>
                  <a:pt x="40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4" y="50"/>
                  <a:pt x="0" y="46"/>
                  <a:pt x="0" y="4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1" y="0"/>
                  <a:pt x="43" y="0"/>
                  <a:pt x="44" y="1"/>
                </a:cubicBezTo>
                <a:cubicBezTo>
                  <a:pt x="44" y="1"/>
                  <a:pt x="44" y="1"/>
                  <a:pt x="45" y="2"/>
                </a:cubicBezTo>
                <a:cubicBezTo>
                  <a:pt x="45" y="2"/>
                  <a:pt x="45" y="2"/>
                  <a:pt x="44" y="3"/>
                </a:cubicBezTo>
                <a:cubicBezTo>
                  <a:pt x="42" y="4"/>
                  <a:pt x="42" y="4"/>
                  <a:pt x="42" y="4"/>
                </a:cubicBezTo>
                <a:cubicBezTo>
                  <a:pt x="42" y="5"/>
                  <a:pt x="42" y="5"/>
                  <a:pt x="41" y="5"/>
                </a:cubicBezTo>
                <a:cubicBezTo>
                  <a:pt x="41" y="5"/>
                  <a:pt x="40" y="4"/>
                  <a:pt x="4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7" y="4"/>
                  <a:pt x="4" y="7"/>
                  <a:pt x="4" y="10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3"/>
                  <a:pt x="7" y="46"/>
                  <a:pt x="1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3" y="46"/>
                  <a:pt x="45" y="43"/>
                  <a:pt x="45" y="40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6" y="35"/>
                  <a:pt x="46" y="35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9" y="32"/>
                  <a:pt x="49" y="32"/>
                </a:cubicBezTo>
                <a:cubicBezTo>
                  <a:pt x="50" y="32"/>
                  <a:pt x="50" y="33"/>
                  <a:pt x="50" y="33"/>
                </a:cubicBezTo>
                <a:lnTo>
                  <a:pt x="50" y="40"/>
                </a:lnTo>
                <a:close/>
                <a:moveTo>
                  <a:pt x="57" y="17"/>
                </a:moveTo>
                <a:cubicBezTo>
                  <a:pt x="33" y="41"/>
                  <a:pt x="33" y="41"/>
                  <a:pt x="33" y="41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31"/>
                  <a:pt x="23" y="31"/>
                  <a:pt x="23" y="31"/>
                </a:cubicBezTo>
                <a:cubicBezTo>
                  <a:pt x="47" y="7"/>
                  <a:pt x="47" y="7"/>
                  <a:pt x="47" y="7"/>
                </a:cubicBezTo>
                <a:lnTo>
                  <a:pt x="57" y="17"/>
                </a:lnTo>
                <a:close/>
                <a:moveTo>
                  <a:pt x="36" y="33"/>
                </a:moveTo>
                <a:cubicBezTo>
                  <a:pt x="30" y="28"/>
                  <a:pt x="30" y="28"/>
                  <a:pt x="30" y="28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4"/>
                  <a:pt x="26" y="34"/>
                  <a:pt x="26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8"/>
                  <a:pt x="29" y="38"/>
                  <a:pt x="29" y="38"/>
                </a:cubicBezTo>
                <a:cubicBezTo>
                  <a:pt x="31" y="38"/>
                  <a:pt x="31" y="38"/>
                  <a:pt x="31" y="38"/>
                </a:cubicBezTo>
                <a:lnTo>
                  <a:pt x="36" y="33"/>
                </a:lnTo>
                <a:close/>
                <a:moveTo>
                  <a:pt x="46" y="12"/>
                </a:moveTo>
                <a:cubicBezTo>
                  <a:pt x="34" y="24"/>
                  <a:pt x="34" y="24"/>
                  <a:pt x="34" y="24"/>
                </a:cubicBezTo>
                <a:cubicBezTo>
                  <a:pt x="33" y="25"/>
                  <a:pt x="33" y="25"/>
                  <a:pt x="33" y="26"/>
                </a:cubicBezTo>
                <a:cubicBezTo>
                  <a:pt x="34" y="26"/>
                  <a:pt x="34" y="26"/>
                  <a:pt x="35" y="26"/>
                </a:cubicBezTo>
                <a:cubicBezTo>
                  <a:pt x="47" y="13"/>
                  <a:pt x="47" y="13"/>
                  <a:pt x="47" y="13"/>
                </a:cubicBezTo>
                <a:cubicBezTo>
                  <a:pt x="47" y="13"/>
                  <a:pt x="47" y="12"/>
                  <a:pt x="47" y="12"/>
                </a:cubicBezTo>
                <a:cubicBezTo>
                  <a:pt x="47" y="12"/>
                  <a:pt x="46" y="12"/>
                  <a:pt x="46" y="12"/>
                </a:cubicBezTo>
                <a:close/>
                <a:moveTo>
                  <a:pt x="59" y="15"/>
                </a:moveTo>
                <a:cubicBezTo>
                  <a:pt x="49" y="4"/>
                  <a:pt x="49" y="4"/>
                  <a:pt x="49" y="4"/>
                </a:cubicBezTo>
                <a:cubicBezTo>
                  <a:pt x="52" y="1"/>
                  <a:pt x="52" y="1"/>
                  <a:pt x="52" y="1"/>
                </a:cubicBezTo>
                <a:cubicBezTo>
                  <a:pt x="53" y="0"/>
                  <a:pt x="56" y="0"/>
                  <a:pt x="57" y="1"/>
                </a:cubicBezTo>
                <a:cubicBezTo>
                  <a:pt x="62" y="7"/>
                  <a:pt x="62" y="7"/>
                  <a:pt x="62" y="7"/>
                </a:cubicBezTo>
                <a:cubicBezTo>
                  <a:pt x="64" y="8"/>
                  <a:pt x="64" y="10"/>
                  <a:pt x="62" y="11"/>
                </a:cubicBezTo>
                <a:lnTo>
                  <a:pt x="59" y="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2775" name="Rectangle 11"/>
          <p:cNvSpPr>
            <a:spLocks noChangeArrowheads="1"/>
          </p:cNvSpPr>
          <p:nvPr/>
        </p:nvSpPr>
        <p:spPr bwMode="auto">
          <a:xfrm>
            <a:off x="9329738" y="1706563"/>
            <a:ext cx="2862262" cy="2838450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100">
              <a:solidFill>
                <a:srgbClr val="FFFFFF"/>
              </a:solidFill>
            </a:endParaRPr>
          </a:p>
        </p:txBody>
      </p:sp>
      <p:sp>
        <p:nvSpPr>
          <p:cNvPr id="32776" name="Freeform 13"/>
          <p:cNvSpPr>
            <a:spLocks noEditPoints="1"/>
          </p:cNvSpPr>
          <p:nvPr/>
        </p:nvSpPr>
        <p:spPr bwMode="auto">
          <a:xfrm>
            <a:off x="10425113" y="2124075"/>
            <a:ext cx="647700" cy="647700"/>
          </a:xfrm>
          <a:custGeom>
            <a:avLst/>
            <a:gdLst>
              <a:gd name="T0" fmla="*/ 2147483647 w 61"/>
              <a:gd name="T1" fmla="*/ 2147483647 h 61"/>
              <a:gd name="T2" fmla="*/ 2147483647 w 61"/>
              <a:gd name="T3" fmla="*/ 2147483647 h 61"/>
              <a:gd name="T4" fmla="*/ 2147483647 w 61"/>
              <a:gd name="T5" fmla="*/ 2147483647 h 61"/>
              <a:gd name="T6" fmla="*/ 2147483647 w 61"/>
              <a:gd name="T7" fmla="*/ 2147483647 h 61"/>
              <a:gd name="T8" fmla="*/ 2147483647 w 61"/>
              <a:gd name="T9" fmla="*/ 2147483647 h 61"/>
              <a:gd name="T10" fmla="*/ 0 w 61"/>
              <a:gd name="T11" fmla="*/ 2147483647 h 61"/>
              <a:gd name="T12" fmla="*/ 0 w 61"/>
              <a:gd name="T13" fmla="*/ 2147483647 h 61"/>
              <a:gd name="T14" fmla="*/ 2147483647 w 61"/>
              <a:gd name="T15" fmla="*/ 0 h 61"/>
              <a:gd name="T16" fmla="*/ 2147483647 w 61"/>
              <a:gd name="T17" fmla="*/ 0 h 61"/>
              <a:gd name="T18" fmla="*/ 2147483647 w 61"/>
              <a:gd name="T19" fmla="*/ 2147483647 h 61"/>
              <a:gd name="T20" fmla="*/ 2147483647 w 61"/>
              <a:gd name="T21" fmla="*/ 2147483647 h 61"/>
              <a:gd name="T22" fmla="*/ 2147483647 w 61"/>
              <a:gd name="T23" fmla="*/ 2147483647 h 61"/>
              <a:gd name="T24" fmla="*/ 2147483647 w 61"/>
              <a:gd name="T25" fmla="*/ 2147483647 h 61"/>
              <a:gd name="T26" fmla="*/ 2147483647 w 61"/>
              <a:gd name="T27" fmla="*/ 2147483647 h 61"/>
              <a:gd name="T28" fmla="*/ 2147483647 w 61"/>
              <a:gd name="T29" fmla="*/ 2147483647 h 61"/>
              <a:gd name="T30" fmla="*/ 2147483647 w 61"/>
              <a:gd name="T31" fmla="*/ 2147483647 h 61"/>
              <a:gd name="T32" fmla="*/ 2147483647 w 61"/>
              <a:gd name="T33" fmla="*/ 2147483647 h 61"/>
              <a:gd name="T34" fmla="*/ 2147483647 w 61"/>
              <a:gd name="T35" fmla="*/ 2147483647 h 6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61" h="61">
                <a:moveTo>
                  <a:pt x="60" y="40"/>
                </a:moveTo>
                <a:cubicBezTo>
                  <a:pt x="40" y="60"/>
                  <a:pt x="40" y="60"/>
                  <a:pt x="40" y="60"/>
                </a:cubicBezTo>
                <a:cubicBezTo>
                  <a:pt x="39" y="61"/>
                  <a:pt x="38" y="61"/>
                  <a:pt x="36" y="61"/>
                </a:cubicBezTo>
                <a:cubicBezTo>
                  <a:pt x="35" y="61"/>
                  <a:pt x="34" y="61"/>
                  <a:pt x="33" y="60"/>
                </a:cubicBezTo>
                <a:cubicBezTo>
                  <a:pt x="4" y="31"/>
                  <a:pt x="4" y="31"/>
                  <a:pt x="4" y="31"/>
                </a:cubicBezTo>
                <a:cubicBezTo>
                  <a:pt x="2" y="29"/>
                  <a:pt x="0" y="25"/>
                  <a:pt x="0" y="22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5" y="0"/>
                  <a:pt x="29" y="2"/>
                  <a:pt x="31" y="4"/>
                </a:cubicBezTo>
                <a:cubicBezTo>
                  <a:pt x="60" y="33"/>
                  <a:pt x="60" y="33"/>
                  <a:pt x="60" y="33"/>
                </a:cubicBezTo>
                <a:cubicBezTo>
                  <a:pt x="61" y="34"/>
                  <a:pt x="61" y="35"/>
                  <a:pt x="61" y="36"/>
                </a:cubicBezTo>
                <a:cubicBezTo>
                  <a:pt x="61" y="38"/>
                  <a:pt x="61" y="39"/>
                  <a:pt x="60" y="40"/>
                </a:cubicBezTo>
                <a:close/>
                <a:moveTo>
                  <a:pt x="13" y="8"/>
                </a:moveTo>
                <a:cubicBezTo>
                  <a:pt x="10" y="8"/>
                  <a:pt x="8" y="10"/>
                  <a:pt x="8" y="13"/>
                </a:cubicBezTo>
                <a:cubicBezTo>
                  <a:pt x="8" y="16"/>
                  <a:pt x="10" y="18"/>
                  <a:pt x="13" y="18"/>
                </a:cubicBezTo>
                <a:cubicBezTo>
                  <a:pt x="16" y="18"/>
                  <a:pt x="18" y="16"/>
                  <a:pt x="18" y="13"/>
                </a:cubicBezTo>
                <a:cubicBezTo>
                  <a:pt x="18" y="10"/>
                  <a:pt x="16" y="8"/>
                  <a:pt x="13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2777" name="Rounded Rectangle 16@|1FFC:4308095|FBC:16777215|LFC:16777215|LBC:16777215"/>
          <p:cNvSpPr>
            <a:spLocks noChangeArrowheads="1"/>
          </p:cNvSpPr>
          <p:nvPr/>
        </p:nvSpPr>
        <p:spPr bwMode="auto">
          <a:xfrm>
            <a:off x="3494088" y="4019550"/>
            <a:ext cx="1012825" cy="1014413"/>
          </a:xfrm>
          <a:prstGeom prst="roundRect">
            <a:avLst>
              <a:gd name="adj" fmla="val 16667"/>
            </a:avLst>
          </a:prstGeom>
          <a:solidFill>
            <a:srgbClr val="74CE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100">
              <a:solidFill>
                <a:srgbClr val="FFFFFF"/>
              </a:solidFill>
            </a:endParaRPr>
          </a:p>
        </p:txBody>
      </p:sp>
      <p:sp>
        <p:nvSpPr>
          <p:cNvPr id="32778" name="Freeform 60@|5FFC:16777215|FBC:16777215|LFC:16777215|LBC:16777215"/>
          <p:cNvSpPr>
            <a:spLocks noChangeAspect="1" noEditPoints="1"/>
          </p:cNvSpPr>
          <p:nvPr/>
        </p:nvSpPr>
        <p:spPr bwMode="auto">
          <a:xfrm>
            <a:off x="3721100" y="4303713"/>
            <a:ext cx="558800" cy="446087"/>
          </a:xfrm>
          <a:custGeom>
            <a:avLst/>
            <a:gdLst>
              <a:gd name="T0" fmla="*/ 2147483647 w 64"/>
              <a:gd name="T1" fmla="*/ 2147483647 h 51"/>
              <a:gd name="T2" fmla="*/ 2147483647 w 64"/>
              <a:gd name="T3" fmla="*/ 2147483647 h 51"/>
              <a:gd name="T4" fmla="*/ 2147483647 w 64"/>
              <a:gd name="T5" fmla="*/ 2147483647 h 51"/>
              <a:gd name="T6" fmla="*/ 2147483647 w 64"/>
              <a:gd name="T7" fmla="*/ 2147483647 h 51"/>
              <a:gd name="T8" fmla="*/ 2147483647 w 64"/>
              <a:gd name="T9" fmla="*/ 2147483647 h 51"/>
              <a:gd name="T10" fmla="*/ 2147483647 w 64"/>
              <a:gd name="T11" fmla="*/ 2147483647 h 51"/>
              <a:gd name="T12" fmla="*/ 2147483647 w 64"/>
              <a:gd name="T13" fmla="*/ 2147483647 h 51"/>
              <a:gd name="T14" fmla="*/ 2147483647 w 64"/>
              <a:gd name="T15" fmla="*/ 2147483647 h 51"/>
              <a:gd name="T16" fmla="*/ 2147483647 w 64"/>
              <a:gd name="T17" fmla="*/ 2147483647 h 51"/>
              <a:gd name="T18" fmla="*/ 0 w 64"/>
              <a:gd name="T19" fmla="*/ 2147483647 h 51"/>
              <a:gd name="T20" fmla="*/ 2147483647 w 64"/>
              <a:gd name="T21" fmla="*/ 0 h 51"/>
              <a:gd name="T22" fmla="*/ 2147483647 w 64"/>
              <a:gd name="T23" fmla="*/ 2147483647 h 51"/>
              <a:gd name="T24" fmla="*/ 2147483647 w 64"/>
              <a:gd name="T25" fmla="*/ 2147483647 h 51"/>
              <a:gd name="T26" fmla="*/ 2147483647 w 64"/>
              <a:gd name="T27" fmla="*/ 2147483647 h 51"/>
              <a:gd name="T28" fmla="*/ 2147483647 w 64"/>
              <a:gd name="T29" fmla="*/ 2147483647 h 51"/>
              <a:gd name="T30" fmla="*/ 2147483647 w 64"/>
              <a:gd name="T31" fmla="*/ 2147483647 h 51"/>
              <a:gd name="T32" fmla="*/ 2147483647 w 64"/>
              <a:gd name="T33" fmla="*/ 2147483647 h 51"/>
              <a:gd name="T34" fmla="*/ 2147483647 w 64"/>
              <a:gd name="T35" fmla="*/ 2147483647 h 51"/>
              <a:gd name="T36" fmla="*/ 2147483647 w 64"/>
              <a:gd name="T37" fmla="*/ 2147483647 h 51"/>
              <a:gd name="T38" fmla="*/ 2147483647 w 64"/>
              <a:gd name="T39" fmla="*/ 2147483647 h 51"/>
              <a:gd name="T40" fmla="*/ 2147483647 w 64"/>
              <a:gd name="T41" fmla="*/ 2147483647 h 51"/>
              <a:gd name="T42" fmla="*/ 2147483647 w 64"/>
              <a:gd name="T43" fmla="*/ 2147483647 h 51"/>
              <a:gd name="T44" fmla="*/ 2147483647 w 64"/>
              <a:gd name="T45" fmla="*/ 2147483647 h 51"/>
              <a:gd name="T46" fmla="*/ 2147483647 w 64"/>
              <a:gd name="T47" fmla="*/ 2147483647 h 51"/>
              <a:gd name="T48" fmla="*/ 2147483647 w 64"/>
              <a:gd name="T49" fmla="*/ 2147483647 h 51"/>
              <a:gd name="T50" fmla="*/ 2147483647 w 64"/>
              <a:gd name="T51" fmla="*/ 2147483647 h 51"/>
              <a:gd name="T52" fmla="*/ 2147483647 w 64"/>
              <a:gd name="T53" fmla="*/ 2147483647 h 51"/>
              <a:gd name="T54" fmla="*/ 2147483647 w 64"/>
              <a:gd name="T55" fmla="*/ 2147483647 h 51"/>
              <a:gd name="T56" fmla="*/ 2147483647 w 64"/>
              <a:gd name="T57" fmla="*/ 2147483647 h 51"/>
              <a:gd name="T58" fmla="*/ 2147483647 w 64"/>
              <a:gd name="T59" fmla="*/ 2147483647 h 51"/>
              <a:gd name="T60" fmla="*/ 2147483647 w 64"/>
              <a:gd name="T61" fmla="*/ 2147483647 h 51"/>
              <a:gd name="T62" fmla="*/ 2147483647 w 64"/>
              <a:gd name="T63" fmla="*/ 2147483647 h 51"/>
              <a:gd name="T64" fmla="*/ 2147483647 w 64"/>
              <a:gd name="T65" fmla="*/ 2147483647 h 51"/>
              <a:gd name="T66" fmla="*/ 2147483647 w 64"/>
              <a:gd name="T67" fmla="*/ 2147483647 h 51"/>
              <a:gd name="T68" fmla="*/ 2147483647 w 64"/>
              <a:gd name="T69" fmla="*/ 2147483647 h 51"/>
              <a:gd name="T70" fmla="*/ 2147483647 w 64"/>
              <a:gd name="T71" fmla="*/ 2147483647 h 51"/>
              <a:gd name="T72" fmla="*/ 2147483647 w 64"/>
              <a:gd name="T73" fmla="*/ 2147483647 h 51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64" h="51">
                <a:moveTo>
                  <a:pt x="50" y="19"/>
                </a:moveTo>
                <a:cubicBezTo>
                  <a:pt x="50" y="29"/>
                  <a:pt x="39" y="37"/>
                  <a:pt x="25" y="37"/>
                </a:cubicBezTo>
                <a:cubicBezTo>
                  <a:pt x="23" y="37"/>
                  <a:pt x="21" y="37"/>
                  <a:pt x="19" y="36"/>
                </a:cubicBezTo>
                <a:cubicBezTo>
                  <a:pt x="16" y="39"/>
                  <a:pt x="12" y="40"/>
                  <a:pt x="9" y="41"/>
                </a:cubicBezTo>
                <a:cubicBezTo>
                  <a:pt x="8" y="41"/>
                  <a:pt x="7" y="41"/>
                  <a:pt x="6" y="42"/>
                </a:cubicBezTo>
                <a:cubicBezTo>
                  <a:pt x="6" y="42"/>
                  <a:pt x="6" y="42"/>
                  <a:pt x="6" y="42"/>
                </a:cubicBezTo>
                <a:cubicBezTo>
                  <a:pt x="5" y="42"/>
                  <a:pt x="4" y="41"/>
                  <a:pt x="4" y="41"/>
                </a:cubicBezTo>
                <a:cubicBezTo>
                  <a:pt x="4" y="40"/>
                  <a:pt x="5" y="39"/>
                  <a:pt x="5" y="39"/>
                </a:cubicBezTo>
                <a:cubicBezTo>
                  <a:pt x="6" y="37"/>
                  <a:pt x="8" y="36"/>
                  <a:pt x="9" y="33"/>
                </a:cubicBezTo>
                <a:cubicBezTo>
                  <a:pt x="3" y="30"/>
                  <a:pt x="0" y="25"/>
                  <a:pt x="0" y="19"/>
                </a:cubicBezTo>
                <a:cubicBezTo>
                  <a:pt x="0" y="9"/>
                  <a:pt x="11" y="0"/>
                  <a:pt x="25" y="0"/>
                </a:cubicBezTo>
                <a:cubicBezTo>
                  <a:pt x="39" y="0"/>
                  <a:pt x="50" y="9"/>
                  <a:pt x="50" y="19"/>
                </a:cubicBezTo>
                <a:close/>
                <a:moveTo>
                  <a:pt x="4" y="19"/>
                </a:moveTo>
                <a:cubicBezTo>
                  <a:pt x="4" y="23"/>
                  <a:pt x="7" y="26"/>
                  <a:pt x="12" y="29"/>
                </a:cubicBezTo>
                <a:cubicBezTo>
                  <a:pt x="15" y="31"/>
                  <a:pt x="15" y="31"/>
                  <a:pt x="15" y="31"/>
                </a:cubicBezTo>
                <a:cubicBezTo>
                  <a:pt x="14" y="34"/>
                  <a:pt x="14" y="34"/>
                  <a:pt x="14" y="34"/>
                </a:cubicBezTo>
                <a:cubicBezTo>
                  <a:pt x="15" y="34"/>
                  <a:pt x="15" y="33"/>
                  <a:pt x="16" y="33"/>
                </a:cubicBezTo>
                <a:cubicBezTo>
                  <a:pt x="18" y="32"/>
                  <a:pt x="18" y="32"/>
                  <a:pt x="18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21" y="32"/>
                  <a:pt x="23" y="32"/>
                  <a:pt x="25" y="32"/>
                </a:cubicBezTo>
                <a:cubicBezTo>
                  <a:pt x="36" y="32"/>
                  <a:pt x="45" y="26"/>
                  <a:pt x="45" y="19"/>
                </a:cubicBezTo>
                <a:cubicBezTo>
                  <a:pt x="45" y="11"/>
                  <a:pt x="36" y="5"/>
                  <a:pt x="25" y="5"/>
                </a:cubicBezTo>
                <a:cubicBezTo>
                  <a:pt x="14" y="5"/>
                  <a:pt x="4" y="11"/>
                  <a:pt x="4" y="19"/>
                </a:cubicBezTo>
                <a:close/>
                <a:moveTo>
                  <a:pt x="58" y="48"/>
                </a:moveTo>
                <a:cubicBezTo>
                  <a:pt x="59" y="49"/>
                  <a:pt x="59" y="49"/>
                  <a:pt x="59" y="50"/>
                </a:cubicBezTo>
                <a:cubicBezTo>
                  <a:pt x="59" y="50"/>
                  <a:pt x="58" y="51"/>
                  <a:pt x="58" y="51"/>
                </a:cubicBezTo>
                <a:cubicBezTo>
                  <a:pt x="57" y="51"/>
                  <a:pt x="56" y="50"/>
                  <a:pt x="55" y="50"/>
                </a:cubicBezTo>
                <a:cubicBezTo>
                  <a:pt x="51" y="49"/>
                  <a:pt x="48" y="48"/>
                  <a:pt x="45" y="46"/>
                </a:cubicBezTo>
                <a:cubicBezTo>
                  <a:pt x="43" y="46"/>
                  <a:pt x="41" y="46"/>
                  <a:pt x="39" y="46"/>
                </a:cubicBezTo>
                <a:cubicBezTo>
                  <a:pt x="32" y="46"/>
                  <a:pt x="26" y="44"/>
                  <a:pt x="22" y="41"/>
                </a:cubicBezTo>
                <a:cubicBezTo>
                  <a:pt x="23" y="42"/>
                  <a:pt x="24" y="42"/>
                  <a:pt x="25" y="42"/>
                </a:cubicBezTo>
                <a:cubicBezTo>
                  <a:pt x="33" y="42"/>
                  <a:pt x="40" y="39"/>
                  <a:pt x="45" y="35"/>
                </a:cubicBezTo>
                <a:cubicBezTo>
                  <a:pt x="51" y="31"/>
                  <a:pt x="55" y="25"/>
                  <a:pt x="55" y="19"/>
                </a:cubicBezTo>
                <a:cubicBezTo>
                  <a:pt x="55" y="17"/>
                  <a:pt x="54" y="15"/>
                  <a:pt x="54" y="13"/>
                </a:cubicBezTo>
                <a:cubicBezTo>
                  <a:pt x="60" y="17"/>
                  <a:pt x="64" y="22"/>
                  <a:pt x="64" y="28"/>
                </a:cubicBezTo>
                <a:cubicBezTo>
                  <a:pt x="64" y="34"/>
                  <a:pt x="60" y="39"/>
                  <a:pt x="54" y="42"/>
                </a:cubicBezTo>
                <a:cubicBezTo>
                  <a:pt x="55" y="45"/>
                  <a:pt x="57" y="47"/>
                  <a:pt x="58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2779" name="Rounded Rectangle 19@|1FFC:1554685|FBC:16777215|LFC:16777215|LBC:16777215"/>
          <p:cNvSpPr>
            <a:spLocks noChangeArrowheads="1"/>
          </p:cNvSpPr>
          <p:nvPr/>
        </p:nvSpPr>
        <p:spPr bwMode="auto">
          <a:xfrm>
            <a:off x="4879975" y="4019550"/>
            <a:ext cx="1012825" cy="1014413"/>
          </a:xfrm>
          <a:prstGeom prst="roundRect">
            <a:avLst>
              <a:gd name="adj" fmla="val 16667"/>
            </a:avLst>
          </a:prstGeom>
          <a:solidFill>
            <a:srgbClr val="2B7D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100">
              <a:solidFill>
                <a:srgbClr val="FFFFFF"/>
              </a:solidFill>
            </a:endParaRPr>
          </a:p>
        </p:txBody>
      </p:sp>
      <p:sp>
        <p:nvSpPr>
          <p:cNvPr id="32780" name="Freeform 157@|5FFC:16777215|FBC:16777215|LFC:16777215|LBC:16777215"/>
          <p:cNvSpPr>
            <a:spLocks noEditPoints="1"/>
          </p:cNvSpPr>
          <p:nvPr/>
        </p:nvSpPr>
        <p:spPr bwMode="auto">
          <a:xfrm>
            <a:off x="5157788" y="4273550"/>
            <a:ext cx="457200" cy="504825"/>
          </a:xfrm>
          <a:custGeom>
            <a:avLst/>
            <a:gdLst>
              <a:gd name="T0" fmla="*/ 2147483647 w 56"/>
              <a:gd name="T1" fmla="*/ 2147483647 h 62"/>
              <a:gd name="T2" fmla="*/ 2147483647 w 56"/>
              <a:gd name="T3" fmla="*/ 2147483647 h 62"/>
              <a:gd name="T4" fmla="*/ 0 w 56"/>
              <a:gd name="T5" fmla="*/ 2147483647 h 62"/>
              <a:gd name="T6" fmla="*/ 2147483647 w 56"/>
              <a:gd name="T7" fmla="*/ 2147483647 h 62"/>
              <a:gd name="T8" fmla="*/ 2147483647 w 56"/>
              <a:gd name="T9" fmla="*/ 2147483647 h 62"/>
              <a:gd name="T10" fmla="*/ 2147483647 w 56"/>
              <a:gd name="T11" fmla="*/ 2147483647 h 62"/>
              <a:gd name="T12" fmla="*/ 2147483647 w 56"/>
              <a:gd name="T13" fmla="*/ 2147483647 h 62"/>
              <a:gd name="T14" fmla="*/ 2147483647 w 56"/>
              <a:gd name="T15" fmla="*/ 2147483647 h 62"/>
              <a:gd name="T16" fmla="*/ 2147483647 w 56"/>
              <a:gd name="T17" fmla="*/ 2147483647 h 62"/>
              <a:gd name="T18" fmla="*/ 2147483647 w 56"/>
              <a:gd name="T19" fmla="*/ 2147483647 h 62"/>
              <a:gd name="T20" fmla="*/ 2147483647 w 56"/>
              <a:gd name="T21" fmla="*/ 0 h 62"/>
              <a:gd name="T22" fmla="*/ 2147483647 w 56"/>
              <a:gd name="T23" fmla="*/ 2147483647 h 62"/>
              <a:gd name="T24" fmla="*/ 2147483647 w 56"/>
              <a:gd name="T25" fmla="*/ 2147483647 h 6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56" h="62">
                <a:moveTo>
                  <a:pt x="46" y="62"/>
                </a:moveTo>
                <a:cubicBezTo>
                  <a:pt x="10" y="62"/>
                  <a:pt x="10" y="62"/>
                  <a:pt x="10" y="62"/>
                </a:cubicBezTo>
                <a:cubicBezTo>
                  <a:pt x="4" y="62"/>
                  <a:pt x="0" y="58"/>
                  <a:pt x="0" y="52"/>
                </a:cubicBezTo>
                <a:cubicBezTo>
                  <a:pt x="0" y="43"/>
                  <a:pt x="2" y="29"/>
                  <a:pt x="14" y="29"/>
                </a:cubicBezTo>
                <a:cubicBezTo>
                  <a:pt x="15" y="29"/>
                  <a:pt x="20" y="34"/>
                  <a:pt x="28" y="34"/>
                </a:cubicBezTo>
                <a:cubicBezTo>
                  <a:pt x="36" y="34"/>
                  <a:pt x="41" y="29"/>
                  <a:pt x="42" y="29"/>
                </a:cubicBezTo>
                <a:cubicBezTo>
                  <a:pt x="54" y="29"/>
                  <a:pt x="56" y="43"/>
                  <a:pt x="56" y="52"/>
                </a:cubicBezTo>
                <a:cubicBezTo>
                  <a:pt x="56" y="58"/>
                  <a:pt x="52" y="62"/>
                  <a:pt x="46" y="62"/>
                </a:cubicBezTo>
                <a:close/>
                <a:moveTo>
                  <a:pt x="28" y="31"/>
                </a:moveTo>
                <a:cubicBezTo>
                  <a:pt x="20" y="31"/>
                  <a:pt x="13" y="24"/>
                  <a:pt x="13" y="16"/>
                </a:cubicBezTo>
                <a:cubicBezTo>
                  <a:pt x="13" y="7"/>
                  <a:pt x="20" y="0"/>
                  <a:pt x="28" y="0"/>
                </a:cubicBezTo>
                <a:cubicBezTo>
                  <a:pt x="37" y="0"/>
                  <a:pt x="43" y="7"/>
                  <a:pt x="43" y="16"/>
                </a:cubicBezTo>
                <a:cubicBezTo>
                  <a:pt x="43" y="24"/>
                  <a:pt x="37" y="31"/>
                  <a:pt x="28" y="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2781" name="Rounded Rectangle 22@|1FFC:14657585|FBC:16777215|LFC:16777215|LBC:16777215"/>
          <p:cNvSpPr>
            <a:spLocks noChangeArrowheads="1"/>
          </p:cNvSpPr>
          <p:nvPr/>
        </p:nvSpPr>
        <p:spPr bwMode="auto">
          <a:xfrm>
            <a:off x="6265863" y="4019550"/>
            <a:ext cx="1012825" cy="1014413"/>
          </a:xfrm>
          <a:prstGeom prst="roundRect">
            <a:avLst>
              <a:gd name="adj" fmla="val 16667"/>
            </a:avLst>
          </a:prstGeom>
          <a:solidFill>
            <a:srgbClr val="76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100">
              <a:solidFill>
                <a:srgbClr val="FFFFFF"/>
              </a:solidFill>
            </a:endParaRPr>
          </a:p>
        </p:txBody>
      </p:sp>
      <p:sp>
        <p:nvSpPr>
          <p:cNvPr id="32782" name="Freeform 69@|5FFC:16777215|FBC:16777215|LFC:16777215|LBC:16777215"/>
          <p:cNvSpPr>
            <a:spLocks noEditPoints="1"/>
          </p:cNvSpPr>
          <p:nvPr/>
        </p:nvSpPr>
        <p:spPr bwMode="auto">
          <a:xfrm>
            <a:off x="6519863" y="4273550"/>
            <a:ext cx="503237" cy="506413"/>
          </a:xfrm>
          <a:custGeom>
            <a:avLst/>
            <a:gdLst>
              <a:gd name="T0" fmla="*/ 2147483647 w 58"/>
              <a:gd name="T1" fmla="*/ 2147483647 h 58"/>
              <a:gd name="T2" fmla="*/ 2147483647 w 58"/>
              <a:gd name="T3" fmla="*/ 2147483647 h 58"/>
              <a:gd name="T4" fmla="*/ 2147483647 w 58"/>
              <a:gd name="T5" fmla="*/ 2147483647 h 58"/>
              <a:gd name="T6" fmla="*/ 2147483647 w 58"/>
              <a:gd name="T7" fmla="*/ 2147483647 h 58"/>
              <a:gd name="T8" fmla="*/ 2147483647 w 58"/>
              <a:gd name="T9" fmla="*/ 2147483647 h 58"/>
              <a:gd name="T10" fmla="*/ 2147483647 w 58"/>
              <a:gd name="T11" fmla="*/ 2147483647 h 58"/>
              <a:gd name="T12" fmla="*/ 2147483647 w 58"/>
              <a:gd name="T13" fmla="*/ 2147483647 h 58"/>
              <a:gd name="T14" fmla="*/ 2147483647 w 58"/>
              <a:gd name="T15" fmla="*/ 2147483647 h 58"/>
              <a:gd name="T16" fmla="*/ 2147483647 w 58"/>
              <a:gd name="T17" fmla="*/ 2147483647 h 58"/>
              <a:gd name="T18" fmla="*/ 2147483647 w 58"/>
              <a:gd name="T19" fmla="*/ 2147483647 h 58"/>
              <a:gd name="T20" fmla="*/ 2147483647 w 58"/>
              <a:gd name="T21" fmla="*/ 2147483647 h 58"/>
              <a:gd name="T22" fmla="*/ 2147483647 w 58"/>
              <a:gd name="T23" fmla="*/ 2147483647 h 58"/>
              <a:gd name="T24" fmla="*/ 2147483647 w 58"/>
              <a:gd name="T25" fmla="*/ 2147483647 h 58"/>
              <a:gd name="T26" fmla="*/ 2147483647 w 58"/>
              <a:gd name="T27" fmla="*/ 2147483647 h 58"/>
              <a:gd name="T28" fmla="*/ 0 w 58"/>
              <a:gd name="T29" fmla="*/ 2147483647 h 58"/>
              <a:gd name="T30" fmla="*/ 0 w 58"/>
              <a:gd name="T31" fmla="*/ 2147483647 h 58"/>
              <a:gd name="T32" fmla="*/ 2147483647 w 58"/>
              <a:gd name="T33" fmla="*/ 2147483647 h 58"/>
              <a:gd name="T34" fmla="*/ 2147483647 w 58"/>
              <a:gd name="T35" fmla="*/ 2147483647 h 58"/>
              <a:gd name="T36" fmla="*/ 2147483647 w 58"/>
              <a:gd name="T37" fmla="*/ 2147483647 h 58"/>
              <a:gd name="T38" fmla="*/ 2147483647 w 58"/>
              <a:gd name="T39" fmla="*/ 0 h 58"/>
              <a:gd name="T40" fmla="*/ 2147483647 w 58"/>
              <a:gd name="T41" fmla="*/ 2147483647 h 58"/>
              <a:gd name="T42" fmla="*/ 2147483647 w 58"/>
              <a:gd name="T43" fmla="*/ 2147483647 h 58"/>
              <a:gd name="T44" fmla="*/ 2147483647 w 58"/>
              <a:gd name="T45" fmla="*/ 2147483647 h 58"/>
              <a:gd name="T46" fmla="*/ 2147483647 w 58"/>
              <a:gd name="T47" fmla="*/ 2147483647 h 58"/>
              <a:gd name="T48" fmla="*/ 2147483647 w 58"/>
              <a:gd name="T49" fmla="*/ 2147483647 h 58"/>
              <a:gd name="T50" fmla="*/ 2147483647 w 58"/>
              <a:gd name="T51" fmla="*/ 2147483647 h 58"/>
              <a:gd name="T52" fmla="*/ 2147483647 w 58"/>
              <a:gd name="T53" fmla="*/ 2147483647 h 58"/>
              <a:gd name="T54" fmla="*/ 2147483647 w 58"/>
              <a:gd name="T55" fmla="*/ 2147483647 h 58"/>
              <a:gd name="T56" fmla="*/ 2147483647 w 58"/>
              <a:gd name="T57" fmla="*/ 2147483647 h 58"/>
              <a:gd name="T58" fmla="*/ 2147483647 w 58"/>
              <a:gd name="T59" fmla="*/ 2147483647 h 58"/>
              <a:gd name="T60" fmla="*/ 2147483647 w 58"/>
              <a:gd name="T61" fmla="*/ 2147483647 h 58"/>
              <a:gd name="T62" fmla="*/ 2147483647 w 58"/>
              <a:gd name="T63" fmla="*/ 2147483647 h 58"/>
              <a:gd name="T64" fmla="*/ 2147483647 w 58"/>
              <a:gd name="T65" fmla="*/ 2147483647 h 58"/>
              <a:gd name="T66" fmla="*/ 2147483647 w 58"/>
              <a:gd name="T67" fmla="*/ 2147483647 h 5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8" h="58">
                <a:moveTo>
                  <a:pt x="29" y="58"/>
                </a:moveTo>
                <a:cubicBezTo>
                  <a:pt x="20" y="58"/>
                  <a:pt x="12" y="54"/>
                  <a:pt x="6" y="47"/>
                </a:cubicBezTo>
                <a:cubicBezTo>
                  <a:pt x="6" y="47"/>
                  <a:pt x="6" y="46"/>
                  <a:pt x="7" y="46"/>
                </a:cubicBezTo>
                <a:cubicBezTo>
                  <a:pt x="12" y="40"/>
                  <a:pt x="12" y="40"/>
                  <a:pt x="12" y="40"/>
                </a:cubicBezTo>
                <a:cubicBezTo>
                  <a:pt x="12" y="40"/>
                  <a:pt x="12" y="40"/>
                  <a:pt x="13" y="40"/>
                </a:cubicBezTo>
                <a:cubicBezTo>
                  <a:pt x="13" y="40"/>
                  <a:pt x="13" y="40"/>
                  <a:pt x="14" y="41"/>
                </a:cubicBezTo>
                <a:cubicBezTo>
                  <a:pt x="17" y="45"/>
                  <a:pt x="23" y="48"/>
                  <a:pt x="29" y="48"/>
                </a:cubicBezTo>
                <a:cubicBezTo>
                  <a:pt x="40" y="48"/>
                  <a:pt x="48" y="39"/>
                  <a:pt x="48" y="29"/>
                </a:cubicBezTo>
                <a:cubicBezTo>
                  <a:pt x="48" y="18"/>
                  <a:pt x="40" y="9"/>
                  <a:pt x="29" y="9"/>
                </a:cubicBezTo>
                <a:cubicBezTo>
                  <a:pt x="24" y="9"/>
                  <a:pt x="19" y="11"/>
                  <a:pt x="16" y="14"/>
                </a:cubicBezTo>
                <a:cubicBezTo>
                  <a:pt x="21" y="20"/>
                  <a:pt x="21" y="20"/>
                  <a:pt x="21" y="20"/>
                </a:cubicBezTo>
                <a:cubicBezTo>
                  <a:pt x="22" y="20"/>
                  <a:pt x="22" y="21"/>
                  <a:pt x="21" y="22"/>
                </a:cubicBezTo>
                <a:cubicBezTo>
                  <a:pt x="21" y="23"/>
                  <a:pt x="20" y="24"/>
                  <a:pt x="19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1" y="24"/>
                  <a:pt x="0" y="23"/>
                  <a:pt x="0" y="21"/>
                </a:cubicBezTo>
                <a:cubicBezTo>
                  <a:pt x="0" y="4"/>
                  <a:pt x="0" y="4"/>
                  <a:pt x="0" y="4"/>
                </a:cubicBezTo>
                <a:cubicBezTo>
                  <a:pt x="0" y="3"/>
                  <a:pt x="0" y="3"/>
                  <a:pt x="1" y="2"/>
                </a:cubicBezTo>
                <a:cubicBezTo>
                  <a:pt x="2" y="2"/>
                  <a:pt x="3" y="2"/>
                  <a:pt x="4" y="3"/>
                </a:cubicBezTo>
                <a:cubicBezTo>
                  <a:pt x="9" y="8"/>
                  <a:pt x="9" y="8"/>
                  <a:pt x="9" y="8"/>
                </a:cubicBezTo>
                <a:cubicBezTo>
                  <a:pt x="14" y="3"/>
                  <a:pt x="21" y="0"/>
                  <a:pt x="29" y="0"/>
                </a:cubicBezTo>
                <a:cubicBezTo>
                  <a:pt x="45" y="0"/>
                  <a:pt x="58" y="13"/>
                  <a:pt x="58" y="29"/>
                </a:cubicBezTo>
                <a:cubicBezTo>
                  <a:pt x="58" y="45"/>
                  <a:pt x="45" y="58"/>
                  <a:pt x="29" y="58"/>
                </a:cubicBezTo>
                <a:close/>
                <a:moveTo>
                  <a:pt x="34" y="35"/>
                </a:moveTo>
                <a:cubicBezTo>
                  <a:pt x="34" y="35"/>
                  <a:pt x="33" y="36"/>
                  <a:pt x="33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19" y="35"/>
                  <a:pt x="19" y="35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20" y="31"/>
                  <a:pt x="20" y="31"/>
                </a:cubicBezTo>
                <a:cubicBezTo>
                  <a:pt x="29" y="31"/>
                  <a:pt x="29" y="31"/>
                  <a:pt x="29" y="31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7"/>
                  <a:pt x="29" y="17"/>
                  <a:pt x="30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4" y="17"/>
                  <a:pt x="34" y="18"/>
                </a:cubicBezTo>
                <a:lnTo>
                  <a:pt x="34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2783" name="Rounded Rectangle 25@|1FFC:2381804|FBC:16777215|LFC:16777215|LBC:16777215"/>
          <p:cNvSpPr>
            <a:spLocks noChangeArrowheads="1"/>
          </p:cNvSpPr>
          <p:nvPr/>
        </p:nvSpPr>
        <p:spPr bwMode="auto">
          <a:xfrm flipH="1">
            <a:off x="7650163" y="4019550"/>
            <a:ext cx="1014412" cy="1014413"/>
          </a:xfrm>
          <a:prstGeom prst="roundRect">
            <a:avLst>
              <a:gd name="adj" fmla="val 16667"/>
            </a:avLst>
          </a:pr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100">
              <a:solidFill>
                <a:srgbClr val="FFFFFF"/>
              </a:solidFill>
            </a:endParaRPr>
          </a:p>
        </p:txBody>
      </p:sp>
      <p:sp>
        <p:nvSpPr>
          <p:cNvPr id="32784" name="Freeform 144@|5FFC:16777215|FBC:16777215|LFC:16777215|LBC:16777215"/>
          <p:cNvSpPr>
            <a:spLocks noChangeAspect="1" noEditPoints="1"/>
          </p:cNvSpPr>
          <p:nvPr/>
        </p:nvSpPr>
        <p:spPr bwMode="auto">
          <a:xfrm>
            <a:off x="7893050" y="4297363"/>
            <a:ext cx="528638" cy="458787"/>
          </a:xfrm>
          <a:custGeom>
            <a:avLst/>
            <a:gdLst>
              <a:gd name="T0" fmla="*/ 2147483647 w 59"/>
              <a:gd name="T1" fmla="*/ 2147483647 h 51"/>
              <a:gd name="T2" fmla="*/ 2147483647 w 59"/>
              <a:gd name="T3" fmla="*/ 2147483647 h 51"/>
              <a:gd name="T4" fmla="*/ 2147483647 w 59"/>
              <a:gd name="T5" fmla="*/ 2147483647 h 51"/>
              <a:gd name="T6" fmla="*/ 2147483647 w 59"/>
              <a:gd name="T7" fmla="*/ 2147483647 h 51"/>
              <a:gd name="T8" fmla="*/ 2147483647 w 59"/>
              <a:gd name="T9" fmla="*/ 2147483647 h 51"/>
              <a:gd name="T10" fmla="*/ 2147483647 w 59"/>
              <a:gd name="T11" fmla="*/ 2147483647 h 51"/>
              <a:gd name="T12" fmla="*/ 2147483647 w 59"/>
              <a:gd name="T13" fmla="*/ 2147483647 h 51"/>
              <a:gd name="T14" fmla="*/ 2147483647 w 59"/>
              <a:gd name="T15" fmla="*/ 2147483647 h 51"/>
              <a:gd name="T16" fmla="*/ 2147483647 w 59"/>
              <a:gd name="T17" fmla="*/ 2147483647 h 51"/>
              <a:gd name="T18" fmla="*/ 2147483647 w 59"/>
              <a:gd name="T19" fmla="*/ 2147483647 h 51"/>
              <a:gd name="T20" fmla="*/ 2147483647 w 59"/>
              <a:gd name="T21" fmla="*/ 2147483647 h 51"/>
              <a:gd name="T22" fmla="*/ 2147483647 w 59"/>
              <a:gd name="T23" fmla="*/ 2147483647 h 51"/>
              <a:gd name="T24" fmla="*/ 2147483647 w 59"/>
              <a:gd name="T25" fmla="*/ 2147483647 h 51"/>
              <a:gd name="T26" fmla="*/ 0 w 59"/>
              <a:gd name="T27" fmla="*/ 2147483647 h 51"/>
              <a:gd name="T28" fmla="*/ 2147483647 w 59"/>
              <a:gd name="T29" fmla="*/ 0 h 51"/>
              <a:gd name="T30" fmla="*/ 2147483647 w 59"/>
              <a:gd name="T31" fmla="*/ 0 h 51"/>
              <a:gd name="T32" fmla="*/ 2147483647 w 59"/>
              <a:gd name="T33" fmla="*/ 2147483647 h 51"/>
              <a:gd name="T34" fmla="*/ 2147483647 w 59"/>
              <a:gd name="T35" fmla="*/ 2147483647 h 51"/>
              <a:gd name="T36" fmla="*/ 2147483647 w 59"/>
              <a:gd name="T37" fmla="*/ 2147483647 h 51"/>
              <a:gd name="T38" fmla="*/ 2147483647 w 59"/>
              <a:gd name="T39" fmla="*/ 2147483647 h 51"/>
              <a:gd name="T40" fmla="*/ 2147483647 w 59"/>
              <a:gd name="T41" fmla="*/ 2147483647 h 51"/>
              <a:gd name="T42" fmla="*/ 2147483647 w 59"/>
              <a:gd name="T43" fmla="*/ 2147483647 h 51"/>
              <a:gd name="T44" fmla="*/ 2147483647 w 59"/>
              <a:gd name="T45" fmla="*/ 2147483647 h 51"/>
              <a:gd name="T46" fmla="*/ 2147483647 w 59"/>
              <a:gd name="T47" fmla="*/ 2147483647 h 51"/>
              <a:gd name="T48" fmla="*/ 2147483647 w 59"/>
              <a:gd name="T49" fmla="*/ 2147483647 h 51"/>
              <a:gd name="T50" fmla="*/ 2147483647 w 59"/>
              <a:gd name="T51" fmla="*/ 2147483647 h 51"/>
              <a:gd name="T52" fmla="*/ 2147483647 w 59"/>
              <a:gd name="T53" fmla="*/ 2147483647 h 51"/>
              <a:gd name="T54" fmla="*/ 2147483647 w 59"/>
              <a:gd name="T55" fmla="*/ 2147483647 h 51"/>
              <a:gd name="T56" fmla="*/ 2147483647 w 59"/>
              <a:gd name="T57" fmla="*/ 2147483647 h 51"/>
              <a:gd name="T58" fmla="*/ 2147483647 w 59"/>
              <a:gd name="T59" fmla="*/ 2147483647 h 51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59" h="51">
                <a:moveTo>
                  <a:pt x="59" y="26"/>
                </a:moveTo>
                <a:cubicBezTo>
                  <a:pt x="59" y="27"/>
                  <a:pt x="58" y="28"/>
                  <a:pt x="57" y="28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3"/>
                  <a:pt x="20" y="34"/>
                  <a:pt x="20" y="35"/>
                </a:cubicBezTo>
                <a:cubicBezTo>
                  <a:pt x="20" y="36"/>
                  <a:pt x="20" y="36"/>
                  <a:pt x="19" y="37"/>
                </a:cubicBezTo>
                <a:cubicBezTo>
                  <a:pt x="52" y="37"/>
                  <a:pt x="52" y="37"/>
                  <a:pt x="52" y="37"/>
                </a:cubicBezTo>
                <a:cubicBezTo>
                  <a:pt x="54" y="37"/>
                  <a:pt x="55" y="38"/>
                  <a:pt x="55" y="39"/>
                </a:cubicBezTo>
                <a:cubicBezTo>
                  <a:pt x="55" y="41"/>
                  <a:pt x="54" y="42"/>
                  <a:pt x="52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2"/>
                  <a:pt x="13" y="41"/>
                  <a:pt x="13" y="39"/>
                </a:cubicBezTo>
                <a:cubicBezTo>
                  <a:pt x="13" y="38"/>
                  <a:pt x="15" y="35"/>
                  <a:pt x="16" y="34"/>
                </a:cubicBezTo>
                <a:cubicBezTo>
                  <a:pt x="9" y="5"/>
                  <a:pt x="9" y="5"/>
                  <a:pt x="9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2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4" y="0"/>
                  <a:pt x="14" y="3"/>
                  <a:pt x="14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8" y="5"/>
                  <a:pt x="59" y="6"/>
                  <a:pt x="59" y="7"/>
                </a:cubicBezTo>
                <a:lnTo>
                  <a:pt x="59" y="26"/>
                </a:lnTo>
                <a:close/>
                <a:moveTo>
                  <a:pt x="18" y="51"/>
                </a:moveTo>
                <a:cubicBezTo>
                  <a:pt x="16" y="51"/>
                  <a:pt x="13" y="49"/>
                  <a:pt x="13" y="46"/>
                </a:cubicBezTo>
                <a:cubicBezTo>
                  <a:pt x="13" y="44"/>
                  <a:pt x="16" y="42"/>
                  <a:pt x="18" y="42"/>
                </a:cubicBezTo>
                <a:cubicBezTo>
                  <a:pt x="21" y="42"/>
                  <a:pt x="23" y="44"/>
                  <a:pt x="23" y="46"/>
                </a:cubicBezTo>
                <a:cubicBezTo>
                  <a:pt x="23" y="49"/>
                  <a:pt x="21" y="51"/>
                  <a:pt x="18" y="51"/>
                </a:cubicBezTo>
                <a:close/>
                <a:moveTo>
                  <a:pt x="50" y="51"/>
                </a:moveTo>
                <a:cubicBezTo>
                  <a:pt x="47" y="51"/>
                  <a:pt x="45" y="49"/>
                  <a:pt x="45" y="46"/>
                </a:cubicBezTo>
                <a:cubicBezTo>
                  <a:pt x="45" y="44"/>
                  <a:pt x="47" y="42"/>
                  <a:pt x="50" y="42"/>
                </a:cubicBezTo>
                <a:cubicBezTo>
                  <a:pt x="53" y="42"/>
                  <a:pt x="55" y="44"/>
                  <a:pt x="55" y="46"/>
                </a:cubicBezTo>
                <a:cubicBezTo>
                  <a:pt x="55" y="49"/>
                  <a:pt x="53" y="51"/>
                  <a:pt x="50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2785" name="TextBox 13"/>
          <p:cNvSpPr txBox="1">
            <a:spLocks noChangeArrowheads="1"/>
          </p:cNvSpPr>
          <p:nvPr/>
        </p:nvSpPr>
        <p:spPr bwMode="auto">
          <a:xfrm>
            <a:off x="250825" y="3062288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32786" name="TextBox 13"/>
          <p:cNvSpPr txBox="1">
            <a:spLocks noChangeArrowheads="1"/>
          </p:cNvSpPr>
          <p:nvPr/>
        </p:nvSpPr>
        <p:spPr bwMode="auto">
          <a:xfrm>
            <a:off x="409575" y="3378200"/>
            <a:ext cx="2019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32787" name="TextBox 13"/>
          <p:cNvSpPr txBox="1">
            <a:spLocks noChangeArrowheads="1"/>
          </p:cNvSpPr>
          <p:nvPr/>
        </p:nvSpPr>
        <p:spPr bwMode="auto">
          <a:xfrm>
            <a:off x="9578975" y="3062288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32788" name="TextBox 13"/>
          <p:cNvSpPr txBox="1">
            <a:spLocks noChangeArrowheads="1"/>
          </p:cNvSpPr>
          <p:nvPr/>
        </p:nvSpPr>
        <p:spPr bwMode="auto">
          <a:xfrm>
            <a:off x="9739313" y="3378200"/>
            <a:ext cx="2019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32789" name="矩形 25"/>
          <p:cNvSpPr>
            <a:spLocks noChangeArrowheads="1"/>
          </p:cNvSpPr>
          <p:nvPr/>
        </p:nvSpPr>
        <p:spPr bwMode="auto">
          <a:xfrm>
            <a:off x="1582738" y="5373688"/>
            <a:ext cx="9364662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。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Please read the instructions and more work at the end of the manual template.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组合 6"/>
          <p:cNvGrpSpPr>
            <a:grpSpLocks/>
          </p:cNvGrpSpPr>
          <p:nvPr/>
        </p:nvGrpSpPr>
        <p:grpSpPr bwMode="auto">
          <a:xfrm>
            <a:off x="0" y="377825"/>
            <a:ext cx="1001713" cy="522288"/>
            <a:chOff x="0" y="0"/>
            <a:chExt cx="1988458" cy="522515"/>
          </a:xfrm>
        </p:grpSpPr>
        <p:sp>
          <p:nvSpPr>
            <p:cNvPr id="33820" name="矩形 3"/>
            <p:cNvSpPr>
              <a:spLocks noChangeArrowheads="1"/>
            </p:cNvSpPr>
            <p:nvPr/>
          </p:nvSpPr>
          <p:spPr bwMode="auto">
            <a:xfrm>
              <a:off x="0" y="0"/>
              <a:ext cx="1988458" cy="522514"/>
            </a:xfrm>
            <a:prstGeom prst="rect">
              <a:avLst/>
            </a:prstGeom>
            <a:solidFill>
              <a:srgbClr val="3EB1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3821" name="直角三角形 5"/>
            <p:cNvSpPr>
              <a:spLocks noChangeArrowheads="1"/>
            </p:cNvSpPr>
            <p:nvPr/>
          </p:nvSpPr>
          <p:spPr bwMode="auto">
            <a:xfrm flipH="1">
              <a:off x="0" y="1"/>
              <a:ext cx="1988458" cy="522514"/>
            </a:xfrm>
            <a:prstGeom prst="rtTriangle">
              <a:avLst/>
            </a:prstGeom>
            <a:solidFill>
              <a:srgbClr val="30302F">
                <a:alpha val="4196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33795" name="文本框 8"/>
          <p:cNvSpPr txBox="1">
            <a:spLocks noChangeArrowheads="1"/>
          </p:cNvSpPr>
          <p:nvPr/>
        </p:nvSpPr>
        <p:spPr bwMode="auto">
          <a:xfrm>
            <a:off x="1176338" y="454025"/>
            <a:ext cx="19192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ADD YOU TITLE</a:t>
            </a:r>
            <a:endParaRPr lang="zh-CN" altLang="en-US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3796" name="Straight Connector 69@|9FFC:0|FBC:0|LFC:9868950|LBC:16777215"/>
          <p:cNvCxnSpPr>
            <a:cxnSpLocks noChangeShapeType="1"/>
          </p:cNvCxnSpPr>
          <p:nvPr/>
        </p:nvCxnSpPr>
        <p:spPr bwMode="auto">
          <a:xfrm flipV="1">
            <a:off x="2230438" y="3344863"/>
            <a:ext cx="0" cy="471487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797" name="Straight Connector 70@|9FFC:0|FBC:0|LFC:9868950|LBC:16777215"/>
          <p:cNvCxnSpPr>
            <a:cxnSpLocks noChangeShapeType="1"/>
          </p:cNvCxnSpPr>
          <p:nvPr/>
        </p:nvCxnSpPr>
        <p:spPr bwMode="auto">
          <a:xfrm flipV="1">
            <a:off x="4751388" y="3344863"/>
            <a:ext cx="0" cy="471487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798" name="Straight Connector 71@|9FFC:0|FBC:0|LFC:9868950|LBC:16777215"/>
          <p:cNvCxnSpPr>
            <a:cxnSpLocks noChangeShapeType="1"/>
          </p:cNvCxnSpPr>
          <p:nvPr/>
        </p:nvCxnSpPr>
        <p:spPr bwMode="auto">
          <a:xfrm flipV="1">
            <a:off x="7273925" y="3344863"/>
            <a:ext cx="0" cy="471487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799" name="Straight Connector 72@|9FFC:0|FBC:0|LFC:9868950|LBC:16777215"/>
          <p:cNvCxnSpPr>
            <a:cxnSpLocks noChangeShapeType="1"/>
          </p:cNvCxnSpPr>
          <p:nvPr/>
        </p:nvCxnSpPr>
        <p:spPr bwMode="auto">
          <a:xfrm flipV="1">
            <a:off x="9780588" y="3344863"/>
            <a:ext cx="0" cy="471487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00" name="Straight Connector 73@|9FFC:0|FBC:0|LFC:9868950|LBC:16777215"/>
          <p:cNvCxnSpPr>
            <a:cxnSpLocks noChangeShapeType="1"/>
          </p:cNvCxnSpPr>
          <p:nvPr/>
        </p:nvCxnSpPr>
        <p:spPr bwMode="auto">
          <a:xfrm>
            <a:off x="2230438" y="3344863"/>
            <a:ext cx="7550150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01" name="Straight Connector 74@|9FFC:0|FBC:0|LFC:9868950|LBC:16777215"/>
          <p:cNvCxnSpPr>
            <a:cxnSpLocks noChangeShapeType="1"/>
          </p:cNvCxnSpPr>
          <p:nvPr/>
        </p:nvCxnSpPr>
        <p:spPr bwMode="auto">
          <a:xfrm flipV="1">
            <a:off x="6013450" y="2873375"/>
            <a:ext cx="0" cy="471488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802" name="Oval 19"/>
          <p:cNvSpPr>
            <a:spLocks noChangeArrowheads="1"/>
          </p:cNvSpPr>
          <p:nvPr/>
        </p:nvSpPr>
        <p:spPr bwMode="auto">
          <a:xfrm>
            <a:off x="5514975" y="1928813"/>
            <a:ext cx="996950" cy="992187"/>
          </a:xfrm>
          <a:prstGeom prst="ellipse">
            <a:avLst/>
          </a:pr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912813" eaLnBrk="1" hangingPunct="1"/>
            <a:endParaRPr lang="en-US" altLang="zh-CN" sz="28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03" name="Oval 19"/>
          <p:cNvSpPr>
            <a:spLocks noChangeArrowheads="1"/>
          </p:cNvSpPr>
          <p:nvPr/>
        </p:nvSpPr>
        <p:spPr bwMode="auto">
          <a:xfrm>
            <a:off x="1735138" y="3640138"/>
            <a:ext cx="995362" cy="993775"/>
          </a:xfrm>
          <a:prstGeom prst="ellipse">
            <a:avLst/>
          </a:prstGeom>
          <a:solidFill>
            <a:srgbClr val="2B7D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912813" eaLnBrk="1" hangingPunct="1"/>
            <a:endParaRPr lang="en-US" altLang="zh-CN" sz="24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04" name="Oval 19"/>
          <p:cNvSpPr>
            <a:spLocks noChangeArrowheads="1"/>
          </p:cNvSpPr>
          <p:nvPr/>
        </p:nvSpPr>
        <p:spPr bwMode="auto">
          <a:xfrm>
            <a:off x="4259263" y="3640138"/>
            <a:ext cx="995362" cy="993775"/>
          </a:xfrm>
          <a:prstGeom prst="ellipse">
            <a:avLst/>
          </a:prstGeom>
          <a:solidFill>
            <a:srgbClr val="74CE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912813" eaLnBrk="1" hangingPunct="1"/>
            <a:endParaRPr lang="en-US" altLang="zh-CN" sz="24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05" name="Oval 19"/>
          <p:cNvSpPr>
            <a:spLocks noChangeArrowheads="1"/>
          </p:cNvSpPr>
          <p:nvPr/>
        </p:nvSpPr>
        <p:spPr bwMode="auto">
          <a:xfrm>
            <a:off x="6783388" y="3640138"/>
            <a:ext cx="995362" cy="993775"/>
          </a:xfrm>
          <a:prstGeom prst="ellipse">
            <a:avLst/>
          </a:prstGeom>
          <a:solidFill>
            <a:srgbClr val="2B7D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912813" eaLnBrk="1" hangingPunct="1"/>
            <a:endParaRPr lang="en-AU" altLang="en-US" sz="24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06" name="Oval 19"/>
          <p:cNvSpPr>
            <a:spLocks noChangeArrowheads="1"/>
          </p:cNvSpPr>
          <p:nvPr/>
        </p:nvSpPr>
        <p:spPr bwMode="auto">
          <a:xfrm>
            <a:off x="9307513" y="3640138"/>
            <a:ext cx="995362" cy="993775"/>
          </a:xfrm>
          <a:prstGeom prst="ellipse">
            <a:avLst/>
          </a:prstGeom>
          <a:solidFill>
            <a:srgbClr val="74CE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912813" eaLnBrk="1" hangingPunct="1"/>
            <a:endParaRPr lang="en-US" altLang="zh-CN" sz="24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07" name="Freeform 32"/>
          <p:cNvSpPr>
            <a:spLocks/>
          </p:cNvSpPr>
          <p:nvPr/>
        </p:nvSpPr>
        <p:spPr bwMode="auto">
          <a:xfrm>
            <a:off x="2068513" y="3952875"/>
            <a:ext cx="323850" cy="403225"/>
          </a:xfrm>
          <a:custGeom>
            <a:avLst/>
            <a:gdLst>
              <a:gd name="T0" fmla="*/ 2147483647 w 231"/>
              <a:gd name="T1" fmla="*/ 0 h 288"/>
              <a:gd name="T2" fmla="*/ 0 w 231"/>
              <a:gd name="T3" fmla="*/ 0 h 288"/>
              <a:gd name="T4" fmla="*/ 2147483647 w 231"/>
              <a:gd name="T5" fmla="*/ 2147483647 h 288"/>
              <a:gd name="T6" fmla="*/ 2147483647 w 231"/>
              <a:gd name="T7" fmla="*/ 2147483647 h 288"/>
              <a:gd name="T8" fmla="*/ 2147483647 w 231"/>
              <a:gd name="T9" fmla="*/ 2147483647 h 288"/>
              <a:gd name="T10" fmla="*/ 2147483647 w 231"/>
              <a:gd name="T11" fmla="*/ 2147483647 h 288"/>
              <a:gd name="T12" fmla="*/ 2147483647 w 231"/>
              <a:gd name="T13" fmla="*/ 2147483647 h 288"/>
              <a:gd name="T14" fmla="*/ 2147483647 w 231"/>
              <a:gd name="T15" fmla="*/ 2147483647 h 288"/>
              <a:gd name="T16" fmla="*/ 2147483647 w 231"/>
              <a:gd name="T17" fmla="*/ 0 h 28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31" h="288">
                <a:moveTo>
                  <a:pt x="23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58"/>
                  <a:pt x="43" y="106"/>
                  <a:pt x="99" y="114"/>
                </a:cubicBezTo>
                <a:cubicBezTo>
                  <a:pt x="99" y="243"/>
                  <a:pt x="99" y="243"/>
                  <a:pt x="99" y="243"/>
                </a:cubicBezTo>
                <a:cubicBezTo>
                  <a:pt x="68" y="248"/>
                  <a:pt x="46" y="266"/>
                  <a:pt x="46" y="288"/>
                </a:cubicBezTo>
                <a:cubicBezTo>
                  <a:pt x="185" y="288"/>
                  <a:pt x="185" y="288"/>
                  <a:pt x="185" y="288"/>
                </a:cubicBezTo>
                <a:cubicBezTo>
                  <a:pt x="185" y="266"/>
                  <a:pt x="162" y="248"/>
                  <a:pt x="132" y="243"/>
                </a:cubicBezTo>
                <a:cubicBezTo>
                  <a:pt x="132" y="114"/>
                  <a:pt x="132" y="114"/>
                  <a:pt x="132" y="114"/>
                </a:cubicBezTo>
                <a:cubicBezTo>
                  <a:pt x="188" y="106"/>
                  <a:pt x="231" y="58"/>
                  <a:pt x="23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8" name="Freeform 208"/>
          <p:cNvSpPr>
            <a:spLocks noEditPoints="1"/>
          </p:cNvSpPr>
          <p:nvPr/>
        </p:nvSpPr>
        <p:spPr bwMode="auto">
          <a:xfrm>
            <a:off x="9628188" y="3910013"/>
            <a:ext cx="350837" cy="403225"/>
          </a:xfrm>
          <a:custGeom>
            <a:avLst/>
            <a:gdLst>
              <a:gd name="T0" fmla="*/ 2147483647 w 252"/>
              <a:gd name="T1" fmla="*/ 2147483647 h 288"/>
              <a:gd name="T2" fmla="*/ 2147483647 w 252"/>
              <a:gd name="T3" fmla="*/ 2147483647 h 288"/>
              <a:gd name="T4" fmla="*/ 2147483647 w 252"/>
              <a:gd name="T5" fmla="*/ 2147483647 h 288"/>
              <a:gd name="T6" fmla="*/ 2147483647 w 252"/>
              <a:gd name="T7" fmla="*/ 2147483647 h 288"/>
              <a:gd name="T8" fmla="*/ 2147483647 w 252"/>
              <a:gd name="T9" fmla="*/ 2147483647 h 288"/>
              <a:gd name="T10" fmla="*/ 2147483647 w 252"/>
              <a:gd name="T11" fmla="*/ 0 h 288"/>
              <a:gd name="T12" fmla="*/ 2147483647 w 252"/>
              <a:gd name="T13" fmla="*/ 2147483647 h 288"/>
              <a:gd name="T14" fmla="*/ 2147483647 w 252"/>
              <a:gd name="T15" fmla="*/ 2147483647 h 288"/>
              <a:gd name="T16" fmla="*/ 2147483647 w 252"/>
              <a:gd name="T17" fmla="*/ 2147483647 h 288"/>
              <a:gd name="T18" fmla="*/ 2147483647 w 252"/>
              <a:gd name="T19" fmla="*/ 2147483647 h 288"/>
              <a:gd name="T20" fmla="*/ 2147483647 w 252"/>
              <a:gd name="T21" fmla="*/ 2147483647 h 288"/>
              <a:gd name="T22" fmla="*/ 0 w 252"/>
              <a:gd name="T23" fmla="*/ 2147483647 h 288"/>
              <a:gd name="T24" fmla="*/ 2147483647 w 252"/>
              <a:gd name="T25" fmla="*/ 2147483647 h 288"/>
              <a:gd name="T26" fmla="*/ 2147483647 w 252"/>
              <a:gd name="T27" fmla="*/ 2147483647 h 288"/>
              <a:gd name="T28" fmla="*/ 2147483647 w 252"/>
              <a:gd name="T29" fmla="*/ 2147483647 h 288"/>
              <a:gd name="T30" fmla="*/ 2147483647 w 252"/>
              <a:gd name="T31" fmla="*/ 2147483647 h 288"/>
              <a:gd name="T32" fmla="*/ 2147483647 w 252"/>
              <a:gd name="T33" fmla="*/ 2147483647 h 288"/>
              <a:gd name="T34" fmla="*/ 2147483647 w 252"/>
              <a:gd name="T35" fmla="*/ 2147483647 h 288"/>
              <a:gd name="T36" fmla="*/ 2147483647 w 252"/>
              <a:gd name="T37" fmla="*/ 2147483647 h 288"/>
              <a:gd name="T38" fmla="*/ 2147483647 w 252"/>
              <a:gd name="T39" fmla="*/ 2147483647 h 288"/>
              <a:gd name="T40" fmla="*/ 2147483647 w 252"/>
              <a:gd name="T41" fmla="*/ 2147483647 h 288"/>
              <a:gd name="T42" fmla="*/ 2147483647 w 252"/>
              <a:gd name="T43" fmla="*/ 2147483647 h 288"/>
              <a:gd name="T44" fmla="*/ 2147483647 w 252"/>
              <a:gd name="T45" fmla="*/ 2147483647 h 288"/>
              <a:gd name="T46" fmla="*/ 2147483647 w 252"/>
              <a:gd name="T47" fmla="*/ 2147483647 h 288"/>
              <a:gd name="T48" fmla="*/ 2147483647 w 252"/>
              <a:gd name="T49" fmla="*/ 2147483647 h 288"/>
              <a:gd name="T50" fmla="*/ 2147483647 w 252"/>
              <a:gd name="T51" fmla="*/ 2147483647 h 288"/>
              <a:gd name="T52" fmla="*/ 2147483647 w 252"/>
              <a:gd name="T53" fmla="*/ 2147483647 h 288"/>
              <a:gd name="T54" fmla="*/ 2147483647 w 252"/>
              <a:gd name="T55" fmla="*/ 2147483647 h 28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52" h="288">
                <a:moveTo>
                  <a:pt x="217" y="204"/>
                </a:moveTo>
                <a:cubicBezTo>
                  <a:pt x="217" y="202"/>
                  <a:pt x="217" y="199"/>
                  <a:pt x="217" y="196"/>
                </a:cubicBezTo>
                <a:cubicBezTo>
                  <a:pt x="217" y="126"/>
                  <a:pt x="217" y="126"/>
                  <a:pt x="217" y="126"/>
                </a:cubicBezTo>
                <a:cubicBezTo>
                  <a:pt x="217" y="86"/>
                  <a:pt x="192" y="53"/>
                  <a:pt x="156" y="40"/>
                </a:cubicBezTo>
                <a:cubicBezTo>
                  <a:pt x="157" y="37"/>
                  <a:pt x="158" y="35"/>
                  <a:pt x="158" y="32"/>
                </a:cubicBezTo>
                <a:cubicBezTo>
                  <a:pt x="158" y="14"/>
                  <a:pt x="143" y="0"/>
                  <a:pt x="126" y="0"/>
                </a:cubicBezTo>
                <a:cubicBezTo>
                  <a:pt x="109" y="0"/>
                  <a:pt x="94" y="14"/>
                  <a:pt x="94" y="32"/>
                </a:cubicBezTo>
                <a:cubicBezTo>
                  <a:pt x="94" y="35"/>
                  <a:pt x="95" y="37"/>
                  <a:pt x="96" y="40"/>
                </a:cubicBezTo>
                <a:cubicBezTo>
                  <a:pt x="60" y="53"/>
                  <a:pt x="35" y="86"/>
                  <a:pt x="35" y="126"/>
                </a:cubicBezTo>
                <a:cubicBezTo>
                  <a:pt x="35" y="196"/>
                  <a:pt x="35" y="196"/>
                  <a:pt x="35" y="196"/>
                </a:cubicBezTo>
                <a:cubicBezTo>
                  <a:pt x="35" y="199"/>
                  <a:pt x="35" y="202"/>
                  <a:pt x="35" y="20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246"/>
                  <a:pt x="6" y="252"/>
                  <a:pt x="14" y="252"/>
                </a:cubicBezTo>
                <a:cubicBezTo>
                  <a:pt x="95" y="252"/>
                  <a:pt x="95" y="252"/>
                  <a:pt x="95" y="252"/>
                </a:cubicBezTo>
                <a:cubicBezTo>
                  <a:pt x="95" y="254"/>
                  <a:pt x="94" y="255"/>
                  <a:pt x="94" y="256"/>
                </a:cubicBezTo>
                <a:cubicBezTo>
                  <a:pt x="94" y="274"/>
                  <a:pt x="109" y="288"/>
                  <a:pt x="126" y="288"/>
                </a:cubicBezTo>
                <a:cubicBezTo>
                  <a:pt x="143" y="288"/>
                  <a:pt x="158" y="274"/>
                  <a:pt x="158" y="256"/>
                </a:cubicBezTo>
                <a:cubicBezTo>
                  <a:pt x="158" y="255"/>
                  <a:pt x="157" y="254"/>
                  <a:pt x="157" y="252"/>
                </a:cubicBezTo>
                <a:cubicBezTo>
                  <a:pt x="238" y="252"/>
                  <a:pt x="238" y="252"/>
                  <a:pt x="238" y="252"/>
                </a:cubicBezTo>
                <a:cubicBezTo>
                  <a:pt x="246" y="252"/>
                  <a:pt x="252" y="246"/>
                  <a:pt x="252" y="238"/>
                </a:cubicBezTo>
                <a:lnTo>
                  <a:pt x="217" y="204"/>
                </a:lnTo>
                <a:close/>
                <a:moveTo>
                  <a:pt x="108" y="32"/>
                </a:moveTo>
                <a:cubicBezTo>
                  <a:pt x="108" y="22"/>
                  <a:pt x="116" y="14"/>
                  <a:pt x="126" y="14"/>
                </a:cubicBezTo>
                <a:cubicBezTo>
                  <a:pt x="136" y="14"/>
                  <a:pt x="144" y="22"/>
                  <a:pt x="144" y="32"/>
                </a:cubicBezTo>
                <a:cubicBezTo>
                  <a:pt x="144" y="33"/>
                  <a:pt x="143" y="35"/>
                  <a:pt x="143" y="37"/>
                </a:cubicBezTo>
                <a:cubicBezTo>
                  <a:pt x="137" y="36"/>
                  <a:pt x="132" y="35"/>
                  <a:pt x="126" y="35"/>
                </a:cubicBezTo>
                <a:cubicBezTo>
                  <a:pt x="120" y="35"/>
                  <a:pt x="115" y="36"/>
                  <a:pt x="109" y="37"/>
                </a:cubicBezTo>
                <a:cubicBezTo>
                  <a:pt x="109" y="35"/>
                  <a:pt x="108" y="33"/>
                  <a:pt x="108" y="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9" name="Freeform 250"/>
          <p:cNvSpPr>
            <a:spLocks noEditPoints="1"/>
          </p:cNvSpPr>
          <p:nvPr/>
        </p:nvSpPr>
        <p:spPr bwMode="auto">
          <a:xfrm>
            <a:off x="4532313" y="3938588"/>
            <a:ext cx="439737" cy="417512"/>
          </a:xfrm>
          <a:custGeom>
            <a:avLst/>
            <a:gdLst>
              <a:gd name="T0" fmla="*/ 2147483647 w 313"/>
              <a:gd name="T1" fmla="*/ 2147483647 h 297"/>
              <a:gd name="T2" fmla="*/ 2147483647 w 313"/>
              <a:gd name="T3" fmla="*/ 2147483647 h 297"/>
              <a:gd name="T4" fmla="*/ 2147483647 w 313"/>
              <a:gd name="T5" fmla="*/ 2147483647 h 297"/>
              <a:gd name="T6" fmla="*/ 2147483647 w 313"/>
              <a:gd name="T7" fmla="*/ 2147483647 h 297"/>
              <a:gd name="T8" fmla="*/ 2147483647 w 313"/>
              <a:gd name="T9" fmla="*/ 2147483647 h 297"/>
              <a:gd name="T10" fmla="*/ 2147483647 w 313"/>
              <a:gd name="T11" fmla="*/ 2147483647 h 297"/>
              <a:gd name="T12" fmla="*/ 2147483647 w 313"/>
              <a:gd name="T13" fmla="*/ 2147483647 h 297"/>
              <a:gd name="T14" fmla="*/ 2147483647 w 313"/>
              <a:gd name="T15" fmla="*/ 2147483647 h 297"/>
              <a:gd name="T16" fmla="*/ 2147483647 w 313"/>
              <a:gd name="T17" fmla="*/ 2147483647 h 297"/>
              <a:gd name="T18" fmla="*/ 2147483647 w 313"/>
              <a:gd name="T19" fmla="*/ 2147483647 h 297"/>
              <a:gd name="T20" fmla="*/ 2147483647 w 313"/>
              <a:gd name="T21" fmla="*/ 2147483647 h 297"/>
              <a:gd name="T22" fmla="*/ 2147483647 w 313"/>
              <a:gd name="T23" fmla="*/ 2147483647 h 297"/>
              <a:gd name="T24" fmla="*/ 2147483647 w 313"/>
              <a:gd name="T25" fmla="*/ 2147483647 h 297"/>
              <a:gd name="T26" fmla="*/ 2147483647 w 313"/>
              <a:gd name="T27" fmla="*/ 2147483647 h 297"/>
              <a:gd name="T28" fmla="*/ 2147483647 w 313"/>
              <a:gd name="T29" fmla="*/ 2147483647 h 297"/>
              <a:gd name="T30" fmla="*/ 2147483647 w 313"/>
              <a:gd name="T31" fmla="*/ 2147483647 h 297"/>
              <a:gd name="T32" fmla="*/ 2147483647 w 313"/>
              <a:gd name="T33" fmla="*/ 2147483647 h 297"/>
              <a:gd name="T34" fmla="*/ 2147483647 w 313"/>
              <a:gd name="T35" fmla="*/ 2147483647 h 297"/>
              <a:gd name="T36" fmla="*/ 2147483647 w 313"/>
              <a:gd name="T37" fmla="*/ 2147483647 h 297"/>
              <a:gd name="T38" fmla="*/ 2147483647 w 313"/>
              <a:gd name="T39" fmla="*/ 2147483647 h 297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313" h="297">
                <a:moveTo>
                  <a:pt x="313" y="8"/>
                </a:moveTo>
                <a:cubicBezTo>
                  <a:pt x="313" y="8"/>
                  <a:pt x="295" y="27"/>
                  <a:pt x="206" y="13"/>
                </a:cubicBezTo>
                <a:cubicBezTo>
                  <a:pt x="124" y="0"/>
                  <a:pt x="91" y="15"/>
                  <a:pt x="61" y="45"/>
                </a:cubicBezTo>
                <a:cubicBezTo>
                  <a:pt x="32" y="74"/>
                  <a:pt x="0" y="164"/>
                  <a:pt x="61" y="225"/>
                </a:cubicBezTo>
                <a:cubicBezTo>
                  <a:pt x="71" y="235"/>
                  <a:pt x="25" y="278"/>
                  <a:pt x="25" y="278"/>
                </a:cubicBezTo>
                <a:cubicBezTo>
                  <a:pt x="38" y="297"/>
                  <a:pt x="38" y="297"/>
                  <a:pt x="38" y="297"/>
                </a:cubicBezTo>
                <a:cubicBezTo>
                  <a:pt x="91" y="254"/>
                  <a:pt x="91" y="254"/>
                  <a:pt x="91" y="254"/>
                </a:cubicBezTo>
                <a:cubicBezTo>
                  <a:pt x="91" y="254"/>
                  <a:pt x="123" y="285"/>
                  <a:pt x="169" y="285"/>
                </a:cubicBezTo>
                <a:cubicBezTo>
                  <a:pt x="233" y="285"/>
                  <a:pt x="306" y="258"/>
                  <a:pt x="310" y="162"/>
                </a:cubicBezTo>
                <a:cubicBezTo>
                  <a:pt x="313" y="101"/>
                  <a:pt x="297" y="58"/>
                  <a:pt x="313" y="8"/>
                </a:cubicBezTo>
                <a:close/>
                <a:moveTo>
                  <a:pt x="267" y="63"/>
                </a:moveTo>
                <a:cubicBezTo>
                  <a:pt x="267" y="63"/>
                  <a:pt x="239" y="89"/>
                  <a:pt x="192" y="136"/>
                </a:cubicBezTo>
                <a:cubicBezTo>
                  <a:pt x="150" y="178"/>
                  <a:pt x="101" y="222"/>
                  <a:pt x="101" y="222"/>
                </a:cubicBezTo>
                <a:cubicBezTo>
                  <a:pt x="100" y="223"/>
                  <a:pt x="99" y="223"/>
                  <a:pt x="98" y="223"/>
                </a:cubicBezTo>
                <a:cubicBezTo>
                  <a:pt x="97" y="223"/>
                  <a:pt x="96" y="223"/>
                  <a:pt x="95" y="222"/>
                </a:cubicBezTo>
                <a:cubicBezTo>
                  <a:pt x="94" y="221"/>
                  <a:pt x="94" y="219"/>
                  <a:pt x="95" y="217"/>
                </a:cubicBezTo>
                <a:cubicBezTo>
                  <a:pt x="95" y="217"/>
                  <a:pt x="138" y="148"/>
                  <a:pt x="172" y="116"/>
                </a:cubicBezTo>
                <a:cubicBezTo>
                  <a:pt x="209" y="83"/>
                  <a:pt x="263" y="57"/>
                  <a:pt x="263" y="56"/>
                </a:cubicBezTo>
                <a:cubicBezTo>
                  <a:pt x="265" y="56"/>
                  <a:pt x="267" y="56"/>
                  <a:pt x="268" y="58"/>
                </a:cubicBezTo>
                <a:cubicBezTo>
                  <a:pt x="269" y="59"/>
                  <a:pt x="269" y="62"/>
                  <a:pt x="267" y="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0" name="Freeform 251"/>
          <p:cNvSpPr>
            <a:spLocks noEditPoints="1"/>
          </p:cNvSpPr>
          <p:nvPr/>
        </p:nvSpPr>
        <p:spPr bwMode="auto">
          <a:xfrm>
            <a:off x="7062788" y="3949700"/>
            <a:ext cx="422275" cy="395288"/>
          </a:xfrm>
          <a:custGeom>
            <a:avLst/>
            <a:gdLst>
              <a:gd name="T0" fmla="*/ 2147483647 w 301"/>
              <a:gd name="T1" fmla="*/ 2147483647 h 282"/>
              <a:gd name="T2" fmla="*/ 2147483647 w 301"/>
              <a:gd name="T3" fmla="*/ 2147483647 h 282"/>
              <a:gd name="T4" fmla="*/ 2147483647 w 301"/>
              <a:gd name="T5" fmla="*/ 2147483647 h 282"/>
              <a:gd name="T6" fmla="*/ 2147483647 w 301"/>
              <a:gd name="T7" fmla="*/ 2147483647 h 282"/>
              <a:gd name="T8" fmla="*/ 2147483647 w 301"/>
              <a:gd name="T9" fmla="*/ 2147483647 h 282"/>
              <a:gd name="T10" fmla="*/ 2147483647 w 301"/>
              <a:gd name="T11" fmla="*/ 2147483647 h 282"/>
              <a:gd name="T12" fmla="*/ 2147483647 w 301"/>
              <a:gd name="T13" fmla="*/ 2147483647 h 282"/>
              <a:gd name="T14" fmla="*/ 2147483647 w 301"/>
              <a:gd name="T15" fmla="*/ 2147483647 h 282"/>
              <a:gd name="T16" fmla="*/ 2147483647 w 301"/>
              <a:gd name="T17" fmla="*/ 2147483647 h 282"/>
              <a:gd name="T18" fmla="*/ 2147483647 w 301"/>
              <a:gd name="T19" fmla="*/ 2147483647 h 282"/>
              <a:gd name="T20" fmla="*/ 2147483647 w 301"/>
              <a:gd name="T21" fmla="*/ 2147483647 h 282"/>
              <a:gd name="T22" fmla="*/ 2147483647 w 301"/>
              <a:gd name="T23" fmla="*/ 2147483647 h 282"/>
              <a:gd name="T24" fmla="*/ 2147483647 w 301"/>
              <a:gd name="T25" fmla="*/ 2147483647 h 282"/>
              <a:gd name="T26" fmla="*/ 2147483647 w 301"/>
              <a:gd name="T27" fmla="*/ 2147483647 h 282"/>
              <a:gd name="T28" fmla="*/ 2147483647 w 301"/>
              <a:gd name="T29" fmla="*/ 2147483647 h 282"/>
              <a:gd name="T30" fmla="*/ 2147483647 w 301"/>
              <a:gd name="T31" fmla="*/ 2147483647 h 282"/>
              <a:gd name="T32" fmla="*/ 2147483647 w 301"/>
              <a:gd name="T33" fmla="*/ 2147483647 h 282"/>
              <a:gd name="T34" fmla="*/ 2147483647 w 301"/>
              <a:gd name="T35" fmla="*/ 2147483647 h 282"/>
              <a:gd name="T36" fmla="*/ 2147483647 w 301"/>
              <a:gd name="T37" fmla="*/ 2147483647 h 28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301" h="282">
                <a:moveTo>
                  <a:pt x="266" y="192"/>
                </a:moveTo>
                <a:cubicBezTo>
                  <a:pt x="268" y="152"/>
                  <a:pt x="252" y="95"/>
                  <a:pt x="234" y="69"/>
                </a:cubicBezTo>
                <a:cubicBezTo>
                  <a:pt x="197" y="16"/>
                  <a:pt x="116" y="0"/>
                  <a:pt x="81" y="36"/>
                </a:cubicBezTo>
                <a:cubicBezTo>
                  <a:pt x="74" y="43"/>
                  <a:pt x="32" y="3"/>
                  <a:pt x="32" y="3"/>
                </a:cubicBezTo>
                <a:cubicBezTo>
                  <a:pt x="12" y="13"/>
                  <a:pt x="12" y="13"/>
                  <a:pt x="12" y="13"/>
                </a:cubicBezTo>
                <a:cubicBezTo>
                  <a:pt x="61" y="57"/>
                  <a:pt x="61" y="57"/>
                  <a:pt x="61" y="57"/>
                </a:cubicBezTo>
                <a:cubicBezTo>
                  <a:pt x="61" y="57"/>
                  <a:pt x="0" y="152"/>
                  <a:pt x="132" y="249"/>
                </a:cubicBezTo>
                <a:cubicBezTo>
                  <a:pt x="177" y="282"/>
                  <a:pt x="241" y="269"/>
                  <a:pt x="301" y="260"/>
                </a:cubicBezTo>
                <a:cubicBezTo>
                  <a:pt x="301" y="260"/>
                  <a:pt x="265" y="248"/>
                  <a:pt x="266" y="192"/>
                </a:cubicBezTo>
                <a:close/>
                <a:moveTo>
                  <a:pt x="242" y="232"/>
                </a:moveTo>
                <a:cubicBezTo>
                  <a:pt x="241" y="233"/>
                  <a:pt x="241" y="233"/>
                  <a:pt x="240" y="233"/>
                </a:cubicBezTo>
                <a:cubicBezTo>
                  <a:pt x="240" y="233"/>
                  <a:pt x="239" y="232"/>
                  <a:pt x="238" y="232"/>
                </a:cubicBezTo>
                <a:cubicBezTo>
                  <a:pt x="238" y="232"/>
                  <a:pt x="198" y="182"/>
                  <a:pt x="159" y="138"/>
                </a:cubicBezTo>
                <a:cubicBezTo>
                  <a:pt x="115" y="89"/>
                  <a:pt x="106" y="75"/>
                  <a:pt x="106" y="75"/>
                </a:cubicBezTo>
                <a:cubicBezTo>
                  <a:pt x="105" y="74"/>
                  <a:pt x="105" y="72"/>
                  <a:pt x="106" y="71"/>
                </a:cubicBezTo>
                <a:cubicBezTo>
                  <a:pt x="107" y="71"/>
                  <a:pt x="108" y="70"/>
                  <a:pt x="109" y="71"/>
                </a:cubicBezTo>
                <a:cubicBezTo>
                  <a:pt x="109" y="71"/>
                  <a:pt x="144" y="87"/>
                  <a:pt x="178" y="122"/>
                </a:cubicBezTo>
                <a:cubicBezTo>
                  <a:pt x="210" y="156"/>
                  <a:pt x="243" y="229"/>
                  <a:pt x="243" y="229"/>
                </a:cubicBezTo>
                <a:cubicBezTo>
                  <a:pt x="243" y="230"/>
                  <a:pt x="243" y="232"/>
                  <a:pt x="242" y="2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1" name="Freeform 367"/>
          <p:cNvSpPr>
            <a:spLocks noEditPoints="1"/>
          </p:cNvSpPr>
          <p:nvPr/>
        </p:nvSpPr>
        <p:spPr bwMode="auto">
          <a:xfrm>
            <a:off x="5824538" y="2198688"/>
            <a:ext cx="377825" cy="403225"/>
          </a:xfrm>
          <a:custGeom>
            <a:avLst/>
            <a:gdLst>
              <a:gd name="T0" fmla="*/ 2147483647 w 269"/>
              <a:gd name="T1" fmla="*/ 2147483647 h 288"/>
              <a:gd name="T2" fmla="*/ 2147483647 w 269"/>
              <a:gd name="T3" fmla="*/ 2147483647 h 288"/>
              <a:gd name="T4" fmla="*/ 2147483647 w 269"/>
              <a:gd name="T5" fmla="*/ 2147483647 h 288"/>
              <a:gd name="T6" fmla="*/ 2147483647 w 269"/>
              <a:gd name="T7" fmla="*/ 2147483647 h 288"/>
              <a:gd name="T8" fmla="*/ 2147483647 w 269"/>
              <a:gd name="T9" fmla="*/ 2147483647 h 288"/>
              <a:gd name="T10" fmla="*/ 2147483647 w 269"/>
              <a:gd name="T11" fmla="*/ 2147483647 h 288"/>
              <a:gd name="T12" fmla="*/ 2147483647 w 269"/>
              <a:gd name="T13" fmla="*/ 2147483647 h 288"/>
              <a:gd name="T14" fmla="*/ 2147483647 w 269"/>
              <a:gd name="T15" fmla="*/ 2147483647 h 288"/>
              <a:gd name="T16" fmla="*/ 2147483647 w 269"/>
              <a:gd name="T17" fmla="*/ 2147483647 h 288"/>
              <a:gd name="T18" fmla="*/ 2147483647 w 269"/>
              <a:gd name="T19" fmla="*/ 2147483647 h 288"/>
              <a:gd name="T20" fmla="*/ 2147483647 w 269"/>
              <a:gd name="T21" fmla="*/ 2147483647 h 288"/>
              <a:gd name="T22" fmla="*/ 2147483647 w 269"/>
              <a:gd name="T23" fmla="*/ 2147483647 h 288"/>
              <a:gd name="T24" fmla="*/ 2147483647 w 269"/>
              <a:gd name="T25" fmla="*/ 2147483647 h 288"/>
              <a:gd name="T26" fmla="*/ 2147483647 w 269"/>
              <a:gd name="T27" fmla="*/ 2147483647 h 288"/>
              <a:gd name="T28" fmla="*/ 2147483647 w 269"/>
              <a:gd name="T29" fmla="*/ 2147483647 h 288"/>
              <a:gd name="T30" fmla="*/ 2147483647 w 269"/>
              <a:gd name="T31" fmla="*/ 2147483647 h 288"/>
              <a:gd name="T32" fmla="*/ 2147483647 w 269"/>
              <a:gd name="T33" fmla="*/ 0 h 288"/>
              <a:gd name="T34" fmla="*/ 2147483647 w 269"/>
              <a:gd name="T35" fmla="*/ 2147483647 h 288"/>
              <a:gd name="T36" fmla="*/ 2147483647 w 269"/>
              <a:gd name="T37" fmla="*/ 2147483647 h 288"/>
              <a:gd name="T38" fmla="*/ 2147483647 w 269"/>
              <a:gd name="T39" fmla="*/ 2147483647 h 288"/>
              <a:gd name="T40" fmla="*/ 2147483647 w 269"/>
              <a:gd name="T41" fmla="*/ 2147483647 h 288"/>
              <a:gd name="T42" fmla="*/ 2147483647 w 269"/>
              <a:gd name="T43" fmla="*/ 2147483647 h 288"/>
              <a:gd name="T44" fmla="*/ 2147483647 w 269"/>
              <a:gd name="T45" fmla="*/ 2147483647 h 288"/>
              <a:gd name="T46" fmla="*/ 2147483647 w 269"/>
              <a:gd name="T47" fmla="*/ 2147483647 h 288"/>
              <a:gd name="T48" fmla="*/ 2147483647 w 269"/>
              <a:gd name="T49" fmla="*/ 2147483647 h 288"/>
              <a:gd name="T50" fmla="*/ 2147483647 w 269"/>
              <a:gd name="T51" fmla="*/ 2147483647 h 288"/>
              <a:gd name="T52" fmla="*/ 2147483647 w 269"/>
              <a:gd name="T53" fmla="*/ 2147483647 h 288"/>
              <a:gd name="T54" fmla="*/ 2147483647 w 269"/>
              <a:gd name="T55" fmla="*/ 2147483647 h 288"/>
              <a:gd name="T56" fmla="*/ 2147483647 w 269"/>
              <a:gd name="T57" fmla="*/ 2147483647 h 288"/>
              <a:gd name="T58" fmla="*/ 2147483647 w 269"/>
              <a:gd name="T59" fmla="*/ 2147483647 h 288"/>
              <a:gd name="T60" fmla="*/ 2147483647 w 269"/>
              <a:gd name="T61" fmla="*/ 2147483647 h 288"/>
              <a:gd name="T62" fmla="*/ 2147483647 w 269"/>
              <a:gd name="T63" fmla="*/ 2147483647 h 288"/>
              <a:gd name="T64" fmla="*/ 2147483647 w 269"/>
              <a:gd name="T65" fmla="*/ 2147483647 h 288"/>
              <a:gd name="T66" fmla="*/ 0 w 269"/>
              <a:gd name="T67" fmla="*/ 2147483647 h 288"/>
              <a:gd name="T68" fmla="*/ 2147483647 w 269"/>
              <a:gd name="T69" fmla="*/ 2147483647 h 288"/>
              <a:gd name="T70" fmla="*/ 2147483647 w 269"/>
              <a:gd name="T71" fmla="*/ 2147483647 h 288"/>
              <a:gd name="T72" fmla="*/ 2147483647 w 269"/>
              <a:gd name="T73" fmla="*/ 2147483647 h 288"/>
              <a:gd name="T74" fmla="*/ 2147483647 w 269"/>
              <a:gd name="T75" fmla="*/ 2147483647 h 288"/>
              <a:gd name="T76" fmla="*/ 2147483647 w 269"/>
              <a:gd name="T77" fmla="*/ 2147483647 h 288"/>
              <a:gd name="T78" fmla="*/ 2147483647 w 269"/>
              <a:gd name="T79" fmla="*/ 2147483647 h 288"/>
              <a:gd name="T80" fmla="*/ 2147483647 w 269"/>
              <a:gd name="T81" fmla="*/ 2147483647 h 288"/>
              <a:gd name="T82" fmla="*/ 2147483647 w 269"/>
              <a:gd name="T83" fmla="*/ 2147483647 h 288"/>
              <a:gd name="T84" fmla="*/ 2147483647 w 269"/>
              <a:gd name="T85" fmla="*/ 2147483647 h 288"/>
              <a:gd name="T86" fmla="*/ 2147483647 w 269"/>
              <a:gd name="T87" fmla="*/ 2147483647 h 288"/>
              <a:gd name="T88" fmla="*/ 2147483647 w 269"/>
              <a:gd name="T89" fmla="*/ 2147483647 h 288"/>
              <a:gd name="T90" fmla="*/ 2147483647 w 269"/>
              <a:gd name="T91" fmla="*/ 2147483647 h 288"/>
              <a:gd name="T92" fmla="*/ 2147483647 w 269"/>
              <a:gd name="T93" fmla="*/ 2147483647 h 288"/>
              <a:gd name="T94" fmla="*/ 2147483647 w 269"/>
              <a:gd name="T95" fmla="*/ 2147483647 h 288"/>
              <a:gd name="T96" fmla="*/ 2147483647 w 269"/>
              <a:gd name="T97" fmla="*/ 2147483647 h 288"/>
              <a:gd name="T98" fmla="*/ 2147483647 w 269"/>
              <a:gd name="T99" fmla="*/ 2147483647 h 288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69" h="288">
                <a:moveTo>
                  <a:pt x="251" y="192"/>
                </a:moveTo>
                <a:cubicBezTo>
                  <a:pt x="241" y="192"/>
                  <a:pt x="234" y="200"/>
                  <a:pt x="234" y="209"/>
                </a:cubicBezTo>
                <a:cubicBezTo>
                  <a:pt x="234" y="210"/>
                  <a:pt x="234" y="211"/>
                  <a:pt x="234" y="211"/>
                </a:cubicBezTo>
                <a:cubicBezTo>
                  <a:pt x="226" y="217"/>
                  <a:pt x="215" y="224"/>
                  <a:pt x="201" y="233"/>
                </a:cubicBezTo>
                <a:cubicBezTo>
                  <a:pt x="189" y="240"/>
                  <a:pt x="174" y="241"/>
                  <a:pt x="160" y="240"/>
                </a:cubicBezTo>
                <a:cubicBezTo>
                  <a:pt x="148" y="187"/>
                  <a:pt x="148" y="187"/>
                  <a:pt x="148" y="187"/>
                </a:cubicBezTo>
                <a:cubicBezTo>
                  <a:pt x="148" y="187"/>
                  <a:pt x="147" y="153"/>
                  <a:pt x="146" y="121"/>
                </a:cubicBezTo>
                <a:cubicBezTo>
                  <a:pt x="193" y="121"/>
                  <a:pt x="193" y="121"/>
                  <a:pt x="193" y="121"/>
                </a:cubicBezTo>
                <a:cubicBezTo>
                  <a:pt x="211" y="117"/>
                  <a:pt x="211" y="117"/>
                  <a:pt x="211" y="117"/>
                </a:cubicBezTo>
                <a:cubicBezTo>
                  <a:pt x="213" y="120"/>
                  <a:pt x="217" y="123"/>
                  <a:pt x="222" y="123"/>
                </a:cubicBezTo>
                <a:cubicBezTo>
                  <a:pt x="230" y="123"/>
                  <a:pt x="236" y="116"/>
                  <a:pt x="236" y="109"/>
                </a:cubicBezTo>
                <a:cubicBezTo>
                  <a:pt x="236" y="101"/>
                  <a:pt x="230" y="95"/>
                  <a:pt x="222" y="95"/>
                </a:cubicBezTo>
                <a:cubicBezTo>
                  <a:pt x="217" y="95"/>
                  <a:pt x="213" y="97"/>
                  <a:pt x="210" y="101"/>
                </a:cubicBezTo>
                <a:cubicBezTo>
                  <a:pt x="145" y="101"/>
                  <a:pt x="145" y="101"/>
                  <a:pt x="145" y="101"/>
                </a:cubicBezTo>
                <a:cubicBezTo>
                  <a:pt x="145" y="87"/>
                  <a:pt x="144" y="75"/>
                  <a:pt x="144" y="68"/>
                </a:cubicBezTo>
                <a:cubicBezTo>
                  <a:pt x="158" y="63"/>
                  <a:pt x="169" y="50"/>
                  <a:pt x="169" y="35"/>
                </a:cubicBezTo>
                <a:cubicBezTo>
                  <a:pt x="169" y="16"/>
                  <a:pt x="153" y="0"/>
                  <a:pt x="134" y="0"/>
                </a:cubicBezTo>
                <a:cubicBezTo>
                  <a:pt x="115" y="0"/>
                  <a:pt x="99" y="16"/>
                  <a:pt x="99" y="35"/>
                </a:cubicBezTo>
                <a:cubicBezTo>
                  <a:pt x="99" y="50"/>
                  <a:pt x="110" y="64"/>
                  <a:pt x="124" y="68"/>
                </a:cubicBezTo>
                <a:cubicBezTo>
                  <a:pt x="124" y="75"/>
                  <a:pt x="124" y="87"/>
                  <a:pt x="123" y="101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5" y="97"/>
                  <a:pt x="51" y="95"/>
                  <a:pt x="46" y="95"/>
                </a:cubicBezTo>
                <a:cubicBezTo>
                  <a:pt x="38" y="95"/>
                  <a:pt x="32" y="101"/>
                  <a:pt x="32" y="109"/>
                </a:cubicBezTo>
                <a:cubicBezTo>
                  <a:pt x="32" y="116"/>
                  <a:pt x="38" y="123"/>
                  <a:pt x="46" y="123"/>
                </a:cubicBezTo>
                <a:cubicBezTo>
                  <a:pt x="51" y="123"/>
                  <a:pt x="55" y="120"/>
                  <a:pt x="57" y="117"/>
                </a:cubicBezTo>
                <a:cubicBezTo>
                  <a:pt x="76" y="121"/>
                  <a:pt x="76" y="121"/>
                  <a:pt x="76" y="121"/>
                </a:cubicBezTo>
                <a:cubicBezTo>
                  <a:pt x="122" y="121"/>
                  <a:pt x="122" y="121"/>
                  <a:pt x="122" y="121"/>
                </a:cubicBezTo>
                <a:cubicBezTo>
                  <a:pt x="121" y="153"/>
                  <a:pt x="120" y="187"/>
                  <a:pt x="120" y="187"/>
                </a:cubicBezTo>
                <a:cubicBezTo>
                  <a:pt x="109" y="239"/>
                  <a:pt x="109" y="239"/>
                  <a:pt x="109" y="239"/>
                </a:cubicBezTo>
                <a:cubicBezTo>
                  <a:pt x="91" y="239"/>
                  <a:pt x="73" y="237"/>
                  <a:pt x="59" y="227"/>
                </a:cubicBezTo>
                <a:cubicBezTo>
                  <a:pt x="49" y="221"/>
                  <a:pt x="41" y="217"/>
                  <a:pt x="34" y="212"/>
                </a:cubicBezTo>
                <a:cubicBezTo>
                  <a:pt x="35" y="211"/>
                  <a:pt x="35" y="210"/>
                  <a:pt x="35" y="209"/>
                </a:cubicBezTo>
                <a:cubicBezTo>
                  <a:pt x="35" y="200"/>
                  <a:pt x="27" y="192"/>
                  <a:pt x="17" y="192"/>
                </a:cubicBezTo>
                <a:cubicBezTo>
                  <a:pt x="8" y="192"/>
                  <a:pt x="0" y="200"/>
                  <a:pt x="0" y="209"/>
                </a:cubicBezTo>
                <a:cubicBezTo>
                  <a:pt x="0" y="219"/>
                  <a:pt x="8" y="227"/>
                  <a:pt x="17" y="227"/>
                </a:cubicBezTo>
                <a:cubicBezTo>
                  <a:pt x="19" y="227"/>
                  <a:pt x="20" y="227"/>
                  <a:pt x="21" y="226"/>
                </a:cubicBezTo>
                <a:cubicBezTo>
                  <a:pt x="28" y="232"/>
                  <a:pt x="37" y="239"/>
                  <a:pt x="48" y="247"/>
                </a:cubicBezTo>
                <a:cubicBezTo>
                  <a:pt x="64" y="257"/>
                  <a:pt x="82" y="267"/>
                  <a:pt x="102" y="273"/>
                </a:cubicBezTo>
                <a:cubicBezTo>
                  <a:pt x="105" y="274"/>
                  <a:pt x="128" y="288"/>
                  <a:pt x="135" y="288"/>
                </a:cubicBezTo>
                <a:cubicBezTo>
                  <a:pt x="141" y="288"/>
                  <a:pt x="161" y="276"/>
                  <a:pt x="166" y="273"/>
                </a:cubicBezTo>
                <a:cubicBezTo>
                  <a:pt x="186" y="267"/>
                  <a:pt x="205" y="257"/>
                  <a:pt x="220" y="247"/>
                </a:cubicBezTo>
                <a:cubicBezTo>
                  <a:pt x="231" y="239"/>
                  <a:pt x="241" y="232"/>
                  <a:pt x="247" y="226"/>
                </a:cubicBezTo>
                <a:cubicBezTo>
                  <a:pt x="248" y="227"/>
                  <a:pt x="250" y="227"/>
                  <a:pt x="251" y="227"/>
                </a:cubicBezTo>
                <a:cubicBezTo>
                  <a:pt x="261" y="227"/>
                  <a:pt x="269" y="219"/>
                  <a:pt x="269" y="209"/>
                </a:cubicBezTo>
                <a:cubicBezTo>
                  <a:pt x="269" y="200"/>
                  <a:pt x="261" y="192"/>
                  <a:pt x="251" y="192"/>
                </a:cubicBezTo>
                <a:close/>
                <a:moveTo>
                  <a:pt x="115" y="35"/>
                </a:moveTo>
                <a:cubicBezTo>
                  <a:pt x="115" y="25"/>
                  <a:pt x="124" y="16"/>
                  <a:pt x="134" y="16"/>
                </a:cubicBezTo>
                <a:cubicBezTo>
                  <a:pt x="144" y="16"/>
                  <a:pt x="152" y="25"/>
                  <a:pt x="152" y="35"/>
                </a:cubicBezTo>
                <a:cubicBezTo>
                  <a:pt x="152" y="45"/>
                  <a:pt x="144" y="53"/>
                  <a:pt x="134" y="53"/>
                </a:cubicBezTo>
                <a:cubicBezTo>
                  <a:pt x="124" y="53"/>
                  <a:pt x="115" y="45"/>
                  <a:pt x="115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2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362075" y="482282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33813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365250" y="5108575"/>
            <a:ext cx="2335213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</a:p>
        </p:txBody>
      </p:sp>
      <p:sp>
        <p:nvSpPr>
          <p:cNvPr id="33814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4144963" y="482282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33815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4148138" y="5108575"/>
            <a:ext cx="2333625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</a:p>
        </p:txBody>
      </p:sp>
      <p:sp>
        <p:nvSpPr>
          <p:cNvPr id="33816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6694488" y="48339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33817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6699250" y="5119688"/>
            <a:ext cx="2333625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</a:p>
        </p:txBody>
      </p:sp>
      <p:sp>
        <p:nvSpPr>
          <p:cNvPr id="33818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9245600" y="48339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33819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9248775" y="5119688"/>
            <a:ext cx="2335213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组合 6"/>
          <p:cNvGrpSpPr>
            <a:grpSpLocks/>
          </p:cNvGrpSpPr>
          <p:nvPr/>
        </p:nvGrpSpPr>
        <p:grpSpPr bwMode="auto">
          <a:xfrm>
            <a:off x="0" y="377825"/>
            <a:ext cx="1001713" cy="522288"/>
            <a:chOff x="0" y="0"/>
            <a:chExt cx="1988458" cy="522515"/>
          </a:xfrm>
        </p:grpSpPr>
        <p:sp>
          <p:nvSpPr>
            <p:cNvPr id="34849" name="矩形 3"/>
            <p:cNvSpPr>
              <a:spLocks noChangeArrowheads="1"/>
            </p:cNvSpPr>
            <p:nvPr/>
          </p:nvSpPr>
          <p:spPr bwMode="auto">
            <a:xfrm>
              <a:off x="0" y="0"/>
              <a:ext cx="1988458" cy="522514"/>
            </a:xfrm>
            <a:prstGeom prst="rect">
              <a:avLst/>
            </a:prstGeom>
            <a:solidFill>
              <a:srgbClr val="3EB1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850" name="直角三角形 5"/>
            <p:cNvSpPr>
              <a:spLocks noChangeArrowheads="1"/>
            </p:cNvSpPr>
            <p:nvPr/>
          </p:nvSpPr>
          <p:spPr bwMode="auto">
            <a:xfrm flipH="1">
              <a:off x="0" y="1"/>
              <a:ext cx="1988458" cy="522514"/>
            </a:xfrm>
            <a:prstGeom prst="rtTriangle">
              <a:avLst/>
            </a:prstGeom>
            <a:solidFill>
              <a:srgbClr val="30302F">
                <a:alpha val="4196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34819" name="文本框 8"/>
          <p:cNvSpPr txBox="1">
            <a:spLocks noChangeArrowheads="1"/>
          </p:cNvSpPr>
          <p:nvPr/>
        </p:nvSpPr>
        <p:spPr bwMode="auto">
          <a:xfrm>
            <a:off x="1176338" y="454025"/>
            <a:ext cx="19192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ADD YOU TITLE</a:t>
            </a:r>
            <a:endParaRPr lang="zh-CN" altLang="en-US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4820" name="Elbow Connector 12"/>
          <p:cNvCxnSpPr>
            <a:cxnSpLocks noChangeShapeType="1"/>
          </p:cNvCxnSpPr>
          <p:nvPr/>
        </p:nvCxnSpPr>
        <p:spPr bwMode="auto">
          <a:xfrm>
            <a:off x="7019925" y="2347913"/>
            <a:ext cx="1981200" cy="8636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ADBACA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821" name="Elbow Connector 13"/>
          <p:cNvCxnSpPr>
            <a:cxnSpLocks noChangeShapeType="1"/>
          </p:cNvCxnSpPr>
          <p:nvPr/>
        </p:nvCxnSpPr>
        <p:spPr bwMode="auto">
          <a:xfrm flipV="1">
            <a:off x="7019925" y="4222750"/>
            <a:ext cx="1981200" cy="8636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ADBACA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822" name="Straight Connector 14"/>
          <p:cNvCxnSpPr>
            <a:cxnSpLocks noChangeShapeType="1"/>
          </p:cNvCxnSpPr>
          <p:nvPr/>
        </p:nvCxnSpPr>
        <p:spPr bwMode="auto">
          <a:xfrm>
            <a:off x="7019925" y="3725863"/>
            <a:ext cx="1981200" cy="1587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823" name="Elbow Connector 15"/>
          <p:cNvCxnSpPr>
            <a:cxnSpLocks noChangeShapeType="1"/>
          </p:cNvCxnSpPr>
          <p:nvPr/>
        </p:nvCxnSpPr>
        <p:spPr bwMode="auto">
          <a:xfrm flipV="1">
            <a:off x="2886075" y="2347913"/>
            <a:ext cx="1395413" cy="1073150"/>
          </a:xfrm>
          <a:prstGeom prst="bentConnector3">
            <a:avLst>
              <a:gd name="adj1" fmla="val -931"/>
            </a:avLst>
          </a:prstGeom>
          <a:noFill/>
          <a:ln w="12700">
            <a:solidFill>
              <a:srgbClr val="ADBACA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824" name="Elbow Connector 16"/>
          <p:cNvCxnSpPr>
            <a:cxnSpLocks noChangeShapeType="1"/>
          </p:cNvCxnSpPr>
          <p:nvPr/>
        </p:nvCxnSpPr>
        <p:spPr bwMode="auto">
          <a:xfrm>
            <a:off x="2886075" y="4013200"/>
            <a:ext cx="1395413" cy="1073150"/>
          </a:xfrm>
          <a:prstGeom prst="bentConnector3">
            <a:avLst>
              <a:gd name="adj1" fmla="val -931"/>
            </a:avLst>
          </a:prstGeom>
          <a:noFill/>
          <a:ln w="12700">
            <a:solidFill>
              <a:srgbClr val="ADBACA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825" name="Straight Connector 17"/>
          <p:cNvCxnSpPr>
            <a:cxnSpLocks noChangeShapeType="1"/>
          </p:cNvCxnSpPr>
          <p:nvPr/>
        </p:nvCxnSpPr>
        <p:spPr bwMode="auto">
          <a:xfrm>
            <a:off x="2886075" y="3727450"/>
            <a:ext cx="1208088" cy="3175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826" name="Freeform 5"/>
          <p:cNvSpPr>
            <a:spLocks/>
          </p:cNvSpPr>
          <p:nvPr/>
        </p:nvSpPr>
        <p:spPr bwMode="auto">
          <a:xfrm>
            <a:off x="9840913" y="3976688"/>
            <a:ext cx="350837" cy="268287"/>
          </a:xfrm>
          <a:custGeom>
            <a:avLst/>
            <a:gdLst>
              <a:gd name="T0" fmla="*/ 2147483647 w 117"/>
              <a:gd name="T1" fmla="*/ 2147483647 h 90"/>
              <a:gd name="T2" fmla="*/ 2147483647 w 117"/>
              <a:gd name="T3" fmla="*/ 0 h 90"/>
              <a:gd name="T4" fmla="*/ 0 w 117"/>
              <a:gd name="T5" fmla="*/ 2147483647 h 90"/>
              <a:gd name="T6" fmla="*/ 2147483647 w 117"/>
              <a:gd name="T7" fmla="*/ 2147483647 h 90"/>
              <a:gd name="T8" fmla="*/ 2147483647 w 117"/>
              <a:gd name="T9" fmla="*/ 2147483647 h 90"/>
              <a:gd name="T10" fmla="*/ 2147483647 w 117"/>
              <a:gd name="T11" fmla="*/ 0 h 90"/>
              <a:gd name="T12" fmla="*/ 2147483647 w 117"/>
              <a:gd name="T13" fmla="*/ 2147483647 h 9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17" h="90">
                <a:moveTo>
                  <a:pt x="58" y="3"/>
                </a:moveTo>
                <a:cubicBezTo>
                  <a:pt x="53" y="3"/>
                  <a:pt x="48" y="2"/>
                  <a:pt x="43" y="0"/>
                </a:cubicBezTo>
                <a:cubicBezTo>
                  <a:pt x="33" y="38"/>
                  <a:pt x="8" y="77"/>
                  <a:pt x="0" y="90"/>
                </a:cubicBezTo>
                <a:cubicBezTo>
                  <a:pt x="58" y="90"/>
                  <a:pt x="58" y="90"/>
                  <a:pt x="58" y="90"/>
                </a:cubicBezTo>
                <a:cubicBezTo>
                  <a:pt x="117" y="90"/>
                  <a:pt x="117" y="90"/>
                  <a:pt x="117" y="90"/>
                </a:cubicBezTo>
                <a:cubicBezTo>
                  <a:pt x="108" y="77"/>
                  <a:pt x="85" y="38"/>
                  <a:pt x="74" y="0"/>
                </a:cubicBezTo>
                <a:cubicBezTo>
                  <a:pt x="69" y="2"/>
                  <a:pt x="64" y="3"/>
                  <a:pt x="58" y="3"/>
                </a:cubicBezTo>
                <a:close/>
              </a:path>
            </a:pathLst>
          </a:custGeom>
          <a:solidFill>
            <a:srgbClr val="74CE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34827" name="Freeform 6"/>
          <p:cNvSpPr>
            <a:spLocks/>
          </p:cNvSpPr>
          <p:nvPr/>
        </p:nvSpPr>
        <p:spPr bwMode="auto">
          <a:xfrm>
            <a:off x="9915525" y="3913188"/>
            <a:ext cx="200025" cy="71437"/>
          </a:xfrm>
          <a:custGeom>
            <a:avLst/>
            <a:gdLst>
              <a:gd name="T0" fmla="*/ 0 w 67"/>
              <a:gd name="T1" fmla="*/ 0 h 24"/>
              <a:gd name="T2" fmla="*/ 2147483647 w 67"/>
              <a:gd name="T3" fmla="*/ 2147483647 h 24"/>
              <a:gd name="T4" fmla="*/ 2147483647 w 67"/>
              <a:gd name="T5" fmla="*/ 2147483647 h 24"/>
              <a:gd name="T6" fmla="*/ 2147483647 w 67"/>
              <a:gd name="T7" fmla="*/ 2147483647 h 24"/>
              <a:gd name="T8" fmla="*/ 2147483647 w 67"/>
              <a:gd name="T9" fmla="*/ 0 h 24"/>
              <a:gd name="T10" fmla="*/ 2147483647 w 67"/>
              <a:gd name="T11" fmla="*/ 0 h 24"/>
              <a:gd name="T12" fmla="*/ 2147483647 w 67"/>
              <a:gd name="T13" fmla="*/ 0 h 24"/>
              <a:gd name="T14" fmla="*/ 2147483647 w 67"/>
              <a:gd name="T15" fmla="*/ 0 h 24"/>
              <a:gd name="T16" fmla="*/ 0 w 67"/>
              <a:gd name="T17" fmla="*/ 0 h 2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67" h="24">
                <a:moveTo>
                  <a:pt x="0" y="0"/>
                </a:moveTo>
                <a:cubicBezTo>
                  <a:pt x="0" y="9"/>
                  <a:pt x="7" y="17"/>
                  <a:pt x="18" y="21"/>
                </a:cubicBezTo>
                <a:cubicBezTo>
                  <a:pt x="23" y="23"/>
                  <a:pt x="28" y="24"/>
                  <a:pt x="33" y="24"/>
                </a:cubicBezTo>
                <a:cubicBezTo>
                  <a:pt x="39" y="24"/>
                  <a:pt x="44" y="23"/>
                  <a:pt x="49" y="21"/>
                </a:cubicBezTo>
                <a:cubicBezTo>
                  <a:pt x="60" y="17"/>
                  <a:pt x="67" y="9"/>
                  <a:pt x="6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22" y="0"/>
                  <a:pt x="22" y="0"/>
                  <a:pt x="22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74CE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34828" name="Freeform 7"/>
          <p:cNvSpPr>
            <a:spLocks noEditPoints="1"/>
          </p:cNvSpPr>
          <p:nvPr/>
        </p:nvSpPr>
        <p:spPr bwMode="auto">
          <a:xfrm>
            <a:off x="9598025" y="4244975"/>
            <a:ext cx="836613" cy="131763"/>
          </a:xfrm>
          <a:custGeom>
            <a:avLst/>
            <a:gdLst>
              <a:gd name="T0" fmla="*/ 2147483647 w 279"/>
              <a:gd name="T1" fmla="*/ 2147483647 h 44"/>
              <a:gd name="T2" fmla="*/ 2147483647 w 279"/>
              <a:gd name="T3" fmla="*/ 0 h 44"/>
              <a:gd name="T4" fmla="*/ 2147483647 w 279"/>
              <a:gd name="T5" fmla="*/ 0 h 44"/>
              <a:gd name="T6" fmla="*/ 2147483647 w 279"/>
              <a:gd name="T7" fmla="*/ 0 h 44"/>
              <a:gd name="T8" fmla="*/ 2147483647 w 279"/>
              <a:gd name="T9" fmla="*/ 0 h 44"/>
              <a:gd name="T10" fmla="*/ 2147483647 w 279"/>
              <a:gd name="T11" fmla="*/ 0 h 44"/>
              <a:gd name="T12" fmla="*/ 2147483647 w 279"/>
              <a:gd name="T13" fmla="*/ 0 h 44"/>
              <a:gd name="T14" fmla="*/ 2147483647 w 279"/>
              <a:gd name="T15" fmla="*/ 0 h 44"/>
              <a:gd name="T16" fmla="*/ 2147483647 w 279"/>
              <a:gd name="T17" fmla="*/ 0 h 44"/>
              <a:gd name="T18" fmla="*/ 2147483647 w 279"/>
              <a:gd name="T19" fmla="*/ 0 h 44"/>
              <a:gd name="T20" fmla="*/ 2147483647 w 279"/>
              <a:gd name="T21" fmla="*/ 0 h 44"/>
              <a:gd name="T22" fmla="*/ 2147483647 w 279"/>
              <a:gd name="T23" fmla="*/ 0 h 44"/>
              <a:gd name="T24" fmla="*/ 2147483647 w 279"/>
              <a:gd name="T25" fmla="*/ 0 h 44"/>
              <a:gd name="T26" fmla="*/ 2147483647 w 279"/>
              <a:gd name="T27" fmla="*/ 0 h 44"/>
              <a:gd name="T28" fmla="*/ 2147483647 w 279"/>
              <a:gd name="T29" fmla="*/ 0 h 44"/>
              <a:gd name="T30" fmla="*/ 2147483647 w 279"/>
              <a:gd name="T31" fmla="*/ 0 h 44"/>
              <a:gd name="T32" fmla="*/ 2147483647 w 279"/>
              <a:gd name="T33" fmla="*/ 0 h 44"/>
              <a:gd name="T34" fmla="*/ 2147483647 w 279"/>
              <a:gd name="T35" fmla="*/ 0 h 44"/>
              <a:gd name="T36" fmla="*/ 2147483647 w 279"/>
              <a:gd name="T37" fmla="*/ 0 h 44"/>
              <a:gd name="T38" fmla="*/ 2147483647 w 279"/>
              <a:gd name="T39" fmla="*/ 0 h 44"/>
              <a:gd name="T40" fmla="*/ 2147483647 w 279"/>
              <a:gd name="T41" fmla="*/ 0 h 44"/>
              <a:gd name="T42" fmla="*/ 2147483647 w 279"/>
              <a:gd name="T43" fmla="*/ 0 h 44"/>
              <a:gd name="T44" fmla="*/ 2147483647 w 279"/>
              <a:gd name="T45" fmla="*/ 0 h 44"/>
              <a:gd name="T46" fmla="*/ 2147483647 w 279"/>
              <a:gd name="T47" fmla="*/ 0 h 44"/>
              <a:gd name="T48" fmla="*/ 2147483647 w 279"/>
              <a:gd name="T49" fmla="*/ 0 h 44"/>
              <a:gd name="T50" fmla="*/ 2147483647 w 279"/>
              <a:gd name="T51" fmla="*/ 0 h 44"/>
              <a:gd name="T52" fmla="*/ 2147483647 w 279"/>
              <a:gd name="T53" fmla="*/ 0 h 44"/>
              <a:gd name="T54" fmla="*/ 2147483647 w 279"/>
              <a:gd name="T55" fmla="*/ 0 h 44"/>
              <a:gd name="T56" fmla="*/ 2147483647 w 279"/>
              <a:gd name="T57" fmla="*/ 0 h 44"/>
              <a:gd name="T58" fmla="*/ 2147483647 w 279"/>
              <a:gd name="T59" fmla="*/ 0 h 44"/>
              <a:gd name="T60" fmla="*/ 2147483647 w 279"/>
              <a:gd name="T61" fmla="*/ 0 h 44"/>
              <a:gd name="T62" fmla="*/ 2147483647 w 279"/>
              <a:gd name="T63" fmla="*/ 0 h 44"/>
              <a:gd name="T64" fmla="*/ 2147483647 w 279"/>
              <a:gd name="T65" fmla="*/ 2147483647 h 44"/>
              <a:gd name="T66" fmla="*/ 2147483647 w 279"/>
              <a:gd name="T67" fmla="*/ 2147483647 h 44"/>
              <a:gd name="T68" fmla="*/ 2147483647 w 279"/>
              <a:gd name="T69" fmla="*/ 2147483647 h 44"/>
              <a:gd name="T70" fmla="*/ 2147483647 w 279"/>
              <a:gd name="T71" fmla="*/ 2147483647 h 44"/>
              <a:gd name="T72" fmla="*/ 2147483647 w 279"/>
              <a:gd name="T73" fmla="*/ 2147483647 h 44"/>
              <a:gd name="T74" fmla="*/ 2147483647 w 279"/>
              <a:gd name="T75" fmla="*/ 2147483647 h 44"/>
              <a:gd name="T76" fmla="*/ 2147483647 w 279"/>
              <a:gd name="T77" fmla="*/ 2147483647 h 44"/>
              <a:gd name="T78" fmla="*/ 2147483647 w 279"/>
              <a:gd name="T79" fmla="*/ 2147483647 h 44"/>
              <a:gd name="T80" fmla="*/ 2147483647 w 279"/>
              <a:gd name="T81" fmla="*/ 2147483647 h 44"/>
              <a:gd name="T82" fmla="*/ 2147483647 w 279"/>
              <a:gd name="T83" fmla="*/ 2147483647 h 44"/>
              <a:gd name="T84" fmla="*/ 2147483647 w 279"/>
              <a:gd name="T85" fmla="*/ 2147483647 h 44"/>
              <a:gd name="T86" fmla="*/ 2147483647 w 279"/>
              <a:gd name="T87" fmla="*/ 2147483647 h 44"/>
              <a:gd name="T88" fmla="*/ 2147483647 w 279"/>
              <a:gd name="T89" fmla="*/ 2147483647 h 44"/>
              <a:gd name="T90" fmla="*/ 2147483647 w 279"/>
              <a:gd name="T91" fmla="*/ 2147483647 h 44"/>
              <a:gd name="T92" fmla="*/ 2147483647 w 279"/>
              <a:gd name="T93" fmla="*/ 2147483647 h 44"/>
              <a:gd name="T94" fmla="*/ 2147483647 w 279"/>
              <a:gd name="T95" fmla="*/ 2147483647 h 44"/>
              <a:gd name="T96" fmla="*/ 2147483647 w 279"/>
              <a:gd name="T97" fmla="*/ 2147483647 h 44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279" h="44">
                <a:moveTo>
                  <a:pt x="67" y="0"/>
                </a:moveTo>
                <a:cubicBezTo>
                  <a:pt x="23" y="0"/>
                  <a:pt x="23" y="0"/>
                  <a:pt x="23" y="0"/>
                </a:cubicBezTo>
                <a:cubicBezTo>
                  <a:pt x="11" y="0"/>
                  <a:pt x="0" y="11"/>
                  <a:pt x="0" y="23"/>
                </a:cubicBezTo>
                <a:cubicBezTo>
                  <a:pt x="0" y="35"/>
                  <a:pt x="11" y="44"/>
                  <a:pt x="23" y="44"/>
                </a:cubicBezTo>
                <a:cubicBezTo>
                  <a:pt x="67" y="44"/>
                  <a:pt x="67" y="44"/>
                  <a:pt x="67" y="44"/>
                </a:cubicBezTo>
                <a:moveTo>
                  <a:pt x="256" y="0"/>
                </a:moveTo>
                <a:cubicBezTo>
                  <a:pt x="198" y="0"/>
                  <a:pt x="198" y="0"/>
                  <a:pt x="198" y="0"/>
                </a:cubicBezTo>
                <a:cubicBezTo>
                  <a:pt x="174" y="0"/>
                  <a:pt x="174" y="0"/>
                  <a:pt x="174" y="0"/>
                </a:cubicBezTo>
                <a:cubicBezTo>
                  <a:pt x="173" y="0"/>
                  <a:pt x="173" y="0"/>
                  <a:pt x="173" y="0"/>
                </a:cubicBezTo>
                <a:cubicBezTo>
                  <a:pt x="171" y="0"/>
                  <a:pt x="171" y="0"/>
                  <a:pt x="171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67" y="0"/>
                  <a:pt x="167" y="0"/>
                  <a:pt x="167" y="0"/>
                </a:cubicBezTo>
                <a:cubicBezTo>
                  <a:pt x="166" y="0"/>
                  <a:pt x="166" y="0"/>
                  <a:pt x="166" y="0"/>
                </a:cubicBezTo>
                <a:cubicBezTo>
                  <a:pt x="164" y="0"/>
                  <a:pt x="164" y="0"/>
                  <a:pt x="164" y="0"/>
                </a:cubicBezTo>
                <a:cubicBezTo>
                  <a:pt x="163" y="0"/>
                  <a:pt x="163" y="0"/>
                  <a:pt x="163" y="0"/>
                </a:cubicBezTo>
                <a:cubicBezTo>
                  <a:pt x="161" y="0"/>
                  <a:pt x="161" y="0"/>
                  <a:pt x="161" y="0"/>
                </a:cubicBezTo>
                <a:cubicBezTo>
                  <a:pt x="160" y="0"/>
                  <a:pt x="160" y="0"/>
                  <a:pt x="160" y="0"/>
                </a:cubicBezTo>
                <a:cubicBezTo>
                  <a:pt x="158" y="0"/>
                  <a:pt x="158" y="0"/>
                  <a:pt x="158" y="0"/>
                </a:cubicBezTo>
                <a:cubicBezTo>
                  <a:pt x="157" y="0"/>
                  <a:pt x="157" y="0"/>
                  <a:pt x="157" y="0"/>
                </a:cubicBezTo>
                <a:cubicBezTo>
                  <a:pt x="156" y="0"/>
                  <a:pt x="156" y="0"/>
                  <a:pt x="156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4" y="0"/>
                  <a:pt x="134" y="0"/>
                  <a:pt x="134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29" y="0"/>
                  <a:pt x="129" y="0"/>
                  <a:pt x="129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22" y="0"/>
                  <a:pt x="122" y="0"/>
                  <a:pt x="122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99" y="0"/>
                  <a:pt x="99" y="0"/>
                  <a:pt x="99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91" y="0"/>
                  <a:pt x="91" y="0"/>
                  <a:pt x="91" y="0"/>
                </a:cubicBezTo>
                <a:cubicBezTo>
                  <a:pt x="91" y="0"/>
                  <a:pt x="91" y="0"/>
                  <a:pt x="91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6" y="0"/>
                  <a:pt x="86" y="0"/>
                  <a:pt x="86" y="0"/>
                </a:cubicBezTo>
                <a:cubicBezTo>
                  <a:pt x="86" y="0"/>
                  <a:pt x="86" y="0"/>
                  <a:pt x="86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3" y="0"/>
                  <a:pt x="83" y="0"/>
                  <a:pt x="83" y="0"/>
                </a:cubicBezTo>
                <a:cubicBezTo>
                  <a:pt x="83" y="0"/>
                  <a:pt x="83" y="0"/>
                  <a:pt x="83" y="0"/>
                </a:cubicBezTo>
                <a:cubicBezTo>
                  <a:pt x="83" y="0"/>
                  <a:pt x="83" y="0"/>
                  <a:pt x="83" y="0"/>
                </a:cubicBezTo>
                <a:cubicBezTo>
                  <a:pt x="83" y="0"/>
                  <a:pt x="83" y="0"/>
                  <a:pt x="83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7" y="15"/>
                  <a:pt x="67" y="29"/>
                  <a:pt x="67" y="44"/>
                </a:cubicBezTo>
                <a:cubicBezTo>
                  <a:pt x="69" y="44"/>
                  <a:pt x="69" y="44"/>
                  <a:pt x="69" y="44"/>
                </a:cubicBezTo>
                <a:cubicBezTo>
                  <a:pt x="73" y="44"/>
                  <a:pt x="73" y="44"/>
                  <a:pt x="73" y="44"/>
                </a:cubicBezTo>
                <a:cubicBezTo>
                  <a:pt x="77" y="44"/>
                  <a:pt x="77" y="44"/>
                  <a:pt x="77" y="44"/>
                </a:cubicBezTo>
                <a:cubicBezTo>
                  <a:pt x="80" y="44"/>
                  <a:pt x="80" y="44"/>
                  <a:pt x="80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7" y="44"/>
                  <a:pt x="87" y="44"/>
                  <a:pt x="87" y="44"/>
                </a:cubicBezTo>
                <a:cubicBezTo>
                  <a:pt x="90" y="44"/>
                  <a:pt x="90" y="44"/>
                  <a:pt x="90" y="44"/>
                </a:cubicBezTo>
                <a:cubicBezTo>
                  <a:pt x="93" y="44"/>
                  <a:pt x="93" y="44"/>
                  <a:pt x="93" y="44"/>
                </a:cubicBezTo>
                <a:cubicBezTo>
                  <a:pt x="96" y="44"/>
                  <a:pt x="96" y="44"/>
                  <a:pt x="96" y="44"/>
                </a:cubicBezTo>
                <a:cubicBezTo>
                  <a:pt x="99" y="44"/>
                  <a:pt x="99" y="44"/>
                  <a:pt x="99" y="44"/>
                </a:cubicBezTo>
                <a:cubicBezTo>
                  <a:pt x="102" y="44"/>
                  <a:pt x="102" y="44"/>
                  <a:pt x="102" y="44"/>
                </a:cubicBezTo>
                <a:cubicBezTo>
                  <a:pt x="104" y="44"/>
                  <a:pt x="104" y="44"/>
                  <a:pt x="104" y="44"/>
                </a:cubicBezTo>
                <a:cubicBezTo>
                  <a:pt x="106" y="44"/>
                  <a:pt x="106" y="44"/>
                  <a:pt x="106" y="44"/>
                </a:cubicBezTo>
                <a:cubicBezTo>
                  <a:pt x="109" y="44"/>
                  <a:pt x="109" y="44"/>
                  <a:pt x="109" y="44"/>
                </a:cubicBezTo>
                <a:cubicBezTo>
                  <a:pt x="111" y="44"/>
                  <a:pt x="111" y="44"/>
                  <a:pt x="111" y="44"/>
                </a:cubicBezTo>
                <a:cubicBezTo>
                  <a:pt x="113" y="44"/>
                  <a:pt x="113" y="44"/>
                  <a:pt x="113" y="44"/>
                </a:cubicBezTo>
                <a:cubicBezTo>
                  <a:pt x="115" y="44"/>
                  <a:pt x="115" y="44"/>
                  <a:pt x="115" y="44"/>
                </a:cubicBezTo>
                <a:cubicBezTo>
                  <a:pt x="117" y="44"/>
                  <a:pt x="117" y="44"/>
                  <a:pt x="117" y="44"/>
                </a:cubicBezTo>
                <a:cubicBezTo>
                  <a:pt x="119" y="44"/>
                  <a:pt x="119" y="44"/>
                  <a:pt x="119" y="44"/>
                </a:cubicBezTo>
                <a:cubicBezTo>
                  <a:pt x="120" y="44"/>
                  <a:pt x="120" y="44"/>
                  <a:pt x="120" y="44"/>
                </a:cubicBezTo>
                <a:cubicBezTo>
                  <a:pt x="122" y="44"/>
                  <a:pt x="122" y="44"/>
                  <a:pt x="122" y="44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125" y="44"/>
                  <a:pt x="125" y="44"/>
                  <a:pt x="125" y="44"/>
                </a:cubicBezTo>
                <a:cubicBezTo>
                  <a:pt x="126" y="44"/>
                  <a:pt x="126" y="44"/>
                  <a:pt x="126" y="44"/>
                </a:cubicBezTo>
                <a:cubicBezTo>
                  <a:pt x="127" y="44"/>
                  <a:pt x="127" y="44"/>
                  <a:pt x="127" y="44"/>
                </a:cubicBezTo>
                <a:cubicBezTo>
                  <a:pt x="129" y="44"/>
                  <a:pt x="129" y="44"/>
                  <a:pt x="129" y="44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31" y="44"/>
                  <a:pt x="131" y="44"/>
                  <a:pt x="131" y="44"/>
                </a:cubicBezTo>
                <a:cubicBezTo>
                  <a:pt x="132" y="44"/>
                  <a:pt x="132" y="44"/>
                  <a:pt x="132" y="44"/>
                </a:cubicBezTo>
                <a:cubicBezTo>
                  <a:pt x="132" y="44"/>
                  <a:pt x="132" y="44"/>
                  <a:pt x="132" y="44"/>
                </a:cubicBezTo>
                <a:cubicBezTo>
                  <a:pt x="133" y="44"/>
                  <a:pt x="133" y="44"/>
                  <a:pt x="133" y="44"/>
                </a:cubicBezTo>
                <a:cubicBezTo>
                  <a:pt x="134" y="44"/>
                  <a:pt x="134" y="44"/>
                  <a:pt x="134" y="44"/>
                </a:cubicBezTo>
                <a:cubicBezTo>
                  <a:pt x="135" y="44"/>
                  <a:pt x="135" y="44"/>
                  <a:pt x="135" y="44"/>
                </a:cubicBezTo>
                <a:cubicBezTo>
                  <a:pt x="135" y="44"/>
                  <a:pt x="135" y="44"/>
                  <a:pt x="135" y="44"/>
                </a:cubicBezTo>
                <a:cubicBezTo>
                  <a:pt x="136" y="44"/>
                  <a:pt x="136" y="44"/>
                  <a:pt x="136" y="44"/>
                </a:cubicBezTo>
                <a:cubicBezTo>
                  <a:pt x="136" y="44"/>
                  <a:pt x="136" y="44"/>
                  <a:pt x="136" y="44"/>
                </a:cubicBezTo>
                <a:cubicBezTo>
                  <a:pt x="137" y="44"/>
                  <a:pt x="137" y="44"/>
                  <a:pt x="137" y="44"/>
                </a:cubicBezTo>
                <a:cubicBezTo>
                  <a:pt x="137" y="44"/>
                  <a:pt x="137" y="44"/>
                  <a:pt x="137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9" y="44"/>
                  <a:pt x="139" y="44"/>
                  <a:pt x="139" y="44"/>
                </a:cubicBezTo>
                <a:cubicBezTo>
                  <a:pt x="139" y="44"/>
                  <a:pt x="139" y="44"/>
                  <a:pt x="139" y="44"/>
                </a:cubicBezTo>
                <a:cubicBezTo>
                  <a:pt x="139" y="44"/>
                  <a:pt x="139" y="44"/>
                  <a:pt x="139" y="44"/>
                </a:cubicBezTo>
                <a:cubicBezTo>
                  <a:pt x="139" y="44"/>
                  <a:pt x="139" y="44"/>
                  <a:pt x="139" y="44"/>
                </a:cubicBezTo>
                <a:cubicBezTo>
                  <a:pt x="139" y="44"/>
                  <a:pt x="139" y="44"/>
                  <a:pt x="139" y="44"/>
                </a:cubicBezTo>
                <a:cubicBezTo>
                  <a:pt x="139" y="44"/>
                  <a:pt x="139" y="44"/>
                  <a:pt x="139" y="44"/>
                </a:cubicBezTo>
                <a:cubicBezTo>
                  <a:pt x="139" y="44"/>
                  <a:pt x="139" y="44"/>
                  <a:pt x="139" y="44"/>
                </a:cubicBezTo>
                <a:cubicBezTo>
                  <a:pt x="139" y="44"/>
                  <a:pt x="139" y="44"/>
                  <a:pt x="139" y="44"/>
                </a:cubicBezTo>
                <a:cubicBezTo>
                  <a:pt x="139" y="44"/>
                  <a:pt x="139" y="44"/>
                  <a:pt x="139" y="44"/>
                </a:cubicBezTo>
                <a:cubicBezTo>
                  <a:pt x="139" y="44"/>
                  <a:pt x="139" y="44"/>
                  <a:pt x="139" y="44"/>
                </a:cubicBezTo>
                <a:cubicBezTo>
                  <a:pt x="139" y="44"/>
                  <a:pt x="139" y="44"/>
                  <a:pt x="139" y="44"/>
                </a:cubicBezTo>
                <a:cubicBezTo>
                  <a:pt x="139" y="44"/>
                  <a:pt x="139" y="44"/>
                  <a:pt x="139" y="44"/>
                </a:cubicBezTo>
                <a:cubicBezTo>
                  <a:pt x="145" y="44"/>
                  <a:pt x="145" y="44"/>
                  <a:pt x="145" y="44"/>
                </a:cubicBezTo>
                <a:cubicBezTo>
                  <a:pt x="150" y="44"/>
                  <a:pt x="150" y="44"/>
                  <a:pt x="150" y="44"/>
                </a:cubicBezTo>
                <a:cubicBezTo>
                  <a:pt x="155" y="44"/>
                  <a:pt x="155" y="44"/>
                  <a:pt x="155" y="44"/>
                </a:cubicBezTo>
                <a:cubicBezTo>
                  <a:pt x="160" y="44"/>
                  <a:pt x="160" y="44"/>
                  <a:pt x="160" y="44"/>
                </a:cubicBezTo>
                <a:cubicBezTo>
                  <a:pt x="165" y="44"/>
                  <a:pt x="165" y="44"/>
                  <a:pt x="165" y="44"/>
                </a:cubicBezTo>
                <a:cubicBezTo>
                  <a:pt x="169" y="44"/>
                  <a:pt x="169" y="44"/>
                  <a:pt x="169" y="44"/>
                </a:cubicBezTo>
                <a:cubicBezTo>
                  <a:pt x="174" y="44"/>
                  <a:pt x="174" y="44"/>
                  <a:pt x="174" y="44"/>
                </a:cubicBezTo>
                <a:cubicBezTo>
                  <a:pt x="174" y="44"/>
                  <a:pt x="174" y="44"/>
                  <a:pt x="174" y="44"/>
                </a:cubicBezTo>
                <a:cubicBezTo>
                  <a:pt x="256" y="44"/>
                  <a:pt x="256" y="44"/>
                  <a:pt x="256" y="44"/>
                </a:cubicBezTo>
                <a:cubicBezTo>
                  <a:pt x="269" y="44"/>
                  <a:pt x="279" y="35"/>
                  <a:pt x="279" y="23"/>
                </a:cubicBezTo>
                <a:cubicBezTo>
                  <a:pt x="279" y="11"/>
                  <a:pt x="269" y="0"/>
                  <a:pt x="256" y="0"/>
                </a:cubicBezTo>
                <a:close/>
              </a:path>
            </a:pathLst>
          </a:custGeom>
          <a:solidFill>
            <a:srgbClr val="74CE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34829" name="Freeform 8"/>
          <p:cNvSpPr>
            <a:spLocks/>
          </p:cNvSpPr>
          <p:nvPr/>
        </p:nvSpPr>
        <p:spPr bwMode="auto">
          <a:xfrm>
            <a:off x="9332913" y="2957513"/>
            <a:ext cx="349250" cy="709612"/>
          </a:xfrm>
          <a:custGeom>
            <a:avLst/>
            <a:gdLst>
              <a:gd name="T0" fmla="*/ 2147483647 w 117"/>
              <a:gd name="T1" fmla="*/ 0 h 237"/>
              <a:gd name="T2" fmla="*/ 2147483647 w 117"/>
              <a:gd name="T3" fmla="*/ 0 h 237"/>
              <a:gd name="T4" fmla="*/ 2147483647 w 117"/>
              <a:gd name="T5" fmla="*/ 0 h 237"/>
              <a:gd name="T6" fmla="*/ 2147483647 w 117"/>
              <a:gd name="T7" fmla="*/ 2147483647 h 237"/>
              <a:gd name="T8" fmla="*/ 2147483647 w 117"/>
              <a:gd name="T9" fmla="*/ 2147483647 h 237"/>
              <a:gd name="T10" fmla="*/ 2147483647 w 117"/>
              <a:gd name="T11" fmla="*/ 2147483647 h 237"/>
              <a:gd name="T12" fmla="*/ 2147483647 w 117"/>
              <a:gd name="T13" fmla="*/ 2147483647 h 237"/>
              <a:gd name="T14" fmla="*/ 2147483647 w 117"/>
              <a:gd name="T15" fmla="*/ 2147483647 h 237"/>
              <a:gd name="T16" fmla="*/ 2147483647 w 117"/>
              <a:gd name="T17" fmla="*/ 0 h 23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17" h="237">
                <a:moveTo>
                  <a:pt x="93" y="0"/>
                </a:moveTo>
                <a:cubicBezTo>
                  <a:pt x="93" y="0"/>
                  <a:pt x="93" y="0"/>
                  <a:pt x="9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0" y="214"/>
                  <a:pt x="117" y="237"/>
                </a:cubicBezTo>
                <a:cubicBezTo>
                  <a:pt x="115" y="227"/>
                  <a:pt x="113" y="218"/>
                  <a:pt x="109" y="207"/>
                </a:cubicBezTo>
                <a:cubicBezTo>
                  <a:pt x="100" y="204"/>
                  <a:pt x="91" y="198"/>
                  <a:pt x="83" y="190"/>
                </a:cubicBezTo>
                <a:cubicBezTo>
                  <a:pt x="46" y="151"/>
                  <a:pt x="33" y="74"/>
                  <a:pt x="31" y="26"/>
                </a:cubicBezTo>
                <a:cubicBezTo>
                  <a:pt x="93" y="26"/>
                  <a:pt x="93" y="26"/>
                  <a:pt x="93" y="26"/>
                </a:cubicBezTo>
                <a:lnTo>
                  <a:pt x="93" y="0"/>
                </a:lnTo>
                <a:close/>
              </a:path>
            </a:pathLst>
          </a:custGeom>
          <a:solidFill>
            <a:srgbClr val="74CE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34830" name="Freeform 11"/>
          <p:cNvSpPr>
            <a:spLocks/>
          </p:cNvSpPr>
          <p:nvPr/>
        </p:nvSpPr>
        <p:spPr bwMode="auto">
          <a:xfrm>
            <a:off x="10355263" y="2957513"/>
            <a:ext cx="350837" cy="709612"/>
          </a:xfrm>
          <a:custGeom>
            <a:avLst/>
            <a:gdLst>
              <a:gd name="T0" fmla="*/ 2147483647 w 117"/>
              <a:gd name="T1" fmla="*/ 0 h 237"/>
              <a:gd name="T2" fmla="*/ 2147483647 w 117"/>
              <a:gd name="T3" fmla="*/ 0 h 237"/>
              <a:gd name="T4" fmla="*/ 2147483647 w 117"/>
              <a:gd name="T5" fmla="*/ 0 h 237"/>
              <a:gd name="T6" fmla="*/ 0 w 117"/>
              <a:gd name="T7" fmla="*/ 2147483647 h 237"/>
              <a:gd name="T8" fmla="*/ 2147483647 w 117"/>
              <a:gd name="T9" fmla="*/ 2147483647 h 237"/>
              <a:gd name="T10" fmla="*/ 2147483647 w 117"/>
              <a:gd name="T11" fmla="*/ 2147483647 h 237"/>
              <a:gd name="T12" fmla="*/ 2147483647 w 117"/>
              <a:gd name="T13" fmla="*/ 2147483647 h 237"/>
              <a:gd name="T14" fmla="*/ 2147483647 w 117"/>
              <a:gd name="T15" fmla="*/ 2147483647 h 237"/>
              <a:gd name="T16" fmla="*/ 2147483647 w 117"/>
              <a:gd name="T17" fmla="*/ 0 h 23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17" h="237">
                <a:moveTo>
                  <a:pt x="24" y="0"/>
                </a:moveTo>
                <a:cubicBezTo>
                  <a:pt x="24" y="0"/>
                  <a:pt x="24" y="0"/>
                  <a:pt x="24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14" y="0"/>
                  <a:pt x="117" y="214"/>
                  <a:pt x="0" y="237"/>
                </a:cubicBezTo>
                <a:cubicBezTo>
                  <a:pt x="2" y="227"/>
                  <a:pt x="4" y="218"/>
                  <a:pt x="8" y="207"/>
                </a:cubicBezTo>
                <a:cubicBezTo>
                  <a:pt x="17" y="204"/>
                  <a:pt x="25" y="198"/>
                  <a:pt x="34" y="190"/>
                </a:cubicBezTo>
                <a:cubicBezTo>
                  <a:pt x="71" y="151"/>
                  <a:pt x="84" y="74"/>
                  <a:pt x="86" y="26"/>
                </a:cubicBezTo>
                <a:cubicBezTo>
                  <a:pt x="24" y="26"/>
                  <a:pt x="24" y="26"/>
                  <a:pt x="24" y="26"/>
                </a:cubicBezTo>
                <a:lnTo>
                  <a:pt x="24" y="0"/>
                </a:lnTo>
                <a:close/>
              </a:path>
            </a:pathLst>
          </a:custGeom>
          <a:solidFill>
            <a:srgbClr val="74CE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34831" name="Freeform 13"/>
          <p:cNvSpPr>
            <a:spLocks/>
          </p:cNvSpPr>
          <p:nvPr/>
        </p:nvSpPr>
        <p:spPr bwMode="auto">
          <a:xfrm>
            <a:off x="10017125" y="3436938"/>
            <a:ext cx="392113" cy="476250"/>
          </a:xfrm>
          <a:custGeom>
            <a:avLst/>
            <a:gdLst>
              <a:gd name="T0" fmla="*/ 0 w 131"/>
              <a:gd name="T1" fmla="*/ 2147483647 h 159"/>
              <a:gd name="T2" fmla="*/ 0 w 131"/>
              <a:gd name="T3" fmla="*/ 0 h 159"/>
              <a:gd name="T4" fmla="*/ 2147483647 w 131"/>
              <a:gd name="T5" fmla="*/ 0 h 159"/>
              <a:gd name="T6" fmla="*/ 2147483647 w 131"/>
              <a:gd name="T7" fmla="*/ 2147483647 h 159"/>
              <a:gd name="T8" fmla="*/ 2147483647 w 131"/>
              <a:gd name="T9" fmla="*/ 2147483647 h 159"/>
              <a:gd name="T10" fmla="*/ 2147483647 w 131"/>
              <a:gd name="T11" fmla="*/ 2147483647 h 159"/>
              <a:gd name="T12" fmla="*/ 2147483647 w 131"/>
              <a:gd name="T13" fmla="*/ 2147483647 h 159"/>
              <a:gd name="T14" fmla="*/ 2147483647 w 131"/>
              <a:gd name="T15" fmla="*/ 2147483647 h 159"/>
              <a:gd name="T16" fmla="*/ 2147483647 w 131"/>
              <a:gd name="T17" fmla="*/ 2147483647 h 159"/>
              <a:gd name="T18" fmla="*/ 2147483647 w 131"/>
              <a:gd name="T19" fmla="*/ 2147483647 h 159"/>
              <a:gd name="T20" fmla="*/ 2147483647 w 131"/>
              <a:gd name="T21" fmla="*/ 2147483647 h 159"/>
              <a:gd name="T22" fmla="*/ 2147483647 w 131"/>
              <a:gd name="T23" fmla="*/ 2147483647 h 159"/>
              <a:gd name="T24" fmla="*/ 2147483647 w 131"/>
              <a:gd name="T25" fmla="*/ 2147483647 h 159"/>
              <a:gd name="T26" fmla="*/ 2147483647 w 131"/>
              <a:gd name="T27" fmla="*/ 2147483647 h 159"/>
              <a:gd name="T28" fmla="*/ 0 w 131"/>
              <a:gd name="T29" fmla="*/ 2147483647 h 15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31" h="159">
                <a:moveTo>
                  <a:pt x="0" y="159"/>
                </a:moveTo>
                <a:cubicBezTo>
                  <a:pt x="0" y="0"/>
                  <a:pt x="0" y="0"/>
                  <a:pt x="0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29" y="17"/>
                  <a:pt x="126" y="33"/>
                  <a:pt x="122" y="47"/>
                </a:cubicBezTo>
                <a:cubicBezTo>
                  <a:pt x="119" y="58"/>
                  <a:pt x="116" y="67"/>
                  <a:pt x="114" y="77"/>
                </a:cubicBezTo>
                <a:cubicBezTo>
                  <a:pt x="114" y="77"/>
                  <a:pt x="114" y="77"/>
                  <a:pt x="114" y="77"/>
                </a:cubicBezTo>
                <a:cubicBezTo>
                  <a:pt x="104" y="100"/>
                  <a:pt x="92" y="115"/>
                  <a:pt x="77" y="119"/>
                </a:cubicBezTo>
                <a:cubicBezTo>
                  <a:pt x="80" y="121"/>
                  <a:pt x="83" y="126"/>
                  <a:pt x="83" y="130"/>
                </a:cubicBezTo>
                <a:cubicBezTo>
                  <a:pt x="83" y="137"/>
                  <a:pt x="77" y="143"/>
                  <a:pt x="70" y="143"/>
                </a:cubicBezTo>
                <a:cubicBezTo>
                  <a:pt x="62" y="143"/>
                  <a:pt x="62" y="143"/>
                  <a:pt x="62" y="143"/>
                </a:cubicBezTo>
                <a:cubicBezTo>
                  <a:pt x="62" y="144"/>
                  <a:pt x="62" y="145"/>
                  <a:pt x="62" y="146"/>
                </a:cubicBezTo>
                <a:cubicBezTo>
                  <a:pt x="62" y="153"/>
                  <a:pt x="56" y="159"/>
                  <a:pt x="49" y="159"/>
                </a:cubicBezTo>
                <a:cubicBezTo>
                  <a:pt x="34" y="159"/>
                  <a:pt x="34" y="159"/>
                  <a:pt x="34" y="159"/>
                </a:cubicBezTo>
                <a:cubicBezTo>
                  <a:pt x="12" y="159"/>
                  <a:pt x="12" y="159"/>
                  <a:pt x="12" y="159"/>
                </a:cubicBezTo>
                <a:lnTo>
                  <a:pt x="0" y="159"/>
                </a:lnTo>
                <a:close/>
              </a:path>
            </a:pathLst>
          </a:custGeom>
          <a:solidFill>
            <a:srgbClr val="74CE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34832" name="Freeform 12"/>
          <p:cNvSpPr>
            <a:spLocks/>
          </p:cNvSpPr>
          <p:nvPr/>
        </p:nvSpPr>
        <p:spPr bwMode="auto">
          <a:xfrm>
            <a:off x="10017125" y="2957513"/>
            <a:ext cx="417513" cy="479425"/>
          </a:xfrm>
          <a:custGeom>
            <a:avLst/>
            <a:gdLst>
              <a:gd name="T0" fmla="*/ 0 w 139"/>
              <a:gd name="T1" fmla="*/ 2147483647 h 160"/>
              <a:gd name="T2" fmla="*/ 0 w 139"/>
              <a:gd name="T3" fmla="*/ 0 h 160"/>
              <a:gd name="T4" fmla="*/ 0 w 139"/>
              <a:gd name="T5" fmla="*/ 0 h 160"/>
              <a:gd name="T6" fmla="*/ 2147483647 w 139"/>
              <a:gd name="T7" fmla="*/ 0 h 160"/>
              <a:gd name="T8" fmla="*/ 2147483647 w 139"/>
              <a:gd name="T9" fmla="*/ 0 h 160"/>
              <a:gd name="T10" fmla="*/ 2147483647 w 139"/>
              <a:gd name="T11" fmla="*/ 0 h 160"/>
              <a:gd name="T12" fmla="*/ 2147483647 w 139"/>
              <a:gd name="T13" fmla="*/ 2147483647 h 160"/>
              <a:gd name="T14" fmla="*/ 2147483647 w 139"/>
              <a:gd name="T15" fmla="*/ 2147483647 h 160"/>
              <a:gd name="T16" fmla="*/ 0 w 139"/>
              <a:gd name="T17" fmla="*/ 2147483647 h 16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39" h="160">
                <a:moveTo>
                  <a:pt x="0" y="16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29" y="0"/>
                  <a:pt x="135" y="0"/>
                  <a:pt x="137" y="0"/>
                </a:cubicBezTo>
                <a:cubicBezTo>
                  <a:pt x="138" y="0"/>
                  <a:pt x="138" y="0"/>
                  <a:pt x="138" y="0"/>
                </a:cubicBezTo>
                <a:cubicBezTo>
                  <a:pt x="139" y="26"/>
                  <a:pt x="139" y="26"/>
                  <a:pt x="139" y="26"/>
                </a:cubicBezTo>
                <a:cubicBezTo>
                  <a:pt x="139" y="57"/>
                  <a:pt x="138" y="110"/>
                  <a:pt x="131" y="160"/>
                </a:cubicBezTo>
                <a:lnTo>
                  <a:pt x="0" y="160"/>
                </a:lnTo>
                <a:close/>
              </a:path>
            </a:pathLst>
          </a:custGeom>
          <a:solidFill>
            <a:srgbClr val="74CE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34833" name="Freeform 9"/>
          <p:cNvSpPr>
            <a:spLocks/>
          </p:cNvSpPr>
          <p:nvPr/>
        </p:nvSpPr>
        <p:spPr bwMode="auto">
          <a:xfrm>
            <a:off x="9604375" y="2957513"/>
            <a:ext cx="412750" cy="479425"/>
          </a:xfrm>
          <a:custGeom>
            <a:avLst/>
            <a:gdLst>
              <a:gd name="T0" fmla="*/ 2147483647 w 138"/>
              <a:gd name="T1" fmla="*/ 2147483647 h 160"/>
              <a:gd name="T2" fmla="*/ 2147483647 w 138"/>
              <a:gd name="T3" fmla="*/ 0 h 160"/>
              <a:gd name="T4" fmla="*/ 2147483647 w 138"/>
              <a:gd name="T5" fmla="*/ 0 h 160"/>
              <a:gd name="T6" fmla="*/ 2147483647 w 138"/>
              <a:gd name="T7" fmla="*/ 0 h 160"/>
              <a:gd name="T8" fmla="*/ 2147483647 w 138"/>
              <a:gd name="T9" fmla="*/ 0 h 160"/>
              <a:gd name="T10" fmla="*/ 0 w 138"/>
              <a:gd name="T11" fmla="*/ 0 h 160"/>
              <a:gd name="T12" fmla="*/ 0 w 138"/>
              <a:gd name="T13" fmla="*/ 2147483647 h 160"/>
              <a:gd name="T14" fmla="*/ 2147483647 w 138"/>
              <a:gd name="T15" fmla="*/ 2147483647 h 160"/>
              <a:gd name="T16" fmla="*/ 2147483647 w 138"/>
              <a:gd name="T17" fmla="*/ 2147483647 h 16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38" h="160">
                <a:moveTo>
                  <a:pt x="138" y="160"/>
                </a:moveTo>
                <a:cubicBezTo>
                  <a:pt x="138" y="0"/>
                  <a:pt x="138" y="0"/>
                  <a:pt x="138" y="0"/>
                </a:cubicBezTo>
                <a:cubicBezTo>
                  <a:pt x="138" y="0"/>
                  <a:pt x="138" y="0"/>
                  <a:pt x="138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4" y="0"/>
                  <a:pt x="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57"/>
                  <a:pt x="1" y="110"/>
                  <a:pt x="8" y="160"/>
                </a:cubicBezTo>
                <a:lnTo>
                  <a:pt x="138" y="160"/>
                </a:lnTo>
                <a:close/>
              </a:path>
            </a:pathLst>
          </a:custGeom>
          <a:solidFill>
            <a:srgbClr val="74CE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34834" name="Freeform 10"/>
          <p:cNvSpPr>
            <a:spLocks/>
          </p:cNvSpPr>
          <p:nvPr/>
        </p:nvSpPr>
        <p:spPr bwMode="auto">
          <a:xfrm>
            <a:off x="9628188" y="3436938"/>
            <a:ext cx="388937" cy="476250"/>
          </a:xfrm>
          <a:custGeom>
            <a:avLst/>
            <a:gdLst>
              <a:gd name="T0" fmla="*/ 2147483647 w 130"/>
              <a:gd name="T1" fmla="*/ 2147483647 h 159"/>
              <a:gd name="T2" fmla="*/ 2147483647 w 130"/>
              <a:gd name="T3" fmla="*/ 0 h 159"/>
              <a:gd name="T4" fmla="*/ 0 w 130"/>
              <a:gd name="T5" fmla="*/ 0 h 159"/>
              <a:gd name="T6" fmla="*/ 2147483647 w 130"/>
              <a:gd name="T7" fmla="*/ 2147483647 h 159"/>
              <a:gd name="T8" fmla="*/ 2147483647 w 130"/>
              <a:gd name="T9" fmla="*/ 2147483647 h 159"/>
              <a:gd name="T10" fmla="*/ 2147483647 w 130"/>
              <a:gd name="T11" fmla="*/ 2147483647 h 159"/>
              <a:gd name="T12" fmla="*/ 2147483647 w 130"/>
              <a:gd name="T13" fmla="*/ 2147483647 h 159"/>
              <a:gd name="T14" fmla="*/ 2147483647 w 130"/>
              <a:gd name="T15" fmla="*/ 2147483647 h 159"/>
              <a:gd name="T16" fmla="*/ 2147483647 w 130"/>
              <a:gd name="T17" fmla="*/ 2147483647 h 159"/>
              <a:gd name="T18" fmla="*/ 2147483647 w 130"/>
              <a:gd name="T19" fmla="*/ 2147483647 h 159"/>
              <a:gd name="T20" fmla="*/ 2147483647 w 130"/>
              <a:gd name="T21" fmla="*/ 2147483647 h 159"/>
              <a:gd name="T22" fmla="*/ 2147483647 w 130"/>
              <a:gd name="T23" fmla="*/ 2147483647 h 159"/>
              <a:gd name="T24" fmla="*/ 2147483647 w 130"/>
              <a:gd name="T25" fmla="*/ 2147483647 h 159"/>
              <a:gd name="T26" fmla="*/ 2147483647 w 130"/>
              <a:gd name="T27" fmla="*/ 2147483647 h 159"/>
              <a:gd name="T28" fmla="*/ 2147483647 w 130"/>
              <a:gd name="T29" fmla="*/ 2147483647 h 15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30" h="159">
                <a:moveTo>
                  <a:pt x="130" y="159"/>
                </a:moveTo>
                <a:cubicBezTo>
                  <a:pt x="130" y="0"/>
                  <a:pt x="130" y="0"/>
                  <a:pt x="130" y="0"/>
                </a:cubicBezTo>
                <a:cubicBezTo>
                  <a:pt x="0" y="0"/>
                  <a:pt x="0" y="0"/>
                  <a:pt x="0" y="0"/>
                </a:cubicBezTo>
                <a:cubicBezTo>
                  <a:pt x="2" y="17"/>
                  <a:pt x="5" y="33"/>
                  <a:pt x="9" y="47"/>
                </a:cubicBezTo>
                <a:cubicBezTo>
                  <a:pt x="12" y="58"/>
                  <a:pt x="15" y="67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27" y="100"/>
                  <a:pt x="39" y="115"/>
                  <a:pt x="54" y="119"/>
                </a:cubicBezTo>
                <a:cubicBezTo>
                  <a:pt x="51" y="121"/>
                  <a:pt x="48" y="126"/>
                  <a:pt x="48" y="130"/>
                </a:cubicBezTo>
                <a:cubicBezTo>
                  <a:pt x="48" y="137"/>
                  <a:pt x="54" y="143"/>
                  <a:pt x="61" y="143"/>
                </a:cubicBezTo>
                <a:cubicBezTo>
                  <a:pt x="69" y="143"/>
                  <a:pt x="69" y="143"/>
                  <a:pt x="69" y="143"/>
                </a:cubicBezTo>
                <a:cubicBezTo>
                  <a:pt x="69" y="144"/>
                  <a:pt x="69" y="145"/>
                  <a:pt x="69" y="146"/>
                </a:cubicBezTo>
                <a:cubicBezTo>
                  <a:pt x="69" y="153"/>
                  <a:pt x="74" y="159"/>
                  <a:pt x="82" y="159"/>
                </a:cubicBezTo>
                <a:cubicBezTo>
                  <a:pt x="97" y="159"/>
                  <a:pt x="97" y="159"/>
                  <a:pt x="97" y="159"/>
                </a:cubicBezTo>
                <a:cubicBezTo>
                  <a:pt x="118" y="159"/>
                  <a:pt x="118" y="159"/>
                  <a:pt x="118" y="159"/>
                </a:cubicBezTo>
                <a:lnTo>
                  <a:pt x="130" y="159"/>
                </a:lnTo>
                <a:close/>
              </a:path>
            </a:pathLst>
          </a:custGeom>
          <a:solidFill>
            <a:srgbClr val="74CE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34835" name="Shape 1033"/>
          <p:cNvSpPr>
            <a:spLocks/>
          </p:cNvSpPr>
          <p:nvPr/>
        </p:nvSpPr>
        <p:spPr bwMode="auto">
          <a:xfrm>
            <a:off x="1597025" y="2476500"/>
            <a:ext cx="736600" cy="2609850"/>
          </a:xfrm>
          <a:custGeom>
            <a:avLst/>
            <a:gdLst>
              <a:gd name="T0" fmla="*/ 2147483647 w 20942"/>
              <a:gd name="T1" fmla="*/ 0 h 21597"/>
              <a:gd name="T2" fmla="*/ 2147483647 w 20942"/>
              <a:gd name="T3" fmla="*/ 2147483647 h 21597"/>
              <a:gd name="T4" fmla="*/ 2147483647 w 20942"/>
              <a:gd name="T5" fmla="*/ 2147483647 h 21597"/>
              <a:gd name="T6" fmla="*/ 2147483647 w 20942"/>
              <a:gd name="T7" fmla="*/ 2147483647 h 21597"/>
              <a:gd name="T8" fmla="*/ 2147483647 w 20942"/>
              <a:gd name="T9" fmla="*/ 2147483647 h 21597"/>
              <a:gd name="T10" fmla="*/ 2147483647 w 20942"/>
              <a:gd name="T11" fmla="*/ 2147483647 h 21597"/>
              <a:gd name="T12" fmla="*/ 2147483647 w 20942"/>
              <a:gd name="T13" fmla="*/ 2147483647 h 21597"/>
              <a:gd name="T14" fmla="*/ 2147483647 w 20942"/>
              <a:gd name="T15" fmla="*/ 2147483647 h 21597"/>
              <a:gd name="T16" fmla="*/ 2147483647 w 20942"/>
              <a:gd name="T17" fmla="*/ 2147483647 h 21597"/>
              <a:gd name="T18" fmla="*/ 2147483647 w 20942"/>
              <a:gd name="T19" fmla="*/ 2147483647 h 21597"/>
              <a:gd name="T20" fmla="*/ 2147483647 w 20942"/>
              <a:gd name="T21" fmla="*/ 2147483647 h 21597"/>
              <a:gd name="T22" fmla="*/ 2147483647 w 20942"/>
              <a:gd name="T23" fmla="*/ 2147483647 h 21597"/>
              <a:gd name="T24" fmla="*/ 2147483647 w 20942"/>
              <a:gd name="T25" fmla="*/ 2147483647 h 21597"/>
              <a:gd name="T26" fmla="*/ 2147483647 w 20942"/>
              <a:gd name="T27" fmla="*/ 2147483647 h 21597"/>
              <a:gd name="T28" fmla="*/ 2147483647 w 20942"/>
              <a:gd name="T29" fmla="*/ 2147483647 h 21597"/>
              <a:gd name="T30" fmla="*/ 2147483647 w 20942"/>
              <a:gd name="T31" fmla="*/ 2147483647 h 21597"/>
              <a:gd name="T32" fmla="*/ 2147483647 w 20942"/>
              <a:gd name="T33" fmla="*/ 2147483647 h 21597"/>
              <a:gd name="T34" fmla="*/ 2147483647 w 20942"/>
              <a:gd name="T35" fmla="*/ 2147483647 h 21597"/>
              <a:gd name="T36" fmla="*/ 2147483647 w 20942"/>
              <a:gd name="T37" fmla="*/ 2147483647 h 21597"/>
              <a:gd name="T38" fmla="*/ 2147483647 w 20942"/>
              <a:gd name="T39" fmla="*/ 2147483647 h 21597"/>
              <a:gd name="T40" fmla="*/ 2147483647 w 20942"/>
              <a:gd name="T41" fmla="*/ 2147483647 h 21597"/>
              <a:gd name="T42" fmla="*/ 2147483647 w 20942"/>
              <a:gd name="T43" fmla="*/ 2147483647 h 21597"/>
              <a:gd name="T44" fmla="*/ 2147483647 w 20942"/>
              <a:gd name="T45" fmla="*/ 2147483647 h 21597"/>
              <a:gd name="T46" fmla="*/ 2147483647 w 20942"/>
              <a:gd name="T47" fmla="*/ 2147483647 h 21597"/>
              <a:gd name="T48" fmla="*/ 2147483647 w 20942"/>
              <a:gd name="T49" fmla="*/ 2147483647 h 21597"/>
              <a:gd name="T50" fmla="*/ 2147483647 w 20942"/>
              <a:gd name="T51" fmla="*/ 2147483647 h 21597"/>
              <a:gd name="T52" fmla="*/ 2147483647 w 20942"/>
              <a:gd name="T53" fmla="*/ 2147483647 h 21597"/>
              <a:gd name="T54" fmla="*/ 2147483647 w 20942"/>
              <a:gd name="T55" fmla="*/ 2147483647 h 21597"/>
              <a:gd name="T56" fmla="*/ 2147483647 w 20942"/>
              <a:gd name="T57" fmla="*/ 2147483647 h 21597"/>
              <a:gd name="T58" fmla="*/ 2147483647 w 20942"/>
              <a:gd name="T59" fmla="*/ 2147483647 h 21597"/>
              <a:gd name="T60" fmla="*/ 2147483647 w 20942"/>
              <a:gd name="T61" fmla="*/ 2147483647 h 21597"/>
              <a:gd name="T62" fmla="*/ 2147483647 w 20942"/>
              <a:gd name="T63" fmla="*/ 2147483647 h 21597"/>
              <a:gd name="T64" fmla="*/ 2147483647 w 20942"/>
              <a:gd name="T65" fmla="*/ 2147483647 h 21597"/>
              <a:gd name="T66" fmla="*/ 2147483647 w 20942"/>
              <a:gd name="T67" fmla="*/ 2147483647 h 21597"/>
              <a:gd name="T68" fmla="*/ 2147483647 w 20942"/>
              <a:gd name="T69" fmla="*/ 2147483647 h 21597"/>
              <a:gd name="T70" fmla="*/ 2147483647 w 20942"/>
              <a:gd name="T71" fmla="*/ 2147483647 h 21597"/>
              <a:gd name="T72" fmla="*/ 2147483647 w 20942"/>
              <a:gd name="T73" fmla="*/ 2147483647 h 21597"/>
              <a:gd name="T74" fmla="*/ 2147483647 w 20942"/>
              <a:gd name="T75" fmla="*/ 2147483647 h 21597"/>
              <a:gd name="T76" fmla="*/ 2147483647 w 20942"/>
              <a:gd name="T77" fmla="*/ 2147483647 h 21597"/>
              <a:gd name="T78" fmla="*/ 2147483647 w 20942"/>
              <a:gd name="T79" fmla="*/ 2147483647 h 21597"/>
              <a:gd name="T80" fmla="*/ 2147483647 w 20942"/>
              <a:gd name="T81" fmla="*/ 2147483647 h 21597"/>
              <a:gd name="T82" fmla="*/ 2147483647 w 20942"/>
              <a:gd name="T83" fmla="*/ 2147483647 h 21597"/>
              <a:gd name="T84" fmla="*/ 2147483647 w 20942"/>
              <a:gd name="T85" fmla="*/ 2147483647 h 21597"/>
              <a:gd name="T86" fmla="*/ 2147483647 w 20942"/>
              <a:gd name="T87" fmla="*/ 2147483647 h 21597"/>
              <a:gd name="T88" fmla="*/ 2147483647 w 20942"/>
              <a:gd name="T89" fmla="*/ 2147483647 h 21597"/>
              <a:gd name="T90" fmla="*/ 1121908172 w 20942"/>
              <a:gd name="T91" fmla="*/ 2147483647 h 21597"/>
              <a:gd name="T92" fmla="*/ 2147483647 w 20942"/>
              <a:gd name="T93" fmla="*/ 2147483647 h 21597"/>
              <a:gd name="T94" fmla="*/ 2147483647 w 20942"/>
              <a:gd name="T95" fmla="*/ 2147483647 h 21597"/>
              <a:gd name="T96" fmla="*/ 2147483647 w 20942"/>
              <a:gd name="T97" fmla="*/ 2147483647 h 21597"/>
              <a:gd name="T98" fmla="*/ 785188130 w 20942"/>
              <a:gd name="T99" fmla="*/ 2147483647 h 21597"/>
              <a:gd name="T100" fmla="*/ 618350446 w 20942"/>
              <a:gd name="T101" fmla="*/ 2147483647 h 21597"/>
              <a:gd name="T102" fmla="*/ 2147483647 w 20942"/>
              <a:gd name="T103" fmla="*/ 2147483647 h 21597"/>
              <a:gd name="T104" fmla="*/ 2147483647 w 20942"/>
              <a:gd name="T105" fmla="*/ 2147483647 h 21597"/>
              <a:gd name="T106" fmla="*/ 2147483647 w 20942"/>
              <a:gd name="T107" fmla="*/ 2147483647 h 21597"/>
              <a:gd name="T108" fmla="*/ 2147483647 w 20942"/>
              <a:gd name="T109" fmla="*/ 2147483647 h 21597"/>
              <a:gd name="T110" fmla="*/ 2147483647 w 20942"/>
              <a:gd name="T111" fmla="*/ 2147483647 h 21597"/>
              <a:gd name="T112" fmla="*/ 2147483647 w 20942"/>
              <a:gd name="T113" fmla="*/ 2147483647 h 21597"/>
              <a:gd name="T114" fmla="*/ 2147483647 w 20942"/>
              <a:gd name="T115" fmla="*/ 0 h 21597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20942" h="21597" extrusionOk="0">
                <a:moveTo>
                  <a:pt x="8563" y="0"/>
                </a:moveTo>
                <a:cubicBezTo>
                  <a:pt x="10027" y="-3"/>
                  <a:pt x="12311" y="423"/>
                  <a:pt x="12311" y="1065"/>
                </a:cubicBezTo>
                <a:cubicBezTo>
                  <a:pt x="12311" y="1707"/>
                  <a:pt x="12132" y="1985"/>
                  <a:pt x="11954" y="2193"/>
                </a:cubicBezTo>
                <a:cubicBezTo>
                  <a:pt x="11775" y="2401"/>
                  <a:pt x="11537" y="2367"/>
                  <a:pt x="11537" y="2367"/>
                </a:cubicBezTo>
                <a:cubicBezTo>
                  <a:pt x="11537" y="2367"/>
                  <a:pt x="11597" y="2801"/>
                  <a:pt x="11121" y="2905"/>
                </a:cubicBezTo>
                <a:cubicBezTo>
                  <a:pt x="10645" y="3009"/>
                  <a:pt x="10526" y="3043"/>
                  <a:pt x="10526" y="3182"/>
                </a:cubicBezTo>
                <a:cubicBezTo>
                  <a:pt x="10526" y="3321"/>
                  <a:pt x="10823" y="3425"/>
                  <a:pt x="11240" y="3564"/>
                </a:cubicBezTo>
                <a:cubicBezTo>
                  <a:pt x="11656" y="3703"/>
                  <a:pt x="13442" y="3859"/>
                  <a:pt x="14393" y="3963"/>
                </a:cubicBezTo>
                <a:cubicBezTo>
                  <a:pt x="15346" y="4067"/>
                  <a:pt x="16119" y="4241"/>
                  <a:pt x="16654" y="4588"/>
                </a:cubicBezTo>
                <a:cubicBezTo>
                  <a:pt x="17190" y="4935"/>
                  <a:pt x="17963" y="5369"/>
                  <a:pt x="18975" y="5664"/>
                </a:cubicBezTo>
                <a:cubicBezTo>
                  <a:pt x="19986" y="5959"/>
                  <a:pt x="21236" y="6427"/>
                  <a:pt x="20879" y="6878"/>
                </a:cubicBezTo>
                <a:cubicBezTo>
                  <a:pt x="20522" y="7329"/>
                  <a:pt x="18380" y="7676"/>
                  <a:pt x="17190" y="7486"/>
                </a:cubicBezTo>
                <a:cubicBezTo>
                  <a:pt x="16000" y="7295"/>
                  <a:pt x="15524" y="7277"/>
                  <a:pt x="15524" y="7277"/>
                </a:cubicBezTo>
                <a:cubicBezTo>
                  <a:pt x="15524" y="7277"/>
                  <a:pt x="16297" y="8266"/>
                  <a:pt x="16654" y="9255"/>
                </a:cubicBezTo>
                <a:cubicBezTo>
                  <a:pt x="17011" y="10245"/>
                  <a:pt x="17963" y="11199"/>
                  <a:pt x="17428" y="11286"/>
                </a:cubicBezTo>
                <a:cubicBezTo>
                  <a:pt x="16893" y="11372"/>
                  <a:pt x="16119" y="11477"/>
                  <a:pt x="16119" y="11477"/>
                </a:cubicBezTo>
                <a:cubicBezTo>
                  <a:pt x="16119" y="11477"/>
                  <a:pt x="15958" y="12874"/>
                  <a:pt x="15107" y="14083"/>
                </a:cubicBezTo>
                <a:cubicBezTo>
                  <a:pt x="14257" y="15292"/>
                  <a:pt x="13947" y="15840"/>
                  <a:pt x="13838" y="16560"/>
                </a:cubicBezTo>
                <a:cubicBezTo>
                  <a:pt x="13728" y="17279"/>
                  <a:pt x="13454" y="17807"/>
                  <a:pt x="13673" y="18111"/>
                </a:cubicBezTo>
                <a:cubicBezTo>
                  <a:pt x="13893" y="18415"/>
                  <a:pt x="15318" y="19006"/>
                  <a:pt x="16141" y="19118"/>
                </a:cubicBezTo>
                <a:cubicBezTo>
                  <a:pt x="16963" y="19230"/>
                  <a:pt x="18444" y="19230"/>
                  <a:pt x="19047" y="19310"/>
                </a:cubicBezTo>
                <a:cubicBezTo>
                  <a:pt x="19650" y="19390"/>
                  <a:pt x="20089" y="19614"/>
                  <a:pt x="18718" y="19678"/>
                </a:cubicBezTo>
                <a:cubicBezTo>
                  <a:pt x="17347" y="19742"/>
                  <a:pt x="14770" y="19630"/>
                  <a:pt x="14112" y="19566"/>
                </a:cubicBezTo>
                <a:cubicBezTo>
                  <a:pt x="13454" y="19502"/>
                  <a:pt x="12412" y="19358"/>
                  <a:pt x="12412" y="19358"/>
                </a:cubicBezTo>
                <a:cubicBezTo>
                  <a:pt x="12412" y="19358"/>
                  <a:pt x="12741" y="19598"/>
                  <a:pt x="11261" y="19598"/>
                </a:cubicBezTo>
                <a:cubicBezTo>
                  <a:pt x="9780" y="19598"/>
                  <a:pt x="9506" y="19566"/>
                  <a:pt x="9451" y="19294"/>
                </a:cubicBezTo>
                <a:cubicBezTo>
                  <a:pt x="9397" y="19022"/>
                  <a:pt x="9451" y="18655"/>
                  <a:pt x="9232" y="18463"/>
                </a:cubicBezTo>
                <a:cubicBezTo>
                  <a:pt x="9012" y="18271"/>
                  <a:pt x="10109" y="17775"/>
                  <a:pt x="9561" y="17503"/>
                </a:cubicBezTo>
                <a:cubicBezTo>
                  <a:pt x="9012" y="17231"/>
                  <a:pt x="8464" y="16528"/>
                  <a:pt x="8958" y="16112"/>
                </a:cubicBezTo>
                <a:cubicBezTo>
                  <a:pt x="9451" y="15696"/>
                  <a:pt x="8793" y="15281"/>
                  <a:pt x="8958" y="15009"/>
                </a:cubicBezTo>
                <a:cubicBezTo>
                  <a:pt x="9122" y="14737"/>
                  <a:pt x="9341" y="14369"/>
                  <a:pt x="9341" y="13953"/>
                </a:cubicBezTo>
                <a:cubicBezTo>
                  <a:pt x="9341" y="13538"/>
                  <a:pt x="9287" y="13234"/>
                  <a:pt x="9287" y="13234"/>
                </a:cubicBezTo>
                <a:cubicBezTo>
                  <a:pt x="9287" y="13234"/>
                  <a:pt x="8245" y="14801"/>
                  <a:pt x="7971" y="15217"/>
                </a:cubicBezTo>
                <a:cubicBezTo>
                  <a:pt x="7696" y="15632"/>
                  <a:pt x="7258" y="17119"/>
                  <a:pt x="7258" y="17567"/>
                </a:cubicBezTo>
                <a:cubicBezTo>
                  <a:pt x="7258" y="18015"/>
                  <a:pt x="6107" y="18623"/>
                  <a:pt x="6052" y="19022"/>
                </a:cubicBezTo>
                <a:cubicBezTo>
                  <a:pt x="5997" y="19422"/>
                  <a:pt x="5942" y="19662"/>
                  <a:pt x="5558" y="19662"/>
                </a:cubicBezTo>
                <a:cubicBezTo>
                  <a:pt x="5174" y="19662"/>
                  <a:pt x="5942" y="20110"/>
                  <a:pt x="6216" y="20462"/>
                </a:cubicBezTo>
                <a:cubicBezTo>
                  <a:pt x="6490" y="20813"/>
                  <a:pt x="7313" y="21597"/>
                  <a:pt x="5723" y="21597"/>
                </a:cubicBezTo>
                <a:cubicBezTo>
                  <a:pt x="4132" y="21597"/>
                  <a:pt x="2323" y="21405"/>
                  <a:pt x="2268" y="20909"/>
                </a:cubicBezTo>
                <a:cubicBezTo>
                  <a:pt x="2213" y="20414"/>
                  <a:pt x="2432" y="19982"/>
                  <a:pt x="1994" y="19790"/>
                </a:cubicBezTo>
                <a:cubicBezTo>
                  <a:pt x="1555" y="19598"/>
                  <a:pt x="1500" y="19182"/>
                  <a:pt x="1555" y="18927"/>
                </a:cubicBezTo>
                <a:cubicBezTo>
                  <a:pt x="1610" y="18671"/>
                  <a:pt x="1336" y="18239"/>
                  <a:pt x="1555" y="17695"/>
                </a:cubicBezTo>
                <a:cubicBezTo>
                  <a:pt x="1775" y="17152"/>
                  <a:pt x="1775" y="16240"/>
                  <a:pt x="2213" y="15552"/>
                </a:cubicBezTo>
                <a:cubicBezTo>
                  <a:pt x="2652" y="14865"/>
                  <a:pt x="2761" y="13809"/>
                  <a:pt x="2981" y="12978"/>
                </a:cubicBezTo>
                <a:cubicBezTo>
                  <a:pt x="3200" y="12146"/>
                  <a:pt x="3365" y="11730"/>
                  <a:pt x="3090" y="11603"/>
                </a:cubicBezTo>
                <a:cubicBezTo>
                  <a:pt x="2816" y="11475"/>
                  <a:pt x="1172" y="11363"/>
                  <a:pt x="733" y="11331"/>
                </a:cubicBezTo>
                <a:cubicBezTo>
                  <a:pt x="294" y="11299"/>
                  <a:pt x="1281" y="10435"/>
                  <a:pt x="1610" y="9716"/>
                </a:cubicBezTo>
                <a:cubicBezTo>
                  <a:pt x="1939" y="8996"/>
                  <a:pt x="2542" y="8564"/>
                  <a:pt x="2871" y="8053"/>
                </a:cubicBezTo>
                <a:cubicBezTo>
                  <a:pt x="3200" y="7541"/>
                  <a:pt x="3200" y="7301"/>
                  <a:pt x="2487" y="6933"/>
                </a:cubicBezTo>
                <a:cubicBezTo>
                  <a:pt x="1775" y="6565"/>
                  <a:pt x="897" y="6326"/>
                  <a:pt x="513" y="5494"/>
                </a:cubicBezTo>
                <a:cubicBezTo>
                  <a:pt x="130" y="4663"/>
                  <a:pt x="-364" y="4119"/>
                  <a:pt x="404" y="3911"/>
                </a:cubicBezTo>
                <a:cubicBezTo>
                  <a:pt x="1172" y="3703"/>
                  <a:pt x="2652" y="3815"/>
                  <a:pt x="3748" y="3559"/>
                </a:cubicBezTo>
                <a:cubicBezTo>
                  <a:pt x="4845" y="3303"/>
                  <a:pt x="5010" y="3015"/>
                  <a:pt x="5503" y="2983"/>
                </a:cubicBezTo>
                <a:cubicBezTo>
                  <a:pt x="5997" y="2951"/>
                  <a:pt x="6106" y="2920"/>
                  <a:pt x="6106" y="2744"/>
                </a:cubicBezTo>
                <a:cubicBezTo>
                  <a:pt x="6106" y="2568"/>
                  <a:pt x="5942" y="2392"/>
                  <a:pt x="5942" y="2392"/>
                </a:cubicBezTo>
                <a:cubicBezTo>
                  <a:pt x="5942" y="2392"/>
                  <a:pt x="5174" y="2248"/>
                  <a:pt x="5010" y="2024"/>
                </a:cubicBezTo>
                <a:cubicBezTo>
                  <a:pt x="4845" y="1800"/>
                  <a:pt x="4681" y="1240"/>
                  <a:pt x="4900" y="857"/>
                </a:cubicBezTo>
                <a:cubicBezTo>
                  <a:pt x="5119" y="473"/>
                  <a:pt x="6318" y="5"/>
                  <a:pt x="8563" y="0"/>
                </a:cubicBezTo>
                <a:close/>
              </a:path>
            </a:pathLst>
          </a:custGeom>
          <a:solidFill>
            <a:srgbClr val="2B7D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8100" tIns="38100" rIns="38100" bIns="38100" anchor="ctr"/>
          <a:lstStyle/>
          <a:p>
            <a:endParaRPr lang="zh-CN" altLang="en-US"/>
          </a:p>
        </p:txBody>
      </p:sp>
      <p:sp>
        <p:nvSpPr>
          <p:cNvPr id="34836" name="Shape 1034"/>
          <p:cNvSpPr>
            <a:spLocks/>
          </p:cNvSpPr>
          <p:nvPr/>
        </p:nvSpPr>
        <p:spPr bwMode="auto">
          <a:xfrm>
            <a:off x="1793875" y="2811463"/>
            <a:ext cx="190500" cy="146050"/>
          </a:xfrm>
          <a:custGeom>
            <a:avLst/>
            <a:gdLst>
              <a:gd name="T0" fmla="*/ 121867754 w 21600"/>
              <a:gd name="T1" fmla="*/ 20542730 h 21600"/>
              <a:gd name="T2" fmla="*/ 130682859 w 21600"/>
              <a:gd name="T3" fmla="*/ 26048383 h 21600"/>
              <a:gd name="T4" fmla="*/ 124330513 w 21600"/>
              <a:gd name="T5" fmla="*/ 45148680 h 21600"/>
              <a:gd name="T6" fmla="*/ 97419442 w 21600"/>
              <a:gd name="T7" fmla="*/ 25947892 h 21600"/>
              <a:gd name="T8" fmla="*/ 75783740 w 21600"/>
              <a:gd name="T9" fmla="*/ 33439385 h 21600"/>
              <a:gd name="T10" fmla="*/ 71300746 w 21600"/>
              <a:gd name="T11" fmla="*/ 42176360 h 21600"/>
              <a:gd name="T12" fmla="*/ 0 w 21600"/>
              <a:gd name="T13" fmla="*/ 6578031 h 21600"/>
              <a:gd name="T14" fmla="*/ 11053533 w 21600"/>
              <a:gd name="T15" fmla="*/ 0 h 21600"/>
              <a:gd name="T16" fmla="*/ 95325768 w 21600"/>
              <a:gd name="T17" fmla="*/ 24386455 h 21600"/>
              <a:gd name="T18" fmla="*/ 121867754 w 21600"/>
              <a:gd name="T19" fmla="*/ 20542730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1600" h="21600" extrusionOk="0">
                <a:moveTo>
                  <a:pt x="20143" y="9828"/>
                </a:moveTo>
                <a:cubicBezTo>
                  <a:pt x="20503" y="10692"/>
                  <a:pt x="21004" y="11543"/>
                  <a:pt x="21600" y="12462"/>
                </a:cubicBezTo>
                <a:cubicBezTo>
                  <a:pt x="20797" y="15394"/>
                  <a:pt x="20629" y="18810"/>
                  <a:pt x="20550" y="21600"/>
                </a:cubicBezTo>
                <a:cubicBezTo>
                  <a:pt x="17285" y="18886"/>
                  <a:pt x="18957" y="12766"/>
                  <a:pt x="16102" y="12414"/>
                </a:cubicBezTo>
                <a:cubicBezTo>
                  <a:pt x="13346" y="12074"/>
                  <a:pt x="12988" y="13608"/>
                  <a:pt x="12526" y="15998"/>
                </a:cubicBezTo>
                <a:cubicBezTo>
                  <a:pt x="12064" y="18387"/>
                  <a:pt x="11785" y="20178"/>
                  <a:pt x="11785" y="20178"/>
                </a:cubicBezTo>
                <a:cubicBezTo>
                  <a:pt x="11785" y="20178"/>
                  <a:pt x="2700" y="7597"/>
                  <a:pt x="0" y="3147"/>
                </a:cubicBezTo>
                <a:cubicBezTo>
                  <a:pt x="1311" y="2680"/>
                  <a:pt x="1742" y="2046"/>
                  <a:pt x="1827" y="0"/>
                </a:cubicBezTo>
                <a:cubicBezTo>
                  <a:pt x="4847" y="4160"/>
                  <a:pt x="12262" y="11667"/>
                  <a:pt x="15756" y="11667"/>
                </a:cubicBezTo>
                <a:cubicBezTo>
                  <a:pt x="17415" y="11667"/>
                  <a:pt x="18853" y="10951"/>
                  <a:pt x="20143" y="98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8100" tIns="38100" rIns="38100" bIns="38100" anchor="ctr"/>
          <a:lstStyle/>
          <a:p>
            <a:endParaRPr lang="zh-CN" altLang="en-US"/>
          </a:p>
        </p:txBody>
      </p:sp>
      <p:sp>
        <p:nvSpPr>
          <p:cNvPr id="34837" name="Shape 1035"/>
          <p:cNvSpPr>
            <a:spLocks/>
          </p:cNvSpPr>
          <p:nvPr/>
        </p:nvSpPr>
        <p:spPr bwMode="auto">
          <a:xfrm>
            <a:off x="1992313" y="3208338"/>
            <a:ext cx="79375" cy="109537"/>
          </a:xfrm>
          <a:custGeom>
            <a:avLst/>
            <a:gdLst>
              <a:gd name="T0" fmla="*/ 2747086 w 20108"/>
              <a:gd name="T1" fmla="*/ 392797 h 21600"/>
              <a:gd name="T2" fmla="*/ 0 w 20108"/>
              <a:gd name="T3" fmla="*/ 0 h 21600"/>
              <a:gd name="T4" fmla="*/ 2496989 w 20108"/>
              <a:gd name="T5" fmla="*/ 7602172 h 21600"/>
              <a:gd name="T6" fmla="*/ 2372676 w 20108"/>
              <a:gd name="T7" fmla="*/ 13235503 h 21600"/>
              <a:gd name="T8" fmla="*/ 4557944 w 20108"/>
              <a:gd name="T9" fmla="*/ 14285050 h 21600"/>
              <a:gd name="T10" fmla="*/ 4619634 w 20108"/>
              <a:gd name="T11" fmla="*/ 6551956 h 21600"/>
              <a:gd name="T12" fmla="*/ 2747086 w 20108"/>
              <a:gd name="T13" fmla="*/ 392797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108" h="21600" extrusionOk="0">
                <a:moveTo>
                  <a:pt x="11314" y="594"/>
                </a:moveTo>
                <a:lnTo>
                  <a:pt x="0" y="0"/>
                </a:lnTo>
                <a:cubicBezTo>
                  <a:pt x="0" y="0"/>
                  <a:pt x="10284" y="5549"/>
                  <a:pt x="10284" y="11495"/>
                </a:cubicBezTo>
                <a:cubicBezTo>
                  <a:pt x="10284" y="17438"/>
                  <a:pt x="9772" y="20013"/>
                  <a:pt x="9772" y="20013"/>
                </a:cubicBezTo>
                <a:lnTo>
                  <a:pt x="18772" y="21600"/>
                </a:lnTo>
                <a:cubicBezTo>
                  <a:pt x="18772" y="21600"/>
                  <a:pt x="21600" y="15655"/>
                  <a:pt x="19026" y="9907"/>
                </a:cubicBezTo>
                <a:cubicBezTo>
                  <a:pt x="16457" y="4162"/>
                  <a:pt x="13629" y="2575"/>
                  <a:pt x="11314" y="5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8100" tIns="38100" rIns="38100" bIns="38100" anchor="ctr"/>
          <a:lstStyle/>
          <a:p>
            <a:endParaRPr lang="zh-CN" altLang="en-US"/>
          </a:p>
        </p:txBody>
      </p:sp>
      <p:sp>
        <p:nvSpPr>
          <p:cNvPr id="34838" name="Shape 1036"/>
          <p:cNvSpPr>
            <a:spLocks/>
          </p:cNvSpPr>
          <p:nvPr/>
        </p:nvSpPr>
        <p:spPr bwMode="auto">
          <a:xfrm>
            <a:off x="2041525" y="3467100"/>
            <a:ext cx="34925" cy="95250"/>
          </a:xfrm>
          <a:custGeom>
            <a:avLst/>
            <a:gdLst>
              <a:gd name="T0" fmla="*/ 44285 w 21600"/>
              <a:gd name="T1" fmla="*/ 0 h 21600"/>
              <a:gd name="T2" fmla="*/ 9837 w 21600"/>
              <a:gd name="T3" fmla="*/ 6176385 h 21600"/>
              <a:gd name="T4" fmla="*/ 0 w 21600"/>
              <a:gd name="T5" fmla="*/ 8167679 h 21600"/>
              <a:gd name="T6" fmla="*/ 147633 w 21600"/>
              <a:gd name="T7" fmla="*/ 7670844 h 21600"/>
              <a:gd name="T8" fmla="*/ 44285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600" h="21600" extrusionOk="0">
                <a:moveTo>
                  <a:pt x="6479" y="0"/>
                </a:moveTo>
                <a:cubicBezTo>
                  <a:pt x="6479" y="0"/>
                  <a:pt x="2878" y="12381"/>
                  <a:pt x="1439" y="16334"/>
                </a:cubicBezTo>
                <a:cubicBezTo>
                  <a:pt x="0" y="20286"/>
                  <a:pt x="0" y="21600"/>
                  <a:pt x="0" y="21600"/>
                </a:cubicBezTo>
                <a:lnTo>
                  <a:pt x="21600" y="20286"/>
                </a:lnTo>
                <a:cubicBezTo>
                  <a:pt x="21600" y="20286"/>
                  <a:pt x="16556" y="10275"/>
                  <a:pt x="647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8100" tIns="38100" rIns="38100" bIns="38100" anchor="ctr"/>
          <a:lstStyle/>
          <a:p>
            <a:endParaRPr lang="zh-CN" altLang="en-US"/>
          </a:p>
        </p:txBody>
      </p:sp>
      <p:sp>
        <p:nvSpPr>
          <p:cNvPr id="34839" name="Rounded Rectangle 8"/>
          <p:cNvSpPr>
            <a:spLocks noChangeArrowheads="1"/>
          </p:cNvSpPr>
          <p:nvPr/>
        </p:nvSpPr>
        <p:spPr bwMode="auto">
          <a:xfrm>
            <a:off x="4281488" y="3140075"/>
            <a:ext cx="2619375" cy="1082675"/>
          </a:xfrm>
          <a:prstGeom prst="roundRect">
            <a:avLst>
              <a:gd name="adj" fmla="val 10134"/>
            </a:avLst>
          </a:prstGeom>
          <a:solidFill>
            <a:srgbClr val="76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912813" eaLnBrk="1" hangingPunct="1"/>
            <a:endParaRPr lang="en-US" altLang="zh-CN" sz="16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40" name="Rounded Rectangle 5"/>
          <p:cNvSpPr>
            <a:spLocks noChangeArrowheads="1"/>
          </p:cNvSpPr>
          <p:nvPr/>
        </p:nvSpPr>
        <p:spPr bwMode="auto">
          <a:xfrm>
            <a:off x="4281488" y="1806575"/>
            <a:ext cx="2619375" cy="1082675"/>
          </a:xfrm>
          <a:prstGeom prst="roundRect">
            <a:avLst>
              <a:gd name="adj" fmla="val 10134"/>
            </a:avLst>
          </a:prstGeom>
          <a:solidFill>
            <a:srgbClr val="2B7D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912813" eaLnBrk="1" hangingPunct="1"/>
            <a:endParaRPr lang="en-US" altLang="zh-CN" sz="16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41" name="Rounded Rectangle 11"/>
          <p:cNvSpPr>
            <a:spLocks noChangeArrowheads="1"/>
          </p:cNvSpPr>
          <p:nvPr/>
        </p:nvSpPr>
        <p:spPr bwMode="auto">
          <a:xfrm>
            <a:off x="4281488" y="4475163"/>
            <a:ext cx="2619375" cy="1082675"/>
          </a:xfrm>
          <a:prstGeom prst="roundRect">
            <a:avLst>
              <a:gd name="adj" fmla="val 10134"/>
            </a:avLst>
          </a:prstGeom>
          <a:solidFill>
            <a:srgbClr val="74CE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912813" eaLnBrk="1" hangingPunct="1"/>
            <a:endParaRPr lang="en-US" altLang="zh-CN" sz="16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42" name="TextBox 13"/>
          <p:cNvSpPr txBox="1">
            <a:spLocks noChangeArrowheads="1"/>
          </p:cNvSpPr>
          <p:nvPr/>
        </p:nvSpPr>
        <p:spPr bwMode="auto">
          <a:xfrm>
            <a:off x="4422775" y="203041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34843" name="TextBox 13"/>
          <p:cNvSpPr txBox="1">
            <a:spLocks noChangeArrowheads="1"/>
          </p:cNvSpPr>
          <p:nvPr/>
        </p:nvSpPr>
        <p:spPr bwMode="auto">
          <a:xfrm>
            <a:off x="4425950" y="2316163"/>
            <a:ext cx="23352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34844" name="TextBox 13"/>
          <p:cNvSpPr txBox="1">
            <a:spLocks noChangeArrowheads="1"/>
          </p:cNvSpPr>
          <p:nvPr/>
        </p:nvSpPr>
        <p:spPr bwMode="auto">
          <a:xfrm>
            <a:off x="4422775" y="3359150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34845" name="TextBox 13"/>
          <p:cNvSpPr txBox="1">
            <a:spLocks noChangeArrowheads="1"/>
          </p:cNvSpPr>
          <p:nvPr/>
        </p:nvSpPr>
        <p:spPr bwMode="auto">
          <a:xfrm>
            <a:off x="4425950" y="3644900"/>
            <a:ext cx="23352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34846" name="TextBox 13"/>
          <p:cNvSpPr txBox="1">
            <a:spLocks noChangeArrowheads="1"/>
          </p:cNvSpPr>
          <p:nvPr/>
        </p:nvSpPr>
        <p:spPr bwMode="auto">
          <a:xfrm>
            <a:off x="4422775" y="4687888"/>
            <a:ext cx="233838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34847" name="TextBox 13"/>
          <p:cNvSpPr txBox="1">
            <a:spLocks noChangeArrowheads="1"/>
          </p:cNvSpPr>
          <p:nvPr/>
        </p:nvSpPr>
        <p:spPr bwMode="auto">
          <a:xfrm>
            <a:off x="4425950" y="4975225"/>
            <a:ext cx="23352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34848" name="TextBox 13"/>
          <p:cNvSpPr txBox="1">
            <a:spLocks noChangeArrowheads="1"/>
          </p:cNvSpPr>
          <p:nvPr/>
        </p:nvSpPr>
        <p:spPr bwMode="auto">
          <a:xfrm>
            <a:off x="9242425" y="4525963"/>
            <a:ext cx="2335213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2" name="组合 6"/>
          <p:cNvGrpSpPr>
            <a:grpSpLocks/>
          </p:cNvGrpSpPr>
          <p:nvPr/>
        </p:nvGrpSpPr>
        <p:grpSpPr bwMode="auto">
          <a:xfrm>
            <a:off x="0" y="377825"/>
            <a:ext cx="1001713" cy="522288"/>
            <a:chOff x="0" y="0"/>
            <a:chExt cx="1988458" cy="522515"/>
          </a:xfrm>
        </p:grpSpPr>
        <p:sp>
          <p:nvSpPr>
            <p:cNvPr id="35862" name="矩形 3"/>
            <p:cNvSpPr>
              <a:spLocks noChangeArrowheads="1"/>
            </p:cNvSpPr>
            <p:nvPr/>
          </p:nvSpPr>
          <p:spPr bwMode="auto">
            <a:xfrm>
              <a:off x="0" y="0"/>
              <a:ext cx="1988458" cy="522514"/>
            </a:xfrm>
            <a:prstGeom prst="rect">
              <a:avLst/>
            </a:prstGeom>
            <a:solidFill>
              <a:srgbClr val="3EB1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5863" name="直角三角形 5"/>
            <p:cNvSpPr>
              <a:spLocks noChangeArrowheads="1"/>
            </p:cNvSpPr>
            <p:nvPr/>
          </p:nvSpPr>
          <p:spPr bwMode="auto">
            <a:xfrm flipH="1">
              <a:off x="0" y="1"/>
              <a:ext cx="1988458" cy="522514"/>
            </a:xfrm>
            <a:prstGeom prst="rtTriangle">
              <a:avLst/>
            </a:prstGeom>
            <a:solidFill>
              <a:srgbClr val="30302F">
                <a:alpha val="4196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35843" name="文本框 8"/>
          <p:cNvSpPr txBox="1">
            <a:spLocks noChangeArrowheads="1"/>
          </p:cNvSpPr>
          <p:nvPr/>
        </p:nvSpPr>
        <p:spPr bwMode="auto">
          <a:xfrm>
            <a:off x="1176338" y="454025"/>
            <a:ext cx="19192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ADD YOU TITLE</a:t>
            </a:r>
            <a:endParaRPr lang="zh-CN" altLang="en-US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5844" name="Rectangle 1"/>
          <p:cNvSpPr>
            <a:spLocks noChangeArrowheads="1"/>
          </p:cNvSpPr>
          <p:nvPr/>
        </p:nvSpPr>
        <p:spPr bwMode="auto">
          <a:xfrm>
            <a:off x="0" y="5410200"/>
            <a:ext cx="12192000" cy="1447800"/>
          </a:xfrm>
          <a:prstGeom prst="rect">
            <a:avLst/>
          </a:pr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949325" eaLnBrk="1" hangingPunct="1"/>
            <a:endParaRPr lang="zh-CN" altLang="zh-CN" sz="1600">
              <a:solidFill>
                <a:srgbClr val="297F9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5845" name="Freeform 6"/>
          <p:cNvSpPr>
            <a:spLocks noEditPoints="1"/>
          </p:cNvSpPr>
          <p:nvPr/>
        </p:nvSpPr>
        <p:spPr bwMode="auto">
          <a:xfrm>
            <a:off x="2352675" y="1671638"/>
            <a:ext cx="1401763" cy="3797300"/>
          </a:xfrm>
          <a:custGeom>
            <a:avLst/>
            <a:gdLst>
              <a:gd name="T0" fmla="*/ 2147483647 w 280"/>
              <a:gd name="T1" fmla="*/ 2147483647 h 761"/>
              <a:gd name="T2" fmla="*/ 2147483647 w 280"/>
              <a:gd name="T3" fmla="*/ 2147483647 h 761"/>
              <a:gd name="T4" fmla="*/ 2147483647 w 280"/>
              <a:gd name="T5" fmla="*/ 2147483647 h 761"/>
              <a:gd name="T6" fmla="*/ 2147483647 w 280"/>
              <a:gd name="T7" fmla="*/ 2147483647 h 761"/>
              <a:gd name="T8" fmla="*/ 0 w 280"/>
              <a:gd name="T9" fmla="*/ 2147483647 h 761"/>
              <a:gd name="T10" fmla="*/ 2147483647 w 280"/>
              <a:gd name="T11" fmla="*/ 2147483647 h 761"/>
              <a:gd name="T12" fmla="*/ 2147483647 w 280"/>
              <a:gd name="T13" fmla="*/ 2147483647 h 761"/>
              <a:gd name="T14" fmla="*/ 2147483647 w 280"/>
              <a:gd name="T15" fmla="*/ 2147483647 h 761"/>
              <a:gd name="T16" fmla="*/ 2147483647 w 280"/>
              <a:gd name="T17" fmla="*/ 2147483647 h 761"/>
              <a:gd name="T18" fmla="*/ 2147483647 w 280"/>
              <a:gd name="T19" fmla="*/ 2147483647 h 761"/>
              <a:gd name="T20" fmla="*/ 2147483647 w 280"/>
              <a:gd name="T21" fmla="*/ 2147483647 h 761"/>
              <a:gd name="T22" fmla="*/ 2147483647 w 280"/>
              <a:gd name="T23" fmla="*/ 2147483647 h 761"/>
              <a:gd name="T24" fmla="*/ 2147483647 w 280"/>
              <a:gd name="T25" fmla="*/ 2147483647 h 761"/>
              <a:gd name="T26" fmla="*/ 2147483647 w 280"/>
              <a:gd name="T27" fmla="*/ 2147483647 h 761"/>
              <a:gd name="T28" fmla="*/ 2147483647 w 280"/>
              <a:gd name="T29" fmla="*/ 2147483647 h 761"/>
              <a:gd name="T30" fmla="*/ 2147483647 w 280"/>
              <a:gd name="T31" fmla="*/ 2147483647 h 761"/>
              <a:gd name="T32" fmla="*/ 2147483647 w 280"/>
              <a:gd name="T33" fmla="*/ 2147483647 h 761"/>
              <a:gd name="T34" fmla="*/ 2147483647 w 280"/>
              <a:gd name="T35" fmla="*/ 2147483647 h 761"/>
              <a:gd name="T36" fmla="*/ 2147483647 w 280"/>
              <a:gd name="T37" fmla="*/ 2147483647 h 761"/>
              <a:gd name="T38" fmla="*/ 2147483647 w 280"/>
              <a:gd name="T39" fmla="*/ 2147483647 h 761"/>
              <a:gd name="T40" fmla="*/ 2147483647 w 280"/>
              <a:gd name="T41" fmla="*/ 2147483647 h 761"/>
              <a:gd name="T42" fmla="*/ 2147483647 w 280"/>
              <a:gd name="T43" fmla="*/ 2147483647 h 761"/>
              <a:gd name="T44" fmla="*/ 2147483647 w 280"/>
              <a:gd name="T45" fmla="*/ 2147483647 h 761"/>
              <a:gd name="T46" fmla="*/ 2147483647 w 280"/>
              <a:gd name="T47" fmla="*/ 2147483647 h 761"/>
              <a:gd name="T48" fmla="*/ 2147483647 w 280"/>
              <a:gd name="T49" fmla="*/ 2147483647 h 761"/>
              <a:gd name="T50" fmla="*/ 2147483647 w 280"/>
              <a:gd name="T51" fmla="*/ 2147483647 h 761"/>
              <a:gd name="T52" fmla="*/ 2147483647 w 280"/>
              <a:gd name="T53" fmla="*/ 2147483647 h 761"/>
              <a:gd name="T54" fmla="*/ 2147483647 w 280"/>
              <a:gd name="T55" fmla="*/ 2147483647 h 761"/>
              <a:gd name="T56" fmla="*/ 2147483647 w 280"/>
              <a:gd name="T57" fmla="*/ 2147483647 h 761"/>
              <a:gd name="T58" fmla="*/ 2147483647 w 280"/>
              <a:gd name="T59" fmla="*/ 2147483647 h 761"/>
              <a:gd name="T60" fmla="*/ 2147483647 w 280"/>
              <a:gd name="T61" fmla="*/ 2147483647 h 761"/>
              <a:gd name="T62" fmla="*/ 2147483647 w 280"/>
              <a:gd name="T63" fmla="*/ 2147483647 h 761"/>
              <a:gd name="T64" fmla="*/ 2147483647 w 280"/>
              <a:gd name="T65" fmla="*/ 2147483647 h 761"/>
              <a:gd name="T66" fmla="*/ 2147483647 w 280"/>
              <a:gd name="T67" fmla="*/ 2147483647 h 761"/>
              <a:gd name="T68" fmla="*/ 2147483647 w 280"/>
              <a:gd name="T69" fmla="*/ 2147483647 h 761"/>
              <a:gd name="T70" fmla="*/ 2147483647 w 280"/>
              <a:gd name="T71" fmla="*/ 2147483647 h 761"/>
              <a:gd name="T72" fmla="*/ 2147483647 w 280"/>
              <a:gd name="T73" fmla="*/ 2147483647 h 761"/>
              <a:gd name="T74" fmla="*/ 2147483647 w 280"/>
              <a:gd name="T75" fmla="*/ 2147483647 h 761"/>
              <a:gd name="T76" fmla="*/ 2147483647 w 280"/>
              <a:gd name="T77" fmla="*/ 2147483647 h 761"/>
              <a:gd name="T78" fmla="*/ 2147483647 w 280"/>
              <a:gd name="T79" fmla="*/ 2147483647 h 761"/>
              <a:gd name="T80" fmla="*/ 2147483647 w 280"/>
              <a:gd name="T81" fmla="*/ 2147483647 h 761"/>
              <a:gd name="T82" fmla="*/ 2147483647 w 280"/>
              <a:gd name="T83" fmla="*/ 2147483647 h 761"/>
              <a:gd name="T84" fmla="*/ 2147483647 w 280"/>
              <a:gd name="T85" fmla="*/ 2147483647 h 761"/>
              <a:gd name="T86" fmla="*/ 2147483647 w 280"/>
              <a:gd name="T87" fmla="*/ 2147483647 h 761"/>
              <a:gd name="T88" fmla="*/ 2147483647 w 280"/>
              <a:gd name="T89" fmla="*/ 2147483647 h 761"/>
              <a:gd name="T90" fmla="*/ 2147483647 w 280"/>
              <a:gd name="T91" fmla="*/ 2147483647 h 761"/>
              <a:gd name="T92" fmla="*/ 2147483647 w 280"/>
              <a:gd name="T93" fmla="*/ 2147483647 h 761"/>
              <a:gd name="T94" fmla="*/ 2147483647 w 280"/>
              <a:gd name="T95" fmla="*/ 2147483647 h 761"/>
              <a:gd name="T96" fmla="*/ 2147483647 w 280"/>
              <a:gd name="T97" fmla="*/ 2147483647 h 761"/>
              <a:gd name="T98" fmla="*/ 2147483647 w 280"/>
              <a:gd name="T99" fmla="*/ 2147483647 h 76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80" h="761">
                <a:moveTo>
                  <a:pt x="146" y="122"/>
                </a:moveTo>
                <a:cubicBezTo>
                  <a:pt x="146" y="122"/>
                  <a:pt x="156" y="132"/>
                  <a:pt x="161" y="134"/>
                </a:cubicBezTo>
                <a:cubicBezTo>
                  <a:pt x="161" y="134"/>
                  <a:pt x="128" y="172"/>
                  <a:pt x="125" y="184"/>
                </a:cubicBezTo>
                <a:cubicBezTo>
                  <a:pt x="112" y="83"/>
                  <a:pt x="112" y="83"/>
                  <a:pt x="112" y="83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237"/>
                  <a:pt x="14" y="237"/>
                  <a:pt x="14" y="237"/>
                </a:cubicBezTo>
                <a:cubicBezTo>
                  <a:pt x="91" y="264"/>
                  <a:pt x="91" y="264"/>
                  <a:pt x="91" y="264"/>
                </a:cubicBezTo>
                <a:cubicBezTo>
                  <a:pt x="91" y="264"/>
                  <a:pt x="91" y="271"/>
                  <a:pt x="100" y="275"/>
                </a:cubicBezTo>
                <a:cubicBezTo>
                  <a:pt x="113" y="280"/>
                  <a:pt x="113" y="280"/>
                  <a:pt x="113" y="280"/>
                </a:cubicBezTo>
                <a:cubicBezTo>
                  <a:pt x="113" y="280"/>
                  <a:pt x="86" y="366"/>
                  <a:pt x="88" y="384"/>
                </a:cubicBezTo>
                <a:cubicBezTo>
                  <a:pt x="104" y="386"/>
                  <a:pt x="104" y="386"/>
                  <a:pt x="104" y="386"/>
                </a:cubicBezTo>
                <a:cubicBezTo>
                  <a:pt x="104" y="386"/>
                  <a:pt x="97" y="462"/>
                  <a:pt x="126" y="550"/>
                </a:cubicBezTo>
                <a:cubicBezTo>
                  <a:pt x="126" y="550"/>
                  <a:pt x="128" y="583"/>
                  <a:pt x="129" y="593"/>
                </a:cubicBezTo>
                <a:cubicBezTo>
                  <a:pt x="129" y="604"/>
                  <a:pt x="131" y="662"/>
                  <a:pt x="130" y="675"/>
                </a:cubicBezTo>
                <a:cubicBezTo>
                  <a:pt x="129" y="687"/>
                  <a:pt x="132" y="719"/>
                  <a:pt x="128" y="724"/>
                </a:cubicBezTo>
                <a:cubicBezTo>
                  <a:pt x="123" y="728"/>
                  <a:pt x="114" y="735"/>
                  <a:pt x="108" y="737"/>
                </a:cubicBezTo>
                <a:cubicBezTo>
                  <a:pt x="102" y="739"/>
                  <a:pt x="86" y="747"/>
                  <a:pt x="90" y="752"/>
                </a:cubicBezTo>
                <a:cubicBezTo>
                  <a:pt x="90" y="752"/>
                  <a:pt x="93" y="759"/>
                  <a:pt x="137" y="753"/>
                </a:cubicBezTo>
                <a:cubicBezTo>
                  <a:pt x="137" y="753"/>
                  <a:pt x="137" y="761"/>
                  <a:pt x="183" y="757"/>
                </a:cubicBezTo>
                <a:cubicBezTo>
                  <a:pt x="183" y="757"/>
                  <a:pt x="207" y="756"/>
                  <a:pt x="213" y="756"/>
                </a:cubicBezTo>
                <a:cubicBezTo>
                  <a:pt x="219" y="756"/>
                  <a:pt x="243" y="751"/>
                  <a:pt x="232" y="736"/>
                </a:cubicBezTo>
                <a:cubicBezTo>
                  <a:pt x="232" y="736"/>
                  <a:pt x="243" y="588"/>
                  <a:pt x="218" y="556"/>
                </a:cubicBezTo>
                <a:cubicBezTo>
                  <a:pt x="218" y="556"/>
                  <a:pt x="211" y="535"/>
                  <a:pt x="211" y="526"/>
                </a:cubicBezTo>
                <a:cubicBezTo>
                  <a:pt x="211" y="517"/>
                  <a:pt x="212" y="487"/>
                  <a:pt x="215" y="474"/>
                </a:cubicBezTo>
                <a:cubicBezTo>
                  <a:pt x="217" y="461"/>
                  <a:pt x="236" y="407"/>
                  <a:pt x="234" y="400"/>
                </a:cubicBezTo>
                <a:cubicBezTo>
                  <a:pt x="242" y="400"/>
                  <a:pt x="242" y="400"/>
                  <a:pt x="242" y="400"/>
                </a:cubicBezTo>
                <a:cubicBezTo>
                  <a:pt x="242" y="400"/>
                  <a:pt x="247" y="352"/>
                  <a:pt x="236" y="335"/>
                </a:cubicBezTo>
                <a:cubicBezTo>
                  <a:pt x="225" y="318"/>
                  <a:pt x="231" y="308"/>
                  <a:pt x="231" y="296"/>
                </a:cubicBezTo>
                <a:cubicBezTo>
                  <a:pt x="231" y="283"/>
                  <a:pt x="236" y="252"/>
                  <a:pt x="236" y="252"/>
                </a:cubicBezTo>
                <a:cubicBezTo>
                  <a:pt x="236" y="252"/>
                  <a:pt x="280" y="172"/>
                  <a:pt x="264" y="145"/>
                </a:cubicBezTo>
                <a:cubicBezTo>
                  <a:pt x="264" y="145"/>
                  <a:pt x="261" y="134"/>
                  <a:pt x="242" y="129"/>
                </a:cubicBezTo>
                <a:cubicBezTo>
                  <a:pt x="242" y="129"/>
                  <a:pt x="232" y="115"/>
                  <a:pt x="232" y="111"/>
                </a:cubicBezTo>
                <a:cubicBezTo>
                  <a:pt x="231" y="106"/>
                  <a:pt x="226" y="109"/>
                  <a:pt x="226" y="109"/>
                </a:cubicBezTo>
                <a:cubicBezTo>
                  <a:pt x="224" y="102"/>
                  <a:pt x="224" y="102"/>
                  <a:pt x="224" y="102"/>
                </a:cubicBezTo>
                <a:cubicBezTo>
                  <a:pt x="224" y="102"/>
                  <a:pt x="233" y="105"/>
                  <a:pt x="233" y="88"/>
                </a:cubicBezTo>
                <a:cubicBezTo>
                  <a:pt x="233" y="71"/>
                  <a:pt x="232" y="78"/>
                  <a:pt x="228" y="73"/>
                </a:cubicBezTo>
                <a:cubicBezTo>
                  <a:pt x="224" y="67"/>
                  <a:pt x="233" y="70"/>
                  <a:pt x="237" y="65"/>
                </a:cubicBezTo>
                <a:cubicBezTo>
                  <a:pt x="240" y="61"/>
                  <a:pt x="233" y="65"/>
                  <a:pt x="230" y="59"/>
                </a:cubicBezTo>
                <a:cubicBezTo>
                  <a:pt x="226" y="54"/>
                  <a:pt x="201" y="0"/>
                  <a:pt x="169" y="6"/>
                </a:cubicBezTo>
                <a:cubicBezTo>
                  <a:pt x="136" y="12"/>
                  <a:pt x="119" y="43"/>
                  <a:pt x="117" y="54"/>
                </a:cubicBezTo>
                <a:cubicBezTo>
                  <a:pt x="115" y="65"/>
                  <a:pt x="126" y="85"/>
                  <a:pt x="127" y="89"/>
                </a:cubicBezTo>
                <a:cubicBezTo>
                  <a:pt x="128" y="92"/>
                  <a:pt x="145" y="113"/>
                  <a:pt x="139" y="124"/>
                </a:cubicBezTo>
                <a:moveTo>
                  <a:pt x="167" y="709"/>
                </a:moveTo>
                <a:cubicBezTo>
                  <a:pt x="169" y="697"/>
                  <a:pt x="175" y="671"/>
                  <a:pt x="176" y="662"/>
                </a:cubicBezTo>
                <a:cubicBezTo>
                  <a:pt x="177" y="654"/>
                  <a:pt x="176" y="596"/>
                  <a:pt x="173" y="590"/>
                </a:cubicBezTo>
                <a:cubicBezTo>
                  <a:pt x="173" y="590"/>
                  <a:pt x="186" y="617"/>
                  <a:pt x="187" y="629"/>
                </a:cubicBezTo>
                <a:cubicBezTo>
                  <a:pt x="188" y="640"/>
                  <a:pt x="197" y="680"/>
                  <a:pt x="192" y="690"/>
                </a:cubicBezTo>
                <a:cubicBezTo>
                  <a:pt x="188" y="700"/>
                  <a:pt x="184" y="717"/>
                  <a:pt x="180" y="722"/>
                </a:cubicBezTo>
                <a:cubicBezTo>
                  <a:pt x="177" y="727"/>
                  <a:pt x="168" y="734"/>
                  <a:pt x="168" y="734"/>
                </a:cubicBezTo>
                <a:cubicBezTo>
                  <a:pt x="168" y="734"/>
                  <a:pt x="164" y="720"/>
                  <a:pt x="167" y="709"/>
                </a:cubicBezTo>
                <a:close/>
              </a:path>
            </a:pathLst>
          </a:custGeom>
          <a:solidFill>
            <a:srgbClr val="B8E6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9728" tIns="54864" rIns="109728" bIns="54864"/>
          <a:lstStyle/>
          <a:p>
            <a:endParaRPr lang="zh-CN" altLang="en-US"/>
          </a:p>
        </p:txBody>
      </p:sp>
      <p:sp>
        <p:nvSpPr>
          <p:cNvPr id="35846" name="Freeform 12"/>
          <p:cNvSpPr>
            <a:spLocks noEditPoints="1"/>
          </p:cNvSpPr>
          <p:nvPr/>
        </p:nvSpPr>
        <p:spPr bwMode="auto">
          <a:xfrm>
            <a:off x="3754438" y="1482725"/>
            <a:ext cx="1263650" cy="3986213"/>
          </a:xfrm>
          <a:custGeom>
            <a:avLst/>
            <a:gdLst>
              <a:gd name="T0" fmla="*/ 2147483647 w 253"/>
              <a:gd name="T1" fmla="*/ 2147483647 h 798"/>
              <a:gd name="T2" fmla="*/ 2147483647 w 253"/>
              <a:gd name="T3" fmla="*/ 2147483647 h 798"/>
              <a:gd name="T4" fmla="*/ 2147483647 w 253"/>
              <a:gd name="T5" fmla="*/ 2147483647 h 798"/>
              <a:gd name="T6" fmla="*/ 2147483647 w 253"/>
              <a:gd name="T7" fmla="*/ 2147483647 h 798"/>
              <a:gd name="T8" fmla="*/ 2147483647 w 253"/>
              <a:gd name="T9" fmla="*/ 2147483647 h 798"/>
              <a:gd name="T10" fmla="*/ 2147483647 w 253"/>
              <a:gd name="T11" fmla="*/ 2147483647 h 798"/>
              <a:gd name="T12" fmla="*/ 2147483647 w 253"/>
              <a:gd name="T13" fmla="*/ 2147483647 h 798"/>
              <a:gd name="T14" fmla="*/ 2147483647 w 253"/>
              <a:gd name="T15" fmla="*/ 2147483647 h 798"/>
              <a:gd name="T16" fmla="*/ 2147483647 w 253"/>
              <a:gd name="T17" fmla="*/ 2147483647 h 798"/>
              <a:gd name="T18" fmla="*/ 2147483647 w 253"/>
              <a:gd name="T19" fmla="*/ 2147483647 h 798"/>
              <a:gd name="T20" fmla="*/ 2147483647 w 253"/>
              <a:gd name="T21" fmla="*/ 2147483647 h 798"/>
              <a:gd name="T22" fmla="*/ 2147483647 w 253"/>
              <a:gd name="T23" fmla="*/ 2147483647 h 798"/>
              <a:gd name="T24" fmla="*/ 2147483647 w 253"/>
              <a:gd name="T25" fmla="*/ 2147483647 h 798"/>
              <a:gd name="T26" fmla="*/ 2147483647 w 253"/>
              <a:gd name="T27" fmla="*/ 2147483647 h 798"/>
              <a:gd name="T28" fmla="*/ 2147483647 w 253"/>
              <a:gd name="T29" fmla="*/ 2147483647 h 798"/>
              <a:gd name="T30" fmla="*/ 2147483647 w 253"/>
              <a:gd name="T31" fmla="*/ 2147483647 h 798"/>
              <a:gd name="T32" fmla="*/ 2147483647 w 253"/>
              <a:gd name="T33" fmla="*/ 2147483647 h 798"/>
              <a:gd name="T34" fmla="*/ 2147483647 w 253"/>
              <a:gd name="T35" fmla="*/ 2147483647 h 798"/>
              <a:gd name="T36" fmla="*/ 2147483647 w 253"/>
              <a:gd name="T37" fmla="*/ 2147483647 h 798"/>
              <a:gd name="T38" fmla="*/ 2147483647 w 253"/>
              <a:gd name="T39" fmla="*/ 2147483647 h 798"/>
              <a:gd name="T40" fmla="*/ 2147483647 w 253"/>
              <a:gd name="T41" fmla="*/ 2147483647 h 798"/>
              <a:gd name="T42" fmla="*/ 2147483647 w 253"/>
              <a:gd name="T43" fmla="*/ 2147483647 h 798"/>
              <a:gd name="T44" fmla="*/ 2147483647 w 253"/>
              <a:gd name="T45" fmla="*/ 2147483647 h 798"/>
              <a:gd name="T46" fmla="*/ 2147483647 w 253"/>
              <a:gd name="T47" fmla="*/ 2147483647 h 798"/>
              <a:gd name="T48" fmla="*/ 2147483647 w 253"/>
              <a:gd name="T49" fmla="*/ 2147483647 h 798"/>
              <a:gd name="T50" fmla="*/ 2147483647 w 253"/>
              <a:gd name="T51" fmla="*/ 2147483647 h 798"/>
              <a:gd name="T52" fmla="*/ 2147483647 w 253"/>
              <a:gd name="T53" fmla="*/ 2147483647 h 798"/>
              <a:gd name="T54" fmla="*/ 2147483647 w 253"/>
              <a:gd name="T55" fmla="*/ 2147483647 h 798"/>
              <a:gd name="T56" fmla="*/ 2147483647 w 253"/>
              <a:gd name="T57" fmla="*/ 2147483647 h 798"/>
              <a:gd name="T58" fmla="*/ 2147483647 w 253"/>
              <a:gd name="T59" fmla="*/ 2147483647 h 798"/>
              <a:gd name="T60" fmla="*/ 2147483647 w 253"/>
              <a:gd name="T61" fmla="*/ 2147483647 h 798"/>
              <a:gd name="T62" fmla="*/ 2147483647 w 253"/>
              <a:gd name="T63" fmla="*/ 2147483647 h 798"/>
              <a:gd name="T64" fmla="*/ 2147483647 w 253"/>
              <a:gd name="T65" fmla="*/ 2147483647 h 798"/>
              <a:gd name="T66" fmla="*/ 2147483647 w 253"/>
              <a:gd name="T67" fmla="*/ 2147483647 h 798"/>
              <a:gd name="T68" fmla="*/ 2147483647 w 253"/>
              <a:gd name="T69" fmla="*/ 2147483647 h 798"/>
              <a:gd name="T70" fmla="*/ 2147483647 w 253"/>
              <a:gd name="T71" fmla="*/ 2147483647 h 798"/>
              <a:gd name="T72" fmla="*/ 2147483647 w 253"/>
              <a:gd name="T73" fmla="*/ 2147483647 h 798"/>
              <a:gd name="T74" fmla="*/ 2147483647 w 253"/>
              <a:gd name="T75" fmla="*/ 2147483647 h 798"/>
              <a:gd name="T76" fmla="*/ 2147483647 w 253"/>
              <a:gd name="T77" fmla="*/ 2147483647 h 798"/>
              <a:gd name="T78" fmla="*/ 2147483647 w 253"/>
              <a:gd name="T79" fmla="*/ 2147483647 h 798"/>
              <a:gd name="T80" fmla="*/ 2147483647 w 253"/>
              <a:gd name="T81" fmla="*/ 2147483647 h 79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253" h="798">
                <a:moveTo>
                  <a:pt x="233" y="205"/>
                </a:moveTo>
                <a:cubicBezTo>
                  <a:pt x="233" y="205"/>
                  <a:pt x="205" y="148"/>
                  <a:pt x="193" y="151"/>
                </a:cubicBezTo>
                <a:cubicBezTo>
                  <a:pt x="193" y="151"/>
                  <a:pt x="186" y="135"/>
                  <a:pt x="187" y="131"/>
                </a:cubicBezTo>
                <a:cubicBezTo>
                  <a:pt x="188" y="127"/>
                  <a:pt x="197" y="107"/>
                  <a:pt x="182" y="103"/>
                </a:cubicBezTo>
                <a:cubicBezTo>
                  <a:pt x="164" y="98"/>
                  <a:pt x="164" y="98"/>
                  <a:pt x="164" y="98"/>
                </a:cubicBezTo>
                <a:cubicBezTo>
                  <a:pt x="164" y="98"/>
                  <a:pt x="165" y="96"/>
                  <a:pt x="165" y="92"/>
                </a:cubicBezTo>
                <a:cubicBezTo>
                  <a:pt x="171" y="92"/>
                  <a:pt x="168" y="84"/>
                  <a:pt x="166" y="79"/>
                </a:cubicBezTo>
                <a:cubicBezTo>
                  <a:pt x="166" y="70"/>
                  <a:pt x="165" y="60"/>
                  <a:pt x="162" y="50"/>
                </a:cubicBezTo>
                <a:cubicBezTo>
                  <a:pt x="162" y="50"/>
                  <a:pt x="138" y="0"/>
                  <a:pt x="91" y="45"/>
                </a:cubicBezTo>
                <a:cubicBezTo>
                  <a:pt x="91" y="45"/>
                  <a:pt x="76" y="71"/>
                  <a:pt x="95" y="103"/>
                </a:cubicBezTo>
                <a:cubicBezTo>
                  <a:pt x="95" y="103"/>
                  <a:pt x="102" y="122"/>
                  <a:pt x="98" y="126"/>
                </a:cubicBezTo>
                <a:cubicBezTo>
                  <a:pt x="93" y="129"/>
                  <a:pt x="87" y="137"/>
                  <a:pt x="80" y="141"/>
                </a:cubicBezTo>
                <a:cubicBezTo>
                  <a:pt x="72" y="144"/>
                  <a:pt x="50" y="149"/>
                  <a:pt x="42" y="148"/>
                </a:cubicBezTo>
                <a:cubicBezTo>
                  <a:pt x="35" y="147"/>
                  <a:pt x="27" y="149"/>
                  <a:pt x="27" y="149"/>
                </a:cubicBezTo>
                <a:cubicBezTo>
                  <a:pt x="27" y="149"/>
                  <a:pt x="12" y="189"/>
                  <a:pt x="8" y="211"/>
                </a:cubicBezTo>
                <a:cubicBezTo>
                  <a:pt x="3" y="233"/>
                  <a:pt x="3" y="243"/>
                  <a:pt x="3" y="255"/>
                </a:cubicBezTo>
                <a:cubicBezTo>
                  <a:pt x="2" y="267"/>
                  <a:pt x="0" y="298"/>
                  <a:pt x="1" y="306"/>
                </a:cubicBezTo>
                <a:cubicBezTo>
                  <a:pt x="2" y="315"/>
                  <a:pt x="13" y="380"/>
                  <a:pt x="20" y="388"/>
                </a:cubicBezTo>
                <a:cubicBezTo>
                  <a:pt x="27" y="385"/>
                  <a:pt x="27" y="385"/>
                  <a:pt x="27" y="385"/>
                </a:cubicBezTo>
                <a:cubicBezTo>
                  <a:pt x="29" y="390"/>
                  <a:pt x="29" y="390"/>
                  <a:pt x="29" y="390"/>
                </a:cubicBezTo>
                <a:cubicBezTo>
                  <a:pt x="35" y="387"/>
                  <a:pt x="35" y="387"/>
                  <a:pt x="35" y="387"/>
                </a:cubicBezTo>
                <a:cubicBezTo>
                  <a:pt x="35" y="387"/>
                  <a:pt x="42" y="404"/>
                  <a:pt x="48" y="409"/>
                </a:cubicBezTo>
                <a:cubicBezTo>
                  <a:pt x="51" y="453"/>
                  <a:pt x="51" y="453"/>
                  <a:pt x="51" y="453"/>
                </a:cubicBezTo>
                <a:cubicBezTo>
                  <a:pt x="51" y="453"/>
                  <a:pt x="53" y="469"/>
                  <a:pt x="47" y="488"/>
                </a:cubicBezTo>
                <a:cubicBezTo>
                  <a:pt x="41" y="506"/>
                  <a:pt x="47" y="529"/>
                  <a:pt x="46" y="545"/>
                </a:cubicBezTo>
                <a:cubicBezTo>
                  <a:pt x="45" y="561"/>
                  <a:pt x="31" y="606"/>
                  <a:pt x="28" y="615"/>
                </a:cubicBezTo>
                <a:cubicBezTo>
                  <a:pt x="24" y="625"/>
                  <a:pt x="17" y="678"/>
                  <a:pt x="18" y="693"/>
                </a:cubicBezTo>
                <a:cubicBezTo>
                  <a:pt x="19" y="709"/>
                  <a:pt x="15" y="725"/>
                  <a:pt x="16" y="733"/>
                </a:cubicBezTo>
                <a:cubicBezTo>
                  <a:pt x="17" y="742"/>
                  <a:pt x="24" y="753"/>
                  <a:pt x="25" y="760"/>
                </a:cubicBezTo>
                <a:cubicBezTo>
                  <a:pt x="26" y="767"/>
                  <a:pt x="9" y="798"/>
                  <a:pt x="24" y="798"/>
                </a:cubicBezTo>
                <a:cubicBezTo>
                  <a:pt x="39" y="798"/>
                  <a:pt x="64" y="797"/>
                  <a:pt x="64" y="797"/>
                </a:cubicBezTo>
                <a:cubicBezTo>
                  <a:pt x="64" y="797"/>
                  <a:pt x="68" y="777"/>
                  <a:pt x="65" y="772"/>
                </a:cubicBezTo>
                <a:cubicBezTo>
                  <a:pt x="65" y="772"/>
                  <a:pt x="89" y="745"/>
                  <a:pt x="73" y="732"/>
                </a:cubicBezTo>
                <a:cubicBezTo>
                  <a:pt x="58" y="720"/>
                  <a:pt x="67" y="723"/>
                  <a:pt x="70" y="712"/>
                </a:cubicBezTo>
                <a:cubicBezTo>
                  <a:pt x="73" y="700"/>
                  <a:pt x="82" y="679"/>
                  <a:pt x="82" y="668"/>
                </a:cubicBezTo>
                <a:cubicBezTo>
                  <a:pt x="82" y="658"/>
                  <a:pt x="83" y="626"/>
                  <a:pt x="85" y="613"/>
                </a:cubicBezTo>
                <a:cubicBezTo>
                  <a:pt x="86" y="600"/>
                  <a:pt x="95" y="565"/>
                  <a:pt x="104" y="540"/>
                </a:cubicBezTo>
                <a:cubicBezTo>
                  <a:pt x="112" y="515"/>
                  <a:pt x="122" y="486"/>
                  <a:pt x="122" y="478"/>
                </a:cubicBezTo>
                <a:cubicBezTo>
                  <a:pt x="122" y="470"/>
                  <a:pt x="125" y="463"/>
                  <a:pt x="125" y="463"/>
                </a:cubicBezTo>
                <a:cubicBezTo>
                  <a:pt x="125" y="463"/>
                  <a:pt x="130" y="484"/>
                  <a:pt x="130" y="489"/>
                </a:cubicBezTo>
                <a:cubicBezTo>
                  <a:pt x="130" y="493"/>
                  <a:pt x="136" y="529"/>
                  <a:pt x="133" y="541"/>
                </a:cubicBezTo>
                <a:cubicBezTo>
                  <a:pt x="131" y="552"/>
                  <a:pt x="139" y="600"/>
                  <a:pt x="138" y="607"/>
                </a:cubicBezTo>
                <a:cubicBezTo>
                  <a:pt x="136" y="614"/>
                  <a:pt x="132" y="615"/>
                  <a:pt x="131" y="625"/>
                </a:cubicBezTo>
                <a:cubicBezTo>
                  <a:pt x="129" y="634"/>
                  <a:pt x="129" y="668"/>
                  <a:pt x="128" y="679"/>
                </a:cubicBezTo>
                <a:cubicBezTo>
                  <a:pt x="127" y="691"/>
                  <a:pt x="120" y="692"/>
                  <a:pt x="120" y="702"/>
                </a:cubicBezTo>
                <a:cubicBezTo>
                  <a:pt x="120" y="712"/>
                  <a:pt x="118" y="713"/>
                  <a:pt x="114" y="722"/>
                </a:cubicBezTo>
                <a:cubicBezTo>
                  <a:pt x="111" y="731"/>
                  <a:pt x="117" y="765"/>
                  <a:pt x="114" y="769"/>
                </a:cubicBezTo>
                <a:cubicBezTo>
                  <a:pt x="112" y="773"/>
                  <a:pt x="110" y="796"/>
                  <a:pt x="121" y="795"/>
                </a:cubicBezTo>
                <a:cubicBezTo>
                  <a:pt x="132" y="794"/>
                  <a:pt x="157" y="792"/>
                  <a:pt x="162" y="795"/>
                </a:cubicBezTo>
                <a:cubicBezTo>
                  <a:pt x="167" y="798"/>
                  <a:pt x="219" y="795"/>
                  <a:pt x="210" y="784"/>
                </a:cubicBezTo>
                <a:cubicBezTo>
                  <a:pt x="202" y="772"/>
                  <a:pt x="199" y="776"/>
                  <a:pt x="191" y="776"/>
                </a:cubicBezTo>
                <a:cubicBezTo>
                  <a:pt x="183" y="776"/>
                  <a:pt x="176" y="774"/>
                  <a:pt x="173" y="768"/>
                </a:cubicBezTo>
                <a:cubicBezTo>
                  <a:pt x="170" y="762"/>
                  <a:pt x="172" y="758"/>
                  <a:pt x="172" y="751"/>
                </a:cubicBezTo>
                <a:cubicBezTo>
                  <a:pt x="172" y="743"/>
                  <a:pt x="189" y="652"/>
                  <a:pt x="184" y="617"/>
                </a:cubicBezTo>
                <a:cubicBezTo>
                  <a:pt x="179" y="582"/>
                  <a:pt x="179" y="602"/>
                  <a:pt x="182" y="581"/>
                </a:cubicBezTo>
                <a:cubicBezTo>
                  <a:pt x="186" y="561"/>
                  <a:pt x="188" y="525"/>
                  <a:pt x="189" y="502"/>
                </a:cubicBezTo>
                <a:cubicBezTo>
                  <a:pt x="191" y="480"/>
                  <a:pt x="201" y="434"/>
                  <a:pt x="197" y="428"/>
                </a:cubicBezTo>
                <a:cubicBezTo>
                  <a:pt x="210" y="428"/>
                  <a:pt x="210" y="428"/>
                  <a:pt x="210" y="428"/>
                </a:cubicBezTo>
                <a:cubicBezTo>
                  <a:pt x="210" y="428"/>
                  <a:pt x="207" y="364"/>
                  <a:pt x="198" y="343"/>
                </a:cubicBezTo>
                <a:cubicBezTo>
                  <a:pt x="189" y="322"/>
                  <a:pt x="189" y="306"/>
                  <a:pt x="187" y="297"/>
                </a:cubicBezTo>
                <a:cubicBezTo>
                  <a:pt x="184" y="287"/>
                  <a:pt x="186" y="241"/>
                  <a:pt x="186" y="241"/>
                </a:cubicBezTo>
                <a:cubicBezTo>
                  <a:pt x="186" y="241"/>
                  <a:pt x="230" y="261"/>
                  <a:pt x="241" y="239"/>
                </a:cubicBezTo>
                <a:cubicBezTo>
                  <a:pt x="241" y="239"/>
                  <a:pt x="253" y="229"/>
                  <a:pt x="233" y="205"/>
                </a:cubicBezTo>
                <a:close/>
                <a:moveTo>
                  <a:pt x="46" y="328"/>
                </a:moveTo>
                <a:cubicBezTo>
                  <a:pt x="46" y="328"/>
                  <a:pt x="42" y="322"/>
                  <a:pt x="41" y="316"/>
                </a:cubicBezTo>
                <a:cubicBezTo>
                  <a:pt x="41" y="310"/>
                  <a:pt x="39" y="294"/>
                  <a:pt x="39" y="294"/>
                </a:cubicBezTo>
                <a:cubicBezTo>
                  <a:pt x="39" y="294"/>
                  <a:pt x="38" y="290"/>
                  <a:pt x="40" y="286"/>
                </a:cubicBezTo>
                <a:cubicBezTo>
                  <a:pt x="41" y="283"/>
                  <a:pt x="49" y="252"/>
                  <a:pt x="49" y="252"/>
                </a:cubicBezTo>
                <a:cubicBezTo>
                  <a:pt x="49" y="252"/>
                  <a:pt x="63" y="294"/>
                  <a:pt x="46" y="328"/>
                </a:cubicBezTo>
                <a:close/>
                <a:moveTo>
                  <a:pt x="128" y="389"/>
                </a:moveTo>
                <a:cubicBezTo>
                  <a:pt x="115" y="378"/>
                  <a:pt x="115" y="378"/>
                  <a:pt x="115" y="378"/>
                </a:cubicBezTo>
                <a:cubicBezTo>
                  <a:pt x="127" y="236"/>
                  <a:pt x="115" y="156"/>
                  <a:pt x="115" y="156"/>
                </a:cubicBezTo>
                <a:cubicBezTo>
                  <a:pt x="123" y="147"/>
                  <a:pt x="123" y="147"/>
                  <a:pt x="123" y="147"/>
                </a:cubicBezTo>
                <a:cubicBezTo>
                  <a:pt x="133" y="155"/>
                  <a:pt x="133" y="155"/>
                  <a:pt x="133" y="155"/>
                </a:cubicBezTo>
                <a:cubicBezTo>
                  <a:pt x="129" y="163"/>
                  <a:pt x="129" y="163"/>
                  <a:pt x="129" y="163"/>
                </a:cubicBezTo>
                <a:cubicBezTo>
                  <a:pt x="142" y="376"/>
                  <a:pt x="142" y="376"/>
                  <a:pt x="142" y="376"/>
                </a:cubicBezTo>
                <a:lnTo>
                  <a:pt x="128" y="389"/>
                </a:lnTo>
                <a:close/>
                <a:moveTo>
                  <a:pt x="173" y="156"/>
                </a:moveTo>
                <a:cubicBezTo>
                  <a:pt x="169" y="159"/>
                  <a:pt x="148" y="150"/>
                  <a:pt x="148" y="150"/>
                </a:cubicBezTo>
                <a:cubicBezTo>
                  <a:pt x="144" y="135"/>
                  <a:pt x="144" y="135"/>
                  <a:pt x="144" y="135"/>
                </a:cubicBezTo>
                <a:cubicBezTo>
                  <a:pt x="144" y="135"/>
                  <a:pt x="152" y="129"/>
                  <a:pt x="154" y="125"/>
                </a:cubicBezTo>
                <a:cubicBezTo>
                  <a:pt x="154" y="125"/>
                  <a:pt x="162" y="141"/>
                  <a:pt x="168" y="142"/>
                </a:cubicBezTo>
                <a:cubicBezTo>
                  <a:pt x="174" y="143"/>
                  <a:pt x="177" y="154"/>
                  <a:pt x="173" y="156"/>
                </a:cubicBezTo>
                <a:close/>
              </a:path>
            </a:pathLst>
          </a:cu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9728" tIns="54864" rIns="109728" bIns="54864"/>
          <a:lstStyle/>
          <a:p>
            <a:endParaRPr lang="zh-CN" altLang="en-US"/>
          </a:p>
        </p:txBody>
      </p:sp>
      <p:sp>
        <p:nvSpPr>
          <p:cNvPr id="35847" name="Freeform 5"/>
          <p:cNvSpPr>
            <a:spLocks/>
          </p:cNvSpPr>
          <p:nvPr/>
        </p:nvSpPr>
        <p:spPr bwMode="auto">
          <a:xfrm>
            <a:off x="5360988" y="1824038"/>
            <a:ext cx="274637" cy="239712"/>
          </a:xfrm>
          <a:custGeom>
            <a:avLst/>
            <a:gdLst>
              <a:gd name="T0" fmla="*/ 2147483647 w 1280"/>
              <a:gd name="T1" fmla="*/ 2147483647 h 1106"/>
              <a:gd name="T2" fmla="*/ 2147483647 w 1280"/>
              <a:gd name="T3" fmla="*/ 2147483647 h 1106"/>
              <a:gd name="T4" fmla="*/ 2147483647 w 1280"/>
              <a:gd name="T5" fmla="*/ 0 h 1106"/>
              <a:gd name="T6" fmla="*/ 2147483647 w 1280"/>
              <a:gd name="T7" fmla="*/ 2147483647 h 1106"/>
              <a:gd name="T8" fmla="*/ 2147483647 w 1280"/>
              <a:gd name="T9" fmla="*/ 2147483647 h 1106"/>
              <a:gd name="T10" fmla="*/ 0 w 1280"/>
              <a:gd name="T11" fmla="*/ 2147483647 h 1106"/>
              <a:gd name="T12" fmla="*/ 2147483647 w 1280"/>
              <a:gd name="T13" fmla="*/ 2147483647 h 110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80" h="1106">
                <a:moveTo>
                  <a:pt x="516" y="1106"/>
                </a:moveTo>
                <a:cubicBezTo>
                  <a:pt x="805" y="588"/>
                  <a:pt x="1006" y="321"/>
                  <a:pt x="1280" y="82"/>
                </a:cubicBezTo>
                <a:cubicBezTo>
                  <a:pt x="1244" y="0"/>
                  <a:pt x="1244" y="0"/>
                  <a:pt x="1244" y="0"/>
                </a:cubicBezTo>
                <a:cubicBezTo>
                  <a:pt x="912" y="207"/>
                  <a:pt x="733" y="363"/>
                  <a:pt x="463" y="670"/>
                </a:cubicBezTo>
                <a:cubicBezTo>
                  <a:pt x="319" y="567"/>
                  <a:pt x="238" y="520"/>
                  <a:pt x="109" y="458"/>
                </a:cubicBezTo>
                <a:cubicBezTo>
                  <a:pt x="0" y="559"/>
                  <a:pt x="0" y="559"/>
                  <a:pt x="0" y="559"/>
                </a:cubicBezTo>
                <a:cubicBezTo>
                  <a:pt x="219" y="762"/>
                  <a:pt x="338" y="896"/>
                  <a:pt x="516" y="1106"/>
                </a:cubicBezTo>
                <a:close/>
              </a:path>
            </a:pathLst>
          </a:custGeom>
          <a:solidFill>
            <a:srgbClr val="74CE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9728" tIns="54864" rIns="109728" bIns="54864"/>
          <a:lstStyle/>
          <a:p>
            <a:endParaRPr lang="zh-CN" altLang="en-US"/>
          </a:p>
        </p:txBody>
      </p:sp>
      <p:sp>
        <p:nvSpPr>
          <p:cNvPr id="35848" name="Freeform 5"/>
          <p:cNvSpPr>
            <a:spLocks/>
          </p:cNvSpPr>
          <p:nvPr/>
        </p:nvSpPr>
        <p:spPr bwMode="auto">
          <a:xfrm>
            <a:off x="5360988" y="2347913"/>
            <a:ext cx="274637" cy="236537"/>
          </a:xfrm>
          <a:custGeom>
            <a:avLst/>
            <a:gdLst>
              <a:gd name="T0" fmla="*/ 2147483647 w 1280"/>
              <a:gd name="T1" fmla="*/ 2147483647 h 1106"/>
              <a:gd name="T2" fmla="*/ 2147483647 w 1280"/>
              <a:gd name="T3" fmla="*/ 2147483647 h 1106"/>
              <a:gd name="T4" fmla="*/ 2147483647 w 1280"/>
              <a:gd name="T5" fmla="*/ 0 h 1106"/>
              <a:gd name="T6" fmla="*/ 2147483647 w 1280"/>
              <a:gd name="T7" fmla="*/ 2147483647 h 1106"/>
              <a:gd name="T8" fmla="*/ 2147483647 w 1280"/>
              <a:gd name="T9" fmla="*/ 2147483647 h 1106"/>
              <a:gd name="T10" fmla="*/ 0 w 1280"/>
              <a:gd name="T11" fmla="*/ 2147483647 h 1106"/>
              <a:gd name="T12" fmla="*/ 2147483647 w 1280"/>
              <a:gd name="T13" fmla="*/ 2147483647 h 110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80" h="1106">
                <a:moveTo>
                  <a:pt x="516" y="1106"/>
                </a:moveTo>
                <a:cubicBezTo>
                  <a:pt x="805" y="588"/>
                  <a:pt x="1006" y="321"/>
                  <a:pt x="1280" y="82"/>
                </a:cubicBezTo>
                <a:cubicBezTo>
                  <a:pt x="1244" y="0"/>
                  <a:pt x="1244" y="0"/>
                  <a:pt x="1244" y="0"/>
                </a:cubicBezTo>
                <a:cubicBezTo>
                  <a:pt x="912" y="207"/>
                  <a:pt x="733" y="363"/>
                  <a:pt x="463" y="670"/>
                </a:cubicBezTo>
                <a:cubicBezTo>
                  <a:pt x="319" y="567"/>
                  <a:pt x="238" y="520"/>
                  <a:pt x="109" y="458"/>
                </a:cubicBezTo>
                <a:cubicBezTo>
                  <a:pt x="0" y="559"/>
                  <a:pt x="0" y="559"/>
                  <a:pt x="0" y="559"/>
                </a:cubicBezTo>
                <a:cubicBezTo>
                  <a:pt x="219" y="762"/>
                  <a:pt x="338" y="896"/>
                  <a:pt x="516" y="1106"/>
                </a:cubicBezTo>
                <a:close/>
              </a:path>
            </a:pathLst>
          </a:custGeom>
          <a:solidFill>
            <a:srgbClr val="74CE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9728" tIns="54864" rIns="109728" bIns="54864"/>
          <a:lstStyle/>
          <a:p>
            <a:endParaRPr lang="zh-CN" altLang="en-US"/>
          </a:p>
        </p:txBody>
      </p:sp>
      <p:sp>
        <p:nvSpPr>
          <p:cNvPr id="35849" name="Freeform 5"/>
          <p:cNvSpPr>
            <a:spLocks/>
          </p:cNvSpPr>
          <p:nvPr/>
        </p:nvSpPr>
        <p:spPr bwMode="auto">
          <a:xfrm>
            <a:off x="5364163" y="3354388"/>
            <a:ext cx="276225" cy="236537"/>
          </a:xfrm>
          <a:custGeom>
            <a:avLst/>
            <a:gdLst>
              <a:gd name="T0" fmla="*/ 2147483647 w 1280"/>
              <a:gd name="T1" fmla="*/ 2147483647 h 1106"/>
              <a:gd name="T2" fmla="*/ 2147483647 w 1280"/>
              <a:gd name="T3" fmla="*/ 2147483647 h 1106"/>
              <a:gd name="T4" fmla="*/ 2147483647 w 1280"/>
              <a:gd name="T5" fmla="*/ 0 h 1106"/>
              <a:gd name="T6" fmla="*/ 2147483647 w 1280"/>
              <a:gd name="T7" fmla="*/ 2147483647 h 1106"/>
              <a:gd name="T8" fmla="*/ 2147483647 w 1280"/>
              <a:gd name="T9" fmla="*/ 2147483647 h 1106"/>
              <a:gd name="T10" fmla="*/ 0 w 1280"/>
              <a:gd name="T11" fmla="*/ 2147483647 h 1106"/>
              <a:gd name="T12" fmla="*/ 2147483647 w 1280"/>
              <a:gd name="T13" fmla="*/ 2147483647 h 110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80" h="1106">
                <a:moveTo>
                  <a:pt x="516" y="1106"/>
                </a:moveTo>
                <a:cubicBezTo>
                  <a:pt x="805" y="588"/>
                  <a:pt x="1006" y="321"/>
                  <a:pt x="1280" y="82"/>
                </a:cubicBezTo>
                <a:cubicBezTo>
                  <a:pt x="1244" y="0"/>
                  <a:pt x="1244" y="0"/>
                  <a:pt x="1244" y="0"/>
                </a:cubicBezTo>
                <a:cubicBezTo>
                  <a:pt x="912" y="207"/>
                  <a:pt x="733" y="363"/>
                  <a:pt x="463" y="670"/>
                </a:cubicBezTo>
                <a:cubicBezTo>
                  <a:pt x="319" y="567"/>
                  <a:pt x="238" y="520"/>
                  <a:pt x="109" y="458"/>
                </a:cubicBezTo>
                <a:cubicBezTo>
                  <a:pt x="0" y="559"/>
                  <a:pt x="0" y="559"/>
                  <a:pt x="0" y="559"/>
                </a:cubicBezTo>
                <a:cubicBezTo>
                  <a:pt x="219" y="762"/>
                  <a:pt x="338" y="896"/>
                  <a:pt x="516" y="1106"/>
                </a:cubicBezTo>
                <a:close/>
              </a:path>
            </a:pathLst>
          </a:custGeom>
          <a:solidFill>
            <a:srgbClr val="74CE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9728" tIns="54864" rIns="109728" bIns="54864"/>
          <a:lstStyle/>
          <a:p>
            <a:endParaRPr lang="zh-CN" altLang="en-US"/>
          </a:p>
        </p:txBody>
      </p:sp>
      <p:sp>
        <p:nvSpPr>
          <p:cNvPr id="35850" name="Freeform 531"/>
          <p:cNvSpPr>
            <a:spLocks/>
          </p:cNvSpPr>
          <p:nvPr/>
        </p:nvSpPr>
        <p:spPr bwMode="auto">
          <a:xfrm>
            <a:off x="5381625" y="2870200"/>
            <a:ext cx="201613" cy="198438"/>
          </a:xfrm>
          <a:custGeom>
            <a:avLst/>
            <a:gdLst>
              <a:gd name="T0" fmla="*/ 2147483647 w 514"/>
              <a:gd name="T1" fmla="*/ 2147483647 h 514"/>
              <a:gd name="T2" fmla="*/ 2147483647 w 514"/>
              <a:gd name="T3" fmla="*/ 2147483647 h 514"/>
              <a:gd name="T4" fmla="*/ 2147483647 w 514"/>
              <a:gd name="T5" fmla="*/ 2147483647 h 514"/>
              <a:gd name="T6" fmla="*/ 2147483647 w 514"/>
              <a:gd name="T7" fmla="*/ 2147483647 h 514"/>
              <a:gd name="T8" fmla="*/ 2147483647 w 514"/>
              <a:gd name="T9" fmla="*/ 2147483647 h 514"/>
              <a:gd name="T10" fmla="*/ 2147483647 w 514"/>
              <a:gd name="T11" fmla="*/ 2147483647 h 514"/>
              <a:gd name="T12" fmla="*/ 2147483647 w 514"/>
              <a:gd name="T13" fmla="*/ 2147483647 h 514"/>
              <a:gd name="T14" fmla="*/ 2147483647 w 514"/>
              <a:gd name="T15" fmla="*/ 2147483647 h 514"/>
              <a:gd name="T16" fmla="*/ 2147483647 w 514"/>
              <a:gd name="T17" fmla="*/ 2147483647 h 514"/>
              <a:gd name="T18" fmla="*/ 2147483647 w 514"/>
              <a:gd name="T19" fmla="*/ 2147483647 h 514"/>
              <a:gd name="T20" fmla="*/ 2147483647 w 514"/>
              <a:gd name="T21" fmla="*/ 2147483647 h 514"/>
              <a:gd name="T22" fmla="*/ 2147483647 w 514"/>
              <a:gd name="T23" fmla="*/ 2147483647 h 514"/>
              <a:gd name="T24" fmla="*/ 2147483647 w 514"/>
              <a:gd name="T25" fmla="*/ 2147483647 h 514"/>
              <a:gd name="T26" fmla="*/ 2147483647 w 514"/>
              <a:gd name="T27" fmla="*/ 2147483647 h 514"/>
              <a:gd name="T28" fmla="*/ 2147483647 w 514"/>
              <a:gd name="T29" fmla="*/ 2147483647 h 514"/>
              <a:gd name="T30" fmla="*/ 2147483647 w 514"/>
              <a:gd name="T31" fmla="*/ 2147483647 h 514"/>
              <a:gd name="T32" fmla="*/ 2147483647 w 514"/>
              <a:gd name="T33" fmla="*/ 2147483647 h 514"/>
              <a:gd name="T34" fmla="*/ 2147483647 w 514"/>
              <a:gd name="T35" fmla="*/ 2147483647 h 514"/>
              <a:gd name="T36" fmla="*/ 2147483647 w 514"/>
              <a:gd name="T37" fmla="*/ 2147483647 h 514"/>
              <a:gd name="T38" fmla="*/ 2147483647 w 514"/>
              <a:gd name="T39" fmla="*/ 2147483647 h 514"/>
              <a:gd name="T40" fmla="*/ 2147483647 w 514"/>
              <a:gd name="T41" fmla="*/ 2147483647 h 514"/>
              <a:gd name="T42" fmla="*/ 2147483647 w 514"/>
              <a:gd name="T43" fmla="*/ 2147483647 h 514"/>
              <a:gd name="T44" fmla="*/ 2147483647 w 514"/>
              <a:gd name="T45" fmla="*/ 2147483647 h 514"/>
              <a:gd name="T46" fmla="*/ 2147483647 w 514"/>
              <a:gd name="T47" fmla="*/ 2147483647 h 514"/>
              <a:gd name="T48" fmla="*/ 2147483647 w 514"/>
              <a:gd name="T49" fmla="*/ 2147483647 h 514"/>
              <a:gd name="T50" fmla="*/ 2147483647 w 514"/>
              <a:gd name="T51" fmla="*/ 2147483647 h 514"/>
              <a:gd name="T52" fmla="*/ 2147483647 w 514"/>
              <a:gd name="T53" fmla="*/ 2147483647 h 514"/>
              <a:gd name="T54" fmla="*/ 2147483647 w 514"/>
              <a:gd name="T55" fmla="*/ 2147483647 h 514"/>
              <a:gd name="T56" fmla="*/ 2147483647 w 514"/>
              <a:gd name="T57" fmla="*/ 2147483647 h 514"/>
              <a:gd name="T58" fmla="*/ 2147483647 w 514"/>
              <a:gd name="T59" fmla="*/ 2147483647 h 514"/>
              <a:gd name="T60" fmla="*/ 2147483647 w 514"/>
              <a:gd name="T61" fmla="*/ 2147483647 h 514"/>
              <a:gd name="T62" fmla="*/ 2147483647 w 514"/>
              <a:gd name="T63" fmla="*/ 2147483647 h 514"/>
              <a:gd name="T64" fmla="*/ 2147483647 w 514"/>
              <a:gd name="T65" fmla="*/ 2147483647 h 514"/>
              <a:gd name="T66" fmla="*/ 2147483647 w 514"/>
              <a:gd name="T67" fmla="*/ 2147483647 h 514"/>
              <a:gd name="T68" fmla="*/ 2147483647 w 514"/>
              <a:gd name="T69" fmla="*/ 2147483647 h 514"/>
              <a:gd name="T70" fmla="*/ 2147483647 w 514"/>
              <a:gd name="T71" fmla="*/ 2147483647 h 514"/>
              <a:gd name="T72" fmla="*/ 2147483647 w 514"/>
              <a:gd name="T73" fmla="*/ 2147483647 h 51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514" h="514">
                <a:moveTo>
                  <a:pt x="508" y="412"/>
                </a:moveTo>
                <a:cubicBezTo>
                  <a:pt x="508" y="412"/>
                  <a:pt x="508" y="412"/>
                  <a:pt x="508" y="412"/>
                </a:cubicBezTo>
                <a:cubicBezTo>
                  <a:pt x="353" y="257"/>
                  <a:pt x="353" y="257"/>
                  <a:pt x="353" y="257"/>
                </a:cubicBezTo>
                <a:cubicBezTo>
                  <a:pt x="508" y="102"/>
                  <a:pt x="508" y="102"/>
                  <a:pt x="508" y="102"/>
                </a:cubicBezTo>
                <a:cubicBezTo>
                  <a:pt x="508" y="102"/>
                  <a:pt x="508" y="102"/>
                  <a:pt x="508" y="102"/>
                </a:cubicBezTo>
                <a:cubicBezTo>
                  <a:pt x="510" y="100"/>
                  <a:pt x="511" y="98"/>
                  <a:pt x="512" y="96"/>
                </a:cubicBezTo>
                <a:cubicBezTo>
                  <a:pt x="514" y="90"/>
                  <a:pt x="513" y="84"/>
                  <a:pt x="508" y="79"/>
                </a:cubicBezTo>
                <a:cubicBezTo>
                  <a:pt x="435" y="6"/>
                  <a:pt x="435" y="6"/>
                  <a:pt x="435" y="6"/>
                </a:cubicBezTo>
                <a:cubicBezTo>
                  <a:pt x="430" y="1"/>
                  <a:pt x="424" y="0"/>
                  <a:pt x="418" y="2"/>
                </a:cubicBezTo>
                <a:cubicBezTo>
                  <a:pt x="416" y="3"/>
                  <a:pt x="414" y="4"/>
                  <a:pt x="412" y="6"/>
                </a:cubicBezTo>
                <a:cubicBezTo>
                  <a:pt x="412" y="6"/>
                  <a:pt x="412" y="6"/>
                  <a:pt x="412" y="6"/>
                </a:cubicBezTo>
                <a:cubicBezTo>
                  <a:pt x="257" y="161"/>
                  <a:pt x="257" y="161"/>
                  <a:pt x="257" y="161"/>
                </a:cubicBezTo>
                <a:cubicBezTo>
                  <a:pt x="102" y="6"/>
                  <a:pt x="102" y="6"/>
                  <a:pt x="102" y="6"/>
                </a:cubicBezTo>
                <a:cubicBezTo>
                  <a:pt x="102" y="6"/>
                  <a:pt x="102" y="6"/>
                  <a:pt x="102" y="6"/>
                </a:cubicBezTo>
                <a:cubicBezTo>
                  <a:pt x="100" y="4"/>
                  <a:pt x="98" y="3"/>
                  <a:pt x="96" y="2"/>
                </a:cubicBezTo>
                <a:cubicBezTo>
                  <a:pt x="90" y="0"/>
                  <a:pt x="84" y="1"/>
                  <a:pt x="79" y="6"/>
                </a:cubicBezTo>
                <a:cubicBezTo>
                  <a:pt x="6" y="79"/>
                  <a:pt x="6" y="79"/>
                  <a:pt x="6" y="79"/>
                </a:cubicBezTo>
                <a:cubicBezTo>
                  <a:pt x="1" y="84"/>
                  <a:pt x="0" y="90"/>
                  <a:pt x="2" y="96"/>
                </a:cubicBezTo>
                <a:cubicBezTo>
                  <a:pt x="3" y="98"/>
                  <a:pt x="4" y="100"/>
                  <a:pt x="6" y="102"/>
                </a:cubicBezTo>
                <a:cubicBezTo>
                  <a:pt x="6" y="102"/>
                  <a:pt x="6" y="102"/>
                  <a:pt x="6" y="102"/>
                </a:cubicBezTo>
                <a:cubicBezTo>
                  <a:pt x="161" y="257"/>
                  <a:pt x="161" y="257"/>
                  <a:pt x="161" y="257"/>
                </a:cubicBezTo>
                <a:cubicBezTo>
                  <a:pt x="6" y="412"/>
                  <a:pt x="6" y="412"/>
                  <a:pt x="6" y="412"/>
                </a:cubicBezTo>
                <a:cubicBezTo>
                  <a:pt x="6" y="412"/>
                  <a:pt x="6" y="412"/>
                  <a:pt x="6" y="412"/>
                </a:cubicBezTo>
                <a:cubicBezTo>
                  <a:pt x="4" y="414"/>
                  <a:pt x="3" y="416"/>
                  <a:pt x="2" y="418"/>
                </a:cubicBezTo>
                <a:cubicBezTo>
                  <a:pt x="0" y="424"/>
                  <a:pt x="1" y="430"/>
                  <a:pt x="6" y="435"/>
                </a:cubicBezTo>
                <a:cubicBezTo>
                  <a:pt x="79" y="508"/>
                  <a:pt x="79" y="508"/>
                  <a:pt x="79" y="508"/>
                </a:cubicBezTo>
                <a:cubicBezTo>
                  <a:pt x="84" y="513"/>
                  <a:pt x="90" y="514"/>
                  <a:pt x="96" y="512"/>
                </a:cubicBezTo>
                <a:cubicBezTo>
                  <a:pt x="98" y="511"/>
                  <a:pt x="100" y="510"/>
                  <a:pt x="102" y="508"/>
                </a:cubicBezTo>
                <a:cubicBezTo>
                  <a:pt x="102" y="508"/>
                  <a:pt x="102" y="508"/>
                  <a:pt x="102" y="508"/>
                </a:cubicBezTo>
                <a:cubicBezTo>
                  <a:pt x="257" y="353"/>
                  <a:pt x="257" y="353"/>
                  <a:pt x="257" y="353"/>
                </a:cubicBezTo>
                <a:cubicBezTo>
                  <a:pt x="412" y="508"/>
                  <a:pt x="412" y="508"/>
                  <a:pt x="412" y="508"/>
                </a:cubicBezTo>
                <a:cubicBezTo>
                  <a:pt x="412" y="508"/>
                  <a:pt x="412" y="508"/>
                  <a:pt x="412" y="508"/>
                </a:cubicBezTo>
                <a:cubicBezTo>
                  <a:pt x="414" y="510"/>
                  <a:pt x="416" y="511"/>
                  <a:pt x="418" y="512"/>
                </a:cubicBezTo>
                <a:cubicBezTo>
                  <a:pt x="424" y="514"/>
                  <a:pt x="430" y="513"/>
                  <a:pt x="435" y="508"/>
                </a:cubicBezTo>
                <a:cubicBezTo>
                  <a:pt x="508" y="435"/>
                  <a:pt x="508" y="435"/>
                  <a:pt x="508" y="435"/>
                </a:cubicBezTo>
                <a:cubicBezTo>
                  <a:pt x="513" y="430"/>
                  <a:pt x="514" y="424"/>
                  <a:pt x="512" y="418"/>
                </a:cubicBezTo>
                <a:cubicBezTo>
                  <a:pt x="511" y="416"/>
                  <a:pt x="510" y="414"/>
                  <a:pt x="508" y="4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9728" tIns="54864" rIns="109728" bIns="54864"/>
          <a:lstStyle/>
          <a:p>
            <a:endParaRPr lang="zh-CN" altLang="en-US"/>
          </a:p>
        </p:txBody>
      </p:sp>
      <p:sp>
        <p:nvSpPr>
          <p:cNvPr id="35851" name="Freeform 531"/>
          <p:cNvSpPr>
            <a:spLocks/>
          </p:cNvSpPr>
          <p:nvPr/>
        </p:nvSpPr>
        <p:spPr bwMode="auto">
          <a:xfrm>
            <a:off x="5381625" y="3876675"/>
            <a:ext cx="201613" cy="198438"/>
          </a:xfrm>
          <a:custGeom>
            <a:avLst/>
            <a:gdLst>
              <a:gd name="T0" fmla="*/ 2147483647 w 514"/>
              <a:gd name="T1" fmla="*/ 2147483647 h 514"/>
              <a:gd name="T2" fmla="*/ 2147483647 w 514"/>
              <a:gd name="T3" fmla="*/ 2147483647 h 514"/>
              <a:gd name="T4" fmla="*/ 2147483647 w 514"/>
              <a:gd name="T5" fmla="*/ 2147483647 h 514"/>
              <a:gd name="T6" fmla="*/ 2147483647 w 514"/>
              <a:gd name="T7" fmla="*/ 2147483647 h 514"/>
              <a:gd name="T8" fmla="*/ 2147483647 w 514"/>
              <a:gd name="T9" fmla="*/ 2147483647 h 514"/>
              <a:gd name="T10" fmla="*/ 2147483647 w 514"/>
              <a:gd name="T11" fmla="*/ 2147483647 h 514"/>
              <a:gd name="T12" fmla="*/ 2147483647 w 514"/>
              <a:gd name="T13" fmla="*/ 2147483647 h 514"/>
              <a:gd name="T14" fmla="*/ 2147483647 w 514"/>
              <a:gd name="T15" fmla="*/ 2147483647 h 514"/>
              <a:gd name="T16" fmla="*/ 2147483647 w 514"/>
              <a:gd name="T17" fmla="*/ 2147483647 h 514"/>
              <a:gd name="T18" fmla="*/ 2147483647 w 514"/>
              <a:gd name="T19" fmla="*/ 2147483647 h 514"/>
              <a:gd name="T20" fmla="*/ 2147483647 w 514"/>
              <a:gd name="T21" fmla="*/ 2147483647 h 514"/>
              <a:gd name="T22" fmla="*/ 2147483647 w 514"/>
              <a:gd name="T23" fmla="*/ 2147483647 h 514"/>
              <a:gd name="T24" fmla="*/ 2147483647 w 514"/>
              <a:gd name="T25" fmla="*/ 2147483647 h 514"/>
              <a:gd name="T26" fmla="*/ 2147483647 w 514"/>
              <a:gd name="T27" fmla="*/ 2147483647 h 514"/>
              <a:gd name="T28" fmla="*/ 2147483647 w 514"/>
              <a:gd name="T29" fmla="*/ 2147483647 h 514"/>
              <a:gd name="T30" fmla="*/ 2147483647 w 514"/>
              <a:gd name="T31" fmla="*/ 2147483647 h 514"/>
              <a:gd name="T32" fmla="*/ 2147483647 w 514"/>
              <a:gd name="T33" fmla="*/ 2147483647 h 514"/>
              <a:gd name="T34" fmla="*/ 2147483647 w 514"/>
              <a:gd name="T35" fmla="*/ 2147483647 h 514"/>
              <a:gd name="T36" fmla="*/ 2147483647 w 514"/>
              <a:gd name="T37" fmla="*/ 2147483647 h 514"/>
              <a:gd name="T38" fmla="*/ 2147483647 w 514"/>
              <a:gd name="T39" fmla="*/ 2147483647 h 514"/>
              <a:gd name="T40" fmla="*/ 2147483647 w 514"/>
              <a:gd name="T41" fmla="*/ 2147483647 h 514"/>
              <a:gd name="T42" fmla="*/ 2147483647 w 514"/>
              <a:gd name="T43" fmla="*/ 2147483647 h 514"/>
              <a:gd name="T44" fmla="*/ 2147483647 w 514"/>
              <a:gd name="T45" fmla="*/ 2147483647 h 514"/>
              <a:gd name="T46" fmla="*/ 2147483647 w 514"/>
              <a:gd name="T47" fmla="*/ 2147483647 h 514"/>
              <a:gd name="T48" fmla="*/ 2147483647 w 514"/>
              <a:gd name="T49" fmla="*/ 2147483647 h 514"/>
              <a:gd name="T50" fmla="*/ 2147483647 w 514"/>
              <a:gd name="T51" fmla="*/ 2147483647 h 514"/>
              <a:gd name="T52" fmla="*/ 2147483647 w 514"/>
              <a:gd name="T53" fmla="*/ 2147483647 h 514"/>
              <a:gd name="T54" fmla="*/ 2147483647 w 514"/>
              <a:gd name="T55" fmla="*/ 2147483647 h 514"/>
              <a:gd name="T56" fmla="*/ 2147483647 w 514"/>
              <a:gd name="T57" fmla="*/ 2147483647 h 514"/>
              <a:gd name="T58" fmla="*/ 2147483647 w 514"/>
              <a:gd name="T59" fmla="*/ 2147483647 h 514"/>
              <a:gd name="T60" fmla="*/ 2147483647 w 514"/>
              <a:gd name="T61" fmla="*/ 2147483647 h 514"/>
              <a:gd name="T62" fmla="*/ 2147483647 w 514"/>
              <a:gd name="T63" fmla="*/ 2147483647 h 514"/>
              <a:gd name="T64" fmla="*/ 2147483647 w 514"/>
              <a:gd name="T65" fmla="*/ 2147483647 h 514"/>
              <a:gd name="T66" fmla="*/ 2147483647 w 514"/>
              <a:gd name="T67" fmla="*/ 2147483647 h 514"/>
              <a:gd name="T68" fmla="*/ 2147483647 w 514"/>
              <a:gd name="T69" fmla="*/ 2147483647 h 514"/>
              <a:gd name="T70" fmla="*/ 2147483647 w 514"/>
              <a:gd name="T71" fmla="*/ 2147483647 h 514"/>
              <a:gd name="T72" fmla="*/ 2147483647 w 514"/>
              <a:gd name="T73" fmla="*/ 2147483647 h 51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514" h="514">
                <a:moveTo>
                  <a:pt x="508" y="412"/>
                </a:moveTo>
                <a:cubicBezTo>
                  <a:pt x="508" y="412"/>
                  <a:pt x="508" y="412"/>
                  <a:pt x="508" y="412"/>
                </a:cubicBezTo>
                <a:cubicBezTo>
                  <a:pt x="353" y="257"/>
                  <a:pt x="353" y="257"/>
                  <a:pt x="353" y="257"/>
                </a:cubicBezTo>
                <a:cubicBezTo>
                  <a:pt x="508" y="102"/>
                  <a:pt x="508" y="102"/>
                  <a:pt x="508" y="102"/>
                </a:cubicBezTo>
                <a:cubicBezTo>
                  <a:pt x="508" y="102"/>
                  <a:pt x="508" y="102"/>
                  <a:pt x="508" y="102"/>
                </a:cubicBezTo>
                <a:cubicBezTo>
                  <a:pt x="510" y="100"/>
                  <a:pt x="511" y="98"/>
                  <a:pt x="512" y="96"/>
                </a:cubicBezTo>
                <a:cubicBezTo>
                  <a:pt x="514" y="90"/>
                  <a:pt x="513" y="84"/>
                  <a:pt x="508" y="79"/>
                </a:cubicBezTo>
                <a:cubicBezTo>
                  <a:pt x="435" y="6"/>
                  <a:pt x="435" y="6"/>
                  <a:pt x="435" y="6"/>
                </a:cubicBezTo>
                <a:cubicBezTo>
                  <a:pt x="430" y="1"/>
                  <a:pt x="424" y="0"/>
                  <a:pt x="418" y="2"/>
                </a:cubicBezTo>
                <a:cubicBezTo>
                  <a:pt x="416" y="3"/>
                  <a:pt x="414" y="4"/>
                  <a:pt x="412" y="6"/>
                </a:cubicBezTo>
                <a:cubicBezTo>
                  <a:pt x="412" y="6"/>
                  <a:pt x="412" y="6"/>
                  <a:pt x="412" y="6"/>
                </a:cubicBezTo>
                <a:cubicBezTo>
                  <a:pt x="257" y="161"/>
                  <a:pt x="257" y="161"/>
                  <a:pt x="257" y="161"/>
                </a:cubicBezTo>
                <a:cubicBezTo>
                  <a:pt x="102" y="6"/>
                  <a:pt x="102" y="6"/>
                  <a:pt x="102" y="6"/>
                </a:cubicBezTo>
                <a:cubicBezTo>
                  <a:pt x="102" y="6"/>
                  <a:pt x="102" y="6"/>
                  <a:pt x="102" y="6"/>
                </a:cubicBezTo>
                <a:cubicBezTo>
                  <a:pt x="100" y="4"/>
                  <a:pt x="98" y="3"/>
                  <a:pt x="96" y="2"/>
                </a:cubicBezTo>
                <a:cubicBezTo>
                  <a:pt x="90" y="0"/>
                  <a:pt x="84" y="1"/>
                  <a:pt x="79" y="6"/>
                </a:cubicBezTo>
                <a:cubicBezTo>
                  <a:pt x="6" y="79"/>
                  <a:pt x="6" y="79"/>
                  <a:pt x="6" y="79"/>
                </a:cubicBezTo>
                <a:cubicBezTo>
                  <a:pt x="1" y="84"/>
                  <a:pt x="0" y="90"/>
                  <a:pt x="2" y="96"/>
                </a:cubicBezTo>
                <a:cubicBezTo>
                  <a:pt x="3" y="98"/>
                  <a:pt x="4" y="100"/>
                  <a:pt x="6" y="102"/>
                </a:cubicBezTo>
                <a:cubicBezTo>
                  <a:pt x="6" y="102"/>
                  <a:pt x="6" y="102"/>
                  <a:pt x="6" y="102"/>
                </a:cubicBezTo>
                <a:cubicBezTo>
                  <a:pt x="161" y="257"/>
                  <a:pt x="161" y="257"/>
                  <a:pt x="161" y="257"/>
                </a:cubicBezTo>
                <a:cubicBezTo>
                  <a:pt x="6" y="412"/>
                  <a:pt x="6" y="412"/>
                  <a:pt x="6" y="412"/>
                </a:cubicBezTo>
                <a:cubicBezTo>
                  <a:pt x="6" y="412"/>
                  <a:pt x="6" y="412"/>
                  <a:pt x="6" y="412"/>
                </a:cubicBezTo>
                <a:cubicBezTo>
                  <a:pt x="4" y="414"/>
                  <a:pt x="3" y="416"/>
                  <a:pt x="2" y="418"/>
                </a:cubicBezTo>
                <a:cubicBezTo>
                  <a:pt x="0" y="424"/>
                  <a:pt x="1" y="430"/>
                  <a:pt x="6" y="435"/>
                </a:cubicBezTo>
                <a:cubicBezTo>
                  <a:pt x="79" y="508"/>
                  <a:pt x="79" y="508"/>
                  <a:pt x="79" y="508"/>
                </a:cubicBezTo>
                <a:cubicBezTo>
                  <a:pt x="84" y="513"/>
                  <a:pt x="90" y="514"/>
                  <a:pt x="96" y="512"/>
                </a:cubicBezTo>
                <a:cubicBezTo>
                  <a:pt x="98" y="511"/>
                  <a:pt x="100" y="510"/>
                  <a:pt x="102" y="508"/>
                </a:cubicBezTo>
                <a:cubicBezTo>
                  <a:pt x="102" y="508"/>
                  <a:pt x="102" y="508"/>
                  <a:pt x="102" y="508"/>
                </a:cubicBezTo>
                <a:cubicBezTo>
                  <a:pt x="257" y="353"/>
                  <a:pt x="257" y="353"/>
                  <a:pt x="257" y="353"/>
                </a:cubicBezTo>
                <a:cubicBezTo>
                  <a:pt x="412" y="508"/>
                  <a:pt x="412" y="508"/>
                  <a:pt x="412" y="508"/>
                </a:cubicBezTo>
                <a:cubicBezTo>
                  <a:pt x="412" y="508"/>
                  <a:pt x="412" y="508"/>
                  <a:pt x="412" y="508"/>
                </a:cubicBezTo>
                <a:cubicBezTo>
                  <a:pt x="414" y="510"/>
                  <a:pt x="416" y="511"/>
                  <a:pt x="418" y="512"/>
                </a:cubicBezTo>
                <a:cubicBezTo>
                  <a:pt x="424" y="514"/>
                  <a:pt x="430" y="513"/>
                  <a:pt x="435" y="508"/>
                </a:cubicBezTo>
                <a:cubicBezTo>
                  <a:pt x="508" y="435"/>
                  <a:pt x="508" y="435"/>
                  <a:pt x="508" y="435"/>
                </a:cubicBezTo>
                <a:cubicBezTo>
                  <a:pt x="513" y="430"/>
                  <a:pt x="514" y="424"/>
                  <a:pt x="512" y="418"/>
                </a:cubicBezTo>
                <a:cubicBezTo>
                  <a:pt x="511" y="416"/>
                  <a:pt x="510" y="414"/>
                  <a:pt x="508" y="4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9728" tIns="54864" rIns="109728" bIns="54864"/>
          <a:lstStyle/>
          <a:p>
            <a:endParaRPr lang="zh-CN" altLang="en-US"/>
          </a:p>
        </p:txBody>
      </p:sp>
      <p:sp>
        <p:nvSpPr>
          <p:cNvPr id="35852" name="Freeform 531"/>
          <p:cNvSpPr>
            <a:spLocks/>
          </p:cNvSpPr>
          <p:nvPr/>
        </p:nvSpPr>
        <p:spPr bwMode="auto">
          <a:xfrm>
            <a:off x="5381625" y="4360863"/>
            <a:ext cx="201613" cy="198437"/>
          </a:xfrm>
          <a:custGeom>
            <a:avLst/>
            <a:gdLst>
              <a:gd name="T0" fmla="*/ 2147483647 w 514"/>
              <a:gd name="T1" fmla="*/ 2147483647 h 514"/>
              <a:gd name="T2" fmla="*/ 2147483647 w 514"/>
              <a:gd name="T3" fmla="*/ 2147483647 h 514"/>
              <a:gd name="T4" fmla="*/ 2147483647 w 514"/>
              <a:gd name="T5" fmla="*/ 2147483647 h 514"/>
              <a:gd name="T6" fmla="*/ 2147483647 w 514"/>
              <a:gd name="T7" fmla="*/ 2147483647 h 514"/>
              <a:gd name="T8" fmla="*/ 2147483647 w 514"/>
              <a:gd name="T9" fmla="*/ 2147483647 h 514"/>
              <a:gd name="T10" fmla="*/ 2147483647 w 514"/>
              <a:gd name="T11" fmla="*/ 2147483647 h 514"/>
              <a:gd name="T12" fmla="*/ 2147483647 w 514"/>
              <a:gd name="T13" fmla="*/ 2147483647 h 514"/>
              <a:gd name="T14" fmla="*/ 2147483647 w 514"/>
              <a:gd name="T15" fmla="*/ 2147483647 h 514"/>
              <a:gd name="T16" fmla="*/ 2147483647 w 514"/>
              <a:gd name="T17" fmla="*/ 2147483647 h 514"/>
              <a:gd name="T18" fmla="*/ 2147483647 w 514"/>
              <a:gd name="T19" fmla="*/ 2147483647 h 514"/>
              <a:gd name="T20" fmla="*/ 2147483647 w 514"/>
              <a:gd name="T21" fmla="*/ 2147483647 h 514"/>
              <a:gd name="T22" fmla="*/ 2147483647 w 514"/>
              <a:gd name="T23" fmla="*/ 2147483647 h 514"/>
              <a:gd name="T24" fmla="*/ 2147483647 w 514"/>
              <a:gd name="T25" fmla="*/ 2147483647 h 514"/>
              <a:gd name="T26" fmla="*/ 2147483647 w 514"/>
              <a:gd name="T27" fmla="*/ 2147483647 h 514"/>
              <a:gd name="T28" fmla="*/ 2147483647 w 514"/>
              <a:gd name="T29" fmla="*/ 2147483647 h 514"/>
              <a:gd name="T30" fmla="*/ 2147483647 w 514"/>
              <a:gd name="T31" fmla="*/ 2147483647 h 514"/>
              <a:gd name="T32" fmla="*/ 2147483647 w 514"/>
              <a:gd name="T33" fmla="*/ 2147483647 h 514"/>
              <a:gd name="T34" fmla="*/ 2147483647 w 514"/>
              <a:gd name="T35" fmla="*/ 2147483647 h 514"/>
              <a:gd name="T36" fmla="*/ 2147483647 w 514"/>
              <a:gd name="T37" fmla="*/ 2147483647 h 514"/>
              <a:gd name="T38" fmla="*/ 2147483647 w 514"/>
              <a:gd name="T39" fmla="*/ 2147483647 h 514"/>
              <a:gd name="T40" fmla="*/ 2147483647 w 514"/>
              <a:gd name="T41" fmla="*/ 2147483647 h 514"/>
              <a:gd name="T42" fmla="*/ 2147483647 w 514"/>
              <a:gd name="T43" fmla="*/ 2147483647 h 514"/>
              <a:gd name="T44" fmla="*/ 2147483647 w 514"/>
              <a:gd name="T45" fmla="*/ 2147483647 h 514"/>
              <a:gd name="T46" fmla="*/ 2147483647 w 514"/>
              <a:gd name="T47" fmla="*/ 2147483647 h 514"/>
              <a:gd name="T48" fmla="*/ 2147483647 w 514"/>
              <a:gd name="T49" fmla="*/ 2147483647 h 514"/>
              <a:gd name="T50" fmla="*/ 2147483647 w 514"/>
              <a:gd name="T51" fmla="*/ 2147483647 h 514"/>
              <a:gd name="T52" fmla="*/ 2147483647 w 514"/>
              <a:gd name="T53" fmla="*/ 2147483647 h 514"/>
              <a:gd name="T54" fmla="*/ 2147483647 w 514"/>
              <a:gd name="T55" fmla="*/ 2147483647 h 514"/>
              <a:gd name="T56" fmla="*/ 2147483647 w 514"/>
              <a:gd name="T57" fmla="*/ 2147483647 h 514"/>
              <a:gd name="T58" fmla="*/ 2147483647 w 514"/>
              <a:gd name="T59" fmla="*/ 2147483647 h 514"/>
              <a:gd name="T60" fmla="*/ 2147483647 w 514"/>
              <a:gd name="T61" fmla="*/ 2147483647 h 514"/>
              <a:gd name="T62" fmla="*/ 2147483647 w 514"/>
              <a:gd name="T63" fmla="*/ 2147483647 h 514"/>
              <a:gd name="T64" fmla="*/ 2147483647 w 514"/>
              <a:gd name="T65" fmla="*/ 2147483647 h 514"/>
              <a:gd name="T66" fmla="*/ 2147483647 w 514"/>
              <a:gd name="T67" fmla="*/ 2147483647 h 514"/>
              <a:gd name="T68" fmla="*/ 2147483647 w 514"/>
              <a:gd name="T69" fmla="*/ 2147483647 h 514"/>
              <a:gd name="T70" fmla="*/ 2147483647 w 514"/>
              <a:gd name="T71" fmla="*/ 2147483647 h 514"/>
              <a:gd name="T72" fmla="*/ 2147483647 w 514"/>
              <a:gd name="T73" fmla="*/ 2147483647 h 51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514" h="514">
                <a:moveTo>
                  <a:pt x="508" y="412"/>
                </a:moveTo>
                <a:cubicBezTo>
                  <a:pt x="508" y="412"/>
                  <a:pt x="508" y="412"/>
                  <a:pt x="508" y="412"/>
                </a:cubicBezTo>
                <a:cubicBezTo>
                  <a:pt x="353" y="257"/>
                  <a:pt x="353" y="257"/>
                  <a:pt x="353" y="257"/>
                </a:cubicBezTo>
                <a:cubicBezTo>
                  <a:pt x="508" y="102"/>
                  <a:pt x="508" y="102"/>
                  <a:pt x="508" y="102"/>
                </a:cubicBezTo>
                <a:cubicBezTo>
                  <a:pt x="508" y="102"/>
                  <a:pt x="508" y="102"/>
                  <a:pt x="508" y="102"/>
                </a:cubicBezTo>
                <a:cubicBezTo>
                  <a:pt x="510" y="100"/>
                  <a:pt x="511" y="98"/>
                  <a:pt x="512" y="96"/>
                </a:cubicBezTo>
                <a:cubicBezTo>
                  <a:pt x="514" y="90"/>
                  <a:pt x="513" y="84"/>
                  <a:pt x="508" y="79"/>
                </a:cubicBezTo>
                <a:cubicBezTo>
                  <a:pt x="435" y="6"/>
                  <a:pt x="435" y="6"/>
                  <a:pt x="435" y="6"/>
                </a:cubicBezTo>
                <a:cubicBezTo>
                  <a:pt x="430" y="1"/>
                  <a:pt x="424" y="0"/>
                  <a:pt x="418" y="2"/>
                </a:cubicBezTo>
                <a:cubicBezTo>
                  <a:pt x="416" y="3"/>
                  <a:pt x="414" y="4"/>
                  <a:pt x="412" y="6"/>
                </a:cubicBezTo>
                <a:cubicBezTo>
                  <a:pt x="412" y="6"/>
                  <a:pt x="412" y="6"/>
                  <a:pt x="412" y="6"/>
                </a:cubicBezTo>
                <a:cubicBezTo>
                  <a:pt x="257" y="161"/>
                  <a:pt x="257" y="161"/>
                  <a:pt x="257" y="161"/>
                </a:cubicBezTo>
                <a:cubicBezTo>
                  <a:pt x="102" y="6"/>
                  <a:pt x="102" y="6"/>
                  <a:pt x="102" y="6"/>
                </a:cubicBezTo>
                <a:cubicBezTo>
                  <a:pt x="102" y="6"/>
                  <a:pt x="102" y="6"/>
                  <a:pt x="102" y="6"/>
                </a:cubicBezTo>
                <a:cubicBezTo>
                  <a:pt x="100" y="4"/>
                  <a:pt x="98" y="3"/>
                  <a:pt x="96" y="2"/>
                </a:cubicBezTo>
                <a:cubicBezTo>
                  <a:pt x="90" y="0"/>
                  <a:pt x="84" y="1"/>
                  <a:pt x="79" y="6"/>
                </a:cubicBezTo>
                <a:cubicBezTo>
                  <a:pt x="6" y="79"/>
                  <a:pt x="6" y="79"/>
                  <a:pt x="6" y="79"/>
                </a:cubicBezTo>
                <a:cubicBezTo>
                  <a:pt x="1" y="84"/>
                  <a:pt x="0" y="90"/>
                  <a:pt x="2" y="96"/>
                </a:cubicBezTo>
                <a:cubicBezTo>
                  <a:pt x="3" y="98"/>
                  <a:pt x="4" y="100"/>
                  <a:pt x="6" y="102"/>
                </a:cubicBezTo>
                <a:cubicBezTo>
                  <a:pt x="6" y="102"/>
                  <a:pt x="6" y="102"/>
                  <a:pt x="6" y="102"/>
                </a:cubicBezTo>
                <a:cubicBezTo>
                  <a:pt x="161" y="257"/>
                  <a:pt x="161" y="257"/>
                  <a:pt x="161" y="257"/>
                </a:cubicBezTo>
                <a:cubicBezTo>
                  <a:pt x="6" y="412"/>
                  <a:pt x="6" y="412"/>
                  <a:pt x="6" y="412"/>
                </a:cubicBezTo>
                <a:cubicBezTo>
                  <a:pt x="6" y="412"/>
                  <a:pt x="6" y="412"/>
                  <a:pt x="6" y="412"/>
                </a:cubicBezTo>
                <a:cubicBezTo>
                  <a:pt x="4" y="414"/>
                  <a:pt x="3" y="416"/>
                  <a:pt x="2" y="418"/>
                </a:cubicBezTo>
                <a:cubicBezTo>
                  <a:pt x="0" y="424"/>
                  <a:pt x="1" y="430"/>
                  <a:pt x="6" y="435"/>
                </a:cubicBezTo>
                <a:cubicBezTo>
                  <a:pt x="79" y="508"/>
                  <a:pt x="79" y="508"/>
                  <a:pt x="79" y="508"/>
                </a:cubicBezTo>
                <a:cubicBezTo>
                  <a:pt x="84" y="513"/>
                  <a:pt x="90" y="514"/>
                  <a:pt x="96" y="512"/>
                </a:cubicBezTo>
                <a:cubicBezTo>
                  <a:pt x="98" y="511"/>
                  <a:pt x="100" y="510"/>
                  <a:pt x="102" y="508"/>
                </a:cubicBezTo>
                <a:cubicBezTo>
                  <a:pt x="102" y="508"/>
                  <a:pt x="102" y="508"/>
                  <a:pt x="102" y="508"/>
                </a:cubicBezTo>
                <a:cubicBezTo>
                  <a:pt x="257" y="353"/>
                  <a:pt x="257" y="353"/>
                  <a:pt x="257" y="353"/>
                </a:cubicBezTo>
                <a:cubicBezTo>
                  <a:pt x="412" y="508"/>
                  <a:pt x="412" y="508"/>
                  <a:pt x="412" y="508"/>
                </a:cubicBezTo>
                <a:cubicBezTo>
                  <a:pt x="412" y="508"/>
                  <a:pt x="412" y="508"/>
                  <a:pt x="412" y="508"/>
                </a:cubicBezTo>
                <a:cubicBezTo>
                  <a:pt x="414" y="510"/>
                  <a:pt x="416" y="511"/>
                  <a:pt x="418" y="512"/>
                </a:cubicBezTo>
                <a:cubicBezTo>
                  <a:pt x="424" y="514"/>
                  <a:pt x="430" y="513"/>
                  <a:pt x="435" y="508"/>
                </a:cubicBezTo>
                <a:cubicBezTo>
                  <a:pt x="508" y="435"/>
                  <a:pt x="508" y="435"/>
                  <a:pt x="508" y="435"/>
                </a:cubicBezTo>
                <a:cubicBezTo>
                  <a:pt x="513" y="430"/>
                  <a:pt x="514" y="424"/>
                  <a:pt x="512" y="418"/>
                </a:cubicBezTo>
                <a:cubicBezTo>
                  <a:pt x="511" y="416"/>
                  <a:pt x="510" y="414"/>
                  <a:pt x="508" y="4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9728" tIns="54864" rIns="109728" bIns="54864"/>
          <a:lstStyle/>
          <a:p>
            <a:endParaRPr lang="zh-CN" altLang="en-US"/>
          </a:p>
        </p:txBody>
      </p:sp>
      <p:sp>
        <p:nvSpPr>
          <p:cNvPr id="35853" name="Oval 118"/>
          <p:cNvSpPr>
            <a:spLocks noChangeArrowheads="1"/>
          </p:cNvSpPr>
          <p:nvPr/>
        </p:nvSpPr>
        <p:spPr bwMode="auto">
          <a:xfrm>
            <a:off x="10564813" y="5010150"/>
            <a:ext cx="644525" cy="642938"/>
          </a:xfrm>
          <a:prstGeom prst="ellipse">
            <a:avLst/>
          </a:prstGeom>
          <a:solidFill>
            <a:srgbClr val="76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949325" eaLnBrk="1" hangingPunct="1"/>
            <a:endParaRPr lang="en-US" altLang="zh-CN" sz="1600">
              <a:solidFill>
                <a:srgbClr val="262626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5854" name="Freeform 620"/>
          <p:cNvSpPr>
            <a:spLocks noEditPoints="1"/>
          </p:cNvSpPr>
          <p:nvPr/>
        </p:nvSpPr>
        <p:spPr bwMode="auto">
          <a:xfrm>
            <a:off x="10723563" y="5183188"/>
            <a:ext cx="327025" cy="285750"/>
          </a:xfrm>
          <a:custGeom>
            <a:avLst/>
            <a:gdLst>
              <a:gd name="T0" fmla="*/ 0 w 282"/>
              <a:gd name="T1" fmla="*/ 0 h 247"/>
              <a:gd name="T2" fmla="*/ 2147483647 w 282"/>
              <a:gd name="T3" fmla="*/ 0 h 247"/>
              <a:gd name="T4" fmla="*/ 2147483647 w 282"/>
              <a:gd name="T5" fmla="*/ 2147483647 h 247"/>
              <a:gd name="T6" fmla="*/ 0 w 282"/>
              <a:gd name="T7" fmla="*/ 2147483647 h 247"/>
              <a:gd name="T8" fmla="*/ 0 w 282"/>
              <a:gd name="T9" fmla="*/ 0 h 247"/>
              <a:gd name="T10" fmla="*/ 2147483647 w 282"/>
              <a:gd name="T11" fmla="*/ 2147483647 h 247"/>
              <a:gd name="T12" fmla="*/ 2147483647 w 282"/>
              <a:gd name="T13" fmla="*/ 2147483647 h 247"/>
              <a:gd name="T14" fmla="*/ 2147483647 w 282"/>
              <a:gd name="T15" fmla="*/ 2147483647 h 247"/>
              <a:gd name="T16" fmla="*/ 2147483647 w 282"/>
              <a:gd name="T17" fmla="*/ 2147483647 h 247"/>
              <a:gd name="T18" fmla="*/ 2147483647 w 282"/>
              <a:gd name="T19" fmla="*/ 2147483647 h 247"/>
              <a:gd name="T20" fmla="*/ 2147483647 w 282"/>
              <a:gd name="T21" fmla="*/ 2147483647 h 247"/>
              <a:gd name="T22" fmla="*/ 2147483647 w 282"/>
              <a:gd name="T23" fmla="*/ 2147483647 h 247"/>
              <a:gd name="T24" fmla="*/ 2147483647 w 282"/>
              <a:gd name="T25" fmla="*/ 2147483647 h 247"/>
              <a:gd name="T26" fmla="*/ 2147483647 w 282"/>
              <a:gd name="T27" fmla="*/ 2147483647 h 247"/>
              <a:gd name="T28" fmla="*/ 2147483647 w 282"/>
              <a:gd name="T29" fmla="*/ 2147483647 h 247"/>
              <a:gd name="T30" fmla="*/ 0 w 282"/>
              <a:gd name="T31" fmla="*/ 2147483647 h 247"/>
              <a:gd name="T32" fmla="*/ 2147483647 w 282"/>
              <a:gd name="T33" fmla="*/ 2147483647 h 247"/>
              <a:gd name="T34" fmla="*/ 2147483647 w 282"/>
              <a:gd name="T35" fmla="*/ 2147483647 h 247"/>
              <a:gd name="T36" fmla="*/ 0 w 282"/>
              <a:gd name="T37" fmla="*/ 2147483647 h 247"/>
              <a:gd name="T38" fmla="*/ 0 w 282"/>
              <a:gd name="T39" fmla="*/ 2147483647 h 247"/>
              <a:gd name="T40" fmla="*/ 0 w 282"/>
              <a:gd name="T41" fmla="*/ 2147483647 h 247"/>
              <a:gd name="T42" fmla="*/ 2147483647 w 282"/>
              <a:gd name="T43" fmla="*/ 2147483647 h 247"/>
              <a:gd name="T44" fmla="*/ 2147483647 w 282"/>
              <a:gd name="T45" fmla="*/ 2147483647 h 247"/>
              <a:gd name="T46" fmla="*/ 0 w 282"/>
              <a:gd name="T47" fmla="*/ 2147483647 h 247"/>
              <a:gd name="T48" fmla="*/ 0 w 282"/>
              <a:gd name="T49" fmla="*/ 2147483647 h 247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82" h="247">
                <a:moveTo>
                  <a:pt x="0" y="0"/>
                </a:moveTo>
                <a:lnTo>
                  <a:pt x="282" y="0"/>
                </a:lnTo>
                <a:lnTo>
                  <a:pt x="282" y="35"/>
                </a:lnTo>
                <a:lnTo>
                  <a:pt x="0" y="35"/>
                </a:lnTo>
                <a:lnTo>
                  <a:pt x="0" y="0"/>
                </a:lnTo>
                <a:close/>
                <a:moveTo>
                  <a:pt x="53" y="53"/>
                </a:moveTo>
                <a:lnTo>
                  <a:pt x="229" y="53"/>
                </a:lnTo>
                <a:lnTo>
                  <a:pt x="229" y="88"/>
                </a:lnTo>
                <a:lnTo>
                  <a:pt x="53" y="88"/>
                </a:lnTo>
                <a:lnTo>
                  <a:pt x="53" y="53"/>
                </a:lnTo>
                <a:close/>
                <a:moveTo>
                  <a:pt x="53" y="159"/>
                </a:moveTo>
                <a:lnTo>
                  <a:pt x="229" y="159"/>
                </a:lnTo>
                <a:lnTo>
                  <a:pt x="229" y="194"/>
                </a:lnTo>
                <a:lnTo>
                  <a:pt x="53" y="194"/>
                </a:lnTo>
                <a:lnTo>
                  <a:pt x="53" y="159"/>
                </a:lnTo>
                <a:close/>
                <a:moveTo>
                  <a:pt x="0" y="106"/>
                </a:moveTo>
                <a:lnTo>
                  <a:pt x="282" y="106"/>
                </a:lnTo>
                <a:lnTo>
                  <a:pt x="282" y="141"/>
                </a:lnTo>
                <a:lnTo>
                  <a:pt x="0" y="141"/>
                </a:lnTo>
                <a:lnTo>
                  <a:pt x="0" y="106"/>
                </a:lnTo>
                <a:close/>
                <a:moveTo>
                  <a:pt x="0" y="212"/>
                </a:moveTo>
                <a:lnTo>
                  <a:pt x="282" y="212"/>
                </a:lnTo>
                <a:lnTo>
                  <a:pt x="282" y="247"/>
                </a:lnTo>
                <a:lnTo>
                  <a:pt x="0" y="247"/>
                </a:lnTo>
                <a:lnTo>
                  <a:pt x="0" y="2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9728" tIns="54864" rIns="109728" bIns="54864"/>
          <a:lstStyle/>
          <a:p>
            <a:endParaRPr lang="zh-CN" altLang="en-US"/>
          </a:p>
        </p:txBody>
      </p:sp>
      <p:sp>
        <p:nvSpPr>
          <p:cNvPr id="35855" name="TextBox 35"/>
          <p:cNvSpPr txBox="1">
            <a:spLocks noChangeArrowheads="1"/>
          </p:cNvSpPr>
          <p:nvPr/>
        </p:nvSpPr>
        <p:spPr bwMode="auto">
          <a:xfrm>
            <a:off x="1555750" y="5832475"/>
            <a:ext cx="90805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。</a:t>
            </a:r>
            <a:r>
              <a:rPr lang="en-US" altLang="zh-CN" sz="14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Please read the instructions and more work at the end of the manual template.</a:t>
            </a:r>
            <a:endParaRPr lang="zh-CN" altLang="en-US" sz="14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5856" name="Text Placeholder 2"/>
          <p:cNvSpPr txBox="1">
            <a:spLocks noChangeArrowheads="1"/>
          </p:cNvSpPr>
          <p:nvPr/>
        </p:nvSpPr>
        <p:spPr bwMode="auto">
          <a:xfrm>
            <a:off x="5870575" y="1835150"/>
            <a:ext cx="4765675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35857" name="Text Placeholder 2"/>
          <p:cNvSpPr txBox="1">
            <a:spLocks noChangeArrowheads="1"/>
          </p:cNvSpPr>
          <p:nvPr/>
        </p:nvSpPr>
        <p:spPr bwMode="auto">
          <a:xfrm>
            <a:off x="5870575" y="2339975"/>
            <a:ext cx="4765675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35858" name="Text Placeholder 2"/>
          <p:cNvSpPr txBox="1">
            <a:spLocks noChangeArrowheads="1"/>
          </p:cNvSpPr>
          <p:nvPr/>
        </p:nvSpPr>
        <p:spPr bwMode="auto">
          <a:xfrm>
            <a:off x="5870575" y="2846388"/>
            <a:ext cx="4765675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35859" name="Text Placeholder 2"/>
          <p:cNvSpPr txBox="1">
            <a:spLocks noChangeArrowheads="1"/>
          </p:cNvSpPr>
          <p:nvPr/>
        </p:nvSpPr>
        <p:spPr bwMode="auto">
          <a:xfrm>
            <a:off x="5870575" y="3352800"/>
            <a:ext cx="4765675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35860" name="Text Placeholder 2"/>
          <p:cNvSpPr txBox="1">
            <a:spLocks noChangeArrowheads="1"/>
          </p:cNvSpPr>
          <p:nvPr/>
        </p:nvSpPr>
        <p:spPr bwMode="auto">
          <a:xfrm>
            <a:off x="5870575" y="3857625"/>
            <a:ext cx="4765675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35861" name="Text Placeholder 2"/>
          <p:cNvSpPr txBox="1">
            <a:spLocks noChangeArrowheads="1"/>
          </p:cNvSpPr>
          <p:nvPr/>
        </p:nvSpPr>
        <p:spPr bwMode="auto">
          <a:xfrm>
            <a:off x="5870575" y="4364038"/>
            <a:ext cx="4765675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矩形 9"/>
          <p:cNvSpPr>
            <a:spLocks noChangeArrowheads="1"/>
          </p:cNvSpPr>
          <p:nvPr/>
        </p:nvSpPr>
        <p:spPr bwMode="auto">
          <a:xfrm>
            <a:off x="0" y="2786063"/>
            <a:ext cx="2960688" cy="652462"/>
          </a:xfrm>
          <a:prstGeom prst="rect">
            <a:avLst/>
          </a:pr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867" name="任意多边形 20"/>
          <p:cNvSpPr>
            <a:spLocks/>
          </p:cNvSpPr>
          <p:nvPr/>
        </p:nvSpPr>
        <p:spPr bwMode="auto">
          <a:xfrm>
            <a:off x="8331200" y="3411538"/>
            <a:ext cx="3860800" cy="1233487"/>
          </a:xfrm>
          <a:custGeom>
            <a:avLst/>
            <a:gdLst>
              <a:gd name="T0" fmla="*/ 1582519 w 3759200"/>
              <a:gd name="T1" fmla="*/ 0 h 1799772"/>
              <a:gd name="T2" fmla="*/ 4182374 w 3759200"/>
              <a:gd name="T3" fmla="*/ 0 h 1799772"/>
              <a:gd name="T4" fmla="*/ 4182374 w 3759200"/>
              <a:gd name="T5" fmla="*/ 198544 h 1799772"/>
              <a:gd name="T6" fmla="*/ 2599855 w 3759200"/>
              <a:gd name="T7" fmla="*/ 198544 h 1799772"/>
              <a:gd name="T8" fmla="*/ 2599855 w 3759200"/>
              <a:gd name="T9" fmla="*/ 397087 h 1799772"/>
              <a:gd name="T10" fmla="*/ 0 w 3759200"/>
              <a:gd name="T11" fmla="*/ 397087 h 1799772"/>
              <a:gd name="T12" fmla="*/ 0 w 3759200"/>
              <a:gd name="T13" fmla="*/ 198544 h 1799772"/>
              <a:gd name="T14" fmla="*/ 1582519 w 3759200"/>
              <a:gd name="T15" fmla="*/ 198544 h 1799772"/>
              <a:gd name="T16" fmla="*/ 1582519 w 3759200"/>
              <a:gd name="T17" fmla="*/ 0 h 179977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759200" h="1799772">
                <a:moveTo>
                  <a:pt x="1422400" y="0"/>
                </a:moveTo>
                <a:lnTo>
                  <a:pt x="3759200" y="0"/>
                </a:lnTo>
                <a:lnTo>
                  <a:pt x="3759200" y="899886"/>
                </a:lnTo>
                <a:lnTo>
                  <a:pt x="2336800" y="899886"/>
                </a:lnTo>
                <a:lnTo>
                  <a:pt x="2336800" y="1799772"/>
                </a:lnTo>
                <a:lnTo>
                  <a:pt x="0" y="1799772"/>
                </a:lnTo>
                <a:lnTo>
                  <a:pt x="0" y="899886"/>
                </a:lnTo>
                <a:lnTo>
                  <a:pt x="1422400" y="899886"/>
                </a:lnTo>
                <a:lnTo>
                  <a:pt x="1422400" y="0"/>
                </a:lnTo>
                <a:close/>
              </a:path>
            </a:pathLst>
          </a:cu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68" name="文本框 11"/>
          <p:cNvSpPr txBox="1">
            <a:spLocks noChangeArrowheads="1"/>
          </p:cNvSpPr>
          <p:nvPr/>
        </p:nvSpPr>
        <p:spPr bwMode="auto">
          <a:xfrm>
            <a:off x="4179888" y="2633663"/>
            <a:ext cx="3773487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800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THANK</a:t>
            </a:r>
            <a:endParaRPr lang="zh-CN" altLang="en-US" sz="8000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869" name="矩形 15"/>
          <p:cNvSpPr>
            <a:spLocks noChangeArrowheads="1"/>
          </p:cNvSpPr>
          <p:nvPr/>
        </p:nvSpPr>
        <p:spPr bwMode="auto">
          <a:xfrm>
            <a:off x="0" y="2786063"/>
            <a:ext cx="2960688" cy="349250"/>
          </a:xfrm>
          <a:prstGeom prst="rect">
            <a:avLst/>
          </a:prstGeom>
          <a:solidFill>
            <a:srgbClr val="30302F">
              <a:alpha val="4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870" name="矩形 25"/>
          <p:cNvSpPr>
            <a:spLocks noChangeArrowheads="1"/>
          </p:cNvSpPr>
          <p:nvPr/>
        </p:nvSpPr>
        <p:spPr bwMode="auto">
          <a:xfrm>
            <a:off x="8331200" y="4340225"/>
            <a:ext cx="2438400" cy="304800"/>
          </a:xfrm>
          <a:prstGeom prst="rect">
            <a:avLst/>
          </a:prstGeom>
          <a:solidFill>
            <a:srgbClr val="30302F">
              <a:alpha val="4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871" name="矩形 26"/>
          <p:cNvSpPr>
            <a:spLocks noChangeArrowheads="1"/>
          </p:cNvSpPr>
          <p:nvPr/>
        </p:nvSpPr>
        <p:spPr bwMode="auto">
          <a:xfrm>
            <a:off x="9550400" y="3403600"/>
            <a:ext cx="2641600" cy="268288"/>
          </a:xfrm>
          <a:prstGeom prst="rect">
            <a:avLst/>
          </a:prstGeom>
          <a:solidFill>
            <a:srgbClr val="30302F">
              <a:alpha val="4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01" y="-1"/>
            <a:ext cx="12211701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4"/>
          <p:cNvSpPr txBox="1">
            <a:spLocks noChangeArrowheads="1"/>
          </p:cNvSpPr>
          <p:nvPr/>
        </p:nvSpPr>
        <p:spPr bwMode="auto">
          <a:xfrm>
            <a:off x="3971925" y="1822450"/>
            <a:ext cx="1603375" cy="315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990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</a:t>
            </a:r>
            <a:endParaRPr lang="zh-CN" altLang="en-US" sz="19900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363" name="文本框 34"/>
          <p:cNvSpPr txBox="1">
            <a:spLocks noChangeArrowheads="1"/>
          </p:cNvSpPr>
          <p:nvPr/>
        </p:nvSpPr>
        <p:spPr bwMode="auto">
          <a:xfrm>
            <a:off x="5884863" y="3840163"/>
            <a:ext cx="3990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PROJECT PEOFILE</a:t>
            </a:r>
            <a:endParaRPr lang="zh-CN" altLang="en-US" sz="32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364" name="等腰三角形 7"/>
          <p:cNvSpPr>
            <a:spLocks noChangeArrowheads="1"/>
          </p:cNvSpPr>
          <p:nvPr/>
        </p:nvSpPr>
        <p:spPr bwMode="auto">
          <a:xfrm rot="10800000">
            <a:off x="7002463" y="0"/>
            <a:ext cx="3008312" cy="2593975"/>
          </a:xfrm>
          <a:prstGeom prst="triangle">
            <a:avLst>
              <a:gd name="adj" fmla="val 50000"/>
            </a:avLst>
          </a:pr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365" name="等腰三角形 37"/>
          <p:cNvSpPr>
            <a:spLocks noChangeArrowheads="1"/>
          </p:cNvSpPr>
          <p:nvPr/>
        </p:nvSpPr>
        <p:spPr bwMode="auto">
          <a:xfrm>
            <a:off x="1452563" y="4264025"/>
            <a:ext cx="3008312" cy="2593975"/>
          </a:xfrm>
          <a:prstGeom prst="triangle">
            <a:avLst>
              <a:gd name="adj" fmla="val 50000"/>
            </a:avLst>
          </a:pr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366" name="文本框 38"/>
          <p:cNvSpPr txBox="1">
            <a:spLocks noChangeArrowheads="1"/>
          </p:cNvSpPr>
          <p:nvPr/>
        </p:nvSpPr>
        <p:spPr bwMode="auto">
          <a:xfrm>
            <a:off x="6013450" y="3316288"/>
            <a:ext cx="1979613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30302F"/>
                </a:solidFill>
                <a:latin typeface="Arial" pitchFamily="34" charset="0"/>
                <a:cs typeface="Arial" pitchFamily="34" charset="0"/>
              </a:rPr>
              <a:t>PART ONE</a:t>
            </a:r>
            <a:endParaRPr lang="zh-CN" altLang="en-US" sz="2800">
              <a:solidFill>
                <a:srgbClr val="30302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367" name="直角三角形 13"/>
          <p:cNvSpPr>
            <a:spLocks noChangeArrowheads="1"/>
          </p:cNvSpPr>
          <p:nvPr/>
        </p:nvSpPr>
        <p:spPr bwMode="auto">
          <a:xfrm rot="10800000" flipH="1">
            <a:off x="8499475" y="-9525"/>
            <a:ext cx="1511300" cy="2603500"/>
          </a:xfrm>
          <a:prstGeom prst="rtTriangle">
            <a:avLst/>
          </a:prstGeom>
          <a:solidFill>
            <a:srgbClr val="30302F">
              <a:alpha val="4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368" name="直角三角形 39"/>
          <p:cNvSpPr>
            <a:spLocks noChangeArrowheads="1"/>
          </p:cNvSpPr>
          <p:nvPr/>
        </p:nvSpPr>
        <p:spPr bwMode="auto">
          <a:xfrm flipH="1">
            <a:off x="1446213" y="4241800"/>
            <a:ext cx="1512887" cy="2601913"/>
          </a:xfrm>
          <a:prstGeom prst="rtTriangle">
            <a:avLst/>
          </a:prstGeom>
          <a:solidFill>
            <a:srgbClr val="30302F">
              <a:alpha val="4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29"/>
          <a:stretch>
            <a:fillRect/>
          </a:stretch>
        </p:blipFill>
        <p:spPr bwMode="auto">
          <a:xfrm>
            <a:off x="5191125" y="1905000"/>
            <a:ext cx="6407150" cy="424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387" name="组合 6"/>
          <p:cNvGrpSpPr>
            <a:grpSpLocks/>
          </p:cNvGrpSpPr>
          <p:nvPr/>
        </p:nvGrpSpPr>
        <p:grpSpPr bwMode="auto">
          <a:xfrm>
            <a:off x="0" y="377825"/>
            <a:ext cx="1001713" cy="522288"/>
            <a:chOff x="0" y="0"/>
            <a:chExt cx="1988458" cy="522515"/>
          </a:xfrm>
        </p:grpSpPr>
        <p:sp>
          <p:nvSpPr>
            <p:cNvPr id="16401" name="矩形 3"/>
            <p:cNvSpPr>
              <a:spLocks noChangeArrowheads="1"/>
            </p:cNvSpPr>
            <p:nvPr/>
          </p:nvSpPr>
          <p:spPr bwMode="auto">
            <a:xfrm>
              <a:off x="0" y="0"/>
              <a:ext cx="1988458" cy="522514"/>
            </a:xfrm>
            <a:prstGeom prst="rect">
              <a:avLst/>
            </a:prstGeom>
            <a:solidFill>
              <a:srgbClr val="3EB1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402" name="直角三角形 5"/>
            <p:cNvSpPr>
              <a:spLocks noChangeArrowheads="1"/>
            </p:cNvSpPr>
            <p:nvPr/>
          </p:nvSpPr>
          <p:spPr bwMode="auto">
            <a:xfrm flipH="1">
              <a:off x="0" y="1"/>
              <a:ext cx="1988458" cy="522514"/>
            </a:xfrm>
            <a:prstGeom prst="rtTriangle">
              <a:avLst/>
            </a:prstGeom>
            <a:solidFill>
              <a:srgbClr val="30302F">
                <a:alpha val="4196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6388" name="文本框 8"/>
          <p:cNvSpPr txBox="1">
            <a:spLocks noChangeArrowheads="1"/>
          </p:cNvSpPr>
          <p:nvPr/>
        </p:nvSpPr>
        <p:spPr bwMode="auto">
          <a:xfrm>
            <a:off x="1176338" y="454025"/>
            <a:ext cx="19192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ADD YOU TITLE</a:t>
            </a:r>
            <a:endParaRPr lang="zh-CN" altLang="en-US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389" name="Oval 19"/>
          <p:cNvSpPr>
            <a:spLocks noChangeArrowheads="1"/>
          </p:cNvSpPr>
          <p:nvPr/>
        </p:nvSpPr>
        <p:spPr bwMode="auto">
          <a:xfrm>
            <a:off x="865188" y="5484813"/>
            <a:ext cx="711200" cy="715962"/>
          </a:xfrm>
          <a:prstGeom prst="ellipse">
            <a:avLst/>
          </a:pr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1700">
              <a:solidFill>
                <a:schemeClr val="bg1"/>
              </a:solidFill>
            </a:endParaRPr>
          </a:p>
        </p:txBody>
      </p:sp>
      <p:pic>
        <p:nvPicPr>
          <p:cNvPr id="16390" name="Group 2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750" y="5681663"/>
            <a:ext cx="390525" cy="32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1" name="Oval 16"/>
          <p:cNvSpPr>
            <a:spLocks noChangeArrowheads="1"/>
          </p:cNvSpPr>
          <p:nvPr/>
        </p:nvSpPr>
        <p:spPr bwMode="auto">
          <a:xfrm>
            <a:off x="865188" y="4427538"/>
            <a:ext cx="711200" cy="715962"/>
          </a:xfrm>
          <a:prstGeom prst="ellipse">
            <a:avLst/>
          </a:prstGeom>
          <a:solidFill>
            <a:srgbClr val="76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1700">
              <a:solidFill>
                <a:schemeClr val="bg1"/>
              </a:solidFill>
            </a:endParaRPr>
          </a:p>
        </p:txBody>
      </p:sp>
      <p:pic>
        <p:nvPicPr>
          <p:cNvPr id="16392" name="Group 34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4591050"/>
            <a:ext cx="37147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3" name="Oval 10"/>
          <p:cNvSpPr>
            <a:spLocks noChangeArrowheads="1"/>
          </p:cNvSpPr>
          <p:nvPr/>
        </p:nvSpPr>
        <p:spPr bwMode="auto">
          <a:xfrm>
            <a:off x="865188" y="3370263"/>
            <a:ext cx="711200" cy="715962"/>
          </a:xfrm>
          <a:prstGeom prst="ellipse">
            <a:avLst/>
          </a:prstGeom>
          <a:solidFill>
            <a:srgbClr val="2B7D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1700">
              <a:solidFill>
                <a:schemeClr val="bg1"/>
              </a:solidFill>
            </a:endParaRPr>
          </a:p>
        </p:txBody>
      </p:sp>
      <p:pic>
        <p:nvPicPr>
          <p:cNvPr id="16394" name="Group 82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450" y="3535363"/>
            <a:ext cx="347663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5" name="TextBox 13"/>
          <p:cNvSpPr txBox="1">
            <a:spLocks noChangeArrowheads="1"/>
          </p:cNvSpPr>
          <p:nvPr/>
        </p:nvSpPr>
        <p:spPr bwMode="auto">
          <a:xfrm>
            <a:off x="1746250" y="3411538"/>
            <a:ext cx="14001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16396" name="TextBox 13"/>
          <p:cNvSpPr txBox="1">
            <a:spLocks noChangeArrowheads="1"/>
          </p:cNvSpPr>
          <p:nvPr/>
        </p:nvSpPr>
        <p:spPr bwMode="auto">
          <a:xfrm>
            <a:off x="1751013" y="3697288"/>
            <a:ext cx="28019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16397" name="TextBox 13"/>
          <p:cNvSpPr txBox="1">
            <a:spLocks noChangeArrowheads="1"/>
          </p:cNvSpPr>
          <p:nvPr/>
        </p:nvSpPr>
        <p:spPr bwMode="auto">
          <a:xfrm>
            <a:off x="1746250" y="4443413"/>
            <a:ext cx="14001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16398" name="TextBox 13"/>
          <p:cNvSpPr txBox="1">
            <a:spLocks noChangeArrowheads="1"/>
          </p:cNvSpPr>
          <p:nvPr/>
        </p:nvSpPr>
        <p:spPr bwMode="auto">
          <a:xfrm>
            <a:off x="1751013" y="4729163"/>
            <a:ext cx="28019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16399" name="TextBox 13"/>
          <p:cNvSpPr txBox="1">
            <a:spLocks noChangeArrowheads="1"/>
          </p:cNvSpPr>
          <p:nvPr/>
        </p:nvSpPr>
        <p:spPr bwMode="auto">
          <a:xfrm>
            <a:off x="1746250" y="5519738"/>
            <a:ext cx="14001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16400" name="TextBox 13"/>
          <p:cNvSpPr txBox="1">
            <a:spLocks noChangeArrowheads="1"/>
          </p:cNvSpPr>
          <p:nvPr/>
        </p:nvSpPr>
        <p:spPr bwMode="auto">
          <a:xfrm>
            <a:off x="1751013" y="5805488"/>
            <a:ext cx="28019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6"/>
          <p:cNvSpPr>
            <a:spLocks noChangeArrowheads="1"/>
          </p:cNvSpPr>
          <p:nvPr/>
        </p:nvSpPr>
        <p:spPr bwMode="auto">
          <a:xfrm>
            <a:off x="0" y="1882775"/>
            <a:ext cx="12192000" cy="3943350"/>
          </a:xfrm>
          <a:prstGeom prst="rect">
            <a:avLst/>
          </a:pr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pic>
        <p:nvPicPr>
          <p:cNvPr id="17411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89"/>
          <a:stretch>
            <a:fillRect/>
          </a:stretch>
        </p:blipFill>
        <p:spPr bwMode="auto">
          <a:xfrm>
            <a:off x="6107113" y="2274888"/>
            <a:ext cx="5548312" cy="313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412" name="组合 6"/>
          <p:cNvGrpSpPr>
            <a:grpSpLocks/>
          </p:cNvGrpSpPr>
          <p:nvPr/>
        </p:nvGrpSpPr>
        <p:grpSpPr bwMode="auto">
          <a:xfrm>
            <a:off x="0" y="377825"/>
            <a:ext cx="1001713" cy="522288"/>
            <a:chOff x="0" y="0"/>
            <a:chExt cx="1988458" cy="522515"/>
          </a:xfrm>
        </p:grpSpPr>
        <p:sp>
          <p:nvSpPr>
            <p:cNvPr id="17419" name="矩形 3"/>
            <p:cNvSpPr>
              <a:spLocks noChangeArrowheads="1"/>
            </p:cNvSpPr>
            <p:nvPr/>
          </p:nvSpPr>
          <p:spPr bwMode="auto">
            <a:xfrm>
              <a:off x="0" y="0"/>
              <a:ext cx="1988458" cy="522514"/>
            </a:xfrm>
            <a:prstGeom prst="rect">
              <a:avLst/>
            </a:prstGeom>
            <a:solidFill>
              <a:srgbClr val="3EB1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420" name="直角三角形 5"/>
            <p:cNvSpPr>
              <a:spLocks noChangeArrowheads="1"/>
            </p:cNvSpPr>
            <p:nvPr/>
          </p:nvSpPr>
          <p:spPr bwMode="auto">
            <a:xfrm flipH="1">
              <a:off x="0" y="1"/>
              <a:ext cx="1988458" cy="522514"/>
            </a:xfrm>
            <a:prstGeom prst="rtTriangle">
              <a:avLst/>
            </a:prstGeom>
            <a:solidFill>
              <a:srgbClr val="30302F">
                <a:alpha val="4196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7413" name="文本框 8"/>
          <p:cNvSpPr txBox="1">
            <a:spLocks noChangeArrowheads="1"/>
          </p:cNvSpPr>
          <p:nvPr/>
        </p:nvSpPr>
        <p:spPr bwMode="auto">
          <a:xfrm>
            <a:off x="1176338" y="454025"/>
            <a:ext cx="19192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ADD YOU TITLE</a:t>
            </a:r>
            <a:endParaRPr lang="zh-CN" altLang="en-US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414" name="矩形 10"/>
          <p:cNvSpPr>
            <a:spLocks noChangeArrowheads="1"/>
          </p:cNvSpPr>
          <p:nvPr/>
        </p:nvSpPr>
        <p:spPr bwMode="auto">
          <a:xfrm>
            <a:off x="812800" y="3587750"/>
            <a:ext cx="4645025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。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Please read the instructions and more work at the end of the manual template.</a:t>
            </a:r>
          </a:p>
        </p:txBody>
      </p:sp>
      <p:sp>
        <p:nvSpPr>
          <p:cNvPr id="17415" name="矩形 11"/>
          <p:cNvSpPr>
            <a:spLocks noChangeArrowheads="1"/>
          </p:cNvSpPr>
          <p:nvPr/>
        </p:nvSpPr>
        <p:spPr bwMode="auto">
          <a:xfrm>
            <a:off x="812800" y="4625975"/>
            <a:ext cx="4645025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。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Please read the instructions and more work at the end of the manual template.</a:t>
            </a:r>
          </a:p>
        </p:txBody>
      </p:sp>
      <p:pic>
        <p:nvPicPr>
          <p:cNvPr id="17416" name="组合 1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8013" y="2876550"/>
            <a:ext cx="523875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7" name="组合 17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3813" y="2876550"/>
            <a:ext cx="525462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8" name="组合 22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9088" y="2871788"/>
            <a:ext cx="517525" cy="42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组合 6"/>
          <p:cNvGrpSpPr>
            <a:grpSpLocks/>
          </p:cNvGrpSpPr>
          <p:nvPr/>
        </p:nvGrpSpPr>
        <p:grpSpPr bwMode="auto">
          <a:xfrm>
            <a:off x="0" y="377825"/>
            <a:ext cx="1001713" cy="522288"/>
            <a:chOff x="0" y="0"/>
            <a:chExt cx="1988458" cy="522515"/>
          </a:xfrm>
        </p:grpSpPr>
        <p:sp>
          <p:nvSpPr>
            <p:cNvPr id="18458" name="矩形 3"/>
            <p:cNvSpPr>
              <a:spLocks noChangeArrowheads="1"/>
            </p:cNvSpPr>
            <p:nvPr/>
          </p:nvSpPr>
          <p:spPr bwMode="auto">
            <a:xfrm>
              <a:off x="0" y="0"/>
              <a:ext cx="1988458" cy="522514"/>
            </a:xfrm>
            <a:prstGeom prst="rect">
              <a:avLst/>
            </a:prstGeom>
            <a:solidFill>
              <a:srgbClr val="3EB1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459" name="直角三角形 5"/>
            <p:cNvSpPr>
              <a:spLocks noChangeArrowheads="1"/>
            </p:cNvSpPr>
            <p:nvPr/>
          </p:nvSpPr>
          <p:spPr bwMode="auto">
            <a:xfrm flipH="1">
              <a:off x="0" y="1"/>
              <a:ext cx="1988458" cy="522514"/>
            </a:xfrm>
            <a:prstGeom prst="rtTriangle">
              <a:avLst/>
            </a:prstGeom>
            <a:solidFill>
              <a:srgbClr val="30302F">
                <a:alpha val="4196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8435" name="文本框 8"/>
          <p:cNvSpPr txBox="1">
            <a:spLocks noChangeArrowheads="1"/>
          </p:cNvSpPr>
          <p:nvPr/>
        </p:nvSpPr>
        <p:spPr bwMode="auto">
          <a:xfrm>
            <a:off x="1176338" y="454025"/>
            <a:ext cx="19192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ADD YOU TITLE</a:t>
            </a:r>
            <a:endParaRPr lang="zh-CN" altLang="en-US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436" name="Title 1"/>
          <p:cNvSpPr txBox="1">
            <a:spLocks noChangeArrowheads="1"/>
          </p:cNvSpPr>
          <p:nvPr/>
        </p:nvSpPr>
        <p:spPr bwMode="auto">
          <a:xfrm>
            <a:off x="830263" y="2824163"/>
            <a:ext cx="4229100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3338"/>
              </a:lnSpc>
            </a:pPr>
            <a:r>
              <a:rPr lang="en-US" altLang="zh-CN" sz="4200">
                <a:solidFill>
                  <a:schemeClr val="bg1"/>
                </a:solidFill>
                <a:latin typeface="Bebas Neue"/>
              </a:rPr>
              <a:t>Business</a:t>
            </a:r>
          </a:p>
          <a:p>
            <a:pPr eaLnBrk="1" hangingPunct="1">
              <a:lnSpc>
                <a:spcPts val="3338"/>
              </a:lnSpc>
            </a:pPr>
            <a:r>
              <a:rPr lang="en-US" altLang="zh-CN" sz="4200">
                <a:solidFill>
                  <a:srgbClr val="3EB198"/>
                </a:solidFill>
                <a:latin typeface="Bebas Neue"/>
              </a:rPr>
              <a:t>Presentations</a:t>
            </a:r>
          </a:p>
          <a:p>
            <a:pPr eaLnBrk="1" hangingPunct="1">
              <a:lnSpc>
                <a:spcPts val="3338"/>
              </a:lnSpc>
            </a:pPr>
            <a:r>
              <a:rPr lang="en-US" altLang="zh-CN" sz="4200">
                <a:solidFill>
                  <a:schemeClr val="bg1"/>
                </a:solidFill>
                <a:latin typeface="Bebas Neue"/>
              </a:rPr>
              <a:t>All ready</a:t>
            </a:r>
          </a:p>
        </p:txBody>
      </p:sp>
      <p:sp>
        <p:nvSpPr>
          <p:cNvPr id="18437" name="Freeform 7"/>
          <p:cNvSpPr>
            <a:spLocks noEditPoints="1"/>
          </p:cNvSpPr>
          <p:nvPr/>
        </p:nvSpPr>
        <p:spPr bwMode="auto">
          <a:xfrm>
            <a:off x="8151813" y="4743450"/>
            <a:ext cx="1192212" cy="1192213"/>
          </a:xfrm>
          <a:custGeom>
            <a:avLst/>
            <a:gdLst>
              <a:gd name="T0" fmla="*/ 2147483647 w 1126"/>
              <a:gd name="T1" fmla="*/ 2147483647 h 1125"/>
              <a:gd name="T2" fmla="*/ 2147483647 w 1126"/>
              <a:gd name="T3" fmla="*/ 2147483647 h 1125"/>
              <a:gd name="T4" fmla="*/ 2147483647 w 1126"/>
              <a:gd name="T5" fmla="*/ 2147483647 h 1125"/>
              <a:gd name="T6" fmla="*/ 2147483647 w 1126"/>
              <a:gd name="T7" fmla="*/ 2147483647 h 1125"/>
              <a:gd name="T8" fmla="*/ 2147483647 w 1126"/>
              <a:gd name="T9" fmla="*/ 2147483647 h 1125"/>
              <a:gd name="T10" fmla="*/ 2147483647 w 1126"/>
              <a:gd name="T11" fmla="*/ 2147483647 h 1125"/>
              <a:gd name="T12" fmla="*/ 2147483647 w 1126"/>
              <a:gd name="T13" fmla="*/ 2147483647 h 1125"/>
              <a:gd name="T14" fmla="*/ 2147483647 w 1126"/>
              <a:gd name="T15" fmla="*/ 2147483647 h 1125"/>
              <a:gd name="T16" fmla="*/ 2147483647 w 1126"/>
              <a:gd name="T17" fmla="*/ 2147483647 h 1125"/>
              <a:gd name="T18" fmla="*/ 2147483647 w 1126"/>
              <a:gd name="T19" fmla="*/ 2147483647 h 1125"/>
              <a:gd name="T20" fmla="*/ 2147483647 w 1126"/>
              <a:gd name="T21" fmla="*/ 2147483647 h 1125"/>
              <a:gd name="T22" fmla="*/ 2147483647 w 1126"/>
              <a:gd name="T23" fmla="*/ 2147483647 h 1125"/>
              <a:gd name="T24" fmla="*/ 2147483647 w 1126"/>
              <a:gd name="T25" fmla="*/ 2147483647 h 1125"/>
              <a:gd name="T26" fmla="*/ 2147483647 w 1126"/>
              <a:gd name="T27" fmla="*/ 2147483647 h 1125"/>
              <a:gd name="T28" fmla="*/ 2147483647 w 1126"/>
              <a:gd name="T29" fmla="*/ 2147483647 h 1125"/>
              <a:gd name="T30" fmla="*/ 2147483647 w 1126"/>
              <a:gd name="T31" fmla="*/ 2147483647 h 1125"/>
              <a:gd name="T32" fmla="*/ 2147483647 w 1126"/>
              <a:gd name="T33" fmla="*/ 2147483647 h 1125"/>
              <a:gd name="T34" fmla="*/ 2147483647 w 1126"/>
              <a:gd name="T35" fmla="*/ 2147483647 h 1125"/>
              <a:gd name="T36" fmla="*/ 2147483647 w 1126"/>
              <a:gd name="T37" fmla="*/ 2147483647 h 1125"/>
              <a:gd name="T38" fmla="*/ 2147483647 w 1126"/>
              <a:gd name="T39" fmla="*/ 2147483647 h 1125"/>
              <a:gd name="T40" fmla="*/ 2147483647 w 1126"/>
              <a:gd name="T41" fmla="*/ 2147483647 h 1125"/>
              <a:gd name="T42" fmla="*/ 2147483647 w 1126"/>
              <a:gd name="T43" fmla="*/ 2147483647 h 1125"/>
              <a:gd name="T44" fmla="*/ 2147483647 w 1126"/>
              <a:gd name="T45" fmla="*/ 2147483647 h 1125"/>
              <a:gd name="T46" fmla="*/ 2147483647 w 1126"/>
              <a:gd name="T47" fmla="*/ 2147483647 h 1125"/>
              <a:gd name="T48" fmla="*/ 2147483647 w 1126"/>
              <a:gd name="T49" fmla="*/ 2147483647 h 1125"/>
              <a:gd name="T50" fmla="*/ 2147483647 w 1126"/>
              <a:gd name="T51" fmla="*/ 2147483647 h 1125"/>
              <a:gd name="T52" fmla="*/ 2147483647 w 1126"/>
              <a:gd name="T53" fmla="*/ 2147483647 h 1125"/>
              <a:gd name="T54" fmla="*/ 2147483647 w 1126"/>
              <a:gd name="T55" fmla="*/ 2147483647 h 1125"/>
              <a:gd name="T56" fmla="*/ 2147483647 w 1126"/>
              <a:gd name="T57" fmla="*/ 0 h 1125"/>
              <a:gd name="T58" fmla="*/ 2147483647 w 1126"/>
              <a:gd name="T59" fmla="*/ 2147483647 h 1125"/>
              <a:gd name="T60" fmla="*/ 2147483647 w 1126"/>
              <a:gd name="T61" fmla="*/ 2147483647 h 1125"/>
              <a:gd name="T62" fmla="*/ 2147483647 w 1126"/>
              <a:gd name="T63" fmla="*/ 2147483647 h 1125"/>
              <a:gd name="T64" fmla="*/ 2147483647 w 1126"/>
              <a:gd name="T65" fmla="*/ 2147483647 h 1125"/>
              <a:gd name="T66" fmla="*/ 2147483647 w 1126"/>
              <a:gd name="T67" fmla="*/ 2147483647 h 1125"/>
              <a:gd name="T68" fmla="*/ 2147483647 w 1126"/>
              <a:gd name="T69" fmla="*/ 2147483647 h 1125"/>
              <a:gd name="T70" fmla="*/ 2147483647 w 1126"/>
              <a:gd name="T71" fmla="*/ 2147483647 h 1125"/>
              <a:gd name="T72" fmla="*/ 2147483647 w 1126"/>
              <a:gd name="T73" fmla="*/ 2147483647 h 1125"/>
              <a:gd name="T74" fmla="*/ 2147483647 w 1126"/>
              <a:gd name="T75" fmla="*/ 2147483647 h 1125"/>
              <a:gd name="T76" fmla="*/ 2147483647 w 1126"/>
              <a:gd name="T77" fmla="*/ 2147483647 h 1125"/>
              <a:gd name="T78" fmla="*/ 2147483647 w 1126"/>
              <a:gd name="T79" fmla="*/ 2147483647 h 1125"/>
              <a:gd name="T80" fmla="*/ 2147483647 w 1126"/>
              <a:gd name="T81" fmla="*/ 2147483647 h 1125"/>
              <a:gd name="T82" fmla="*/ 2147483647 w 1126"/>
              <a:gd name="T83" fmla="*/ 2147483647 h 1125"/>
              <a:gd name="T84" fmla="*/ 2147483647 w 1126"/>
              <a:gd name="T85" fmla="*/ 2147483647 h 1125"/>
              <a:gd name="T86" fmla="*/ 2147483647 w 1126"/>
              <a:gd name="T87" fmla="*/ 2147483647 h 1125"/>
              <a:gd name="T88" fmla="*/ 2147483647 w 1126"/>
              <a:gd name="T89" fmla="*/ 2147483647 h 1125"/>
              <a:gd name="T90" fmla="*/ 2147483647 w 1126"/>
              <a:gd name="T91" fmla="*/ 2147483647 h 1125"/>
              <a:gd name="T92" fmla="*/ 2147483647 w 1126"/>
              <a:gd name="T93" fmla="*/ 2147483647 h 1125"/>
              <a:gd name="T94" fmla="*/ 2147483647 w 1126"/>
              <a:gd name="T95" fmla="*/ 2147483647 h 1125"/>
              <a:gd name="T96" fmla="*/ 2147483647 w 1126"/>
              <a:gd name="T97" fmla="*/ 2147483647 h 1125"/>
              <a:gd name="T98" fmla="*/ 0 w 1126"/>
              <a:gd name="T99" fmla="*/ 2147483647 h 1125"/>
              <a:gd name="T100" fmla="*/ 2147483647 w 1126"/>
              <a:gd name="T101" fmla="*/ 2147483647 h 1125"/>
              <a:gd name="T102" fmla="*/ 2147483647 w 1126"/>
              <a:gd name="T103" fmla="*/ 2147483647 h 1125"/>
              <a:gd name="T104" fmla="*/ 2147483647 w 1126"/>
              <a:gd name="T105" fmla="*/ 2147483647 h 1125"/>
              <a:gd name="T106" fmla="*/ 2147483647 w 1126"/>
              <a:gd name="T107" fmla="*/ 2147483647 h 1125"/>
              <a:gd name="T108" fmla="*/ 2147483647 w 1126"/>
              <a:gd name="T109" fmla="*/ 2147483647 h 1125"/>
              <a:gd name="T110" fmla="*/ 2147483647 w 1126"/>
              <a:gd name="T111" fmla="*/ 2147483647 h 1125"/>
              <a:gd name="T112" fmla="*/ 2147483647 w 1126"/>
              <a:gd name="T113" fmla="*/ 0 h 11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126" h="1125">
                <a:moveTo>
                  <a:pt x="562" y="21"/>
                </a:moveTo>
                <a:lnTo>
                  <a:pt x="499" y="25"/>
                </a:lnTo>
                <a:lnTo>
                  <a:pt x="439" y="35"/>
                </a:lnTo>
                <a:lnTo>
                  <a:pt x="381" y="52"/>
                </a:lnTo>
                <a:lnTo>
                  <a:pt x="324" y="76"/>
                </a:lnTo>
                <a:lnTo>
                  <a:pt x="273" y="106"/>
                </a:lnTo>
                <a:lnTo>
                  <a:pt x="224" y="140"/>
                </a:lnTo>
                <a:lnTo>
                  <a:pt x="180" y="180"/>
                </a:lnTo>
                <a:lnTo>
                  <a:pt x="140" y="224"/>
                </a:lnTo>
                <a:lnTo>
                  <a:pt x="106" y="273"/>
                </a:lnTo>
                <a:lnTo>
                  <a:pt x="76" y="324"/>
                </a:lnTo>
                <a:lnTo>
                  <a:pt x="52" y="381"/>
                </a:lnTo>
                <a:lnTo>
                  <a:pt x="35" y="438"/>
                </a:lnTo>
                <a:lnTo>
                  <a:pt x="25" y="499"/>
                </a:lnTo>
                <a:lnTo>
                  <a:pt x="21" y="562"/>
                </a:lnTo>
                <a:lnTo>
                  <a:pt x="25" y="625"/>
                </a:lnTo>
                <a:lnTo>
                  <a:pt x="35" y="686"/>
                </a:lnTo>
                <a:lnTo>
                  <a:pt x="52" y="744"/>
                </a:lnTo>
                <a:lnTo>
                  <a:pt x="76" y="799"/>
                </a:lnTo>
                <a:lnTo>
                  <a:pt x="106" y="852"/>
                </a:lnTo>
                <a:lnTo>
                  <a:pt x="140" y="900"/>
                </a:lnTo>
                <a:lnTo>
                  <a:pt x="180" y="945"/>
                </a:lnTo>
                <a:lnTo>
                  <a:pt x="224" y="984"/>
                </a:lnTo>
                <a:lnTo>
                  <a:pt x="273" y="1019"/>
                </a:lnTo>
                <a:lnTo>
                  <a:pt x="324" y="1047"/>
                </a:lnTo>
                <a:lnTo>
                  <a:pt x="381" y="1071"/>
                </a:lnTo>
                <a:lnTo>
                  <a:pt x="439" y="1088"/>
                </a:lnTo>
                <a:lnTo>
                  <a:pt x="499" y="1100"/>
                </a:lnTo>
                <a:lnTo>
                  <a:pt x="562" y="1103"/>
                </a:lnTo>
                <a:lnTo>
                  <a:pt x="625" y="1100"/>
                </a:lnTo>
                <a:lnTo>
                  <a:pt x="687" y="1088"/>
                </a:lnTo>
                <a:lnTo>
                  <a:pt x="745" y="1071"/>
                </a:lnTo>
                <a:lnTo>
                  <a:pt x="800" y="1047"/>
                </a:lnTo>
                <a:lnTo>
                  <a:pt x="853" y="1019"/>
                </a:lnTo>
                <a:lnTo>
                  <a:pt x="901" y="984"/>
                </a:lnTo>
                <a:lnTo>
                  <a:pt x="946" y="945"/>
                </a:lnTo>
                <a:lnTo>
                  <a:pt x="985" y="900"/>
                </a:lnTo>
                <a:lnTo>
                  <a:pt x="1020" y="852"/>
                </a:lnTo>
                <a:lnTo>
                  <a:pt x="1050" y="799"/>
                </a:lnTo>
                <a:lnTo>
                  <a:pt x="1072" y="744"/>
                </a:lnTo>
                <a:lnTo>
                  <a:pt x="1091" y="686"/>
                </a:lnTo>
                <a:lnTo>
                  <a:pt x="1101" y="625"/>
                </a:lnTo>
                <a:lnTo>
                  <a:pt x="1104" y="562"/>
                </a:lnTo>
                <a:lnTo>
                  <a:pt x="1101" y="499"/>
                </a:lnTo>
                <a:lnTo>
                  <a:pt x="1091" y="438"/>
                </a:lnTo>
                <a:lnTo>
                  <a:pt x="1072" y="381"/>
                </a:lnTo>
                <a:lnTo>
                  <a:pt x="1050" y="324"/>
                </a:lnTo>
                <a:lnTo>
                  <a:pt x="1020" y="273"/>
                </a:lnTo>
                <a:lnTo>
                  <a:pt x="985" y="224"/>
                </a:lnTo>
                <a:lnTo>
                  <a:pt x="946" y="180"/>
                </a:lnTo>
                <a:lnTo>
                  <a:pt x="901" y="140"/>
                </a:lnTo>
                <a:lnTo>
                  <a:pt x="853" y="106"/>
                </a:lnTo>
                <a:lnTo>
                  <a:pt x="800" y="76"/>
                </a:lnTo>
                <a:lnTo>
                  <a:pt x="745" y="52"/>
                </a:lnTo>
                <a:lnTo>
                  <a:pt x="687" y="35"/>
                </a:lnTo>
                <a:lnTo>
                  <a:pt x="625" y="25"/>
                </a:lnTo>
                <a:lnTo>
                  <a:pt x="562" y="21"/>
                </a:lnTo>
                <a:close/>
                <a:moveTo>
                  <a:pt x="562" y="0"/>
                </a:moveTo>
                <a:lnTo>
                  <a:pt x="628" y="4"/>
                </a:lnTo>
                <a:lnTo>
                  <a:pt x="692" y="14"/>
                </a:lnTo>
                <a:lnTo>
                  <a:pt x="753" y="33"/>
                </a:lnTo>
                <a:lnTo>
                  <a:pt x="811" y="56"/>
                </a:lnTo>
                <a:lnTo>
                  <a:pt x="864" y="88"/>
                </a:lnTo>
                <a:lnTo>
                  <a:pt x="914" y="123"/>
                </a:lnTo>
                <a:lnTo>
                  <a:pt x="960" y="164"/>
                </a:lnTo>
                <a:lnTo>
                  <a:pt x="1002" y="210"/>
                </a:lnTo>
                <a:lnTo>
                  <a:pt x="1038" y="261"/>
                </a:lnTo>
                <a:lnTo>
                  <a:pt x="1068" y="315"/>
                </a:lnTo>
                <a:lnTo>
                  <a:pt x="1093" y="373"/>
                </a:lnTo>
                <a:lnTo>
                  <a:pt x="1112" y="433"/>
                </a:lnTo>
                <a:lnTo>
                  <a:pt x="1122" y="496"/>
                </a:lnTo>
                <a:lnTo>
                  <a:pt x="1126" y="562"/>
                </a:lnTo>
                <a:lnTo>
                  <a:pt x="1122" y="627"/>
                </a:lnTo>
                <a:lnTo>
                  <a:pt x="1112" y="692"/>
                </a:lnTo>
                <a:lnTo>
                  <a:pt x="1093" y="752"/>
                </a:lnTo>
                <a:lnTo>
                  <a:pt x="1068" y="810"/>
                </a:lnTo>
                <a:lnTo>
                  <a:pt x="1038" y="864"/>
                </a:lnTo>
                <a:lnTo>
                  <a:pt x="1002" y="914"/>
                </a:lnTo>
                <a:lnTo>
                  <a:pt x="960" y="960"/>
                </a:lnTo>
                <a:lnTo>
                  <a:pt x="914" y="1002"/>
                </a:lnTo>
                <a:lnTo>
                  <a:pt x="864" y="1037"/>
                </a:lnTo>
                <a:lnTo>
                  <a:pt x="811" y="1067"/>
                </a:lnTo>
                <a:lnTo>
                  <a:pt x="753" y="1092"/>
                </a:lnTo>
                <a:lnTo>
                  <a:pt x="692" y="1110"/>
                </a:lnTo>
                <a:lnTo>
                  <a:pt x="628" y="1121"/>
                </a:lnTo>
                <a:lnTo>
                  <a:pt x="562" y="1125"/>
                </a:lnTo>
                <a:lnTo>
                  <a:pt x="498" y="1121"/>
                </a:lnTo>
                <a:lnTo>
                  <a:pt x="433" y="1110"/>
                </a:lnTo>
                <a:lnTo>
                  <a:pt x="373" y="1092"/>
                </a:lnTo>
                <a:lnTo>
                  <a:pt x="315" y="1067"/>
                </a:lnTo>
                <a:lnTo>
                  <a:pt x="261" y="1037"/>
                </a:lnTo>
                <a:lnTo>
                  <a:pt x="211" y="1002"/>
                </a:lnTo>
                <a:lnTo>
                  <a:pt x="165" y="960"/>
                </a:lnTo>
                <a:lnTo>
                  <a:pt x="123" y="914"/>
                </a:lnTo>
                <a:lnTo>
                  <a:pt x="88" y="864"/>
                </a:lnTo>
                <a:lnTo>
                  <a:pt x="56" y="810"/>
                </a:lnTo>
                <a:lnTo>
                  <a:pt x="33" y="752"/>
                </a:lnTo>
                <a:lnTo>
                  <a:pt x="14" y="692"/>
                </a:lnTo>
                <a:lnTo>
                  <a:pt x="4" y="627"/>
                </a:lnTo>
                <a:lnTo>
                  <a:pt x="0" y="562"/>
                </a:lnTo>
                <a:lnTo>
                  <a:pt x="4" y="496"/>
                </a:lnTo>
                <a:lnTo>
                  <a:pt x="14" y="433"/>
                </a:lnTo>
                <a:lnTo>
                  <a:pt x="33" y="373"/>
                </a:lnTo>
                <a:lnTo>
                  <a:pt x="56" y="315"/>
                </a:lnTo>
                <a:lnTo>
                  <a:pt x="88" y="261"/>
                </a:lnTo>
                <a:lnTo>
                  <a:pt x="123" y="210"/>
                </a:lnTo>
                <a:lnTo>
                  <a:pt x="165" y="164"/>
                </a:lnTo>
                <a:lnTo>
                  <a:pt x="211" y="123"/>
                </a:lnTo>
                <a:lnTo>
                  <a:pt x="261" y="88"/>
                </a:lnTo>
                <a:lnTo>
                  <a:pt x="315" y="56"/>
                </a:lnTo>
                <a:lnTo>
                  <a:pt x="373" y="33"/>
                </a:lnTo>
                <a:lnTo>
                  <a:pt x="433" y="14"/>
                </a:lnTo>
                <a:lnTo>
                  <a:pt x="498" y="4"/>
                </a:lnTo>
                <a:lnTo>
                  <a:pt x="562" y="0"/>
                </a:lnTo>
                <a:close/>
              </a:path>
            </a:pathLst>
          </a:cu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8438" name="Freeform 8"/>
          <p:cNvSpPr>
            <a:spLocks/>
          </p:cNvSpPr>
          <p:nvPr/>
        </p:nvSpPr>
        <p:spPr bwMode="auto">
          <a:xfrm>
            <a:off x="8315325" y="4906963"/>
            <a:ext cx="865188" cy="865187"/>
          </a:xfrm>
          <a:custGeom>
            <a:avLst/>
            <a:gdLst>
              <a:gd name="T0" fmla="*/ 2147483647 w 819"/>
              <a:gd name="T1" fmla="*/ 0 h 816"/>
              <a:gd name="T2" fmla="*/ 2147483647 w 819"/>
              <a:gd name="T3" fmla="*/ 2147483647 h 816"/>
              <a:gd name="T4" fmla="*/ 2147483647 w 819"/>
              <a:gd name="T5" fmla="*/ 2147483647 h 816"/>
              <a:gd name="T6" fmla="*/ 2147483647 w 819"/>
              <a:gd name="T7" fmla="*/ 2147483647 h 816"/>
              <a:gd name="T8" fmla="*/ 2147483647 w 819"/>
              <a:gd name="T9" fmla="*/ 2147483647 h 816"/>
              <a:gd name="T10" fmla="*/ 2147483647 w 819"/>
              <a:gd name="T11" fmla="*/ 2147483647 h 816"/>
              <a:gd name="T12" fmla="*/ 2147483647 w 819"/>
              <a:gd name="T13" fmla="*/ 2147483647 h 816"/>
              <a:gd name="T14" fmla="*/ 2147483647 w 819"/>
              <a:gd name="T15" fmla="*/ 2147483647 h 816"/>
              <a:gd name="T16" fmla="*/ 2147483647 w 819"/>
              <a:gd name="T17" fmla="*/ 2147483647 h 816"/>
              <a:gd name="T18" fmla="*/ 2147483647 w 819"/>
              <a:gd name="T19" fmla="*/ 2147483647 h 816"/>
              <a:gd name="T20" fmla="*/ 2147483647 w 819"/>
              <a:gd name="T21" fmla="*/ 2147483647 h 816"/>
              <a:gd name="T22" fmla="*/ 2147483647 w 819"/>
              <a:gd name="T23" fmla="*/ 2147483647 h 816"/>
              <a:gd name="T24" fmla="*/ 2147483647 w 819"/>
              <a:gd name="T25" fmla="*/ 2147483647 h 816"/>
              <a:gd name="T26" fmla="*/ 2147483647 w 819"/>
              <a:gd name="T27" fmla="*/ 2147483647 h 816"/>
              <a:gd name="T28" fmla="*/ 2147483647 w 819"/>
              <a:gd name="T29" fmla="*/ 2147483647 h 816"/>
              <a:gd name="T30" fmla="*/ 2147483647 w 819"/>
              <a:gd name="T31" fmla="*/ 2147483647 h 816"/>
              <a:gd name="T32" fmla="*/ 2147483647 w 819"/>
              <a:gd name="T33" fmla="*/ 2147483647 h 816"/>
              <a:gd name="T34" fmla="*/ 2147483647 w 819"/>
              <a:gd name="T35" fmla="*/ 2147483647 h 816"/>
              <a:gd name="T36" fmla="*/ 2147483647 w 819"/>
              <a:gd name="T37" fmla="*/ 2147483647 h 816"/>
              <a:gd name="T38" fmla="*/ 2147483647 w 819"/>
              <a:gd name="T39" fmla="*/ 2147483647 h 816"/>
              <a:gd name="T40" fmla="*/ 2147483647 w 819"/>
              <a:gd name="T41" fmla="*/ 2147483647 h 816"/>
              <a:gd name="T42" fmla="*/ 2147483647 w 819"/>
              <a:gd name="T43" fmla="*/ 2147483647 h 816"/>
              <a:gd name="T44" fmla="*/ 2147483647 w 819"/>
              <a:gd name="T45" fmla="*/ 2147483647 h 816"/>
              <a:gd name="T46" fmla="*/ 2147483647 w 819"/>
              <a:gd name="T47" fmla="*/ 2147483647 h 816"/>
              <a:gd name="T48" fmla="*/ 2147483647 w 819"/>
              <a:gd name="T49" fmla="*/ 2147483647 h 816"/>
              <a:gd name="T50" fmla="*/ 2147483647 w 819"/>
              <a:gd name="T51" fmla="*/ 2147483647 h 816"/>
              <a:gd name="T52" fmla="*/ 2147483647 w 819"/>
              <a:gd name="T53" fmla="*/ 2147483647 h 816"/>
              <a:gd name="T54" fmla="*/ 2147483647 w 819"/>
              <a:gd name="T55" fmla="*/ 2147483647 h 816"/>
              <a:gd name="T56" fmla="*/ 2147483647 w 819"/>
              <a:gd name="T57" fmla="*/ 2147483647 h 816"/>
              <a:gd name="T58" fmla="*/ 2147483647 w 819"/>
              <a:gd name="T59" fmla="*/ 2147483647 h 816"/>
              <a:gd name="T60" fmla="*/ 2147483647 w 819"/>
              <a:gd name="T61" fmla="*/ 2147483647 h 816"/>
              <a:gd name="T62" fmla="*/ 2147483647 w 819"/>
              <a:gd name="T63" fmla="*/ 2147483647 h 816"/>
              <a:gd name="T64" fmla="*/ 2147483647 w 819"/>
              <a:gd name="T65" fmla="*/ 2147483647 h 816"/>
              <a:gd name="T66" fmla="*/ 2147483647 w 819"/>
              <a:gd name="T67" fmla="*/ 2147483647 h 816"/>
              <a:gd name="T68" fmla="*/ 2147483647 w 819"/>
              <a:gd name="T69" fmla="*/ 2147483647 h 816"/>
              <a:gd name="T70" fmla="*/ 2147483647 w 819"/>
              <a:gd name="T71" fmla="*/ 2147483647 h 816"/>
              <a:gd name="T72" fmla="*/ 0 w 819"/>
              <a:gd name="T73" fmla="*/ 2147483647 h 816"/>
              <a:gd name="T74" fmla="*/ 2147483647 w 819"/>
              <a:gd name="T75" fmla="*/ 2147483647 h 816"/>
              <a:gd name="T76" fmla="*/ 2147483647 w 819"/>
              <a:gd name="T77" fmla="*/ 2147483647 h 816"/>
              <a:gd name="T78" fmla="*/ 2147483647 w 819"/>
              <a:gd name="T79" fmla="*/ 2147483647 h 816"/>
              <a:gd name="T80" fmla="*/ 2147483647 w 819"/>
              <a:gd name="T81" fmla="*/ 2147483647 h 816"/>
              <a:gd name="T82" fmla="*/ 2147483647 w 819"/>
              <a:gd name="T83" fmla="*/ 2147483647 h 816"/>
              <a:gd name="T84" fmla="*/ 2147483647 w 819"/>
              <a:gd name="T85" fmla="*/ 2147483647 h 816"/>
              <a:gd name="T86" fmla="*/ 2147483647 w 819"/>
              <a:gd name="T87" fmla="*/ 2147483647 h 816"/>
              <a:gd name="T88" fmla="*/ 2147483647 w 819"/>
              <a:gd name="T89" fmla="*/ 2147483647 h 816"/>
              <a:gd name="T90" fmla="*/ 2147483647 w 819"/>
              <a:gd name="T91" fmla="*/ 2147483647 h 816"/>
              <a:gd name="T92" fmla="*/ 2147483647 w 819"/>
              <a:gd name="T93" fmla="*/ 2147483647 h 816"/>
              <a:gd name="T94" fmla="*/ 2147483647 w 819"/>
              <a:gd name="T95" fmla="*/ 2147483647 h 816"/>
              <a:gd name="T96" fmla="*/ 2147483647 w 819"/>
              <a:gd name="T97" fmla="*/ 0 h 81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819" h="816">
                <a:moveTo>
                  <a:pt x="409" y="0"/>
                </a:moveTo>
                <a:lnTo>
                  <a:pt x="466" y="3"/>
                </a:lnTo>
                <a:lnTo>
                  <a:pt x="518" y="14"/>
                </a:lnTo>
                <a:lnTo>
                  <a:pt x="570" y="32"/>
                </a:lnTo>
                <a:lnTo>
                  <a:pt x="616" y="56"/>
                </a:lnTo>
                <a:lnTo>
                  <a:pt x="660" y="85"/>
                </a:lnTo>
                <a:lnTo>
                  <a:pt x="698" y="119"/>
                </a:lnTo>
                <a:lnTo>
                  <a:pt x="734" y="158"/>
                </a:lnTo>
                <a:lnTo>
                  <a:pt x="763" y="202"/>
                </a:lnTo>
                <a:lnTo>
                  <a:pt x="786" y="249"/>
                </a:lnTo>
                <a:lnTo>
                  <a:pt x="803" y="300"/>
                </a:lnTo>
                <a:lnTo>
                  <a:pt x="815" y="353"/>
                </a:lnTo>
                <a:lnTo>
                  <a:pt x="819" y="408"/>
                </a:lnTo>
                <a:lnTo>
                  <a:pt x="815" y="464"/>
                </a:lnTo>
                <a:lnTo>
                  <a:pt x="803" y="517"/>
                </a:lnTo>
                <a:lnTo>
                  <a:pt x="786" y="567"/>
                </a:lnTo>
                <a:lnTo>
                  <a:pt x="763" y="614"/>
                </a:lnTo>
                <a:lnTo>
                  <a:pt x="734" y="657"/>
                </a:lnTo>
                <a:lnTo>
                  <a:pt x="698" y="697"/>
                </a:lnTo>
                <a:lnTo>
                  <a:pt x="660" y="732"/>
                </a:lnTo>
                <a:lnTo>
                  <a:pt x="616" y="761"/>
                </a:lnTo>
                <a:lnTo>
                  <a:pt x="570" y="785"/>
                </a:lnTo>
                <a:lnTo>
                  <a:pt x="518" y="802"/>
                </a:lnTo>
                <a:lnTo>
                  <a:pt x="466" y="813"/>
                </a:lnTo>
                <a:lnTo>
                  <a:pt x="409" y="816"/>
                </a:lnTo>
                <a:lnTo>
                  <a:pt x="354" y="813"/>
                </a:lnTo>
                <a:lnTo>
                  <a:pt x="301" y="802"/>
                </a:lnTo>
                <a:lnTo>
                  <a:pt x="250" y="785"/>
                </a:lnTo>
                <a:lnTo>
                  <a:pt x="203" y="761"/>
                </a:lnTo>
                <a:lnTo>
                  <a:pt x="159" y="732"/>
                </a:lnTo>
                <a:lnTo>
                  <a:pt x="120" y="697"/>
                </a:lnTo>
                <a:lnTo>
                  <a:pt x="86" y="657"/>
                </a:lnTo>
                <a:lnTo>
                  <a:pt x="57" y="614"/>
                </a:lnTo>
                <a:lnTo>
                  <a:pt x="33" y="567"/>
                </a:lnTo>
                <a:lnTo>
                  <a:pt x="15" y="517"/>
                </a:lnTo>
                <a:lnTo>
                  <a:pt x="4" y="464"/>
                </a:lnTo>
                <a:lnTo>
                  <a:pt x="0" y="408"/>
                </a:lnTo>
                <a:lnTo>
                  <a:pt x="4" y="353"/>
                </a:lnTo>
                <a:lnTo>
                  <a:pt x="15" y="300"/>
                </a:lnTo>
                <a:lnTo>
                  <a:pt x="33" y="249"/>
                </a:lnTo>
                <a:lnTo>
                  <a:pt x="57" y="202"/>
                </a:lnTo>
                <a:lnTo>
                  <a:pt x="86" y="158"/>
                </a:lnTo>
                <a:lnTo>
                  <a:pt x="120" y="119"/>
                </a:lnTo>
                <a:lnTo>
                  <a:pt x="159" y="85"/>
                </a:lnTo>
                <a:lnTo>
                  <a:pt x="203" y="56"/>
                </a:lnTo>
                <a:lnTo>
                  <a:pt x="250" y="32"/>
                </a:lnTo>
                <a:lnTo>
                  <a:pt x="301" y="14"/>
                </a:lnTo>
                <a:lnTo>
                  <a:pt x="354" y="3"/>
                </a:lnTo>
                <a:lnTo>
                  <a:pt x="409" y="0"/>
                </a:lnTo>
                <a:close/>
              </a:path>
            </a:pathLst>
          </a:custGeom>
          <a:solidFill>
            <a:srgbClr val="2B7D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8439" name="Freeform 9"/>
          <p:cNvSpPr>
            <a:spLocks noEditPoints="1"/>
          </p:cNvSpPr>
          <p:nvPr/>
        </p:nvSpPr>
        <p:spPr bwMode="auto">
          <a:xfrm>
            <a:off x="9648825" y="3930650"/>
            <a:ext cx="1190625" cy="1190625"/>
          </a:xfrm>
          <a:custGeom>
            <a:avLst/>
            <a:gdLst>
              <a:gd name="T0" fmla="*/ 2147483647 w 1127"/>
              <a:gd name="T1" fmla="*/ 2147483647 h 1125"/>
              <a:gd name="T2" fmla="*/ 2147483647 w 1127"/>
              <a:gd name="T3" fmla="*/ 2147483647 h 1125"/>
              <a:gd name="T4" fmla="*/ 2147483647 w 1127"/>
              <a:gd name="T5" fmla="*/ 2147483647 h 1125"/>
              <a:gd name="T6" fmla="*/ 2147483647 w 1127"/>
              <a:gd name="T7" fmla="*/ 2147483647 h 1125"/>
              <a:gd name="T8" fmla="*/ 2147483647 w 1127"/>
              <a:gd name="T9" fmla="*/ 2147483647 h 1125"/>
              <a:gd name="T10" fmla="*/ 2147483647 w 1127"/>
              <a:gd name="T11" fmla="*/ 2147483647 h 1125"/>
              <a:gd name="T12" fmla="*/ 2147483647 w 1127"/>
              <a:gd name="T13" fmla="*/ 2147483647 h 1125"/>
              <a:gd name="T14" fmla="*/ 2147483647 w 1127"/>
              <a:gd name="T15" fmla="*/ 2147483647 h 1125"/>
              <a:gd name="T16" fmla="*/ 2147483647 w 1127"/>
              <a:gd name="T17" fmla="*/ 2147483647 h 1125"/>
              <a:gd name="T18" fmla="*/ 2147483647 w 1127"/>
              <a:gd name="T19" fmla="*/ 2147483647 h 1125"/>
              <a:gd name="T20" fmla="*/ 2147483647 w 1127"/>
              <a:gd name="T21" fmla="*/ 2147483647 h 1125"/>
              <a:gd name="T22" fmla="*/ 2147483647 w 1127"/>
              <a:gd name="T23" fmla="*/ 2147483647 h 1125"/>
              <a:gd name="T24" fmla="*/ 2147483647 w 1127"/>
              <a:gd name="T25" fmla="*/ 2147483647 h 1125"/>
              <a:gd name="T26" fmla="*/ 2147483647 w 1127"/>
              <a:gd name="T27" fmla="*/ 2147483647 h 1125"/>
              <a:gd name="T28" fmla="*/ 2147483647 w 1127"/>
              <a:gd name="T29" fmla="*/ 2147483647 h 1125"/>
              <a:gd name="T30" fmla="*/ 2147483647 w 1127"/>
              <a:gd name="T31" fmla="*/ 2147483647 h 1125"/>
              <a:gd name="T32" fmla="*/ 2147483647 w 1127"/>
              <a:gd name="T33" fmla="*/ 2147483647 h 1125"/>
              <a:gd name="T34" fmla="*/ 2147483647 w 1127"/>
              <a:gd name="T35" fmla="*/ 2147483647 h 1125"/>
              <a:gd name="T36" fmla="*/ 2147483647 w 1127"/>
              <a:gd name="T37" fmla="*/ 2147483647 h 1125"/>
              <a:gd name="T38" fmla="*/ 2147483647 w 1127"/>
              <a:gd name="T39" fmla="*/ 2147483647 h 1125"/>
              <a:gd name="T40" fmla="*/ 2147483647 w 1127"/>
              <a:gd name="T41" fmla="*/ 2147483647 h 1125"/>
              <a:gd name="T42" fmla="*/ 2147483647 w 1127"/>
              <a:gd name="T43" fmla="*/ 2147483647 h 1125"/>
              <a:gd name="T44" fmla="*/ 2147483647 w 1127"/>
              <a:gd name="T45" fmla="*/ 2147483647 h 1125"/>
              <a:gd name="T46" fmla="*/ 2147483647 w 1127"/>
              <a:gd name="T47" fmla="*/ 2147483647 h 1125"/>
              <a:gd name="T48" fmla="*/ 2147483647 w 1127"/>
              <a:gd name="T49" fmla="*/ 2147483647 h 1125"/>
              <a:gd name="T50" fmla="*/ 2147483647 w 1127"/>
              <a:gd name="T51" fmla="*/ 2147483647 h 1125"/>
              <a:gd name="T52" fmla="*/ 2147483647 w 1127"/>
              <a:gd name="T53" fmla="*/ 2147483647 h 1125"/>
              <a:gd name="T54" fmla="*/ 2147483647 w 1127"/>
              <a:gd name="T55" fmla="*/ 2147483647 h 1125"/>
              <a:gd name="T56" fmla="*/ 2147483647 w 1127"/>
              <a:gd name="T57" fmla="*/ 0 h 1125"/>
              <a:gd name="T58" fmla="*/ 2147483647 w 1127"/>
              <a:gd name="T59" fmla="*/ 2147483647 h 1125"/>
              <a:gd name="T60" fmla="*/ 2147483647 w 1127"/>
              <a:gd name="T61" fmla="*/ 2147483647 h 1125"/>
              <a:gd name="T62" fmla="*/ 2147483647 w 1127"/>
              <a:gd name="T63" fmla="*/ 2147483647 h 1125"/>
              <a:gd name="T64" fmla="*/ 2147483647 w 1127"/>
              <a:gd name="T65" fmla="*/ 2147483647 h 1125"/>
              <a:gd name="T66" fmla="*/ 2147483647 w 1127"/>
              <a:gd name="T67" fmla="*/ 2147483647 h 1125"/>
              <a:gd name="T68" fmla="*/ 2147483647 w 1127"/>
              <a:gd name="T69" fmla="*/ 2147483647 h 1125"/>
              <a:gd name="T70" fmla="*/ 2147483647 w 1127"/>
              <a:gd name="T71" fmla="*/ 2147483647 h 1125"/>
              <a:gd name="T72" fmla="*/ 2147483647 w 1127"/>
              <a:gd name="T73" fmla="*/ 2147483647 h 1125"/>
              <a:gd name="T74" fmla="*/ 2147483647 w 1127"/>
              <a:gd name="T75" fmla="*/ 2147483647 h 1125"/>
              <a:gd name="T76" fmla="*/ 2147483647 w 1127"/>
              <a:gd name="T77" fmla="*/ 2147483647 h 1125"/>
              <a:gd name="T78" fmla="*/ 2147483647 w 1127"/>
              <a:gd name="T79" fmla="*/ 2147483647 h 1125"/>
              <a:gd name="T80" fmla="*/ 2147483647 w 1127"/>
              <a:gd name="T81" fmla="*/ 2147483647 h 1125"/>
              <a:gd name="T82" fmla="*/ 2147483647 w 1127"/>
              <a:gd name="T83" fmla="*/ 2147483647 h 1125"/>
              <a:gd name="T84" fmla="*/ 2147483647 w 1127"/>
              <a:gd name="T85" fmla="*/ 2147483647 h 1125"/>
              <a:gd name="T86" fmla="*/ 2147483647 w 1127"/>
              <a:gd name="T87" fmla="*/ 2147483647 h 1125"/>
              <a:gd name="T88" fmla="*/ 2147483647 w 1127"/>
              <a:gd name="T89" fmla="*/ 2147483647 h 1125"/>
              <a:gd name="T90" fmla="*/ 2147483647 w 1127"/>
              <a:gd name="T91" fmla="*/ 2147483647 h 1125"/>
              <a:gd name="T92" fmla="*/ 2147483647 w 1127"/>
              <a:gd name="T93" fmla="*/ 2147483647 h 1125"/>
              <a:gd name="T94" fmla="*/ 2147483647 w 1127"/>
              <a:gd name="T95" fmla="*/ 2147483647 h 1125"/>
              <a:gd name="T96" fmla="*/ 2147483647 w 1127"/>
              <a:gd name="T97" fmla="*/ 2147483647 h 1125"/>
              <a:gd name="T98" fmla="*/ 0 w 1127"/>
              <a:gd name="T99" fmla="*/ 2147483647 h 1125"/>
              <a:gd name="T100" fmla="*/ 2147483647 w 1127"/>
              <a:gd name="T101" fmla="*/ 2147483647 h 1125"/>
              <a:gd name="T102" fmla="*/ 2147483647 w 1127"/>
              <a:gd name="T103" fmla="*/ 2147483647 h 1125"/>
              <a:gd name="T104" fmla="*/ 2147483647 w 1127"/>
              <a:gd name="T105" fmla="*/ 2147483647 h 1125"/>
              <a:gd name="T106" fmla="*/ 2147483647 w 1127"/>
              <a:gd name="T107" fmla="*/ 2147483647 h 1125"/>
              <a:gd name="T108" fmla="*/ 2147483647 w 1127"/>
              <a:gd name="T109" fmla="*/ 2147483647 h 1125"/>
              <a:gd name="T110" fmla="*/ 2147483647 w 1127"/>
              <a:gd name="T111" fmla="*/ 2147483647 h 1125"/>
              <a:gd name="T112" fmla="*/ 2147483647 w 1127"/>
              <a:gd name="T113" fmla="*/ 0 h 11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127" h="1125">
                <a:moveTo>
                  <a:pt x="564" y="21"/>
                </a:moveTo>
                <a:lnTo>
                  <a:pt x="501" y="25"/>
                </a:lnTo>
                <a:lnTo>
                  <a:pt x="439" y="35"/>
                </a:lnTo>
                <a:lnTo>
                  <a:pt x="382" y="52"/>
                </a:lnTo>
                <a:lnTo>
                  <a:pt x="326" y="76"/>
                </a:lnTo>
                <a:lnTo>
                  <a:pt x="274" y="106"/>
                </a:lnTo>
                <a:lnTo>
                  <a:pt x="225" y="140"/>
                </a:lnTo>
                <a:lnTo>
                  <a:pt x="180" y="180"/>
                </a:lnTo>
                <a:lnTo>
                  <a:pt x="141" y="224"/>
                </a:lnTo>
                <a:lnTo>
                  <a:pt x="107" y="273"/>
                </a:lnTo>
                <a:lnTo>
                  <a:pt x="78" y="324"/>
                </a:lnTo>
                <a:lnTo>
                  <a:pt x="54" y="381"/>
                </a:lnTo>
                <a:lnTo>
                  <a:pt x="36" y="438"/>
                </a:lnTo>
                <a:lnTo>
                  <a:pt x="25" y="499"/>
                </a:lnTo>
                <a:lnTo>
                  <a:pt x="23" y="562"/>
                </a:lnTo>
                <a:lnTo>
                  <a:pt x="25" y="625"/>
                </a:lnTo>
                <a:lnTo>
                  <a:pt x="36" y="687"/>
                </a:lnTo>
                <a:lnTo>
                  <a:pt x="54" y="744"/>
                </a:lnTo>
                <a:lnTo>
                  <a:pt x="78" y="799"/>
                </a:lnTo>
                <a:lnTo>
                  <a:pt x="107" y="852"/>
                </a:lnTo>
                <a:lnTo>
                  <a:pt x="141" y="901"/>
                </a:lnTo>
                <a:lnTo>
                  <a:pt x="180" y="945"/>
                </a:lnTo>
                <a:lnTo>
                  <a:pt x="225" y="985"/>
                </a:lnTo>
                <a:lnTo>
                  <a:pt x="274" y="1019"/>
                </a:lnTo>
                <a:lnTo>
                  <a:pt x="326" y="1048"/>
                </a:lnTo>
                <a:lnTo>
                  <a:pt x="382" y="1071"/>
                </a:lnTo>
                <a:lnTo>
                  <a:pt x="439" y="1088"/>
                </a:lnTo>
                <a:lnTo>
                  <a:pt x="501" y="1100"/>
                </a:lnTo>
                <a:lnTo>
                  <a:pt x="564" y="1103"/>
                </a:lnTo>
                <a:lnTo>
                  <a:pt x="627" y="1100"/>
                </a:lnTo>
                <a:lnTo>
                  <a:pt x="688" y="1088"/>
                </a:lnTo>
                <a:lnTo>
                  <a:pt x="746" y="1071"/>
                </a:lnTo>
                <a:lnTo>
                  <a:pt x="802" y="1048"/>
                </a:lnTo>
                <a:lnTo>
                  <a:pt x="853" y="1019"/>
                </a:lnTo>
                <a:lnTo>
                  <a:pt x="902" y="985"/>
                </a:lnTo>
                <a:lnTo>
                  <a:pt x="947" y="945"/>
                </a:lnTo>
                <a:lnTo>
                  <a:pt x="986" y="901"/>
                </a:lnTo>
                <a:lnTo>
                  <a:pt x="1020" y="852"/>
                </a:lnTo>
                <a:lnTo>
                  <a:pt x="1051" y="799"/>
                </a:lnTo>
                <a:lnTo>
                  <a:pt x="1074" y="744"/>
                </a:lnTo>
                <a:lnTo>
                  <a:pt x="1091" y="687"/>
                </a:lnTo>
                <a:lnTo>
                  <a:pt x="1102" y="625"/>
                </a:lnTo>
                <a:lnTo>
                  <a:pt x="1106" y="562"/>
                </a:lnTo>
                <a:lnTo>
                  <a:pt x="1102" y="499"/>
                </a:lnTo>
                <a:lnTo>
                  <a:pt x="1091" y="438"/>
                </a:lnTo>
                <a:lnTo>
                  <a:pt x="1074" y="381"/>
                </a:lnTo>
                <a:lnTo>
                  <a:pt x="1051" y="324"/>
                </a:lnTo>
                <a:lnTo>
                  <a:pt x="1020" y="273"/>
                </a:lnTo>
                <a:lnTo>
                  <a:pt x="986" y="224"/>
                </a:lnTo>
                <a:lnTo>
                  <a:pt x="947" y="180"/>
                </a:lnTo>
                <a:lnTo>
                  <a:pt x="902" y="140"/>
                </a:lnTo>
                <a:lnTo>
                  <a:pt x="853" y="106"/>
                </a:lnTo>
                <a:lnTo>
                  <a:pt x="802" y="76"/>
                </a:lnTo>
                <a:lnTo>
                  <a:pt x="746" y="52"/>
                </a:lnTo>
                <a:lnTo>
                  <a:pt x="688" y="35"/>
                </a:lnTo>
                <a:lnTo>
                  <a:pt x="627" y="25"/>
                </a:lnTo>
                <a:lnTo>
                  <a:pt x="564" y="21"/>
                </a:lnTo>
                <a:close/>
                <a:moveTo>
                  <a:pt x="564" y="0"/>
                </a:moveTo>
                <a:lnTo>
                  <a:pt x="630" y="4"/>
                </a:lnTo>
                <a:lnTo>
                  <a:pt x="693" y="14"/>
                </a:lnTo>
                <a:lnTo>
                  <a:pt x="753" y="33"/>
                </a:lnTo>
                <a:lnTo>
                  <a:pt x="811" y="56"/>
                </a:lnTo>
                <a:lnTo>
                  <a:pt x="865" y="88"/>
                </a:lnTo>
                <a:lnTo>
                  <a:pt x="916" y="123"/>
                </a:lnTo>
                <a:lnTo>
                  <a:pt x="962" y="164"/>
                </a:lnTo>
                <a:lnTo>
                  <a:pt x="1003" y="210"/>
                </a:lnTo>
                <a:lnTo>
                  <a:pt x="1039" y="261"/>
                </a:lnTo>
                <a:lnTo>
                  <a:pt x="1070" y="315"/>
                </a:lnTo>
                <a:lnTo>
                  <a:pt x="1094" y="373"/>
                </a:lnTo>
                <a:lnTo>
                  <a:pt x="1112" y="433"/>
                </a:lnTo>
                <a:lnTo>
                  <a:pt x="1123" y="496"/>
                </a:lnTo>
                <a:lnTo>
                  <a:pt x="1127" y="562"/>
                </a:lnTo>
                <a:lnTo>
                  <a:pt x="1123" y="627"/>
                </a:lnTo>
                <a:lnTo>
                  <a:pt x="1112" y="692"/>
                </a:lnTo>
                <a:lnTo>
                  <a:pt x="1094" y="752"/>
                </a:lnTo>
                <a:lnTo>
                  <a:pt x="1070" y="810"/>
                </a:lnTo>
                <a:lnTo>
                  <a:pt x="1039" y="864"/>
                </a:lnTo>
                <a:lnTo>
                  <a:pt x="1003" y="914"/>
                </a:lnTo>
                <a:lnTo>
                  <a:pt x="962" y="960"/>
                </a:lnTo>
                <a:lnTo>
                  <a:pt x="916" y="1002"/>
                </a:lnTo>
                <a:lnTo>
                  <a:pt x="865" y="1037"/>
                </a:lnTo>
                <a:lnTo>
                  <a:pt x="811" y="1067"/>
                </a:lnTo>
                <a:lnTo>
                  <a:pt x="753" y="1092"/>
                </a:lnTo>
                <a:lnTo>
                  <a:pt x="693" y="1111"/>
                </a:lnTo>
                <a:lnTo>
                  <a:pt x="630" y="1121"/>
                </a:lnTo>
                <a:lnTo>
                  <a:pt x="564" y="1125"/>
                </a:lnTo>
                <a:lnTo>
                  <a:pt x="499" y="1121"/>
                </a:lnTo>
                <a:lnTo>
                  <a:pt x="434" y="1111"/>
                </a:lnTo>
                <a:lnTo>
                  <a:pt x="374" y="1092"/>
                </a:lnTo>
                <a:lnTo>
                  <a:pt x="316" y="1067"/>
                </a:lnTo>
                <a:lnTo>
                  <a:pt x="262" y="1037"/>
                </a:lnTo>
                <a:lnTo>
                  <a:pt x="212" y="1002"/>
                </a:lnTo>
                <a:lnTo>
                  <a:pt x="166" y="960"/>
                </a:lnTo>
                <a:lnTo>
                  <a:pt x="124" y="914"/>
                </a:lnTo>
                <a:lnTo>
                  <a:pt x="88" y="864"/>
                </a:lnTo>
                <a:lnTo>
                  <a:pt x="58" y="810"/>
                </a:lnTo>
                <a:lnTo>
                  <a:pt x="33" y="752"/>
                </a:lnTo>
                <a:lnTo>
                  <a:pt x="15" y="692"/>
                </a:lnTo>
                <a:lnTo>
                  <a:pt x="4" y="627"/>
                </a:lnTo>
                <a:lnTo>
                  <a:pt x="0" y="562"/>
                </a:lnTo>
                <a:lnTo>
                  <a:pt x="4" y="496"/>
                </a:lnTo>
                <a:lnTo>
                  <a:pt x="15" y="433"/>
                </a:lnTo>
                <a:lnTo>
                  <a:pt x="33" y="373"/>
                </a:lnTo>
                <a:lnTo>
                  <a:pt x="58" y="315"/>
                </a:lnTo>
                <a:lnTo>
                  <a:pt x="88" y="261"/>
                </a:lnTo>
                <a:lnTo>
                  <a:pt x="124" y="210"/>
                </a:lnTo>
                <a:lnTo>
                  <a:pt x="166" y="164"/>
                </a:lnTo>
                <a:lnTo>
                  <a:pt x="212" y="123"/>
                </a:lnTo>
                <a:lnTo>
                  <a:pt x="262" y="88"/>
                </a:lnTo>
                <a:lnTo>
                  <a:pt x="316" y="56"/>
                </a:lnTo>
                <a:lnTo>
                  <a:pt x="374" y="33"/>
                </a:lnTo>
                <a:lnTo>
                  <a:pt x="434" y="14"/>
                </a:lnTo>
                <a:lnTo>
                  <a:pt x="499" y="4"/>
                </a:lnTo>
                <a:lnTo>
                  <a:pt x="564" y="0"/>
                </a:lnTo>
                <a:close/>
              </a:path>
            </a:pathLst>
          </a:cu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8440" name="Freeform 10"/>
          <p:cNvSpPr>
            <a:spLocks/>
          </p:cNvSpPr>
          <p:nvPr/>
        </p:nvSpPr>
        <p:spPr bwMode="auto">
          <a:xfrm>
            <a:off x="9813925" y="4092575"/>
            <a:ext cx="863600" cy="866775"/>
          </a:xfrm>
          <a:custGeom>
            <a:avLst/>
            <a:gdLst>
              <a:gd name="T0" fmla="*/ 2147483647 w 818"/>
              <a:gd name="T1" fmla="*/ 0 h 816"/>
              <a:gd name="T2" fmla="*/ 2147483647 w 818"/>
              <a:gd name="T3" fmla="*/ 2147483647 h 816"/>
              <a:gd name="T4" fmla="*/ 2147483647 w 818"/>
              <a:gd name="T5" fmla="*/ 2147483647 h 816"/>
              <a:gd name="T6" fmla="*/ 2147483647 w 818"/>
              <a:gd name="T7" fmla="*/ 2147483647 h 816"/>
              <a:gd name="T8" fmla="*/ 2147483647 w 818"/>
              <a:gd name="T9" fmla="*/ 2147483647 h 816"/>
              <a:gd name="T10" fmla="*/ 2147483647 w 818"/>
              <a:gd name="T11" fmla="*/ 2147483647 h 816"/>
              <a:gd name="T12" fmla="*/ 2147483647 w 818"/>
              <a:gd name="T13" fmla="*/ 2147483647 h 816"/>
              <a:gd name="T14" fmla="*/ 2147483647 w 818"/>
              <a:gd name="T15" fmla="*/ 2147483647 h 816"/>
              <a:gd name="T16" fmla="*/ 2147483647 w 818"/>
              <a:gd name="T17" fmla="*/ 2147483647 h 816"/>
              <a:gd name="T18" fmla="*/ 2147483647 w 818"/>
              <a:gd name="T19" fmla="*/ 2147483647 h 816"/>
              <a:gd name="T20" fmla="*/ 2147483647 w 818"/>
              <a:gd name="T21" fmla="*/ 2147483647 h 816"/>
              <a:gd name="T22" fmla="*/ 2147483647 w 818"/>
              <a:gd name="T23" fmla="*/ 2147483647 h 816"/>
              <a:gd name="T24" fmla="*/ 2147483647 w 818"/>
              <a:gd name="T25" fmla="*/ 2147483647 h 816"/>
              <a:gd name="T26" fmla="*/ 2147483647 w 818"/>
              <a:gd name="T27" fmla="*/ 2147483647 h 816"/>
              <a:gd name="T28" fmla="*/ 2147483647 w 818"/>
              <a:gd name="T29" fmla="*/ 2147483647 h 816"/>
              <a:gd name="T30" fmla="*/ 2147483647 w 818"/>
              <a:gd name="T31" fmla="*/ 2147483647 h 816"/>
              <a:gd name="T32" fmla="*/ 2147483647 w 818"/>
              <a:gd name="T33" fmla="*/ 2147483647 h 816"/>
              <a:gd name="T34" fmla="*/ 2147483647 w 818"/>
              <a:gd name="T35" fmla="*/ 2147483647 h 816"/>
              <a:gd name="T36" fmla="*/ 2147483647 w 818"/>
              <a:gd name="T37" fmla="*/ 2147483647 h 816"/>
              <a:gd name="T38" fmla="*/ 2147483647 w 818"/>
              <a:gd name="T39" fmla="*/ 2147483647 h 816"/>
              <a:gd name="T40" fmla="*/ 2147483647 w 818"/>
              <a:gd name="T41" fmla="*/ 2147483647 h 816"/>
              <a:gd name="T42" fmla="*/ 2147483647 w 818"/>
              <a:gd name="T43" fmla="*/ 2147483647 h 816"/>
              <a:gd name="T44" fmla="*/ 2147483647 w 818"/>
              <a:gd name="T45" fmla="*/ 2147483647 h 816"/>
              <a:gd name="T46" fmla="*/ 2147483647 w 818"/>
              <a:gd name="T47" fmla="*/ 2147483647 h 816"/>
              <a:gd name="T48" fmla="*/ 2147483647 w 818"/>
              <a:gd name="T49" fmla="*/ 2147483647 h 816"/>
              <a:gd name="T50" fmla="*/ 2147483647 w 818"/>
              <a:gd name="T51" fmla="*/ 2147483647 h 816"/>
              <a:gd name="T52" fmla="*/ 2147483647 w 818"/>
              <a:gd name="T53" fmla="*/ 2147483647 h 816"/>
              <a:gd name="T54" fmla="*/ 2147483647 w 818"/>
              <a:gd name="T55" fmla="*/ 2147483647 h 816"/>
              <a:gd name="T56" fmla="*/ 2147483647 w 818"/>
              <a:gd name="T57" fmla="*/ 2147483647 h 816"/>
              <a:gd name="T58" fmla="*/ 2147483647 w 818"/>
              <a:gd name="T59" fmla="*/ 2147483647 h 816"/>
              <a:gd name="T60" fmla="*/ 2147483647 w 818"/>
              <a:gd name="T61" fmla="*/ 2147483647 h 816"/>
              <a:gd name="T62" fmla="*/ 2147483647 w 818"/>
              <a:gd name="T63" fmla="*/ 2147483647 h 816"/>
              <a:gd name="T64" fmla="*/ 2147483647 w 818"/>
              <a:gd name="T65" fmla="*/ 2147483647 h 816"/>
              <a:gd name="T66" fmla="*/ 2147483647 w 818"/>
              <a:gd name="T67" fmla="*/ 2147483647 h 816"/>
              <a:gd name="T68" fmla="*/ 2147483647 w 818"/>
              <a:gd name="T69" fmla="*/ 2147483647 h 816"/>
              <a:gd name="T70" fmla="*/ 2147483647 w 818"/>
              <a:gd name="T71" fmla="*/ 2147483647 h 816"/>
              <a:gd name="T72" fmla="*/ 0 w 818"/>
              <a:gd name="T73" fmla="*/ 2147483647 h 816"/>
              <a:gd name="T74" fmla="*/ 2147483647 w 818"/>
              <a:gd name="T75" fmla="*/ 2147483647 h 816"/>
              <a:gd name="T76" fmla="*/ 2147483647 w 818"/>
              <a:gd name="T77" fmla="*/ 2147483647 h 816"/>
              <a:gd name="T78" fmla="*/ 2147483647 w 818"/>
              <a:gd name="T79" fmla="*/ 2147483647 h 816"/>
              <a:gd name="T80" fmla="*/ 2147483647 w 818"/>
              <a:gd name="T81" fmla="*/ 2147483647 h 816"/>
              <a:gd name="T82" fmla="*/ 2147483647 w 818"/>
              <a:gd name="T83" fmla="*/ 2147483647 h 816"/>
              <a:gd name="T84" fmla="*/ 2147483647 w 818"/>
              <a:gd name="T85" fmla="*/ 2147483647 h 816"/>
              <a:gd name="T86" fmla="*/ 2147483647 w 818"/>
              <a:gd name="T87" fmla="*/ 2147483647 h 816"/>
              <a:gd name="T88" fmla="*/ 2147483647 w 818"/>
              <a:gd name="T89" fmla="*/ 2147483647 h 816"/>
              <a:gd name="T90" fmla="*/ 2147483647 w 818"/>
              <a:gd name="T91" fmla="*/ 2147483647 h 816"/>
              <a:gd name="T92" fmla="*/ 2147483647 w 818"/>
              <a:gd name="T93" fmla="*/ 2147483647 h 816"/>
              <a:gd name="T94" fmla="*/ 2147483647 w 818"/>
              <a:gd name="T95" fmla="*/ 2147483647 h 816"/>
              <a:gd name="T96" fmla="*/ 2147483647 w 818"/>
              <a:gd name="T97" fmla="*/ 0 h 81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818" h="816">
                <a:moveTo>
                  <a:pt x="409" y="0"/>
                </a:moveTo>
                <a:lnTo>
                  <a:pt x="464" y="3"/>
                </a:lnTo>
                <a:lnTo>
                  <a:pt x="517" y="14"/>
                </a:lnTo>
                <a:lnTo>
                  <a:pt x="568" y="32"/>
                </a:lnTo>
                <a:lnTo>
                  <a:pt x="616" y="56"/>
                </a:lnTo>
                <a:lnTo>
                  <a:pt x="659" y="85"/>
                </a:lnTo>
                <a:lnTo>
                  <a:pt x="698" y="119"/>
                </a:lnTo>
                <a:lnTo>
                  <a:pt x="733" y="158"/>
                </a:lnTo>
                <a:lnTo>
                  <a:pt x="761" y="202"/>
                </a:lnTo>
                <a:lnTo>
                  <a:pt x="785" y="249"/>
                </a:lnTo>
                <a:lnTo>
                  <a:pt x="804" y="300"/>
                </a:lnTo>
                <a:lnTo>
                  <a:pt x="814" y="353"/>
                </a:lnTo>
                <a:lnTo>
                  <a:pt x="818" y="408"/>
                </a:lnTo>
                <a:lnTo>
                  <a:pt x="814" y="464"/>
                </a:lnTo>
                <a:lnTo>
                  <a:pt x="804" y="517"/>
                </a:lnTo>
                <a:lnTo>
                  <a:pt x="785" y="567"/>
                </a:lnTo>
                <a:lnTo>
                  <a:pt x="761" y="614"/>
                </a:lnTo>
                <a:lnTo>
                  <a:pt x="733" y="657"/>
                </a:lnTo>
                <a:lnTo>
                  <a:pt x="698" y="697"/>
                </a:lnTo>
                <a:lnTo>
                  <a:pt x="659" y="732"/>
                </a:lnTo>
                <a:lnTo>
                  <a:pt x="616" y="761"/>
                </a:lnTo>
                <a:lnTo>
                  <a:pt x="568" y="785"/>
                </a:lnTo>
                <a:lnTo>
                  <a:pt x="517" y="802"/>
                </a:lnTo>
                <a:lnTo>
                  <a:pt x="464" y="813"/>
                </a:lnTo>
                <a:lnTo>
                  <a:pt x="409" y="816"/>
                </a:lnTo>
                <a:lnTo>
                  <a:pt x="353" y="813"/>
                </a:lnTo>
                <a:lnTo>
                  <a:pt x="300" y="802"/>
                </a:lnTo>
                <a:lnTo>
                  <a:pt x="250" y="785"/>
                </a:lnTo>
                <a:lnTo>
                  <a:pt x="203" y="761"/>
                </a:lnTo>
                <a:lnTo>
                  <a:pt x="160" y="732"/>
                </a:lnTo>
                <a:lnTo>
                  <a:pt x="120" y="697"/>
                </a:lnTo>
                <a:lnTo>
                  <a:pt x="85" y="657"/>
                </a:lnTo>
                <a:lnTo>
                  <a:pt x="56" y="614"/>
                </a:lnTo>
                <a:lnTo>
                  <a:pt x="32" y="567"/>
                </a:lnTo>
                <a:lnTo>
                  <a:pt x="15" y="517"/>
                </a:lnTo>
                <a:lnTo>
                  <a:pt x="3" y="464"/>
                </a:lnTo>
                <a:lnTo>
                  <a:pt x="0" y="408"/>
                </a:lnTo>
                <a:lnTo>
                  <a:pt x="3" y="353"/>
                </a:lnTo>
                <a:lnTo>
                  <a:pt x="15" y="300"/>
                </a:lnTo>
                <a:lnTo>
                  <a:pt x="32" y="249"/>
                </a:lnTo>
                <a:lnTo>
                  <a:pt x="56" y="202"/>
                </a:lnTo>
                <a:lnTo>
                  <a:pt x="85" y="158"/>
                </a:lnTo>
                <a:lnTo>
                  <a:pt x="120" y="119"/>
                </a:lnTo>
                <a:lnTo>
                  <a:pt x="160" y="85"/>
                </a:lnTo>
                <a:lnTo>
                  <a:pt x="203" y="56"/>
                </a:lnTo>
                <a:lnTo>
                  <a:pt x="250" y="32"/>
                </a:lnTo>
                <a:lnTo>
                  <a:pt x="300" y="14"/>
                </a:lnTo>
                <a:lnTo>
                  <a:pt x="353" y="3"/>
                </a:lnTo>
                <a:lnTo>
                  <a:pt x="409" y="0"/>
                </a:lnTo>
                <a:close/>
              </a:path>
            </a:pathLst>
          </a:cu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8441" name="Freeform 11"/>
          <p:cNvSpPr>
            <a:spLocks noEditPoints="1"/>
          </p:cNvSpPr>
          <p:nvPr/>
        </p:nvSpPr>
        <p:spPr bwMode="auto">
          <a:xfrm>
            <a:off x="9674225" y="2325688"/>
            <a:ext cx="1192213" cy="1192212"/>
          </a:xfrm>
          <a:custGeom>
            <a:avLst/>
            <a:gdLst>
              <a:gd name="T0" fmla="*/ 2147483647 w 1128"/>
              <a:gd name="T1" fmla="*/ 2147483647 h 1126"/>
              <a:gd name="T2" fmla="*/ 2147483647 w 1128"/>
              <a:gd name="T3" fmla="*/ 2147483647 h 1126"/>
              <a:gd name="T4" fmla="*/ 2147483647 w 1128"/>
              <a:gd name="T5" fmla="*/ 2147483647 h 1126"/>
              <a:gd name="T6" fmla="*/ 2147483647 w 1128"/>
              <a:gd name="T7" fmla="*/ 2147483647 h 1126"/>
              <a:gd name="T8" fmla="*/ 2147483647 w 1128"/>
              <a:gd name="T9" fmla="*/ 2147483647 h 1126"/>
              <a:gd name="T10" fmla="*/ 2147483647 w 1128"/>
              <a:gd name="T11" fmla="*/ 2147483647 h 1126"/>
              <a:gd name="T12" fmla="*/ 2147483647 w 1128"/>
              <a:gd name="T13" fmla="*/ 2147483647 h 1126"/>
              <a:gd name="T14" fmla="*/ 2147483647 w 1128"/>
              <a:gd name="T15" fmla="*/ 2147483647 h 1126"/>
              <a:gd name="T16" fmla="*/ 2147483647 w 1128"/>
              <a:gd name="T17" fmla="*/ 2147483647 h 1126"/>
              <a:gd name="T18" fmla="*/ 2147483647 w 1128"/>
              <a:gd name="T19" fmla="*/ 2147483647 h 1126"/>
              <a:gd name="T20" fmla="*/ 2147483647 w 1128"/>
              <a:gd name="T21" fmla="*/ 2147483647 h 1126"/>
              <a:gd name="T22" fmla="*/ 2147483647 w 1128"/>
              <a:gd name="T23" fmla="*/ 2147483647 h 1126"/>
              <a:gd name="T24" fmla="*/ 2147483647 w 1128"/>
              <a:gd name="T25" fmla="*/ 2147483647 h 1126"/>
              <a:gd name="T26" fmla="*/ 2147483647 w 1128"/>
              <a:gd name="T27" fmla="*/ 2147483647 h 1126"/>
              <a:gd name="T28" fmla="*/ 2147483647 w 1128"/>
              <a:gd name="T29" fmla="*/ 2147483647 h 1126"/>
              <a:gd name="T30" fmla="*/ 2147483647 w 1128"/>
              <a:gd name="T31" fmla="*/ 2147483647 h 1126"/>
              <a:gd name="T32" fmla="*/ 2147483647 w 1128"/>
              <a:gd name="T33" fmla="*/ 2147483647 h 1126"/>
              <a:gd name="T34" fmla="*/ 2147483647 w 1128"/>
              <a:gd name="T35" fmla="*/ 2147483647 h 1126"/>
              <a:gd name="T36" fmla="*/ 2147483647 w 1128"/>
              <a:gd name="T37" fmla="*/ 2147483647 h 1126"/>
              <a:gd name="T38" fmla="*/ 2147483647 w 1128"/>
              <a:gd name="T39" fmla="*/ 2147483647 h 1126"/>
              <a:gd name="T40" fmla="*/ 2147483647 w 1128"/>
              <a:gd name="T41" fmla="*/ 2147483647 h 1126"/>
              <a:gd name="T42" fmla="*/ 2147483647 w 1128"/>
              <a:gd name="T43" fmla="*/ 2147483647 h 1126"/>
              <a:gd name="T44" fmla="*/ 2147483647 w 1128"/>
              <a:gd name="T45" fmla="*/ 2147483647 h 1126"/>
              <a:gd name="T46" fmla="*/ 2147483647 w 1128"/>
              <a:gd name="T47" fmla="*/ 2147483647 h 1126"/>
              <a:gd name="T48" fmla="*/ 2147483647 w 1128"/>
              <a:gd name="T49" fmla="*/ 2147483647 h 1126"/>
              <a:gd name="T50" fmla="*/ 2147483647 w 1128"/>
              <a:gd name="T51" fmla="*/ 2147483647 h 1126"/>
              <a:gd name="T52" fmla="*/ 2147483647 w 1128"/>
              <a:gd name="T53" fmla="*/ 2147483647 h 1126"/>
              <a:gd name="T54" fmla="*/ 2147483647 w 1128"/>
              <a:gd name="T55" fmla="*/ 2147483647 h 1126"/>
              <a:gd name="T56" fmla="*/ 2147483647 w 1128"/>
              <a:gd name="T57" fmla="*/ 0 h 1126"/>
              <a:gd name="T58" fmla="*/ 2147483647 w 1128"/>
              <a:gd name="T59" fmla="*/ 2147483647 h 1126"/>
              <a:gd name="T60" fmla="*/ 2147483647 w 1128"/>
              <a:gd name="T61" fmla="*/ 2147483647 h 1126"/>
              <a:gd name="T62" fmla="*/ 2147483647 w 1128"/>
              <a:gd name="T63" fmla="*/ 2147483647 h 1126"/>
              <a:gd name="T64" fmla="*/ 2147483647 w 1128"/>
              <a:gd name="T65" fmla="*/ 2147483647 h 1126"/>
              <a:gd name="T66" fmla="*/ 2147483647 w 1128"/>
              <a:gd name="T67" fmla="*/ 2147483647 h 1126"/>
              <a:gd name="T68" fmla="*/ 2147483647 w 1128"/>
              <a:gd name="T69" fmla="*/ 2147483647 h 1126"/>
              <a:gd name="T70" fmla="*/ 2147483647 w 1128"/>
              <a:gd name="T71" fmla="*/ 2147483647 h 1126"/>
              <a:gd name="T72" fmla="*/ 2147483647 w 1128"/>
              <a:gd name="T73" fmla="*/ 2147483647 h 1126"/>
              <a:gd name="T74" fmla="*/ 2147483647 w 1128"/>
              <a:gd name="T75" fmla="*/ 2147483647 h 1126"/>
              <a:gd name="T76" fmla="*/ 2147483647 w 1128"/>
              <a:gd name="T77" fmla="*/ 2147483647 h 1126"/>
              <a:gd name="T78" fmla="*/ 2147483647 w 1128"/>
              <a:gd name="T79" fmla="*/ 2147483647 h 1126"/>
              <a:gd name="T80" fmla="*/ 2147483647 w 1128"/>
              <a:gd name="T81" fmla="*/ 2147483647 h 1126"/>
              <a:gd name="T82" fmla="*/ 2147483647 w 1128"/>
              <a:gd name="T83" fmla="*/ 2147483647 h 1126"/>
              <a:gd name="T84" fmla="*/ 2147483647 w 1128"/>
              <a:gd name="T85" fmla="*/ 2147483647 h 1126"/>
              <a:gd name="T86" fmla="*/ 2147483647 w 1128"/>
              <a:gd name="T87" fmla="*/ 2147483647 h 1126"/>
              <a:gd name="T88" fmla="*/ 2147483647 w 1128"/>
              <a:gd name="T89" fmla="*/ 2147483647 h 1126"/>
              <a:gd name="T90" fmla="*/ 2147483647 w 1128"/>
              <a:gd name="T91" fmla="*/ 2147483647 h 1126"/>
              <a:gd name="T92" fmla="*/ 2147483647 w 1128"/>
              <a:gd name="T93" fmla="*/ 2147483647 h 1126"/>
              <a:gd name="T94" fmla="*/ 2147483647 w 1128"/>
              <a:gd name="T95" fmla="*/ 2147483647 h 1126"/>
              <a:gd name="T96" fmla="*/ 2147483647 w 1128"/>
              <a:gd name="T97" fmla="*/ 2147483647 h 1126"/>
              <a:gd name="T98" fmla="*/ 0 w 1128"/>
              <a:gd name="T99" fmla="*/ 2147483647 h 1126"/>
              <a:gd name="T100" fmla="*/ 2147483647 w 1128"/>
              <a:gd name="T101" fmla="*/ 2147483647 h 1126"/>
              <a:gd name="T102" fmla="*/ 2147483647 w 1128"/>
              <a:gd name="T103" fmla="*/ 2147483647 h 1126"/>
              <a:gd name="T104" fmla="*/ 2147483647 w 1128"/>
              <a:gd name="T105" fmla="*/ 2147483647 h 1126"/>
              <a:gd name="T106" fmla="*/ 2147483647 w 1128"/>
              <a:gd name="T107" fmla="*/ 2147483647 h 1126"/>
              <a:gd name="T108" fmla="*/ 2147483647 w 1128"/>
              <a:gd name="T109" fmla="*/ 2147483647 h 1126"/>
              <a:gd name="T110" fmla="*/ 2147483647 w 1128"/>
              <a:gd name="T111" fmla="*/ 2147483647 h 1126"/>
              <a:gd name="T112" fmla="*/ 2147483647 w 1128"/>
              <a:gd name="T113" fmla="*/ 0 h 112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128" h="1126">
                <a:moveTo>
                  <a:pt x="564" y="22"/>
                </a:moveTo>
                <a:lnTo>
                  <a:pt x="501" y="26"/>
                </a:lnTo>
                <a:lnTo>
                  <a:pt x="440" y="37"/>
                </a:lnTo>
                <a:lnTo>
                  <a:pt x="381" y="54"/>
                </a:lnTo>
                <a:lnTo>
                  <a:pt x="326" y="78"/>
                </a:lnTo>
                <a:lnTo>
                  <a:pt x="273" y="106"/>
                </a:lnTo>
                <a:lnTo>
                  <a:pt x="226" y="142"/>
                </a:lnTo>
                <a:lnTo>
                  <a:pt x="181" y="181"/>
                </a:lnTo>
                <a:lnTo>
                  <a:pt x="142" y="225"/>
                </a:lnTo>
                <a:lnTo>
                  <a:pt x="107" y="273"/>
                </a:lnTo>
                <a:lnTo>
                  <a:pt x="78" y="326"/>
                </a:lnTo>
                <a:lnTo>
                  <a:pt x="54" y="381"/>
                </a:lnTo>
                <a:lnTo>
                  <a:pt x="37" y="440"/>
                </a:lnTo>
                <a:lnTo>
                  <a:pt x="26" y="500"/>
                </a:lnTo>
                <a:lnTo>
                  <a:pt x="22" y="563"/>
                </a:lnTo>
                <a:lnTo>
                  <a:pt x="26" y="626"/>
                </a:lnTo>
                <a:lnTo>
                  <a:pt x="37" y="687"/>
                </a:lnTo>
                <a:lnTo>
                  <a:pt x="54" y="746"/>
                </a:lnTo>
                <a:lnTo>
                  <a:pt x="78" y="801"/>
                </a:lnTo>
                <a:lnTo>
                  <a:pt x="107" y="853"/>
                </a:lnTo>
                <a:lnTo>
                  <a:pt x="142" y="902"/>
                </a:lnTo>
                <a:lnTo>
                  <a:pt x="181" y="945"/>
                </a:lnTo>
                <a:lnTo>
                  <a:pt x="226" y="985"/>
                </a:lnTo>
                <a:lnTo>
                  <a:pt x="273" y="1020"/>
                </a:lnTo>
                <a:lnTo>
                  <a:pt x="326" y="1049"/>
                </a:lnTo>
                <a:lnTo>
                  <a:pt x="381" y="1073"/>
                </a:lnTo>
                <a:lnTo>
                  <a:pt x="440" y="1090"/>
                </a:lnTo>
                <a:lnTo>
                  <a:pt x="501" y="1100"/>
                </a:lnTo>
                <a:lnTo>
                  <a:pt x="564" y="1104"/>
                </a:lnTo>
                <a:lnTo>
                  <a:pt x="627" y="1100"/>
                </a:lnTo>
                <a:lnTo>
                  <a:pt x="687" y="1090"/>
                </a:lnTo>
                <a:lnTo>
                  <a:pt x="747" y="1073"/>
                </a:lnTo>
                <a:lnTo>
                  <a:pt x="802" y="1049"/>
                </a:lnTo>
                <a:lnTo>
                  <a:pt x="854" y="1020"/>
                </a:lnTo>
                <a:lnTo>
                  <a:pt x="903" y="985"/>
                </a:lnTo>
                <a:lnTo>
                  <a:pt x="946" y="945"/>
                </a:lnTo>
                <a:lnTo>
                  <a:pt x="987" y="902"/>
                </a:lnTo>
                <a:lnTo>
                  <a:pt x="1021" y="853"/>
                </a:lnTo>
                <a:lnTo>
                  <a:pt x="1050" y="801"/>
                </a:lnTo>
                <a:lnTo>
                  <a:pt x="1074" y="746"/>
                </a:lnTo>
                <a:lnTo>
                  <a:pt x="1091" y="687"/>
                </a:lnTo>
                <a:lnTo>
                  <a:pt x="1101" y="626"/>
                </a:lnTo>
                <a:lnTo>
                  <a:pt x="1105" y="563"/>
                </a:lnTo>
                <a:lnTo>
                  <a:pt x="1101" y="500"/>
                </a:lnTo>
                <a:lnTo>
                  <a:pt x="1091" y="440"/>
                </a:lnTo>
                <a:lnTo>
                  <a:pt x="1074" y="381"/>
                </a:lnTo>
                <a:lnTo>
                  <a:pt x="1050" y="326"/>
                </a:lnTo>
                <a:lnTo>
                  <a:pt x="1021" y="273"/>
                </a:lnTo>
                <a:lnTo>
                  <a:pt x="987" y="225"/>
                </a:lnTo>
                <a:lnTo>
                  <a:pt x="946" y="181"/>
                </a:lnTo>
                <a:lnTo>
                  <a:pt x="903" y="142"/>
                </a:lnTo>
                <a:lnTo>
                  <a:pt x="854" y="106"/>
                </a:lnTo>
                <a:lnTo>
                  <a:pt x="802" y="78"/>
                </a:lnTo>
                <a:lnTo>
                  <a:pt x="747" y="54"/>
                </a:lnTo>
                <a:lnTo>
                  <a:pt x="687" y="37"/>
                </a:lnTo>
                <a:lnTo>
                  <a:pt x="627" y="26"/>
                </a:lnTo>
                <a:lnTo>
                  <a:pt x="564" y="22"/>
                </a:lnTo>
                <a:close/>
                <a:moveTo>
                  <a:pt x="564" y="0"/>
                </a:moveTo>
                <a:lnTo>
                  <a:pt x="630" y="4"/>
                </a:lnTo>
                <a:lnTo>
                  <a:pt x="693" y="16"/>
                </a:lnTo>
                <a:lnTo>
                  <a:pt x="754" y="33"/>
                </a:lnTo>
                <a:lnTo>
                  <a:pt x="811" y="58"/>
                </a:lnTo>
                <a:lnTo>
                  <a:pt x="866" y="88"/>
                </a:lnTo>
                <a:lnTo>
                  <a:pt x="916" y="125"/>
                </a:lnTo>
                <a:lnTo>
                  <a:pt x="962" y="166"/>
                </a:lnTo>
                <a:lnTo>
                  <a:pt x="1003" y="211"/>
                </a:lnTo>
                <a:lnTo>
                  <a:pt x="1040" y="261"/>
                </a:lnTo>
                <a:lnTo>
                  <a:pt x="1070" y="316"/>
                </a:lnTo>
                <a:lnTo>
                  <a:pt x="1095" y="374"/>
                </a:lnTo>
                <a:lnTo>
                  <a:pt x="1112" y="435"/>
                </a:lnTo>
                <a:lnTo>
                  <a:pt x="1124" y="498"/>
                </a:lnTo>
                <a:lnTo>
                  <a:pt x="1128" y="563"/>
                </a:lnTo>
                <a:lnTo>
                  <a:pt x="1124" y="629"/>
                </a:lnTo>
                <a:lnTo>
                  <a:pt x="1112" y="692"/>
                </a:lnTo>
                <a:lnTo>
                  <a:pt x="1095" y="752"/>
                </a:lnTo>
                <a:lnTo>
                  <a:pt x="1070" y="810"/>
                </a:lnTo>
                <a:lnTo>
                  <a:pt x="1040" y="865"/>
                </a:lnTo>
                <a:lnTo>
                  <a:pt x="1003" y="915"/>
                </a:lnTo>
                <a:lnTo>
                  <a:pt x="962" y="961"/>
                </a:lnTo>
                <a:lnTo>
                  <a:pt x="916" y="1002"/>
                </a:lnTo>
                <a:lnTo>
                  <a:pt x="866" y="1038"/>
                </a:lnTo>
                <a:lnTo>
                  <a:pt x="811" y="1069"/>
                </a:lnTo>
                <a:lnTo>
                  <a:pt x="754" y="1094"/>
                </a:lnTo>
                <a:lnTo>
                  <a:pt x="693" y="1111"/>
                </a:lnTo>
                <a:lnTo>
                  <a:pt x="630" y="1122"/>
                </a:lnTo>
                <a:lnTo>
                  <a:pt x="564" y="1126"/>
                </a:lnTo>
                <a:lnTo>
                  <a:pt x="498" y="1122"/>
                </a:lnTo>
                <a:lnTo>
                  <a:pt x="435" y="1111"/>
                </a:lnTo>
                <a:lnTo>
                  <a:pt x="375" y="1094"/>
                </a:lnTo>
                <a:lnTo>
                  <a:pt x="317" y="1069"/>
                </a:lnTo>
                <a:lnTo>
                  <a:pt x="263" y="1038"/>
                </a:lnTo>
                <a:lnTo>
                  <a:pt x="212" y="1002"/>
                </a:lnTo>
                <a:lnTo>
                  <a:pt x="166" y="961"/>
                </a:lnTo>
                <a:lnTo>
                  <a:pt x="125" y="915"/>
                </a:lnTo>
                <a:lnTo>
                  <a:pt x="88" y="865"/>
                </a:lnTo>
                <a:lnTo>
                  <a:pt x="58" y="810"/>
                </a:lnTo>
                <a:lnTo>
                  <a:pt x="34" y="752"/>
                </a:lnTo>
                <a:lnTo>
                  <a:pt x="16" y="692"/>
                </a:lnTo>
                <a:lnTo>
                  <a:pt x="4" y="629"/>
                </a:lnTo>
                <a:lnTo>
                  <a:pt x="0" y="563"/>
                </a:lnTo>
                <a:lnTo>
                  <a:pt x="4" y="498"/>
                </a:lnTo>
                <a:lnTo>
                  <a:pt x="16" y="435"/>
                </a:lnTo>
                <a:lnTo>
                  <a:pt x="34" y="374"/>
                </a:lnTo>
                <a:lnTo>
                  <a:pt x="58" y="316"/>
                </a:lnTo>
                <a:lnTo>
                  <a:pt x="88" y="261"/>
                </a:lnTo>
                <a:lnTo>
                  <a:pt x="125" y="211"/>
                </a:lnTo>
                <a:lnTo>
                  <a:pt x="166" y="166"/>
                </a:lnTo>
                <a:lnTo>
                  <a:pt x="212" y="125"/>
                </a:lnTo>
                <a:lnTo>
                  <a:pt x="263" y="88"/>
                </a:lnTo>
                <a:lnTo>
                  <a:pt x="317" y="58"/>
                </a:lnTo>
                <a:lnTo>
                  <a:pt x="375" y="33"/>
                </a:lnTo>
                <a:lnTo>
                  <a:pt x="435" y="16"/>
                </a:lnTo>
                <a:lnTo>
                  <a:pt x="498" y="4"/>
                </a:lnTo>
                <a:lnTo>
                  <a:pt x="564" y="0"/>
                </a:lnTo>
                <a:close/>
              </a:path>
            </a:pathLst>
          </a:custGeom>
          <a:solidFill>
            <a:srgbClr val="74CE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8442" name="Freeform 12"/>
          <p:cNvSpPr>
            <a:spLocks/>
          </p:cNvSpPr>
          <p:nvPr/>
        </p:nvSpPr>
        <p:spPr bwMode="auto">
          <a:xfrm>
            <a:off x="9837738" y="2490788"/>
            <a:ext cx="865187" cy="863600"/>
          </a:xfrm>
          <a:custGeom>
            <a:avLst/>
            <a:gdLst>
              <a:gd name="T0" fmla="*/ 2147483647 w 818"/>
              <a:gd name="T1" fmla="*/ 0 h 817"/>
              <a:gd name="T2" fmla="*/ 2147483647 w 818"/>
              <a:gd name="T3" fmla="*/ 2147483647 h 817"/>
              <a:gd name="T4" fmla="*/ 2147483647 w 818"/>
              <a:gd name="T5" fmla="*/ 2147483647 h 817"/>
              <a:gd name="T6" fmla="*/ 2147483647 w 818"/>
              <a:gd name="T7" fmla="*/ 2147483647 h 817"/>
              <a:gd name="T8" fmla="*/ 2147483647 w 818"/>
              <a:gd name="T9" fmla="*/ 2147483647 h 817"/>
              <a:gd name="T10" fmla="*/ 2147483647 w 818"/>
              <a:gd name="T11" fmla="*/ 2147483647 h 817"/>
              <a:gd name="T12" fmla="*/ 2147483647 w 818"/>
              <a:gd name="T13" fmla="*/ 2147483647 h 817"/>
              <a:gd name="T14" fmla="*/ 2147483647 w 818"/>
              <a:gd name="T15" fmla="*/ 2147483647 h 817"/>
              <a:gd name="T16" fmla="*/ 2147483647 w 818"/>
              <a:gd name="T17" fmla="*/ 2147483647 h 817"/>
              <a:gd name="T18" fmla="*/ 2147483647 w 818"/>
              <a:gd name="T19" fmla="*/ 2147483647 h 817"/>
              <a:gd name="T20" fmla="*/ 2147483647 w 818"/>
              <a:gd name="T21" fmla="*/ 2147483647 h 817"/>
              <a:gd name="T22" fmla="*/ 2147483647 w 818"/>
              <a:gd name="T23" fmla="*/ 2147483647 h 817"/>
              <a:gd name="T24" fmla="*/ 2147483647 w 818"/>
              <a:gd name="T25" fmla="*/ 2147483647 h 817"/>
              <a:gd name="T26" fmla="*/ 2147483647 w 818"/>
              <a:gd name="T27" fmla="*/ 2147483647 h 817"/>
              <a:gd name="T28" fmla="*/ 2147483647 w 818"/>
              <a:gd name="T29" fmla="*/ 2147483647 h 817"/>
              <a:gd name="T30" fmla="*/ 2147483647 w 818"/>
              <a:gd name="T31" fmla="*/ 2147483647 h 817"/>
              <a:gd name="T32" fmla="*/ 2147483647 w 818"/>
              <a:gd name="T33" fmla="*/ 2147483647 h 817"/>
              <a:gd name="T34" fmla="*/ 2147483647 w 818"/>
              <a:gd name="T35" fmla="*/ 2147483647 h 817"/>
              <a:gd name="T36" fmla="*/ 2147483647 w 818"/>
              <a:gd name="T37" fmla="*/ 2147483647 h 817"/>
              <a:gd name="T38" fmla="*/ 2147483647 w 818"/>
              <a:gd name="T39" fmla="*/ 2147483647 h 817"/>
              <a:gd name="T40" fmla="*/ 2147483647 w 818"/>
              <a:gd name="T41" fmla="*/ 2147483647 h 817"/>
              <a:gd name="T42" fmla="*/ 2147483647 w 818"/>
              <a:gd name="T43" fmla="*/ 2147483647 h 817"/>
              <a:gd name="T44" fmla="*/ 2147483647 w 818"/>
              <a:gd name="T45" fmla="*/ 2147483647 h 817"/>
              <a:gd name="T46" fmla="*/ 2147483647 w 818"/>
              <a:gd name="T47" fmla="*/ 2147483647 h 817"/>
              <a:gd name="T48" fmla="*/ 2147483647 w 818"/>
              <a:gd name="T49" fmla="*/ 2147483647 h 817"/>
              <a:gd name="T50" fmla="*/ 2147483647 w 818"/>
              <a:gd name="T51" fmla="*/ 2147483647 h 817"/>
              <a:gd name="T52" fmla="*/ 2147483647 w 818"/>
              <a:gd name="T53" fmla="*/ 2147483647 h 817"/>
              <a:gd name="T54" fmla="*/ 2147483647 w 818"/>
              <a:gd name="T55" fmla="*/ 2147483647 h 817"/>
              <a:gd name="T56" fmla="*/ 2147483647 w 818"/>
              <a:gd name="T57" fmla="*/ 2147483647 h 817"/>
              <a:gd name="T58" fmla="*/ 2147483647 w 818"/>
              <a:gd name="T59" fmla="*/ 2147483647 h 817"/>
              <a:gd name="T60" fmla="*/ 2147483647 w 818"/>
              <a:gd name="T61" fmla="*/ 2147483647 h 817"/>
              <a:gd name="T62" fmla="*/ 2147483647 w 818"/>
              <a:gd name="T63" fmla="*/ 2147483647 h 817"/>
              <a:gd name="T64" fmla="*/ 2147483647 w 818"/>
              <a:gd name="T65" fmla="*/ 2147483647 h 817"/>
              <a:gd name="T66" fmla="*/ 2147483647 w 818"/>
              <a:gd name="T67" fmla="*/ 2147483647 h 817"/>
              <a:gd name="T68" fmla="*/ 2147483647 w 818"/>
              <a:gd name="T69" fmla="*/ 2147483647 h 817"/>
              <a:gd name="T70" fmla="*/ 2147483647 w 818"/>
              <a:gd name="T71" fmla="*/ 2147483647 h 817"/>
              <a:gd name="T72" fmla="*/ 0 w 818"/>
              <a:gd name="T73" fmla="*/ 2147483647 h 817"/>
              <a:gd name="T74" fmla="*/ 2147483647 w 818"/>
              <a:gd name="T75" fmla="*/ 2147483647 h 817"/>
              <a:gd name="T76" fmla="*/ 2147483647 w 818"/>
              <a:gd name="T77" fmla="*/ 2147483647 h 817"/>
              <a:gd name="T78" fmla="*/ 2147483647 w 818"/>
              <a:gd name="T79" fmla="*/ 2147483647 h 817"/>
              <a:gd name="T80" fmla="*/ 2147483647 w 818"/>
              <a:gd name="T81" fmla="*/ 2147483647 h 817"/>
              <a:gd name="T82" fmla="*/ 2147483647 w 818"/>
              <a:gd name="T83" fmla="*/ 2147483647 h 817"/>
              <a:gd name="T84" fmla="*/ 2147483647 w 818"/>
              <a:gd name="T85" fmla="*/ 2147483647 h 817"/>
              <a:gd name="T86" fmla="*/ 2147483647 w 818"/>
              <a:gd name="T87" fmla="*/ 2147483647 h 817"/>
              <a:gd name="T88" fmla="*/ 2147483647 w 818"/>
              <a:gd name="T89" fmla="*/ 2147483647 h 817"/>
              <a:gd name="T90" fmla="*/ 2147483647 w 818"/>
              <a:gd name="T91" fmla="*/ 2147483647 h 817"/>
              <a:gd name="T92" fmla="*/ 2147483647 w 818"/>
              <a:gd name="T93" fmla="*/ 2147483647 h 817"/>
              <a:gd name="T94" fmla="*/ 2147483647 w 818"/>
              <a:gd name="T95" fmla="*/ 2147483647 h 817"/>
              <a:gd name="T96" fmla="*/ 2147483647 w 818"/>
              <a:gd name="T97" fmla="*/ 0 h 817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818" h="817">
                <a:moveTo>
                  <a:pt x="409" y="0"/>
                </a:moveTo>
                <a:lnTo>
                  <a:pt x="464" y="4"/>
                </a:lnTo>
                <a:lnTo>
                  <a:pt x="518" y="14"/>
                </a:lnTo>
                <a:lnTo>
                  <a:pt x="568" y="32"/>
                </a:lnTo>
                <a:lnTo>
                  <a:pt x="615" y="55"/>
                </a:lnTo>
                <a:lnTo>
                  <a:pt x="659" y="85"/>
                </a:lnTo>
                <a:lnTo>
                  <a:pt x="698" y="119"/>
                </a:lnTo>
                <a:lnTo>
                  <a:pt x="732" y="159"/>
                </a:lnTo>
                <a:lnTo>
                  <a:pt x="762" y="202"/>
                </a:lnTo>
                <a:lnTo>
                  <a:pt x="786" y="249"/>
                </a:lnTo>
                <a:lnTo>
                  <a:pt x="803" y="299"/>
                </a:lnTo>
                <a:lnTo>
                  <a:pt x="814" y="353"/>
                </a:lnTo>
                <a:lnTo>
                  <a:pt x="818" y="408"/>
                </a:lnTo>
                <a:lnTo>
                  <a:pt x="814" y="463"/>
                </a:lnTo>
                <a:lnTo>
                  <a:pt x="803" y="517"/>
                </a:lnTo>
                <a:lnTo>
                  <a:pt x="786" y="567"/>
                </a:lnTo>
                <a:lnTo>
                  <a:pt x="762" y="614"/>
                </a:lnTo>
                <a:lnTo>
                  <a:pt x="732" y="658"/>
                </a:lnTo>
                <a:lnTo>
                  <a:pt x="698" y="697"/>
                </a:lnTo>
                <a:lnTo>
                  <a:pt x="659" y="731"/>
                </a:lnTo>
                <a:lnTo>
                  <a:pt x="615" y="761"/>
                </a:lnTo>
                <a:lnTo>
                  <a:pt x="568" y="785"/>
                </a:lnTo>
                <a:lnTo>
                  <a:pt x="518" y="802"/>
                </a:lnTo>
                <a:lnTo>
                  <a:pt x="464" y="813"/>
                </a:lnTo>
                <a:lnTo>
                  <a:pt x="409" y="817"/>
                </a:lnTo>
                <a:lnTo>
                  <a:pt x="354" y="813"/>
                </a:lnTo>
                <a:lnTo>
                  <a:pt x="300" y="802"/>
                </a:lnTo>
                <a:lnTo>
                  <a:pt x="250" y="785"/>
                </a:lnTo>
                <a:lnTo>
                  <a:pt x="203" y="761"/>
                </a:lnTo>
                <a:lnTo>
                  <a:pt x="159" y="731"/>
                </a:lnTo>
                <a:lnTo>
                  <a:pt x="120" y="697"/>
                </a:lnTo>
                <a:lnTo>
                  <a:pt x="86" y="658"/>
                </a:lnTo>
                <a:lnTo>
                  <a:pt x="55" y="614"/>
                </a:lnTo>
                <a:lnTo>
                  <a:pt x="32" y="567"/>
                </a:lnTo>
                <a:lnTo>
                  <a:pt x="15" y="517"/>
                </a:lnTo>
                <a:lnTo>
                  <a:pt x="4" y="463"/>
                </a:lnTo>
                <a:lnTo>
                  <a:pt x="0" y="408"/>
                </a:lnTo>
                <a:lnTo>
                  <a:pt x="4" y="353"/>
                </a:lnTo>
                <a:lnTo>
                  <a:pt x="15" y="299"/>
                </a:lnTo>
                <a:lnTo>
                  <a:pt x="32" y="249"/>
                </a:lnTo>
                <a:lnTo>
                  <a:pt x="55" y="202"/>
                </a:lnTo>
                <a:lnTo>
                  <a:pt x="86" y="159"/>
                </a:lnTo>
                <a:lnTo>
                  <a:pt x="120" y="119"/>
                </a:lnTo>
                <a:lnTo>
                  <a:pt x="159" y="85"/>
                </a:lnTo>
                <a:lnTo>
                  <a:pt x="203" y="55"/>
                </a:lnTo>
                <a:lnTo>
                  <a:pt x="250" y="32"/>
                </a:lnTo>
                <a:lnTo>
                  <a:pt x="300" y="14"/>
                </a:lnTo>
                <a:lnTo>
                  <a:pt x="354" y="4"/>
                </a:lnTo>
                <a:lnTo>
                  <a:pt x="409" y="0"/>
                </a:lnTo>
                <a:close/>
              </a:path>
            </a:pathLst>
          </a:custGeom>
          <a:solidFill>
            <a:srgbClr val="74CE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8443" name="Freeform 13"/>
          <p:cNvSpPr>
            <a:spLocks noEditPoints="1"/>
          </p:cNvSpPr>
          <p:nvPr/>
        </p:nvSpPr>
        <p:spPr bwMode="auto">
          <a:xfrm>
            <a:off x="8156575" y="1465263"/>
            <a:ext cx="1190625" cy="1189037"/>
          </a:xfrm>
          <a:custGeom>
            <a:avLst/>
            <a:gdLst>
              <a:gd name="T0" fmla="*/ 2147483647 w 1126"/>
              <a:gd name="T1" fmla="*/ 2147483647 h 1125"/>
              <a:gd name="T2" fmla="*/ 2147483647 w 1126"/>
              <a:gd name="T3" fmla="*/ 2147483647 h 1125"/>
              <a:gd name="T4" fmla="*/ 2147483647 w 1126"/>
              <a:gd name="T5" fmla="*/ 2147483647 h 1125"/>
              <a:gd name="T6" fmla="*/ 2147483647 w 1126"/>
              <a:gd name="T7" fmla="*/ 2147483647 h 1125"/>
              <a:gd name="T8" fmla="*/ 2147483647 w 1126"/>
              <a:gd name="T9" fmla="*/ 2147483647 h 1125"/>
              <a:gd name="T10" fmla="*/ 2147483647 w 1126"/>
              <a:gd name="T11" fmla="*/ 2147483647 h 1125"/>
              <a:gd name="T12" fmla="*/ 2147483647 w 1126"/>
              <a:gd name="T13" fmla="*/ 2147483647 h 1125"/>
              <a:gd name="T14" fmla="*/ 2147483647 w 1126"/>
              <a:gd name="T15" fmla="*/ 2147483647 h 1125"/>
              <a:gd name="T16" fmla="*/ 2147483647 w 1126"/>
              <a:gd name="T17" fmla="*/ 2147483647 h 1125"/>
              <a:gd name="T18" fmla="*/ 2147483647 w 1126"/>
              <a:gd name="T19" fmla="*/ 2147483647 h 1125"/>
              <a:gd name="T20" fmla="*/ 2147483647 w 1126"/>
              <a:gd name="T21" fmla="*/ 2147483647 h 1125"/>
              <a:gd name="T22" fmla="*/ 2147483647 w 1126"/>
              <a:gd name="T23" fmla="*/ 2147483647 h 1125"/>
              <a:gd name="T24" fmla="*/ 2147483647 w 1126"/>
              <a:gd name="T25" fmla="*/ 2147483647 h 1125"/>
              <a:gd name="T26" fmla="*/ 2147483647 w 1126"/>
              <a:gd name="T27" fmla="*/ 2147483647 h 1125"/>
              <a:gd name="T28" fmla="*/ 2147483647 w 1126"/>
              <a:gd name="T29" fmla="*/ 2147483647 h 1125"/>
              <a:gd name="T30" fmla="*/ 2147483647 w 1126"/>
              <a:gd name="T31" fmla="*/ 2147483647 h 1125"/>
              <a:gd name="T32" fmla="*/ 2147483647 w 1126"/>
              <a:gd name="T33" fmla="*/ 2147483647 h 1125"/>
              <a:gd name="T34" fmla="*/ 2147483647 w 1126"/>
              <a:gd name="T35" fmla="*/ 2147483647 h 1125"/>
              <a:gd name="T36" fmla="*/ 2147483647 w 1126"/>
              <a:gd name="T37" fmla="*/ 2147483647 h 1125"/>
              <a:gd name="T38" fmla="*/ 2147483647 w 1126"/>
              <a:gd name="T39" fmla="*/ 2147483647 h 1125"/>
              <a:gd name="T40" fmla="*/ 2147483647 w 1126"/>
              <a:gd name="T41" fmla="*/ 2147483647 h 1125"/>
              <a:gd name="T42" fmla="*/ 2147483647 w 1126"/>
              <a:gd name="T43" fmla="*/ 2147483647 h 1125"/>
              <a:gd name="T44" fmla="*/ 2147483647 w 1126"/>
              <a:gd name="T45" fmla="*/ 2147483647 h 1125"/>
              <a:gd name="T46" fmla="*/ 2147483647 w 1126"/>
              <a:gd name="T47" fmla="*/ 2147483647 h 1125"/>
              <a:gd name="T48" fmla="*/ 2147483647 w 1126"/>
              <a:gd name="T49" fmla="*/ 2147483647 h 1125"/>
              <a:gd name="T50" fmla="*/ 2147483647 w 1126"/>
              <a:gd name="T51" fmla="*/ 2147483647 h 1125"/>
              <a:gd name="T52" fmla="*/ 2147483647 w 1126"/>
              <a:gd name="T53" fmla="*/ 2147483647 h 1125"/>
              <a:gd name="T54" fmla="*/ 2147483647 w 1126"/>
              <a:gd name="T55" fmla="*/ 2147483647 h 1125"/>
              <a:gd name="T56" fmla="*/ 2147483647 w 1126"/>
              <a:gd name="T57" fmla="*/ 0 h 1125"/>
              <a:gd name="T58" fmla="*/ 2147483647 w 1126"/>
              <a:gd name="T59" fmla="*/ 2147483647 h 1125"/>
              <a:gd name="T60" fmla="*/ 2147483647 w 1126"/>
              <a:gd name="T61" fmla="*/ 2147483647 h 1125"/>
              <a:gd name="T62" fmla="*/ 2147483647 w 1126"/>
              <a:gd name="T63" fmla="*/ 2147483647 h 1125"/>
              <a:gd name="T64" fmla="*/ 2147483647 w 1126"/>
              <a:gd name="T65" fmla="*/ 2147483647 h 1125"/>
              <a:gd name="T66" fmla="*/ 2147483647 w 1126"/>
              <a:gd name="T67" fmla="*/ 2147483647 h 1125"/>
              <a:gd name="T68" fmla="*/ 2147483647 w 1126"/>
              <a:gd name="T69" fmla="*/ 2147483647 h 1125"/>
              <a:gd name="T70" fmla="*/ 2147483647 w 1126"/>
              <a:gd name="T71" fmla="*/ 2147483647 h 1125"/>
              <a:gd name="T72" fmla="*/ 2147483647 w 1126"/>
              <a:gd name="T73" fmla="*/ 2147483647 h 1125"/>
              <a:gd name="T74" fmla="*/ 2147483647 w 1126"/>
              <a:gd name="T75" fmla="*/ 2147483647 h 1125"/>
              <a:gd name="T76" fmla="*/ 2147483647 w 1126"/>
              <a:gd name="T77" fmla="*/ 2147483647 h 1125"/>
              <a:gd name="T78" fmla="*/ 2147483647 w 1126"/>
              <a:gd name="T79" fmla="*/ 2147483647 h 1125"/>
              <a:gd name="T80" fmla="*/ 2147483647 w 1126"/>
              <a:gd name="T81" fmla="*/ 2147483647 h 1125"/>
              <a:gd name="T82" fmla="*/ 2147483647 w 1126"/>
              <a:gd name="T83" fmla="*/ 2147483647 h 1125"/>
              <a:gd name="T84" fmla="*/ 2147483647 w 1126"/>
              <a:gd name="T85" fmla="*/ 2147483647 h 1125"/>
              <a:gd name="T86" fmla="*/ 2147483647 w 1126"/>
              <a:gd name="T87" fmla="*/ 2147483647 h 1125"/>
              <a:gd name="T88" fmla="*/ 2147483647 w 1126"/>
              <a:gd name="T89" fmla="*/ 2147483647 h 1125"/>
              <a:gd name="T90" fmla="*/ 2147483647 w 1126"/>
              <a:gd name="T91" fmla="*/ 2147483647 h 1125"/>
              <a:gd name="T92" fmla="*/ 2147483647 w 1126"/>
              <a:gd name="T93" fmla="*/ 2147483647 h 1125"/>
              <a:gd name="T94" fmla="*/ 2147483647 w 1126"/>
              <a:gd name="T95" fmla="*/ 2147483647 h 1125"/>
              <a:gd name="T96" fmla="*/ 2147483647 w 1126"/>
              <a:gd name="T97" fmla="*/ 2147483647 h 1125"/>
              <a:gd name="T98" fmla="*/ 0 w 1126"/>
              <a:gd name="T99" fmla="*/ 2147483647 h 1125"/>
              <a:gd name="T100" fmla="*/ 2147483647 w 1126"/>
              <a:gd name="T101" fmla="*/ 2147483647 h 1125"/>
              <a:gd name="T102" fmla="*/ 2147483647 w 1126"/>
              <a:gd name="T103" fmla="*/ 2147483647 h 1125"/>
              <a:gd name="T104" fmla="*/ 2147483647 w 1126"/>
              <a:gd name="T105" fmla="*/ 2147483647 h 1125"/>
              <a:gd name="T106" fmla="*/ 2147483647 w 1126"/>
              <a:gd name="T107" fmla="*/ 2147483647 h 1125"/>
              <a:gd name="T108" fmla="*/ 2147483647 w 1126"/>
              <a:gd name="T109" fmla="*/ 2147483647 h 1125"/>
              <a:gd name="T110" fmla="*/ 2147483647 w 1126"/>
              <a:gd name="T111" fmla="*/ 2147483647 h 1125"/>
              <a:gd name="T112" fmla="*/ 2147483647 w 1126"/>
              <a:gd name="T113" fmla="*/ 0 h 11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126" h="1125">
                <a:moveTo>
                  <a:pt x="564" y="23"/>
                </a:moveTo>
                <a:lnTo>
                  <a:pt x="501" y="25"/>
                </a:lnTo>
                <a:lnTo>
                  <a:pt x="440" y="37"/>
                </a:lnTo>
                <a:lnTo>
                  <a:pt x="381" y="54"/>
                </a:lnTo>
                <a:lnTo>
                  <a:pt x="326" y="78"/>
                </a:lnTo>
                <a:lnTo>
                  <a:pt x="274" y="107"/>
                </a:lnTo>
                <a:lnTo>
                  <a:pt x="225" y="141"/>
                </a:lnTo>
                <a:lnTo>
                  <a:pt x="182" y="180"/>
                </a:lnTo>
                <a:lnTo>
                  <a:pt x="141" y="225"/>
                </a:lnTo>
                <a:lnTo>
                  <a:pt x="107" y="273"/>
                </a:lnTo>
                <a:lnTo>
                  <a:pt x="78" y="326"/>
                </a:lnTo>
                <a:lnTo>
                  <a:pt x="54" y="381"/>
                </a:lnTo>
                <a:lnTo>
                  <a:pt x="37" y="439"/>
                </a:lnTo>
                <a:lnTo>
                  <a:pt x="26" y="500"/>
                </a:lnTo>
                <a:lnTo>
                  <a:pt x="23" y="563"/>
                </a:lnTo>
                <a:lnTo>
                  <a:pt x="26" y="626"/>
                </a:lnTo>
                <a:lnTo>
                  <a:pt x="37" y="687"/>
                </a:lnTo>
                <a:lnTo>
                  <a:pt x="54" y="746"/>
                </a:lnTo>
                <a:lnTo>
                  <a:pt x="78" y="801"/>
                </a:lnTo>
                <a:lnTo>
                  <a:pt x="107" y="852"/>
                </a:lnTo>
                <a:lnTo>
                  <a:pt x="141" y="901"/>
                </a:lnTo>
                <a:lnTo>
                  <a:pt x="182" y="945"/>
                </a:lnTo>
                <a:lnTo>
                  <a:pt x="225" y="985"/>
                </a:lnTo>
                <a:lnTo>
                  <a:pt x="274" y="1020"/>
                </a:lnTo>
                <a:lnTo>
                  <a:pt x="326" y="1049"/>
                </a:lnTo>
                <a:lnTo>
                  <a:pt x="381" y="1073"/>
                </a:lnTo>
                <a:lnTo>
                  <a:pt x="440" y="1090"/>
                </a:lnTo>
                <a:lnTo>
                  <a:pt x="501" y="1100"/>
                </a:lnTo>
                <a:lnTo>
                  <a:pt x="564" y="1104"/>
                </a:lnTo>
                <a:lnTo>
                  <a:pt x="627" y="1100"/>
                </a:lnTo>
                <a:lnTo>
                  <a:pt x="688" y="1090"/>
                </a:lnTo>
                <a:lnTo>
                  <a:pt x="747" y="1073"/>
                </a:lnTo>
                <a:lnTo>
                  <a:pt x="802" y="1049"/>
                </a:lnTo>
                <a:lnTo>
                  <a:pt x="854" y="1020"/>
                </a:lnTo>
                <a:lnTo>
                  <a:pt x="902" y="985"/>
                </a:lnTo>
                <a:lnTo>
                  <a:pt x="946" y="945"/>
                </a:lnTo>
                <a:lnTo>
                  <a:pt x="986" y="901"/>
                </a:lnTo>
                <a:lnTo>
                  <a:pt x="1021" y="852"/>
                </a:lnTo>
                <a:lnTo>
                  <a:pt x="1050" y="801"/>
                </a:lnTo>
                <a:lnTo>
                  <a:pt x="1074" y="746"/>
                </a:lnTo>
                <a:lnTo>
                  <a:pt x="1091" y="687"/>
                </a:lnTo>
                <a:lnTo>
                  <a:pt x="1102" y="626"/>
                </a:lnTo>
                <a:lnTo>
                  <a:pt x="1105" y="563"/>
                </a:lnTo>
                <a:lnTo>
                  <a:pt x="1102" y="500"/>
                </a:lnTo>
                <a:lnTo>
                  <a:pt x="1091" y="439"/>
                </a:lnTo>
                <a:lnTo>
                  <a:pt x="1074" y="381"/>
                </a:lnTo>
                <a:lnTo>
                  <a:pt x="1050" y="326"/>
                </a:lnTo>
                <a:lnTo>
                  <a:pt x="1021" y="273"/>
                </a:lnTo>
                <a:lnTo>
                  <a:pt x="986" y="225"/>
                </a:lnTo>
                <a:lnTo>
                  <a:pt x="946" y="180"/>
                </a:lnTo>
                <a:lnTo>
                  <a:pt x="902" y="141"/>
                </a:lnTo>
                <a:lnTo>
                  <a:pt x="854" y="107"/>
                </a:lnTo>
                <a:lnTo>
                  <a:pt x="802" y="78"/>
                </a:lnTo>
                <a:lnTo>
                  <a:pt x="747" y="54"/>
                </a:lnTo>
                <a:lnTo>
                  <a:pt x="688" y="37"/>
                </a:lnTo>
                <a:lnTo>
                  <a:pt x="627" y="25"/>
                </a:lnTo>
                <a:lnTo>
                  <a:pt x="564" y="23"/>
                </a:lnTo>
                <a:close/>
                <a:moveTo>
                  <a:pt x="564" y="0"/>
                </a:moveTo>
                <a:lnTo>
                  <a:pt x="630" y="4"/>
                </a:lnTo>
                <a:lnTo>
                  <a:pt x="693" y="15"/>
                </a:lnTo>
                <a:lnTo>
                  <a:pt x="753" y="33"/>
                </a:lnTo>
                <a:lnTo>
                  <a:pt x="811" y="58"/>
                </a:lnTo>
                <a:lnTo>
                  <a:pt x="865" y="88"/>
                </a:lnTo>
                <a:lnTo>
                  <a:pt x="916" y="124"/>
                </a:lnTo>
                <a:lnTo>
                  <a:pt x="962" y="166"/>
                </a:lnTo>
                <a:lnTo>
                  <a:pt x="1003" y="212"/>
                </a:lnTo>
                <a:lnTo>
                  <a:pt x="1040" y="262"/>
                </a:lnTo>
                <a:lnTo>
                  <a:pt x="1070" y="315"/>
                </a:lnTo>
                <a:lnTo>
                  <a:pt x="1094" y="373"/>
                </a:lnTo>
                <a:lnTo>
                  <a:pt x="1112" y="435"/>
                </a:lnTo>
                <a:lnTo>
                  <a:pt x="1124" y="498"/>
                </a:lnTo>
                <a:lnTo>
                  <a:pt x="1126" y="563"/>
                </a:lnTo>
                <a:lnTo>
                  <a:pt x="1124" y="629"/>
                </a:lnTo>
                <a:lnTo>
                  <a:pt x="1112" y="692"/>
                </a:lnTo>
                <a:lnTo>
                  <a:pt x="1094" y="753"/>
                </a:lnTo>
                <a:lnTo>
                  <a:pt x="1070" y="810"/>
                </a:lnTo>
                <a:lnTo>
                  <a:pt x="1040" y="864"/>
                </a:lnTo>
                <a:lnTo>
                  <a:pt x="1003" y="915"/>
                </a:lnTo>
                <a:lnTo>
                  <a:pt x="962" y="961"/>
                </a:lnTo>
                <a:lnTo>
                  <a:pt x="916" y="1002"/>
                </a:lnTo>
                <a:lnTo>
                  <a:pt x="865" y="1039"/>
                </a:lnTo>
                <a:lnTo>
                  <a:pt x="811" y="1069"/>
                </a:lnTo>
                <a:lnTo>
                  <a:pt x="753" y="1093"/>
                </a:lnTo>
                <a:lnTo>
                  <a:pt x="693" y="1111"/>
                </a:lnTo>
                <a:lnTo>
                  <a:pt x="630" y="1121"/>
                </a:lnTo>
                <a:lnTo>
                  <a:pt x="564" y="1125"/>
                </a:lnTo>
                <a:lnTo>
                  <a:pt x="498" y="1121"/>
                </a:lnTo>
                <a:lnTo>
                  <a:pt x="435" y="1111"/>
                </a:lnTo>
                <a:lnTo>
                  <a:pt x="373" y="1093"/>
                </a:lnTo>
                <a:lnTo>
                  <a:pt x="317" y="1069"/>
                </a:lnTo>
                <a:lnTo>
                  <a:pt x="262" y="1039"/>
                </a:lnTo>
                <a:lnTo>
                  <a:pt x="212" y="1002"/>
                </a:lnTo>
                <a:lnTo>
                  <a:pt x="166" y="961"/>
                </a:lnTo>
                <a:lnTo>
                  <a:pt x="125" y="915"/>
                </a:lnTo>
                <a:lnTo>
                  <a:pt x="88" y="864"/>
                </a:lnTo>
                <a:lnTo>
                  <a:pt x="58" y="810"/>
                </a:lnTo>
                <a:lnTo>
                  <a:pt x="33" y="753"/>
                </a:lnTo>
                <a:lnTo>
                  <a:pt x="16" y="692"/>
                </a:lnTo>
                <a:lnTo>
                  <a:pt x="4" y="629"/>
                </a:lnTo>
                <a:lnTo>
                  <a:pt x="0" y="563"/>
                </a:lnTo>
                <a:lnTo>
                  <a:pt x="4" y="498"/>
                </a:lnTo>
                <a:lnTo>
                  <a:pt x="16" y="435"/>
                </a:lnTo>
                <a:lnTo>
                  <a:pt x="33" y="373"/>
                </a:lnTo>
                <a:lnTo>
                  <a:pt x="58" y="315"/>
                </a:lnTo>
                <a:lnTo>
                  <a:pt x="88" y="262"/>
                </a:lnTo>
                <a:lnTo>
                  <a:pt x="125" y="212"/>
                </a:lnTo>
                <a:lnTo>
                  <a:pt x="166" y="166"/>
                </a:lnTo>
                <a:lnTo>
                  <a:pt x="212" y="124"/>
                </a:lnTo>
                <a:lnTo>
                  <a:pt x="262" y="88"/>
                </a:lnTo>
                <a:lnTo>
                  <a:pt x="317" y="58"/>
                </a:lnTo>
                <a:lnTo>
                  <a:pt x="373" y="33"/>
                </a:lnTo>
                <a:lnTo>
                  <a:pt x="435" y="15"/>
                </a:lnTo>
                <a:lnTo>
                  <a:pt x="498" y="4"/>
                </a:lnTo>
                <a:lnTo>
                  <a:pt x="564" y="0"/>
                </a:lnTo>
                <a:close/>
              </a:path>
            </a:pathLst>
          </a:cu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8444" name="Freeform 14"/>
          <p:cNvSpPr>
            <a:spLocks/>
          </p:cNvSpPr>
          <p:nvPr/>
        </p:nvSpPr>
        <p:spPr bwMode="auto">
          <a:xfrm>
            <a:off x="8318500" y="1627188"/>
            <a:ext cx="866775" cy="863600"/>
          </a:xfrm>
          <a:custGeom>
            <a:avLst/>
            <a:gdLst>
              <a:gd name="T0" fmla="*/ 2147483647 w 818"/>
              <a:gd name="T1" fmla="*/ 0 h 817"/>
              <a:gd name="T2" fmla="*/ 2147483647 w 818"/>
              <a:gd name="T3" fmla="*/ 2147483647 h 817"/>
              <a:gd name="T4" fmla="*/ 2147483647 w 818"/>
              <a:gd name="T5" fmla="*/ 2147483647 h 817"/>
              <a:gd name="T6" fmla="*/ 2147483647 w 818"/>
              <a:gd name="T7" fmla="*/ 2147483647 h 817"/>
              <a:gd name="T8" fmla="*/ 2147483647 w 818"/>
              <a:gd name="T9" fmla="*/ 2147483647 h 817"/>
              <a:gd name="T10" fmla="*/ 2147483647 w 818"/>
              <a:gd name="T11" fmla="*/ 2147483647 h 817"/>
              <a:gd name="T12" fmla="*/ 2147483647 w 818"/>
              <a:gd name="T13" fmla="*/ 2147483647 h 817"/>
              <a:gd name="T14" fmla="*/ 2147483647 w 818"/>
              <a:gd name="T15" fmla="*/ 2147483647 h 817"/>
              <a:gd name="T16" fmla="*/ 2147483647 w 818"/>
              <a:gd name="T17" fmla="*/ 2147483647 h 817"/>
              <a:gd name="T18" fmla="*/ 2147483647 w 818"/>
              <a:gd name="T19" fmla="*/ 2147483647 h 817"/>
              <a:gd name="T20" fmla="*/ 2147483647 w 818"/>
              <a:gd name="T21" fmla="*/ 2147483647 h 817"/>
              <a:gd name="T22" fmla="*/ 2147483647 w 818"/>
              <a:gd name="T23" fmla="*/ 2147483647 h 817"/>
              <a:gd name="T24" fmla="*/ 2147483647 w 818"/>
              <a:gd name="T25" fmla="*/ 2147483647 h 817"/>
              <a:gd name="T26" fmla="*/ 2147483647 w 818"/>
              <a:gd name="T27" fmla="*/ 2147483647 h 817"/>
              <a:gd name="T28" fmla="*/ 2147483647 w 818"/>
              <a:gd name="T29" fmla="*/ 2147483647 h 817"/>
              <a:gd name="T30" fmla="*/ 2147483647 w 818"/>
              <a:gd name="T31" fmla="*/ 2147483647 h 817"/>
              <a:gd name="T32" fmla="*/ 2147483647 w 818"/>
              <a:gd name="T33" fmla="*/ 2147483647 h 817"/>
              <a:gd name="T34" fmla="*/ 2147483647 w 818"/>
              <a:gd name="T35" fmla="*/ 2147483647 h 817"/>
              <a:gd name="T36" fmla="*/ 2147483647 w 818"/>
              <a:gd name="T37" fmla="*/ 2147483647 h 817"/>
              <a:gd name="T38" fmla="*/ 2147483647 w 818"/>
              <a:gd name="T39" fmla="*/ 2147483647 h 817"/>
              <a:gd name="T40" fmla="*/ 2147483647 w 818"/>
              <a:gd name="T41" fmla="*/ 2147483647 h 817"/>
              <a:gd name="T42" fmla="*/ 2147483647 w 818"/>
              <a:gd name="T43" fmla="*/ 2147483647 h 817"/>
              <a:gd name="T44" fmla="*/ 2147483647 w 818"/>
              <a:gd name="T45" fmla="*/ 2147483647 h 817"/>
              <a:gd name="T46" fmla="*/ 2147483647 w 818"/>
              <a:gd name="T47" fmla="*/ 2147483647 h 817"/>
              <a:gd name="T48" fmla="*/ 2147483647 w 818"/>
              <a:gd name="T49" fmla="*/ 2147483647 h 817"/>
              <a:gd name="T50" fmla="*/ 2147483647 w 818"/>
              <a:gd name="T51" fmla="*/ 2147483647 h 817"/>
              <a:gd name="T52" fmla="*/ 2147483647 w 818"/>
              <a:gd name="T53" fmla="*/ 2147483647 h 817"/>
              <a:gd name="T54" fmla="*/ 2147483647 w 818"/>
              <a:gd name="T55" fmla="*/ 2147483647 h 817"/>
              <a:gd name="T56" fmla="*/ 2147483647 w 818"/>
              <a:gd name="T57" fmla="*/ 2147483647 h 817"/>
              <a:gd name="T58" fmla="*/ 2147483647 w 818"/>
              <a:gd name="T59" fmla="*/ 2147483647 h 817"/>
              <a:gd name="T60" fmla="*/ 2147483647 w 818"/>
              <a:gd name="T61" fmla="*/ 2147483647 h 817"/>
              <a:gd name="T62" fmla="*/ 2147483647 w 818"/>
              <a:gd name="T63" fmla="*/ 2147483647 h 817"/>
              <a:gd name="T64" fmla="*/ 2147483647 w 818"/>
              <a:gd name="T65" fmla="*/ 2147483647 h 817"/>
              <a:gd name="T66" fmla="*/ 2147483647 w 818"/>
              <a:gd name="T67" fmla="*/ 2147483647 h 817"/>
              <a:gd name="T68" fmla="*/ 2147483647 w 818"/>
              <a:gd name="T69" fmla="*/ 2147483647 h 817"/>
              <a:gd name="T70" fmla="*/ 2147483647 w 818"/>
              <a:gd name="T71" fmla="*/ 2147483647 h 817"/>
              <a:gd name="T72" fmla="*/ 0 w 818"/>
              <a:gd name="T73" fmla="*/ 2147483647 h 817"/>
              <a:gd name="T74" fmla="*/ 2147483647 w 818"/>
              <a:gd name="T75" fmla="*/ 2147483647 h 817"/>
              <a:gd name="T76" fmla="*/ 2147483647 w 818"/>
              <a:gd name="T77" fmla="*/ 2147483647 h 817"/>
              <a:gd name="T78" fmla="*/ 2147483647 w 818"/>
              <a:gd name="T79" fmla="*/ 2147483647 h 817"/>
              <a:gd name="T80" fmla="*/ 2147483647 w 818"/>
              <a:gd name="T81" fmla="*/ 2147483647 h 817"/>
              <a:gd name="T82" fmla="*/ 2147483647 w 818"/>
              <a:gd name="T83" fmla="*/ 2147483647 h 817"/>
              <a:gd name="T84" fmla="*/ 2147483647 w 818"/>
              <a:gd name="T85" fmla="*/ 2147483647 h 817"/>
              <a:gd name="T86" fmla="*/ 2147483647 w 818"/>
              <a:gd name="T87" fmla="*/ 2147483647 h 817"/>
              <a:gd name="T88" fmla="*/ 2147483647 w 818"/>
              <a:gd name="T89" fmla="*/ 2147483647 h 817"/>
              <a:gd name="T90" fmla="*/ 2147483647 w 818"/>
              <a:gd name="T91" fmla="*/ 2147483647 h 817"/>
              <a:gd name="T92" fmla="*/ 2147483647 w 818"/>
              <a:gd name="T93" fmla="*/ 2147483647 h 817"/>
              <a:gd name="T94" fmla="*/ 2147483647 w 818"/>
              <a:gd name="T95" fmla="*/ 2147483647 h 817"/>
              <a:gd name="T96" fmla="*/ 2147483647 w 818"/>
              <a:gd name="T97" fmla="*/ 0 h 817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818" h="817">
                <a:moveTo>
                  <a:pt x="409" y="0"/>
                </a:moveTo>
                <a:lnTo>
                  <a:pt x="464" y="3"/>
                </a:lnTo>
                <a:lnTo>
                  <a:pt x="518" y="15"/>
                </a:lnTo>
                <a:lnTo>
                  <a:pt x="568" y="32"/>
                </a:lnTo>
                <a:lnTo>
                  <a:pt x="615" y="55"/>
                </a:lnTo>
                <a:lnTo>
                  <a:pt x="659" y="84"/>
                </a:lnTo>
                <a:lnTo>
                  <a:pt x="698" y="120"/>
                </a:lnTo>
                <a:lnTo>
                  <a:pt x="732" y="159"/>
                </a:lnTo>
                <a:lnTo>
                  <a:pt x="761" y="202"/>
                </a:lnTo>
                <a:lnTo>
                  <a:pt x="786" y="250"/>
                </a:lnTo>
                <a:lnTo>
                  <a:pt x="803" y="300"/>
                </a:lnTo>
                <a:lnTo>
                  <a:pt x="814" y="352"/>
                </a:lnTo>
                <a:lnTo>
                  <a:pt x="818" y="408"/>
                </a:lnTo>
                <a:lnTo>
                  <a:pt x="814" y="464"/>
                </a:lnTo>
                <a:lnTo>
                  <a:pt x="803" y="516"/>
                </a:lnTo>
                <a:lnTo>
                  <a:pt x="786" y="567"/>
                </a:lnTo>
                <a:lnTo>
                  <a:pt x="761" y="615"/>
                </a:lnTo>
                <a:lnTo>
                  <a:pt x="732" y="658"/>
                </a:lnTo>
                <a:lnTo>
                  <a:pt x="698" y="697"/>
                </a:lnTo>
                <a:lnTo>
                  <a:pt x="659" y="731"/>
                </a:lnTo>
                <a:lnTo>
                  <a:pt x="615" y="760"/>
                </a:lnTo>
                <a:lnTo>
                  <a:pt x="568" y="784"/>
                </a:lnTo>
                <a:lnTo>
                  <a:pt x="518" y="802"/>
                </a:lnTo>
                <a:lnTo>
                  <a:pt x="464" y="813"/>
                </a:lnTo>
                <a:lnTo>
                  <a:pt x="409" y="817"/>
                </a:lnTo>
                <a:lnTo>
                  <a:pt x="354" y="813"/>
                </a:lnTo>
                <a:lnTo>
                  <a:pt x="300" y="802"/>
                </a:lnTo>
                <a:lnTo>
                  <a:pt x="250" y="784"/>
                </a:lnTo>
                <a:lnTo>
                  <a:pt x="203" y="760"/>
                </a:lnTo>
                <a:lnTo>
                  <a:pt x="159" y="731"/>
                </a:lnTo>
                <a:lnTo>
                  <a:pt x="120" y="697"/>
                </a:lnTo>
                <a:lnTo>
                  <a:pt x="86" y="658"/>
                </a:lnTo>
                <a:lnTo>
                  <a:pt x="55" y="615"/>
                </a:lnTo>
                <a:lnTo>
                  <a:pt x="32" y="567"/>
                </a:lnTo>
                <a:lnTo>
                  <a:pt x="15" y="516"/>
                </a:lnTo>
                <a:lnTo>
                  <a:pt x="4" y="464"/>
                </a:lnTo>
                <a:lnTo>
                  <a:pt x="0" y="408"/>
                </a:lnTo>
                <a:lnTo>
                  <a:pt x="4" y="352"/>
                </a:lnTo>
                <a:lnTo>
                  <a:pt x="15" y="300"/>
                </a:lnTo>
                <a:lnTo>
                  <a:pt x="32" y="250"/>
                </a:lnTo>
                <a:lnTo>
                  <a:pt x="55" y="202"/>
                </a:lnTo>
                <a:lnTo>
                  <a:pt x="86" y="159"/>
                </a:lnTo>
                <a:lnTo>
                  <a:pt x="120" y="120"/>
                </a:lnTo>
                <a:lnTo>
                  <a:pt x="159" y="84"/>
                </a:lnTo>
                <a:lnTo>
                  <a:pt x="203" y="55"/>
                </a:lnTo>
                <a:lnTo>
                  <a:pt x="250" y="32"/>
                </a:lnTo>
                <a:lnTo>
                  <a:pt x="300" y="15"/>
                </a:lnTo>
                <a:lnTo>
                  <a:pt x="354" y="3"/>
                </a:lnTo>
                <a:lnTo>
                  <a:pt x="409" y="0"/>
                </a:lnTo>
                <a:close/>
              </a:path>
            </a:pathLst>
          </a:cu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8445" name="Freeform 15"/>
          <p:cNvSpPr>
            <a:spLocks noEditPoints="1"/>
          </p:cNvSpPr>
          <p:nvPr/>
        </p:nvSpPr>
        <p:spPr bwMode="auto">
          <a:xfrm>
            <a:off x="6694488" y="2327275"/>
            <a:ext cx="1192212" cy="1189038"/>
          </a:xfrm>
          <a:custGeom>
            <a:avLst/>
            <a:gdLst>
              <a:gd name="T0" fmla="*/ 2147483647 w 1127"/>
              <a:gd name="T1" fmla="*/ 2147483647 h 1125"/>
              <a:gd name="T2" fmla="*/ 2147483647 w 1127"/>
              <a:gd name="T3" fmla="*/ 2147483647 h 1125"/>
              <a:gd name="T4" fmla="*/ 2147483647 w 1127"/>
              <a:gd name="T5" fmla="*/ 2147483647 h 1125"/>
              <a:gd name="T6" fmla="*/ 2147483647 w 1127"/>
              <a:gd name="T7" fmla="*/ 2147483647 h 1125"/>
              <a:gd name="T8" fmla="*/ 2147483647 w 1127"/>
              <a:gd name="T9" fmla="*/ 2147483647 h 1125"/>
              <a:gd name="T10" fmla="*/ 2147483647 w 1127"/>
              <a:gd name="T11" fmla="*/ 2147483647 h 1125"/>
              <a:gd name="T12" fmla="*/ 2147483647 w 1127"/>
              <a:gd name="T13" fmla="*/ 2147483647 h 1125"/>
              <a:gd name="T14" fmla="*/ 2147483647 w 1127"/>
              <a:gd name="T15" fmla="*/ 2147483647 h 1125"/>
              <a:gd name="T16" fmla="*/ 2147483647 w 1127"/>
              <a:gd name="T17" fmla="*/ 2147483647 h 1125"/>
              <a:gd name="T18" fmla="*/ 2147483647 w 1127"/>
              <a:gd name="T19" fmla="*/ 2147483647 h 1125"/>
              <a:gd name="T20" fmla="*/ 2147483647 w 1127"/>
              <a:gd name="T21" fmla="*/ 2147483647 h 1125"/>
              <a:gd name="T22" fmla="*/ 2147483647 w 1127"/>
              <a:gd name="T23" fmla="*/ 2147483647 h 1125"/>
              <a:gd name="T24" fmla="*/ 2147483647 w 1127"/>
              <a:gd name="T25" fmla="*/ 2147483647 h 1125"/>
              <a:gd name="T26" fmla="*/ 2147483647 w 1127"/>
              <a:gd name="T27" fmla="*/ 2147483647 h 1125"/>
              <a:gd name="T28" fmla="*/ 2147483647 w 1127"/>
              <a:gd name="T29" fmla="*/ 2147483647 h 1125"/>
              <a:gd name="T30" fmla="*/ 2147483647 w 1127"/>
              <a:gd name="T31" fmla="*/ 2147483647 h 1125"/>
              <a:gd name="T32" fmla="*/ 2147483647 w 1127"/>
              <a:gd name="T33" fmla="*/ 2147483647 h 1125"/>
              <a:gd name="T34" fmla="*/ 2147483647 w 1127"/>
              <a:gd name="T35" fmla="*/ 2147483647 h 1125"/>
              <a:gd name="T36" fmla="*/ 2147483647 w 1127"/>
              <a:gd name="T37" fmla="*/ 2147483647 h 1125"/>
              <a:gd name="T38" fmla="*/ 2147483647 w 1127"/>
              <a:gd name="T39" fmla="*/ 2147483647 h 1125"/>
              <a:gd name="T40" fmla="*/ 2147483647 w 1127"/>
              <a:gd name="T41" fmla="*/ 2147483647 h 1125"/>
              <a:gd name="T42" fmla="*/ 2147483647 w 1127"/>
              <a:gd name="T43" fmla="*/ 2147483647 h 1125"/>
              <a:gd name="T44" fmla="*/ 2147483647 w 1127"/>
              <a:gd name="T45" fmla="*/ 2147483647 h 1125"/>
              <a:gd name="T46" fmla="*/ 2147483647 w 1127"/>
              <a:gd name="T47" fmla="*/ 2147483647 h 1125"/>
              <a:gd name="T48" fmla="*/ 2147483647 w 1127"/>
              <a:gd name="T49" fmla="*/ 2147483647 h 1125"/>
              <a:gd name="T50" fmla="*/ 2147483647 w 1127"/>
              <a:gd name="T51" fmla="*/ 2147483647 h 1125"/>
              <a:gd name="T52" fmla="*/ 2147483647 w 1127"/>
              <a:gd name="T53" fmla="*/ 2147483647 h 1125"/>
              <a:gd name="T54" fmla="*/ 2147483647 w 1127"/>
              <a:gd name="T55" fmla="*/ 2147483647 h 1125"/>
              <a:gd name="T56" fmla="*/ 2147483647 w 1127"/>
              <a:gd name="T57" fmla="*/ 0 h 1125"/>
              <a:gd name="T58" fmla="*/ 2147483647 w 1127"/>
              <a:gd name="T59" fmla="*/ 2147483647 h 1125"/>
              <a:gd name="T60" fmla="*/ 2147483647 w 1127"/>
              <a:gd name="T61" fmla="*/ 2147483647 h 1125"/>
              <a:gd name="T62" fmla="*/ 2147483647 w 1127"/>
              <a:gd name="T63" fmla="*/ 2147483647 h 1125"/>
              <a:gd name="T64" fmla="*/ 2147483647 w 1127"/>
              <a:gd name="T65" fmla="*/ 2147483647 h 1125"/>
              <a:gd name="T66" fmla="*/ 2147483647 w 1127"/>
              <a:gd name="T67" fmla="*/ 2147483647 h 1125"/>
              <a:gd name="T68" fmla="*/ 2147483647 w 1127"/>
              <a:gd name="T69" fmla="*/ 2147483647 h 1125"/>
              <a:gd name="T70" fmla="*/ 2147483647 w 1127"/>
              <a:gd name="T71" fmla="*/ 2147483647 h 1125"/>
              <a:gd name="T72" fmla="*/ 2147483647 w 1127"/>
              <a:gd name="T73" fmla="*/ 2147483647 h 1125"/>
              <a:gd name="T74" fmla="*/ 2147483647 w 1127"/>
              <a:gd name="T75" fmla="*/ 2147483647 h 1125"/>
              <a:gd name="T76" fmla="*/ 2147483647 w 1127"/>
              <a:gd name="T77" fmla="*/ 2147483647 h 1125"/>
              <a:gd name="T78" fmla="*/ 2147483647 w 1127"/>
              <a:gd name="T79" fmla="*/ 2147483647 h 1125"/>
              <a:gd name="T80" fmla="*/ 2147483647 w 1127"/>
              <a:gd name="T81" fmla="*/ 2147483647 h 1125"/>
              <a:gd name="T82" fmla="*/ 2147483647 w 1127"/>
              <a:gd name="T83" fmla="*/ 2147483647 h 1125"/>
              <a:gd name="T84" fmla="*/ 2147483647 w 1127"/>
              <a:gd name="T85" fmla="*/ 2147483647 h 1125"/>
              <a:gd name="T86" fmla="*/ 2147483647 w 1127"/>
              <a:gd name="T87" fmla="*/ 2147483647 h 1125"/>
              <a:gd name="T88" fmla="*/ 2147483647 w 1127"/>
              <a:gd name="T89" fmla="*/ 2147483647 h 1125"/>
              <a:gd name="T90" fmla="*/ 2147483647 w 1127"/>
              <a:gd name="T91" fmla="*/ 2147483647 h 1125"/>
              <a:gd name="T92" fmla="*/ 2147483647 w 1127"/>
              <a:gd name="T93" fmla="*/ 2147483647 h 1125"/>
              <a:gd name="T94" fmla="*/ 2147483647 w 1127"/>
              <a:gd name="T95" fmla="*/ 2147483647 h 1125"/>
              <a:gd name="T96" fmla="*/ 2147483647 w 1127"/>
              <a:gd name="T97" fmla="*/ 2147483647 h 1125"/>
              <a:gd name="T98" fmla="*/ 0 w 1127"/>
              <a:gd name="T99" fmla="*/ 2147483647 h 1125"/>
              <a:gd name="T100" fmla="*/ 2147483647 w 1127"/>
              <a:gd name="T101" fmla="*/ 2147483647 h 1125"/>
              <a:gd name="T102" fmla="*/ 2147483647 w 1127"/>
              <a:gd name="T103" fmla="*/ 2147483647 h 1125"/>
              <a:gd name="T104" fmla="*/ 2147483647 w 1127"/>
              <a:gd name="T105" fmla="*/ 2147483647 h 1125"/>
              <a:gd name="T106" fmla="*/ 2147483647 w 1127"/>
              <a:gd name="T107" fmla="*/ 2147483647 h 1125"/>
              <a:gd name="T108" fmla="*/ 2147483647 w 1127"/>
              <a:gd name="T109" fmla="*/ 2147483647 h 1125"/>
              <a:gd name="T110" fmla="*/ 2147483647 w 1127"/>
              <a:gd name="T111" fmla="*/ 2147483647 h 1125"/>
              <a:gd name="T112" fmla="*/ 2147483647 w 1127"/>
              <a:gd name="T113" fmla="*/ 0 h 11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127" h="1125">
                <a:moveTo>
                  <a:pt x="563" y="22"/>
                </a:moveTo>
                <a:lnTo>
                  <a:pt x="500" y="25"/>
                </a:lnTo>
                <a:lnTo>
                  <a:pt x="439" y="37"/>
                </a:lnTo>
                <a:lnTo>
                  <a:pt x="382" y="54"/>
                </a:lnTo>
                <a:lnTo>
                  <a:pt x="325" y="78"/>
                </a:lnTo>
                <a:lnTo>
                  <a:pt x="274" y="106"/>
                </a:lnTo>
                <a:lnTo>
                  <a:pt x="225" y="141"/>
                </a:lnTo>
                <a:lnTo>
                  <a:pt x="180" y="181"/>
                </a:lnTo>
                <a:lnTo>
                  <a:pt x="141" y="225"/>
                </a:lnTo>
                <a:lnTo>
                  <a:pt x="107" y="273"/>
                </a:lnTo>
                <a:lnTo>
                  <a:pt x="77" y="326"/>
                </a:lnTo>
                <a:lnTo>
                  <a:pt x="53" y="381"/>
                </a:lnTo>
                <a:lnTo>
                  <a:pt x="36" y="439"/>
                </a:lnTo>
                <a:lnTo>
                  <a:pt x="25" y="500"/>
                </a:lnTo>
                <a:lnTo>
                  <a:pt x="21" y="563"/>
                </a:lnTo>
                <a:lnTo>
                  <a:pt x="25" y="626"/>
                </a:lnTo>
                <a:lnTo>
                  <a:pt x="36" y="687"/>
                </a:lnTo>
                <a:lnTo>
                  <a:pt x="53" y="746"/>
                </a:lnTo>
                <a:lnTo>
                  <a:pt x="77" y="801"/>
                </a:lnTo>
                <a:lnTo>
                  <a:pt x="107" y="852"/>
                </a:lnTo>
                <a:lnTo>
                  <a:pt x="141" y="901"/>
                </a:lnTo>
                <a:lnTo>
                  <a:pt x="180" y="945"/>
                </a:lnTo>
                <a:lnTo>
                  <a:pt x="225" y="985"/>
                </a:lnTo>
                <a:lnTo>
                  <a:pt x="274" y="1020"/>
                </a:lnTo>
                <a:lnTo>
                  <a:pt x="325" y="1049"/>
                </a:lnTo>
                <a:lnTo>
                  <a:pt x="382" y="1073"/>
                </a:lnTo>
                <a:lnTo>
                  <a:pt x="439" y="1090"/>
                </a:lnTo>
                <a:lnTo>
                  <a:pt x="500" y="1100"/>
                </a:lnTo>
                <a:lnTo>
                  <a:pt x="563" y="1104"/>
                </a:lnTo>
                <a:lnTo>
                  <a:pt x="626" y="1100"/>
                </a:lnTo>
                <a:lnTo>
                  <a:pt x="688" y="1090"/>
                </a:lnTo>
                <a:lnTo>
                  <a:pt x="746" y="1073"/>
                </a:lnTo>
                <a:lnTo>
                  <a:pt x="801" y="1049"/>
                </a:lnTo>
                <a:lnTo>
                  <a:pt x="853" y="1020"/>
                </a:lnTo>
                <a:lnTo>
                  <a:pt x="902" y="985"/>
                </a:lnTo>
                <a:lnTo>
                  <a:pt x="947" y="945"/>
                </a:lnTo>
                <a:lnTo>
                  <a:pt x="986" y="901"/>
                </a:lnTo>
                <a:lnTo>
                  <a:pt x="1020" y="852"/>
                </a:lnTo>
                <a:lnTo>
                  <a:pt x="1049" y="801"/>
                </a:lnTo>
                <a:lnTo>
                  <a:pt x="1073" y="746"/>
                </a:lnTo>
                <a:lnTo>
                  <a:pt x="1091" y="687"/>
                </a:lnTo>
                <a:lnTo>
                  <a:pt x="1102" y="626"/>
                </a:lnTo>
                <a:lnTo>
                  <a:pt x="1104" y="563"/>
                </a:lnTo>
                <a:lnTo>
                  <a:pt x="1102" y="500"/>
                </a:lnTo>
                <a:lnTo>
                  <a:pt x="1091" y="439"/>
                </a:lnTo>
                <a:lnTo>
                  <a:pt x="1073" y="381"/>
                </a:lnTo>
                <a:lnTo>
                  <a:pt x="1049" y="326"/>
                </a:lnTo>
                <a:lnTo>
                  <a:pt x="1020" y="273"/>
                </a:lnTo>
                <a:lnTo>
                  <a:pt x="986" y="225"/>
                </a:lnTo>
                <a:lnTo>
                  <a:pt x="947" y="181"/>
                </a:lnTo>
                <a:lnTo>
                  <a:pt x="902" y="141"/>
                </a:lnTo>
                <a:lnTo>
                  <a:pt x="853" y="106"/>
                </a:lnTo>
                <a:lnTo>
                  <a:pt x="801" y="78"/>
                </a:lnTo>
                <a:lnTo>
                  <a:pt x="746" y="54"/>
                </a:lnTo>
                <a:lnTo>
                  <a:pt x="688" y="37"/>
                </a:lnTo>
                <a:lnTo>
                  <a:pt x="626" y="25"/>
                </a:lnTo>
                <a:lnTo>
                  <a:pt x="563" y="22"/>
                </a:lnTo>
                <a:close/>
                <a:moveTo>
                  <a:pt x="563" y="0"/>
                </a:moveTo>
                <a:lnTo>
                  <a:pt x="629" y="4"/>
                </a:lnTo>
                <a:lnTo>
                  <a:pt x="693" y="14"/>
                </a:lnTo>
                <a:lnTo>
                  <a:pt x="753" y="33"/>
                </a:lnTo>
                <a:lnTo>
                  <a:pt x="811" y="58"/>
                </a:lnTo>
                <a:lnTo>
                  <a:pt x="865" y="88"/>
                </a:lnTo>
                <a:lnTo>
                  <a:pt x="915" y="123"/>
                </a:lnTo>
                <a:lnTo>
                  <a:pt x="961" y="165"/>
                </a:lnTo>
                <a:lnTo>
                  <a:pt x="1003" y="211"/>
                </a:lnTo>
                <a:lnTo>
                  <a:pt x="1039" y="261"/>
                </a:lnTo>
                <a:lnTo>
                  <a:pt x="1069" y="315"/>
                </a:lnTo>
                <a:lnTo>
                  <a:pt x="1094" y="373"/>
                </a:lnTo>
                <a:lnTo>
                  <a:pt x="1112" y="435"/>
                </a:lnTo>
                <a:lnTo>
                  <a:pt x="1123" y="498"/>
                </a:lnTo>
                <a:lnTo>
                  <a:pt x="1127" y="563"/>
                </a:lnTo>
                <a:lnTo>
                  <a:pt x="1123" y="629"/>
                </a:lnTo>
                <a:lnTo>
                  <a:pt x="1112" y="692"/>
                </a:lnTo>
                <a:lnTo>
                  <a:pt x="1094" y="752"/>
                </a:lnTo>
                <a:lnTo>
                  <a:pt x="1069" y="810"/>
                </a:lnTo>
                <a:lnTo>
                  <a:pt x="1039" y="864"/>
                </a:lnTo>
                <a:lnTo>
                  <a:pt x="1003" y="915"/>
                </a:lnTo>
                <a:lnTo>
                  <a:pt x="961" y="961"/>
                </a:lnTo>
                <a:lnTo>
                  <a:pt x="915" y="1002"/>
                </a:lnTo>
                <a:lnTo>
                  <a:pt x="865" y="1038"/>
                </a:lnTo>
                <a:lnTo>
                  <a:pt x="811" y="1069"/>
                </a:lnTo>
                <a:lnTo>
                  <a:pt x="753" y="1092"/>
                </a:lnTo>
                <a:lnTo>
                  <a:pt x="693" y="1111"/>
                </a:lnTo>
                <a:lnTo>
                  <a:pt x="629" y="1121"/>
                </a:lnTo>
                <a:lnTo>
                  <a:pt x="563" y="1125"/>
                </a:lnTo>
                <a:lnTo>
                  <a:pt x="497" y="1121"/>
                </a:lnTo>
                <a:lnTo>
                  <a:pt x="434" y="1111"/>
                </a:lnTo>
                <a:lnTo>
                  <a:pt x="374" y="1092"/>
                </a:lnTo>
                <a:lnTo>
                  <a:pt x="316" y="1069"/>
                </a:lnTo>
                <a:lnTo>
                  <a:pt x="262" y="1038"/>
                </a:lnTo>
                <a:lnTo>
                  <a:pt x="211" y="1002"/>
                </a:lnTo>
                <a:lnTo>
                  <a:pt x="165" y="961"/>
                </a:lnTo>
                <a:lnTo>
                  <a:pt x="124" y="915"/>
                </a:lnTo>
                <a:lnTo>
                  <a:pt x="88" y="864"/>
                </a:lnTo>
                <a:lnTo>
                  <a:pt x="57" y="810"/>
                </a:lnTo>
                <a:lnTo>
                  <a:pt x="33" y="752"/>
                </a:lnTo>
                <a:lnTo>
                  <a:pt x="15" y="692"/>
                </a:lnTo>
                <a:lnTo>
                  <a:pt x="4" y="629"/>
                </a:lnTo>
                <a:lnTo>
                  <a:pt x="0" y="563"/>
                </a:lnTo>
                <a:lnTo>
                  <a:pt x="4" y="498"/>
                </a:lnTo>
                <a:lnTo>
                  <a:pt x="15" y="435"/>
                </a:lnTo>
                <a:lnTo>
                  <a:pt x="33" y="373"/>
                </a:lnTo>
                <a:lnTo>
                  <a:pt x="57" y="315"/>
                </a:lnTo>
                <a:lnTo>
                  <a:pt x="88" y="261"/>
                </a:lnTo>
                <a:lnTo>
                  <a:pt x="124" y="211"/>
                </a:lnTo>
                <a:lnTo>
                  <a:pt x="165" y="165"/>
                </a:lnTo>
                <a:lnTo>
                  <a:pt x="211" y="123"/>
                </a:lnTo>
                <a:lnTo>
                  <a:pt x="262" y="88"/>
                </a:lnTo>
                <a:lnTo>
                  <a:pt x="316" y="58"/>
                </a:lnTo>
                <a:lnTo>
                  <a:pt x="374" y="33"/>
                </a:lnTo>
                <a:lnTo>
                  <a:pt x="434" y="14"/>
                </a:lnTo>
                <a:lnTo>
                  <a:pt x="497" y="4"/>
                </a:lnTo>
                <a:lnTo>
                  <a:pt x="563" y="0"/>
                </a:lnTo>
                <a:close/>
              </a:path>
            </a:pathLst>
          </a:cu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8446" name="Freeform 16"/>
          <p:cNvSpPr>
            <a:spLocks/>
          </p:cNvSpPr>
          <p:nvPr/>
        </p:nvSpPr>
        <p:spPr bwMode="auto">
          <a:xfrm>
            <a:off x="6858000" y="2489200"/>
            <a:ext cx="863600" cy="863600"/>
          </a:xfrm>
          <a:custGeom>
            <a:avLst/>
            <a:gdLst>
              <a:gd name="T0" fmla="*/ 2147483647 w 818"/>
              <a:gd name="T1" fmla="*/ 0 h 816"/>
              <a:gd name="T2" fmla="*/ 2147483647 w 818"/>
              <a:gd name="T3" fmla="*/ 2147483647 h 816"/>
              <a:gd name="T4" fmla="*/ 2147483647 w 818"/>
              <a:gd name="T5" fmla="*/ 2147483647 h 816"/>
              <a:gd name="T6" fmla="*/ 2147483647 w 818"/>
              <a:gd name="T7" fmla="*/ 2147483647 h 816"/>
              <a:gd name="T8" fmla="*/ 2147483647 w 818"/>
              <a:gd name="T9" fmla="*/ 2147483647 h 816"/>
              <a:gd name="T10" fmla="*/ 2147483647 w 818"/>
              <a:gd name="T11" fmla="*/ 2147483647 h 816"/>
              <a:gd name="T12" fmla="*/ 2147483647 w 818"/>
              <a:gd name="T13" fmla="*/ 2147483647 h 816"/>
              <a:gd name="T14" fmla="*/ 2147483647 w 818"/>
              <a:gd name="T15" fmla="*/ 2147483647 h 816"/>
              <a:gd name="T16" fmla="*/ 2147483647 w 818"/>
              <a:gd name="T17" fmla="*/ 2147483647 h 816"/>
              <a:gd name="T18" fmla="*/ 2147483647 w 818"/>
              <a:gd name="T19" fmla="*/ 2147483647 h 816"/>
              <a:gd name="T20" fmla="*/ 2147483647 w 818"/>
              <a:gd name="T21" fmla="*/ 2147483647 h 816"/>
              <a:gd name="T22" fmla="*/ 2147483647 w 818"/>
              <a:gd name="T23" fmla="*/ 2147483647 h 816"/>
              <a:gd name="T24" fmla="*/ 2147483647 w 818"/>
              <a:gd name="T25" fmla="*/ 2147483647 h 816"/>
              <a:gd name="T26" fmla="*/ 2147483647 w 818"/>
              <a:gd name="T27" fmla="*/ 2147483647 h 816"/>
              <a:gd name="T28" fmla="*/ 2147483647 w 818"/>
              <a:gd name="T29" fmla="*/ 2147483647 h 816"/>
              <a:gd name="T30" fmla="*/ 2147483647 w 818"/>
              <a:gd name="T31" fmla="*/ 2147483647 h 816"/>
              <a:gd name="T32" fmla="*/ 2147483647 w 818"/>
              <a:gd name="T33" fmla="*/ 2147483647 h 816"/>
              <a:gd name="T34" fmla="*/ 2147483647 w 818"/>
              <a:gd name="T35" fmla="*/ 2147483647 h 816"/>
              <a:gd name="T36" fmla="*/ 2147483647 w 818"/>
              <a:gd name="T37" fmla="*/ 2147483647 h 816"/>
              <a:gd name="T38" fmla="*/ 2147483647 w 818"/>
              <a:gd name="T39" fmla="*/ 2147483647 h 816"/>
              <a:gd name="T40" fmla="*/ 2147483647 w 818"/>
              <a:gd name="T41" fmla="*/ 2147483647 h 816"/>
              <a:gd name="T42" fmla="*/ 2147483647 w 818"/>
              <a:gd name="T43" fmla="*/ 2147483647 h 816"/>
              <a:gd name="T44" fmla="*/ 2147483647 w 818"/>
              <a:gd name="T45" fmla="*/ 2147483647 h 816"/>
              <a:gd name="T46" fmla="*/ 2147483647 w 818"/>
              <a:gd name="T47" fmla="*/ 2147483647 h 816"/>
              <a:gd name="T48" fmla="*/ 2147483647 w 818"/>
              <a:gd name="T49" fmla="*/ 2147483647 h 816"/>
              <a:gd name="T50" fmla="*/ 2147483647 w 818"/>
              <a:gd name="T51" fmla="*/ 2147483647 h 816"/>
              <a:gd name="T52" fmla="*/ 2147483647 w 818"/>
              <a:gd name="T53" fmla="*/ 2147483647 h 816"/>
              <a:gd name="T54" fmla="*/ 2147483647 w 818"/>
              <a:gd name="T55" fmla="*/ 2147483647 h 816"/>
              <a:gd name="T56" fmla="*/ 2147483647 w 818"/>
              <a:gd name="T57" fmla="*/ 2147483647 h 816"/>
              <a:gd name="T58" fmla="*/ 2147483647 w 818"/>
              <a:gd name="T59" fmla="*/ 2147483647 h 816"/>
              <a:gd name="T60" fmla="*/ 2147483647 w 818"/>
              <a:gd name="T61" fmla="*/ 2147483647 h 816"/>
              <a:gd name="T62" fmla="*/ 2147483647 w 818"/>
              <a:gd name="T63" fmla="*/ 2147483647 h 816"/>
              <a:gd name="T64" fmla="*/ 2147483647 w 818"/>
              <a:gd name="T65" fmla="*/ 2147483647 h 816"/>
              <a:gd name="T66" fmla="*/ 2147483647 w 818"/>
              <a:gd name="T67" fmla="*/ 2147483647 h 816"/>
              <a:gd name="T68" fmla="*/ 2147483647 w 818"/>
              <a:gd name="T69" fmla="*/ 2147483647 h 816"/>
              <a:gd name="T70" fmla="*/ 2147483647 w 818"/>
              <a:gd name="T71" fmla="*/ 2147483647 h 816"/>
              <a:gd name="T72" fmla="*/ 0 w 818"/>
              <a:gd name="T73" fmla="*/ 2147483647 h 816"/>
              <a:gd name="T74" fmla="*/ 2147483647 w 818"/>
              <a:gd name="T75" fmla="*/ 2147483647 h 816"/>
              <a:gd name="T76" fmla="*/ 2147483647 w 818"/>
              <a:gd name="T77" fmla="*/ 2147483647 h 816"/>
              <a:gd name="T78" fmla="*/ 2147483647 w 818"/>
              <a:gd name="T79" fmla="*/ 2147483647 h 816"/>
              <a:gd name="T80" fmla="*/ 2147483647 w 818"/>
              <a:gd name="T81" fmla="*/ 2147483647 h 816"/>
              <a:gd name="T82" fmla="*/ 2147483647 w 818"/>
              <a:gd name="T83" fmla="*/ 2147483647 h 816"/>
              <a:gd name="T84" fmla="*/ 2147483647 w 818"/>
              <a:gd name="T85" fmla="*/ 2147483647 h 816"/>
              <a:gd name="T86" fmla="*/ 2147483647 w 818"/>
              <a:gd name="T87" fmla="*/ 2147483647 h 816"/>
              <a:gd name="T88" fmla="*/ 2147483647 w 818"/>
              <a:gd name="T89" fmla="*/ 2147483647 h 816"/>
              <a:gd name="T90" fmla="*/ 2147483647 w 818"/>
              <a:gd name="T91" fmla="*/ 2147483647 h 816"/>
              <a:gd name="T92" fmla="*/ 2147483647 w 818"/>
              <a:gd name="T93" fmla="*/ 2147483647 h 816"/>
              <a:gd name="T94" fmla="*/ 2147483647 w 818"/>
              <a:gd name="T95" fmla="*/ 2147483647 h 816"/>
              <a:gd name="T96" fmla="*/ 2147483647 w 818"/>
              <a:gd name="T97" fmla="*/ 0 h 81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818" h="816">
                <a:moveTo>
                  <a:pt x="409" y="0"/>
                </a:moveTo>
                <a:lnTo>
                  <a:pt x="465" y="3"/>
                </a:lnTo>
                <a:lnTo>
                  <a:pt x="518" y="14"/>
                </a:lnTo>
                <a:lnTo>
                  <a:pt x="568" y="31"/>
                </a:lnTo>
                <a:lnTo>
                  <a:pt x="615" y="55"/>
                </a:lnTo>
                <a:lnTo>
                  <a:pt x="660" y="84"/>
                </a:lnTo>
                <a:lnTo>
                  <a:pt x="698" y="119"/>
                </a:lnTo>
                <a:lnTo>
                  <a:pt x="734" y="159"/>
                </a:lnTo>
                <a:lnTo>
                  <a:pt x="762" y="202"/>
                </a:lnTo>
                <a:lnTo>
                  <a:pt x="786" y="249"/>
                </a:lnTo>
                <a:lnTo>
                  <a:pt x="803" y="299"/>
                </a:lnTo>
                <a:lnTo>
                  <a:pt x="815" y="353"/>
                </a:lnTo>
                <a:lnTo>
                  <a:pt x="818" y="408"/>
                </a:lnTo>
                <a:lnTo>
                  <a:pt x="815" y="463"/>
                </a:lnTo>
                <a:lnTo>
                  <a:pt x="803" y="516"/>
                </a:lnTo>
                <a:lnTo>
                  <a:pt x="786" y="567"/>
                </a:lnTo>
                <a:lnTo>
                  <a:pt x="762" y="614"/>
                </a:lnTo>
                <a:lnTo>
                  <a:pt x="734" y="658"/>
                </a:lnTo>
                <a:lnTo>
                  <a:pt x="698" y="697"/>
                </a:lnTo>
                <a:lnTo>
                  <a:pt x="660" y="731"/>
                </a:lnTo>
                <a:lnTo>
                  <a:pt x="615" y="760"/>
                </a:lnTo>
                <a:lnTo>
                  <a:pt x="568" y="784"/>
                </a:lnTo>
                <a:lnTo>
                  <a:pt x="518" y="802"/>
                </a:lnTo>
                <a:lnTo>
                  <a:pt x="465" y="813"/>
                </a:lnTo>
                <a:lnTo>
                  <a:pt x="409" y="816"/>
                </a:lnTo>
                <a:lnTo>
                  <a:pt x="354" y="813"/>
                </a:lnTo>
                <a:lnTo>
                  <a:pt x="301" y="802"/>
                </a:lnTo>
                <a:lnTo>
                  <a:pt x="250" y="784"/>
                </a:lnTo>
                <a:lnTo>
                  <a:pt x="203" y="760"/>
                </a:lnTo>
                <a:lnTo>
                  <a:pt x="159" y="731"/>
                </a:lnTo>
                <a:lnTo>
                  <a:pt x="120" y="697"/>
                </a:lnTo>
                <a:lnTo>
                  <a:pt x="86" y="658"/>
                </a:lnTo>
                <a:lnTo>
                  <a:pt x="57" y="614"/>
                </a:lnTo>
                <a:lnTo>
                  <a:pt x="33" y="567"/>
                </a:lnTo>
                <a:lnTo>
                  <a:pt x="15" y="516"/>
                </a:lnTo>
                <a:lnTo>
                  <a:pt x="4" y="463"/>
                </a:lnTo>
                <a:lnTo>
                  <a:pt x="0" y="408"/>
                </a:lnTo>
                <a:lnTo>
                  <a:pt x="4" y="353"/>
                </a:lnTo>
                <a:lnTo>
                  <a:pt x="15" y="299"/>
                </a:lnTo>
                <a:lnTo>
                  <a:pt x="33" y="249"/>
                </a:lnTo>
                <a:lnTo>
                  <a:pt x="57" y="202"/>
                </a:lnTo>
                <a:lnTo>
                  <a:pt x="86" y="159"/>
                </a:lnTo>
                <a:lnTo>
                  <a:pt x="120" y="119"/>
                </a:lnTo>
                <a:lnTo>
                  <a:pt x="159" y="84"/>
                </a:lnTo>
                <a:lnTo>
                  <a:pt x="203" y="55"/>
                </a:lnTo>
                <a:lnTo>
                  <a:pt x="250" y="31"/>
                </a:lnTo>
                <a:lnTo>
                  <a:pt x="301" y="14"/>
                </a:lnTo>
                <a:lnTo>
                  <a:pt x="354" y="3"/>
                </a:lnTo>
                <a:lnTo>
                  <a:pt x="409" y="0"/>
                </a:lnTo>
                <a:close/>
              </a:path>
            </a:pathLst>
          </a:custGeom>
          <a:solidFill>
            <a:srgbClr val="2B7D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8447" name="Freeform 17"/>
          <p:cNvSpPr>
            <a:spLocks noEditPoints="1"/>
          </p:cNvSpPr>
          <p:nvPr/>
        </p:nvSpPr>
        <p:spPr bwMode="auto">
          <a:xfrm>
            <a:off x="6710363" y="3744913"/>
            <a:ext cx="1193800" cy="1189037"/>
          </a:xfrm>
          <a:custGeom>
            <a:avLst/>
            <a:gdLst>
              <a:gd name="T0" fmla="*/ 2147483647 w 1126"/>
              <a:gd name="T1" fmla="*/ 2147483647 h 1125"/>
              <a:gd name="T2" fmla="*/ 2147483647 w 1126"/>
              <a:gd name="T3" fmla="*/ 2147483647 h 1125"/>
              <a:gd name="T4" fmla="*/ 2147483647 w 1126"/>
              <a:gd name="T5" fmla="*/ 2147483647 h 1125"/>
              <a:gd name="T6" fmla="*/ 2147483647 w 1126"/>
              <a:gd name="T7" fmla="*/ 2147483647 h 1125"/>
              <a:gd name="T8" fmla="*/ 2147483647 w 1126"/>
              <a:gd name="T9" fmla="*/ 2147483647 h 1125"/>
              <a:gd name="T10" fmla="*/ 2147483647 w 1126"/>
              <a:gd name="T11" fmla="*/ 2147483647 h 1125"/>
              <a:gd name="T12" fmla="*/ 2147483647 w 1126"/>
              <a:gd name="T13" fmla="*/ 2147483647 h 1125"/>
              <a:gd name="T14" fmla="*/ 2147483647 w 1126"/>
              <a:gd name="T15" fmla="*/ 2147483647 h 1125"/>
              <a:gd name="T16" fmla="*/ 2147483647 w 1126"/>
              <a:gd name="T17" fmla="*/ 2147483647 h 1125"/>
              <a:gd name="T18" fmla="*/ 2147483647 w 1126"/>
              <a:gd name="T19" fmla="*/ 2147483647 h 1125"/>
              <a:gd name="T20" fmla="*/ 2147483647 w 1126"/>
              <a:gd name="T21" fmla="*/ 2147483647 h 1125"/>
              <a:gd name="T22" fmla="*/ 2147483647 w 1126"/>
              <a:gd name="T23" fmla="*/ 2147483647 h 1125"/>
              <a:gd name="T24" fmla="*/ 2147483647 w 1126"/>
              <a:gd name="T25" fmla="*/ 2147483647 h 1125"/>
              <a:gd name="T26" fmla="*/ 2147483647 w 1126"/>
              <a:gd name="T27" fmla="*/ 2147483647 h 1125"/>
              <a:gd name="T28" fmla="*/ 2147483647 w 1126"/>
              <a:gd name="T29" fmla="*/ 2147483647 h 1125"/>
              <a:gd name="T30" fmla="*/ 2147483647 w 1126"/>
              <a:gd name="T31" fmla="*/ 2147483647 h 1125"/>
              <a:gd name="T32" fmla="*/ 2147483647 w 1126"/>
              <a:gd name="T33" fmla="*/ 2147483647 h 1125"/>
              <a:gd name="T34" fmla="*/ 2147483647 w 1126"/>
              <a:gd name="T35" fmla="*/ 2147483647 h 1125"/>
              <a:gd name="T36" fmla="*/ 2147483647 w 1126"/>
              <a:gd name="T37" fmla="*/ 2147483647 h 1125"/>
              <a:gd name="T38" fmla="*/ 2147483647 w 1126"/>
              <a:gd name="T39" fmla="*/ 2147483647 h 1125"/>
              <a:gd name="T40" fmla="*/ 2147483647 w 1126"/>
              <a:gd name="T41" fmla="*/ 2147483647 h 1125"/>
              <a:gd name="T42" fmla="*/ 2147483647 w 1126"/>
              <a:gd name="T43" fmla="*/ 2147483647 h 1125"/>
              <a:gd name="T44" fmla="*/ 2147483647 w 1126"/>
              <a:gd name="T45" fmla="*/ 2147483647 h 1125"/>
              <a:gd name="T46" fmla="*/ 2147483647 w 1126"/>
              <a:gd name="T47" fmla="*/ 2147483647 h 1125"/>
              <a:gd name="T48" fmla="*/ 2147483647 w 1126"/>
              <a:gd name="T49" fmla="*/ 2147483647 h 1125"/>
              <a:gd name="T50" fmla="*/ 2147483647 w 1126"/>
              <a:gd name="T51" fmla="*/ 2147483647 h 1125"/>
              <a:gd name="T52" fmla="*/ 2147483647 w 1126"/>
              <a:gd name="T53" fmla="*/ 2147483647 h 1125"/>
              <a:gd name="T54" fmla="*/ 2147483647 w 1126"/>
              <a:gd name="T55" fmla="*/ 2147483647 h 1125"/>
              <a:gd name="T56" fmla="*/ 2147483647 w 1126"/>
              <a:gd name="T57" fmla="*/ 0 h 1125"/>
              <a:gd name="T58" fmla="*/ 2147483647 w 1126"/>
              <a:gd name="T59" fmla="*/ 2147483647 h 1125"/>
              <a:gd name="T60" fmla="*/ 2147483647 w 1126"/>
              <a:gd name="T61" fmla="*/ 2147483647 h 1125"/>
              <a:gd name="T62" fmla="*/ 2147483647 w 1126"/>
              <a:gd name="T63" fmla="*/ 2147483647 h 1125"/>
              <a:gd name="T64" fmla="*/ 2147483647 w 1126"/>
              <a:gd name="T65" fmla="*/ 2147483647 h 1125"/>
              <a:gd name="T66" fmla="*/ 2147483647 w 1126"/>
              <a:gd name="T67" fmla="*/ 2147483647 h 1125"/>
              <a:gd name="T68" fmla="*/ 2147483647 w 1126"/>
              <a:gd name="T69" fmla="*/ 2147483647 h 1125"/>
              <a:gd name="T70" fmla="*/ 2147483647 w 1126"/>
              <a:gd name="T71" fmla="*/ 2147483647 h 1125"/>
              <a:gd name="T72" fmla="*/ 2147483647 w 1126"/>
              <a:gd name="T73" fmla="*/ 2147483647 h 1125"/>
              <a:gd name="T74" fmla="*/ 2147483647 w 1126"/>
              <a:gd name="T75" fmla="*/ 2147483647 h 1125"/>
              <a:gd name="T76" fmla="*/ 2147483647 w 1126"/>
              <a:gd name="T77" fmla="*/ 2147483647 h 1125"/>
              <a:gd name="T78" fmla="*/ 2147483647 w 1126"/>
              <a:gd name="T79" fmla="*/ 2147483647 h 1125"/>
              <a:gd name="T80" fmla="*/ 2147483647 w 1126"/>
              <a:gd name="T81" fmla="*/ 2147483647 h 1125"/>
              <a:gd name="T82" fmla="*/ 2147483647 w 1126"/>
              <a:gd name="T83" fmla="*/ 2147483647 h 1125"/>
              <a:gd name="T84" fmla="*/ 2147483647 w 1126"/>
              <a:gd name="T85" fmla="*/ 2147483647 h 1125"/>
              <a:gd name="T86" fmla="*/ 2147483647 w 1126"/>
              <a:gd name="T87" fmla="*/ 2147483647 h 1125"/>
              <a:gd name="T88" fmla="*/ 2147483647 w 1126"/>
              <a:gd name="T89" fmla="*/ 2147483647 h 1125"/>
              <a:gd name="T90" fmla="*/ 2147483647 w 1126"/>
              <a:gd name="T91" fmla="*/ 2147483647 h 1125"/>
              <a:gd name="T92" fmla="*/ 2147483647 w 1126"/>
              <a:gd name="T93" fmla="*/ 2147483647 h 1125"/>
              <a:gd name="T94" fmla="*/ 2147483647 w 1126"/>
              <a:gd name="T95" fmla="*/ 2147483647 h 1125"/>
              <a:gd name="T96" fmla="*/ 2147483647 w 1126"/>
              <a:gd name="T97" fmla="*/ 2147483647 h 1125"/>
              <a:gd name="T98" fmla="*/ 0 w 1126"/>
              <a:gd name="T99" fmla="*/ 2147483647 h 1125"/>
              <a:gd name="T100" fmla="*/ 2147483647 w 1126"/>
              <a:gd name="T101" fmla="*/ 2147483647 h 1125"/>
              <a:gd name="T102" fmla="*/ 2147483647 w 1126"/>
              <a:gd name="T103" fmla="*/ 2147483647 h 1125"/>
              <a:gd name="T104" fmla="*/ 2147483647 w 1126"/>
              <a:gd name="T105" fmla="*/ 2147483647 h 1125"/>
              <a:gd name="T106" fmla="*/ 2147483647 w 1126"/>
              <a:gd name="T107" fmla="*/ 2147483647 h 1125"/>
              <a:gd name="T108" fmla="*/ 2147483647 w 1126"/>
              <a:gd name="T109" fmla="*/ 2147483647 h 1125"/>
              <a:gd name="T110" fmla="*/ 2147483647 w 1126"/>
              <a:gd name="T111" fmla="*/ 2147483647 h 1125"/>
              <a:gd name="T112" fmla="*/ 2147483647 w 1126"/>
              <a:gd name="T113" fmla="*/ 0 h 11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126" h="1125">
                <a:moveTo>
                  <a:pt x="564" y="22"/>
                </a:moveTo>
                <a:lnTo>
                  <a:pt x="501" y="25"/>
                </a:lnTo>
                <a:lnTo>
                  <a:pt x="439" y="37"/>
                </a:lnTo>
                <a:lnTo>
                  <a:pt x="381" y="54"/>
                </a:lnTo>
                <a:lnTo>
                  <a:pt x="326" y="77"/>
                </a:lnTo>
                <a:lnTo>
                  <a:pt x="273" y="106"/>
                </a:lnTo>
                <a:lnTo>
                  <a:pt x="225" y="140"/>
                </a:lnTo>
                <a:lnTo>
                  <a:pt x="181" y="180"/>
                </a:lnTo>
                <a:lnTo>
                  <a:pt x="140" y="224"/>
                </a:lnTo>
                <a:lnTo>
                  <a:pt x="106" y="273"/>
                </a:lnTo>
                <a:lnTo>
                  <a:pt x="77" y="325"/>
                </a:lnTo>
                <a:lnTo>
                  <a:pt x="54" y="381"/>
                </a:lnTo>
                <a:lnTo>
                  <a:pt x="37" y="438"/>
                </a:lnTo>
                <a:lnTo>
                  <a:pt x="25" y="500"/>
                </a:lnTo>
                <a:lnTo>
                  <a:pt x="22" y="563"/>
                </a:lnTo>
                <a:lnTo>
                  <a:pt x="25" y="626"/>
                </a:lnTo>
                <a:lnTo>
                  <a:pt x="37" y="686"/>
                </a:lnTo>
                <a:lnTo>
                  <a:pt x="54" y="746"/>
                </a:lnTo>
                <a:lnTo>
                  <a:pt x="77" y="801"/>
                </a:lnTo>
                <a:lnTo>
                  <a:pt x="106" y="852"/>
                </a:lnTo>
                <a:lnTo>
                  <a:pt x="140" y="900"/>
                </a:lnTo>
                <a:lnTo>
                  <a:pt x="181" y="945"/>
                </a:lnTo>
                <a:lnTo>
                  <a:pt x="225" y="984"/>
                </a:lnTo>
                <a:lnTo>
                  <a:pt x="273" y="1020"/>
                </a:lnTo>
                <a:lnTo>
                  <a:pt x="326" y="1049"/>
                </a:lnTo>
                <a:lnTo>
                  <a:pt x="381" y="1072"/>
                </a:lnTo>
                <a:lnTo>
                  <a:pt x="439" y="1089"/>
                </a:lnTo>
                <a:lnTo>
                  <a:pt x="501" y="1100"/>
                </a:lnTo>
                <a:lnTo>
                  <a:pt x="564" y="1104"/>
                </a:lnTo>
                <a:lnTo>
                  <a:pt x="627" y="1100"/>
                </a:lnTo>
                <a:lnTo>
                  <a:pt x="687" y="1089"/>
                </a:lnTo>
                <a:lnTo>
                  <a:pt x="746" y="1072"/>
                </a:lnTo>
                <a:lnTo>
                  <a:pt x="802" y="1049"/>
                </a:lnTo>
                <a:lnTo>
                  <a:pt x="853" y="1020"/>
                </a:lnTo>
                <a:lnTo>
                  <a:pt x="901" y="984"/>
                </a:lnTo>
                <a:lnTo>
                  <a:pt x="946" y="945"/>
                </a:lnTo>
                <a:lnTo>
                  <a:pt x="986" y="900"/>
                </a:lnTo>
                <a:lnTo>
                  <a:pt x="1021" y="852"/>
                </a:lnTo>
                <a:lnTo>
                  <a:pt x="1050" y="801"/>
                </a:lnTo>
                <a:lnTo>
                  <a:pt x="1074" y="746"/>
                </a:lnTo>
                <a:lnTo>
                  <a:pt x="1091" y="686"/>
                </a:lnTo>
                <a:lnTo>
                  <a:pt x="1101" y="626"/>
                </a:lnTo>
                <a:lnTo>
                  <a:pt x="1105" y="563"/>
                </a:lnTo>
                <a:lnTo>
                  <a:pt x="1101" y="500"/>
                </a:lnTo>
                <a:lnTo>
                  <a:pt x="1091" y="438"/>
                </a:lnTo>
                <a:lnTo>
                  <a:pt x="1074" y="381"/>
                </a:lnTo>
                <a:lnTo>
                  <a:pt x="1050" y="325"/>
                </a:lnTo>
                <a:lnTo>
                  <a:pt x="1021" y="273"/>
                </a:lnTo>
                <a:lnTo>
                  <a:pt x="986" y="224"/>
                </a:lnTo>
                <a:lnTo>
                  <a:pt x="946" y="180"/>
                </a:lnTo>
                <a:lnTo>
                  <a:pt x="901" y="140"/>
                </a:lnTo>
                <a:lnTo>
                  <a:pt x="853" y="106"/>
                </a:lnTo>
                <a:lnTo>
                  <a:pt x="802" y="77"/>
                </a:lnTo>
                <a:lnTo>
                  <a:pt x="746" y="54"/>
                </a:lnTo>
                <a:lnTo>
                  <a:pt x="687" y="37"/>
                </a:lnTo>
                <a:lnTo>
                  <a:pt x="627" y="25"/>
                </a:lnTo>
                <a:lnTo>
                  <a:pt x="564" y="22"/>
                </a:lnTo>
                <a:close/>
                <a:moveTo>
                  <a:pt x="564" y="0"/>
                </a:moveTo>
                <a:lnTo>
                  <a:pt x="629" y="4"/>
                </a:lnTo>
                <a:lnTo>
                  <a:pt x="692" y="14"/>
                </a:lnTo>
                <a:lnTo>
                  <a:pt x="753" y="33"/>
                </a:lnTo>
                <a:lnTo>
                  <a:pt x="811" y="58"/>
                </a:lnTo>
                <a:lnTo>
                  <a:pt x="865" y="88"/>
                </a:lnTo>
                <a:lnTo>
                  <a:pt x="916" y="123"/>
                </a:lnTo>
                <a:lnTo>
                  <a:pt x="962" y="165"/>
                </a:lnTo>
                <a:lnTo>
                  <a:pt x="1003" y="211"/>
                </a:lnTo>
                <a:lnTo>
                  <a:pt x="1039" y="261"/>
                </a:lnTo>
                <a:lnTo>
                  <a:pt x="1070" y="315"/>
                </a:lnTo>
                <a:lnTo>
                  <a:pt x="1093" y="373"/>
                </a:lnTo>
                <a:lnTo>
                  <a:pt x="1112" y="434"/>
                </a:lnTo>
                <a:lnTo>
                  <a:pt x="1122" y="497"/>
                </a:lnTo>
                <a:lnTo>
                  <a:pt x="1126" y="563"/>
                </a:lnTo>
                <a:lnTo>
                  <a:pt x="1122" y="629"/>
                </a:lnTo>
                <a:lnTo>
                  <a:pt x="1112" y="692"/>
                </a:lnTo>
                <a:lnTo>
                  <a:pt x="1093" y="752"/>
                </a:lnTo>
                <a:lnTo>
                  <a:pt x="1070" y="810"/>
                </a:lnTo>
                <a:lnTo>
                  <a:pt x="1039" y="864"/>
                </a:lnTo>
                <a:lnTo>
                  <a:pt x="1003" y="915"/>
                </a:lnTo>
                <a:lnTo>
                  <a:pt x="962" y="961"/>
                </a:lnTo>
                <a:lnTo>
                  <a:pt x="916" y="1002"/>
                </a:lnTo>
                <a:lnTo>
                  <a:pt x="865" y="1038"/>
                </a:lnTo>
                <a:lnTo>
                  <a:pt x="811" y="1068"/>
                </a:lnTo>
                <a:lnTo>
                  <a:pt x="753" y="1092"/>
                </a:lnTo>
                <a:lnTo>
                  <a:pt x="692" y="1110"/>
                </a:lnTo>
                <a:lnTo>
                  <a:pt x="629" y="1121"/>
                </a:lnTo>
                <a:lnTo>
                  <a:pt x="564" y="1125"/>
                </a:lnTo>
                <a:lnTo>
                  <a:pt x="498" y="1121"/>
                </a:lnTo>
                <a:lnTo>
                  <a:pt x="435" y="1110"/>
                </a:lnTo>
                <a:lnTo>
                  <a:pt x="373" y="1092"/>
                </a:lnTo>
                <a:lnTo>
                  <a:pt x="315" y="1068"/>
                </a:lnTo>
                <a:lnTo>
                  <a:pt x="261" y="1038"/>
                </a:lnTo>
                <a:lnTo>
                  <a:pt x="211" y="1002"/>
                </a:lnTo>
                <a:lnTo>
                  <a:pt x="165" y="961"/>
                </a:lnTo>
                <a:lnTo>
                  <a:pt x="123" y="915"/>
                </a:lnTo>
                <a:lnTo>
                  <a:pt x="88" y="864"/>
                </a:lnTo>
                <a:lnTo>
                  <a:pt x="58" y="810"/>
                </a:lnTo>
                <a:lnTo>
                  <a:pt x="33" y="752"/>
                </a:lnTo>
                <a:lnTo>
                  <a:pt x="14" y="692"/>
                </a:lnTo>
                <a:lnTo>
                  <a:pt x="4" y="629"/>
                </a:lnTo>
                <a:lnTo>
                  <a:pt x="0" y="563"/>
                </a:lnTo>
                <a:lnTo>
                  <a:pt x="4" y="497"/>
                </a:lnTo>
                <a:lnTo>
                  <a:pt x="14" y="434"/>
                </a:lnTo>
                <a:lnTo>
                  <a:pt x="33" y="373"/>
                </a:lnTo>
                <a:lnTo>
                  <a:pt x="58" y="315"/>
                </a:lnTo>
                <a:lnTo>
                  <a:pt x="88" y="261"/>
                </a:lnTo>
                <a:lnTo>
                  <a:pt x="123" y="211"/>
                </a:lnTo>
                <a:lnTo>
                  <a:pt x="165" y="165"/>
                </a:lnTo>
                <a:lnTo>
                  <a:pt x="211" y="123"/>
                </a:lnTo>
                <a:lnTo>
                  <a:pt x="261" y="88"/>
                </a:lnTo>
                <a:lnTo>
                  <a:pt x="315" y="58"/>
                </a:lnTo>
                <a:lnTo>
                  <a:pt x="373" y="33"/>
                </a:lnTo>
                <a:lnTo>
                  <a:pt x="435" y="14"/>
                </a:lnTo>
                <a:lnTo>
                  <a:pt x="498" y="4"/>
                </a:lnTo>
                <a:lnTo>
                  <a:pt x="564" y="0"/>
                </a:lnTo>
                <a:close/>
              </a:path>
            </a:pathLst>
          </a:custGeom>
          <a:solidFill>
            <a:srgbClr val="74CE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8448" name="Freeform 18"/>
          <p:cNvSpPr>
            <a:spLocks/>
          </p:cNvSpPr>
          <p:nvPr/>
        </p:nvSpPr>
        <p:spPr bwMode="auto">
          <a:xfrm>
            <a:off x="6875463" y="3906838"/>
            <a:ext cx="865187" cy="866775"/>
          </a:xfrm>
          <a:custGeom>
            <a:avLst/>
            <a:gdLst>
              <a:gd name="T0" fmla="*/ 2147483647 w 817"/>
              <a:gd name="T1" fmla="*/ 0 h 816"/>
              <a:gd name="T2" fmla="*/ 2147483647 w 817"/>
              <a:gd name="T3" fmla="*/ 2147483647 h 816"/>
              <a:gd name="T4" fmla="*/ 2147483647 w 817"/>
              <a:gd name="T5" fmla="*/ 2147483647 h 816"/>
              <a:gd name="T6" fmla="*/ 2147483647 w 817"/>
              <a:gd name="T7" fmla="*/ 2147483647 h 816"/>
              <a:gd name="T8" fmla="*/ 2147483647 w 817"/>
              <a:gd name="T9" fmla="*/ 2147483647 h 816"/>
              <a:gd name="T10" fmla="*/ 2147483647 w 817"/>
              <a:gd name="T11" fmla="*/ 2147483647 h 816"/>
              <a:gd name="T12" fmla="*/ 2147483647 w 817"/>
              <a:gd name="T13" fmla="*/ 2147483647 h 816"/>
              <a:gd name="T14" fmla="*/ 2147483647 w 817"/>
              <a:gd name="T15" fmla="*/ 2147483647 h 816"/>
              <a:gd name="T16" fmla="*/ 2147483647 w 817"/>
              <a:gd name="T17" fmla="*/ 2147483647 h 816"/>
              <a:gd name="T18" fmla="*/ 2147483647 w 817"/>
              <a:gd name="T19" fmla="*/ 2147483647 h 816"/>
              <a:gd name="T20" fmla="*/ 2147483647 w 817"/>
              <a:gd name="T21" fmla="*/ 2147483647 h 816"/>
              <a:gd name="T22" fmla="*/ 2147483647 w 817"/>
              <a:gd name="T23" fmla="*/ 2147483647 h 816"/>
              <a:gd name="T24" fmla="*/ 2147483647 w 817"/>
              <a:gd name="T25" fmla="*/ 2147483647 h 816"/>
              <a:gd name="T26" fmla="*/ 2147483647 w 817"/>
              <a:gd name="T27" fmla="*/ 2147483647 h 816"/>
              <a:gd name="T28" fmla="*/ 2147483647 w 817"/>
              <a:gd name="T29" fmla="*/ 2147483647 h 816"/>
              <a:gd name="T30" fmla="*/ 2147483647 w 817"/>
              <a:gd name="T31" fmla="*/ 2147483647 h 816"/>
              <a:gd name="T32" fmla="*/ 2147483647 w 817"/>
              <a:gd name="T33" fmla="*/ 2147483647 h 816"/>
              <a:gd name="T34" fmla="*/ 2147483647 w 817"/>
              <a:gd name="T35" fmla="*/ 2147483647 h 816"/>
              <a:gd name="T36" fmla="*/ 2147483647 w 817"/>
              <a:gd name="T37" fmla="*/ 2147483647 h 816"/>
              <a:gd name="T38" fmla="*/ 2147483647 w 817"/>
              <a:gd name="T39" fmla="*/ 2147483647 h 816"/>
              <a:gd name="T40" fmla="*/ 2147483647 w 817"/>
              <a:gd name="T41" fmla="*/ 2147483647 h 816"/>
              <a:gd name="T42" fmla="*/ 2147483647 w 817"/>
              <a:gd name="T43" fmla="*/ 2147483647 h 816"/>
              <a:gd name="T44" fmla="*/ 2147483647 w 817"/>
              <a:gd name="T45" fmla="*/ 2147483647 h 816"/>
              <a:gd name="T46" fmla="*/ 2147483647 w 817"/>
              <a:gd name="T47" fmla="*/ 2147483647 h 816"/>
              <a:gd name="T48" fmla="*/ 2147483647 w 817"/>
              <a:gd name="T49" fmla="*/ 2147483647 h 816"/>
              <a:gd name="T50" fmla="*/ 2147483647 w 817"/>
              <a:gd name="T51" fmla="*/ 2147483647 h 816"/>
              <a:gd name="T52" fmla="*/ 2147483647 w 817"/>
              <a:gd name="T53" fmla="*/ 2147483647 h 816"/>
              <a:gd name="T54" fmla="*/ 2147483647 w 817"/>
              <a:gd name="T55" fmla="*/ 2147483647 h 816"/>
              <a:gd name="T56" fmla="*/ 2147483647 w 817"/>
              <a:gd name="T57" fmla="*/ 2147483647 h 816"/>
              <a:gd name="T58" fmla="*/ 2147483647 w 817"/>
              <a:gd name="T59" fmla="*/ 2147483647 h 816"/>
              <a:gd name="T60" fmla="*/ 2147483647 w 817"/>
              <a:gd name="T61" fmla="*/ 2147483647 h 816"/>
              <a:gd name="T62" fmla="*/ 2147483647 w 817"/>
              <a:gd name="T63" fmla="*/ 2147483647 h 816"/>
              <a:gd name="T64" fmla="*/ 2147483647 w 817"/>
              <a:gd name="T65" fmla="*/ 2147483647 h 816"/>
              <a:gd name="T66" fmla="*/ 2147483647 w 817"/>
              <a:gd name="T67" fmla="*/ 2147483647 h 816"/>
              <a:gd name="T68" fmla="*/ 2147483647 w 817"/>
              <a:gd name="T69" fmla="*/ 2147483647 h 816"/>
              <a:gd name="T70" fmla="*/ 2147483647 w 817"/>
              <a:gd name="T71" fmla="*/ 2147483647 h 816"/>
              <a:gd name="T72" fmla="*/ 0 w 817"/>
              <a:gd name="T73" fmla="*/ 2147483647 h 816"/>
              <a:gd name="T74" fmla="*/ 2147483647 w 817"/>
              <a:gd name="T75" fmla="*/ 2147483647 h 816"/>
              <a:gd name="T76" fmla="*/ 2147483647 w 817"/>
              <a:gd name="T77" fmla="*/ 2147483647 h 816"/>
              <a:gd name="T78" fmla="*/ 2147483647 w 817"/>
              <a:gd name="T79" fmla="*/ 2147483647 h 816"/>
              <a:gd name="T80" fmla="*/ 2147483647 w 817"/>
              <a:gd name="T81" fmla="*/ 2147483647 h 816"/>
              <a:gd name="T82" fmla="*/ 2147483647 w 817"/>
              <a:gd name="T83" fmla="*/ 2147483647 h 816"/>
              <a:gd name="T84" fmla="*/ 2147483647 w 817"/>
              <a:gd name="T85" fmla="*/ 2147483647 h 816"/>
              <a:gd name="T86" fmla="*/ 2147483647 w 817"/>
              <a:gd name="T87" fmla="*/ 2147483647 h 816"/>
              <a:gd name="T88" fmla="*/ 2147483647 w 817"/>
              <a:gd name="T89" fmla="*/ 2147483647 h 816"/>
              <a:gd name="T90" fmla="*/ 2147483647 w 817"/>
              <a:gd name="T91" fmla="*/ 2147483647 h 816"/>
              <a:gd name="T92" fmla="*/ 2147483647 w 817"/>
              <a:gd name="T93" fmla="*/ 2147483647 h 816"/>
              <a:gd name="T94" fmla="*/ 2147483647 w 817"/>
              <a:gd name="T95" fmla="*/ 2147483647 h 816"/>
              <a:gd name="T96" fmla="*/ 2147483647 w 817"/>
              <a:gd name="T97" fmla="*/ 0 h 81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817" h="816">
                <a:moveTo>
                  <a:pt x="409" y="0"/>
                </a:moveTo>
                <a:lnTo>
                  <a:pt x="464" y="2"/>
                </a:lnTo>
                <a:lnTo>
                  <a:pt x="516" y="14"/>
                </a:lnTo>
                <a:lnTo>
                  <a:pt x="568" y="31"/>
                </a:lnTo>
                <a:lnTo>
                  <a:pt x="615" y="55"/>
                </a:lnTo>
                <a:lnTo>
                  <a:pt x="658" y="84"/>
                </a:lnTo>
                <a:lnTo>
                  <a:pt x="698" y="119"/>
                </a:lnTo>
                <a:lnTo>
                  <a:pt x="732" y="159"/>
                </a:lnTo>
                <a:lnTo>
                  <a:pt x="761" y="202"/>
                </a:lnTo>
                <a:lnTo>
                  <a:pt x="785" y="249"/>
                </a:lnTo>
                <a:lnTo>
                  <a:pt x="803" y="299"/>
                </a:lnTo>
                <a:lnTo>
                  <a:pt x="813" y="352"/>
                </a:lnTo>
                <a:lnTo>
                  <a:pt x="817" y="408"/>
                </a:lnTo>
                <a:lnTo>
                  <a:pt x="813" y="463"/>
                </a:lnTo>
                <a:lnTo>
                  <a:pt x="803" y="516"/>
                </a:lnTo>
                <a:lnTo>
                  <a:pt x="785" y="567"/>
                </a:lnTo>
                <a:lnTo>
                  <a:pt x="761" y="614"/>
                </a:lnTo>
                <a:lnTo>
                  <a:pt x="732" y="657"/>
                </a:lnTo>
                <a:lnTo>
                  <a:pt x="698" y="697"/>
                </a:lnTo>
                <a:lnTo>
                  <a:pt x="658" y="731"/>
                </a:lnTo>
                <a:lnTo>
                  <a:pt x="615" y="760"/>
                </a:lnTo>
                <a:lnTo>
                  <a:pt x="568" y="783"/>
                </a:lnTo>
                <a:lnTo>
                  <a:pt x="516" y="802"/>
                </a:lnTo>
                <a:lnTo>
                  <a:pt x="464" y="812"/>
                </a:lnTo>
                <a:lnTo>
                  <a:pt x="409" y="816"/>
                </a:lnTo>
                <a:lnTo>
                  <a:pt x="353" y="812"/>
                </a:lnTo>
                <a:lnTo>
                  <a:pt x="300" y="802"/>
                </a:lnTo>
                <a:lnTo>
                  <a:pt x="250" y="783"/>
                </a:lnTo>
                <a:lnTo>
                  <a:pt x="202" y="760"/>
                </a:lnTo>
                <a:lnTo>
                  <a:pt x="159" y="731"/>
                </a:lnTo>
                <a:lnTo>
                  <a:pt x="119" y="697"/>
                </a:lnTo>
                <a:lnTo>
                  <a:pt x="84" y="657"/>
                </a:lnTo>
                <a:lnTo>
                  <a:pt x="55" y="614"/>
                </a:lnTo>
                <a:lnTo>
                  <a:pt x="31" y="567"/>
                </a:lnTo>
                <a:lnTo>
                  <a:pt x="14" y="516"/>
                </a:lnTo>
                <a:lnTo>
                  <a:pt x="3" y="463"/>
                </a:lnTo>
                <a:lnTo>
                  <a:pt x="0" y="408"/>
                </a:lnTo>
                <a:lnTo>
                  <a:pt x="3" y="352"/>
                </a:lnTo>
                <a:lnTo>
                  <a:pt x="14" y="299"/>
                </a:lnTo>
                <a:lnTo>
                  <a:pt x="31" y="249"/>
                </a:lnTo>
                <a:lnTo>
                  <a:pt x="55" y="202"/>
                </a:lnTo>
                <a:lnTo>
                  <a:pt x="84" y="159"/>
                </a:lnTo>
                <a:lnTo>
                  <a:pt x="119" y="119"/>
                </a:lnTo>
                <a:lnTo>
                  <a:pt x="159" y="84"/>
                </a:lnTo>
                <a:lnTo>
                  <a:pt x="202" y="55"/>
                </a:lnTo>
                <a:lnTo>
                  <a:pt x="250" y="31"/>
                </a:lnTo>
                <a:lnTo>
                  <a:pt x="300" y="14"/>
                </a:lnTo>
                <a:lnTo>
                  <a:pt x="353" y="2"/>
                </a:lnTo>
                <a:lnTo>
                  <a:pt x="409" y="0"/>
                </a:lnTo>
                <a:close/>
              </a:path>
            </a:pathLst>
          </a:custGeom>
          <a:solidFill>
            <a:srgbClr val="74CE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8449" name="Freeform 6"/>
          <p:cNvSpPr>
            <a:spLocks/>
          </p:cNvSpPr>
          <p:nvPr/>
        </p:nvSpPr>
        <p:spPr bwMode="auto">
          <a:xfrm>
            <a:off x="7902575" y="2801938"/>
            <a:ext cx="1793875" cy="1793875"/>
          </a:xfrm>
          <a:custGeom>
            <a:avLst/>
            <a:gdLst>
              <a:gd name="T0" fmla="*/ 2147483647 w 2671"/>
              <a:gd name="T1" fmla="*/ 2147483647 h 2670"/>
              <a:gd name="T2" fmla="*/ 2147483647 w 2671"/>
              <a:gd name="T3" fmla="*/ 2147483647 h 2670"/>
              <a:gd name="T4" fmla="*/ 2147483647 w 2671"/>
              <a:gd name="T5" fmla="*/ 2147483647 h 2670"/>
              <a:gd name="T6" fmla="*/ 2147483647 w 2671"/>
              <a:gd name="T7" fmla="*/ 2147483647 h 2670"/>
              <a:gd name="T8" fmla="*/ 2147483647 w 2671"/>
              <a:gd name="T9" fmla="*/ 2147483647 h 2670"/>
              <a:gd name="T10" fmla="*/ 2147483647 w 2671"/>
              <a:gd name="T11" fmla="*/ 2147483647 h 2670"/>
              <a:gd name="T12" fmla="*/ 2147483647 w 2671"/>
              <a:gd name="T13" fmla="*/ 2147483647 h 2670"/>
              <a:gd name="T14" fmla="*/ 2147483647 w 2671"/>
              <a:gd name="T15" fmla="*/ 2147483647 h 2670"/>
              <a:gd name="T16" fmla="*/ 2147483647 w 2671"/>
              <a:gd name="T17" fmla="*/ 2147483647 h 2670"/>
              <a:gd name="T18" fmla="*/ 2147483647 w 2671"/>
              <a:gd name="T19" fmla="*/ 2147483647 h 2670"/>
              <a:gd name="T20" fmla="*/ 2147483647 w 2671"/>
              <a:gd name="T21" fmla="*/ 2147483647 h 2670"/>
              <a:gd name="T22" fmla="*/ 2147483647 w 2671"/>
              <a:gd name="T23" fmla="*/ 2147483647 h 2670"/>
              <a:gd name="T24" fmla="*/ 2147483647 w 2671"/>
              <a:gd name="T25" fmla="*/ 2147483647 h 2670"/>
              <a:gd name="T26" fmla="*/ 2147483647 w 2671"/>
              <a:gd name="T27" fmla="*/ 2147483647 h 2670"/>
              <a:gd name="T28" fmla="*/ 2147483647 w 2671"/>
              <a:gd name="T29" fmla="*/ 2147483647 h 2670"/>
              <a:gd name="T30" fmla="*/ 2147483647 w 2671"/>
              <a:gd name="T31" fmla="*/ 2147483647 h 2670"/>
              <a:gd name="T32" fmla="*/ 2147483647 w 2671"/>
              <a:gd name="T33" fmla="*/ 2147483647 h 2670"/>
              <a:gd name="T34" fmla="*/ 2147483647 w 2671"/>
              <a:gd name="T35" fmla="*/ 2147483647 h 2670"/>
              <a:gd name="T36" fmla="*/ 2147483647 w 2671"/>
              <a:gd name="T37" fmla="*/ 2147483647 h 2670"/>
              <a:gd name="T38" fmla="*/ 2147483647 w 2671"/>
              <a:gd name="T39" fmla="*/ 2147483647 h 2670"/>
              <a:gd name="T40" fmla="*/ 2147483647 w 2671"/>
              <a:gd name="T41" fmla="*/ 2147483647 h 2670"/>
              <a:gd name="T42" fmla="*/ 2147483647 w 2671"/>
              <a:gd name="T43" fmla="*/ 2147483647 h 2670"/>
              <a:gd name="T44" fmla="*/ 2147483647 w 2671"/>
              <a:gd name="T45" fmla="*/ 2147483647 h 2670"/>
              <a:gd name="T46" fmla="*/ 2147483647 w 2671"/>
              <a:gd name="T47" fmla="*/ 2147483647 h 2670"/>
              <a:gd name="T48" fmla="*/ 2147483647 w 2671"/>
              <a:gd name="T49" fmla="*/ 2147483647 h 2670"/>
              <a:gd name="T50" fmla="*/ 2147483647 w 2671"/>
              <a:gd name="T51" fmla="*/ 2147483647 h 2670"/>
              <a:gd name="T52" fmla="*/ 2147483647 w 2671"/>
              <a:gd name="T53" fmla="*/ 2147483647 h 2670"/>
              <a:gd name="T54" fmla="*/ 2147483647 w 2671"/>
              <a:gd name="T55" fmla="*/ 2147483647 h 2670"/>
              <a:gd name="T56" fmla="*/ 2147483647 w 2671"/>
              <a:gd name="T57" fmla="*/ 2147483647 h 2670"/>
              <a:gd name="T58" fmla="*/ 2147483647 w 2671"/>
              <a:gd name="T59" fmla="*/ 2147483647 h 2670"/>
              <a:gd name="T60" fmla="*/ 2147483647 w 2671"/>
              <a:gd name="T61" fmla="*/ 2147483647 h 2670"/>
              <a:gd name="T62" fmla="*/ 0 w 2671"/>
              <a:gd name="T63" fmla="*/ 2147483647 h 2670"/>
              <a:gd name="T64" fmla="*/ 2147483647 w 2671"/>
              <a:gd name="T65" fmla="*/ 2147483647 h 2670"/>
              <a:gd name="T66" fmla="*/ 2147483647 w 2671"/>
              <a:gd name="T67" fmla="*/ 2147483647 h 2670"/>
              <a:gd name="T68" fmla="*/ 2147483647 w 2671"/>
              <a:gd name="T69" fmla="*/ 2147483647 h 2670"/>
              <a:gd name="T70" fmla="*/ 2147483647 w 2671"/>
              <a:gd name="T71" fmla="*/ 2147483647 h 2670"/>
              <a:gd name="T72" fmla="*/ 2147483647 w 2671"/>
              <a:gd name="T73" fmla="*/ 2147483647 h 2670"/>
              <a:gd name="T74" fmla="*/ 2147483647 w 2671"/>
              <a:gd name="T75" fmla="*/ 2147483647 h 2670"/>
              <a:gd name="T76" fmla="*/ 2147483647 w 2671"/>
              <a:gd name="T77" fmla="*/ 2147483647 h 2670"/>
              <a:gd name="T78" fmla="*/ 2147483647 w 2671"/>
              <a:gd name="T79" fmla="*/ 2147483647 h 2670"/>
              <a:gd name="T80" fmla="*/ 2147483647 w 2671"/>
              <a:gd name="T81" fmla="*/ 2147483647 h 2670"/>
              <a:gd name="T82" fmla="*/ 2147483647 w 2671"/>
              <a:gd name="T83" fmla="*/ 2147483647 h 267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2671" h="2670">
                <a:moveTo>
                  <a:pt x="1336" y="0"/>
                </a:moveTo>
                <a:lnTo>
                  <a:pt x="1440" y="4"/>
                </a:lnTo>
                <a:lnTo>
                  <a:pt x="1542" y="15"/>
                </a:lnTo>
                <a:lnTo>
                  <a:pt x="1642" y="35"/>
                </a:lnTo>
                <a:lnTo>
                  <a:pt x="1740" y="61"/>
                </a:lnTo>
                <a:lnTo>
                  <a:pt x="1833" y="95"/>
                </a:lnTo>
                <a:lnTo>
                  <a:pt x="1924" y="135"/>
                </a:lnTo>
                <a:lnTo>
                  <a:pt x="2010" y="182"/>
                </a:lnTo>
                <a:lnTo>
                  <a:pt x="2093" y="235"/>
                </a:lnTo>
                <a:lnTo>
                  <a:pt x="2172" y="292"/>
                </a:lnTo>
                <a:lnTo>
                  <a:pt x="2246" y="357"/>
                </a:lnTo>
                <a:lnTo>
                  <a:pt x="2314" y="426"/>
                </a:lnTo>
                <a:lnTo>
                  <a:pt x="2378" y="500"/>
                </a:lnTo>
                <a:lnTo>
                  <a:pt x="2437" y="579"/>
                </a:lnTo>
                <a:lnTo>
                  <a:pt x="2490" y="661"/>
                </a:lnTo>
                <a:lnTo>
                  <a:pt x="2536" y="748"/>
                </a:lnTo>
                <a:lnTo>
                  <a:pt x="2577" y="837"/>
                </a:lnTo>
                <a:lnTo>
                  <a:pt x="2610" y="932"/>
                </a:lnTo>
                <a:lnTo>
                  <a:pt x="2637" y="1029"/>
                </a:lnTo>
                <a:lnTo>
                  <a:pt x="2656" y="1127"/>
                </a:lnTo>
                <a:lnTo>
                  <a:pt x="2667" y="1230"/>
                </a:lnTo>
                <a:lnTo>
                  <a:pt x="2671" y="1335"/>
                </a:lnTo>
                <a:lnTo>
                  <a:pt x="2667" y="1438"/>
                </a:lnTo>
                <a:lnTo>
                  <a:pt x="2656" y="1541"/>
                </a:lnTo>
                <a:lnTo>
                  <a:pt x="2637" y="1641"/>
                </a:lnTo>
                <a:lnTo>
                  <a:pt x="2610" y="1738"/>
                </a:lnTo>
                <a:lnTo>
                  <a:pt x="2577" y="1831"/>
                </a:lnTo>
                <a:lnTo>
                  <a:pt x="2536" y="1921"/>
                </a:lnTo>
                <a:lnTo>
                  <a:pt x="2490" y="2008"/>
                </a:lnTo>
                <a:lnTo>
                  <a:pt x="2437" y="2091"/>
                </a:lnTo>
                <a:lnTo>
                  <a:pt x="2378" y="2170"/>
                </a:lnTo>
                <a:lnTo>
                  <a:pt x="2314" y="2243"/>
                </a:lnTo>
                <a:lnTo>
                  <a:pt x="2246" y="2313"/>
                </a:lnTo>
                <a:lnTo>
                  <a:pt x="2172" y="2376"/>
                </a:lnTo>
                <a:lnTo>
                  <a:pt x="2093" y="2435"/>
                </a:lnTo>
                <a:lnTo>
                  <a:pt x="2010" y="2487"/>
                </a:lnTo>
                <a:lnTo>
                  <a:pt x="1924" y="2533"/>
                </a:lnTo>
                <a:lnTo>
                  <a:pt x="1833" y="2574"/>
                </a:lnTo>
                <a:lnTo>
                  <a:pt x="1740" y="2607"/>
                </a:lnTo>
                <a:lnTo>
                  <a:pt x="1642" y="2634"/>
                </a:lnTo>
                <a:lnTo>
                  <a:pt x="1542" y="2653"/>
                </a:lnTo>
                <a:lnTo>
                  <a:pt x="1440" y="2664"/>
                </a:lnTo>
                <a:lnTo>
                  <a:pt x="1336" y="2670"/>
                </a:lnTo>
                <a:lnTo>
                  <a:pt x="1231" y="2664"/>
                </a:lnTo>
                <a:lnTo>
                  <a:pt x="1128" y="2653"/>
                </a:lnTo>
                <a:lnTo>
                  <a:pt x="1030" y="2634"/>
                </a:lnTo>
                <a:lnTo>
                  <a:pt x="933" y="2607"/>
                </a:lnTo>
                <a:lnTo>
                  <a:pt x="838" y="2574"/>
                </a:lnTo>
                <a:lnTo>
                  <a:pt x="749" y="2533"/>
                </a:lnTo>
                <a:lnTo>
                  <a:pt x="662" y="2487"/>
                </a:lnTo>
                <a:lnTo>
                  <a:pt x="578" y="2435"/>
                </a:lnTo>
                <a:lnTo>
                  <a:pt x="500" y="2376"/>
                </a:lnTo>
                <a:lnTo>
                  <a:pt x="425" y="2313"/>
                </a:lnTo>
                <a:lnTo>
                  <a:pt x="357" y="2243"/>
                </a:lnTo>
                <a:lnTo>
                  <a:pt x="293" y="2170"/>
                </a:lnTo>
                <a:lnTo>
                  <a:pt x="235" y="2091"/>
                </a:lnTo>
                <a:lnTo>
                  <a:pt x="182" y="2008"/>
                </a:lnTo>
                <a:lnTo>
                  <a:pt x="135" y="1921"/>
                </a:lnTo>
                <a:lnTo>
                  <a:pt x="95" y="1831"/>
                </a:lnTo>
                <a:lnTo>
                  <a:pt x="61" y="1738"/>
                </a:lnTo>
                <a:lnTo>
                  <a:pt x="35" y="1641"/>
                </a:lnTo>
                <a:lnTo>
                  <a:pt x="15" y="1541"/>
                </a:lnTo>
                <a:lnTo>
                  <a:pt x="3" y="1438"/>
                </a:lnTo>
                <a:lnTo>
                  <a:pt x="0" y="1335"/>
                </a:lnTo>
                <a:lnTo>
                  <a:pt x="3" y="1230"/>
                </a:lnTo>
                <a:lnTo>
                  <a:pt x="15" y="1127"/>
                </a:lnTo>
                <a:lnTo>
                  <a:pt x="35" y="1029"/>
                </a:lnTo>
                <a:lnTo>
                  <a:pt x="61" y="932"/>
                </a:lnTo>
                <a:lnTo>
                  <a:pt x="95" y="837"/>
                </a:lnTo>
                <a:lnTo>
                  <a:pt x="135" y="748"/>
                </a:lnTo>
                <a:lnTo>
                  <a:pt x="182" y="661"/>
                </a:lnTo>
                <a:lnTo>
                  <a:pt x="235" y="579"/>
                </a:lnTo>
                <a:lnTo>
                  <a:pt x="293" y="500"/>
                </a:lnTo>
                <a:lnTo>
                  <a:pt x="357" y="426"/>
                </a:lnTo>
                <a:lnTo>
                  <a:pt x="425" y="357"/>
                </a:lnTo>
                <a:lnTo>
                  <a:pt x="500" y="292"/>
                </a:lnTo>
                <a:lnTo>
                  <a:pt x="578" y="235"/>
                </a:lnTo>
                <a:lnTo>
                  <a:pt x="662" y="182"/>
                </a:lnTo>
                <a:lnTo>
                  <a:pt x="749" y="135"/>
                </a:lnTo>
                <a:lnTo>
                  <a:pt x="838" y="95"/>
                </a:lnTo>
                <a:lnTo>
                  <a:pt x="933" y="61"/>
                </a:lnTo>
                <a:lnTo>
                  <a:pt x="1030" y="35"/>
                </a:lnTo>
                <a:lnTo>
                  <a:pt x="1128" y="15"/>
                </a:lnTo>
                <a:lnTo>
                  <a:pt x="1231" y="4"/>
                </a:lnTo>
                <a:lnTo>
                  <a:pt x="1336" y="0"/>
                </a:lnTo>
                <a:close/>
              </a:path>
            </a:pathLst>
          </a:custGeom>
          <a:solidFill>
            <a:srgbClr val="76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8450" name="Freeform 6"/>
          <p:cNvSpPr>
            <a:spLocks noEditPoints="1"/>
          </p:cNvSpPr>
          <p:nvPr/>
        </p:nvSpPr>
        <p:spPr bwMode="auto">
          <a:xfrm>
            <a:off x="7104063" y="2659063"/>
            <a:ext cx="331787" cy="482600"/>
          </a:xfrm>
          <a:custGeom>
            <a:avLst/>
            <a:gdLst>
              <a:gd name="T0" fmla="*/ 2147483647 w 259"/>
              <a:gd name="T1" fmla="*/ 2147483647 h 377"/>
              <a:gd name="T2" fmla="*/ 2147483647 w 259"/>
              <a:gd name="T3" fmla="*/ 2147483647 h 377"/>
              <a:gd name="T4" fmla="*/ 2147483647 w 259"/>
              <a:gd name="T5" fmla="*/ 2147483647 h 377"/>
              <a:gd name="T6" fmla="*/ 2147483647 w 259"/>
              <a:gd name="T7" fmla="*/ 2147483647 h 377"/>
              <a:gd name="T8" fmla="*/ 2147483647 w 259"/>
              <a:gd name="T9" fmla="*/ 2147483647 h 377"/>
              <a:gd name="T10" fmla="*/ 2147483647 w 259"/>
              <a:gd name="T11" fmla="*/ 2147483647 h 377"/>
              <a:gd name="T12" fmla="*/ 2147483647 w 259"/>
              <a:gd name="T13" fmla="*/ 2147483647 h 377"/>
              <a:gd name="T14" fmla="*/ 2147483647 w 259"/>
              <a:gd name="T15" fmla="*/ 2147483647 h 377"/>
              <a:gd name="T16" fmla="*/ 2147483647 w 259"/>
              <a:gd name="T17" fmla="*/ 2147483647 h 377"/>
              <a:gd name="T18" fmla="*/ 2147483647 w 259"/>
              <a:gd name="T19" fmla="*/ 2147483647 h 377"/>
              <a:gd name="T20" fmla="*/ 2147483647 w 259"/>
              <a:gd name="T21" fmla="*/ 2147483647 h 377"/>
              <a:gd name="T22" fmla="*/ 2147483647 w 259"/>
              <a:gd name="T23" fmla="*/ 2147483647 h 377"/>
              <a:gd name="T24" fmla="*/ 2147483647 w 259"/>
              <a:gd name="T25" fmla="*/ 2147483647 h 377"/>
              <a:gd name="T26" fmla="*/ 2147483647 w 259"/>
              <a:gd name="T27" fmla="*/ 2147483647 h 377"/>
              <a:gd name="T28" fmla="*/ 2147483647 w 259"/>
              <a:gd name="T29" fmla="*/ 2147483647 h 377"/>
              <a:gd name="T30" fmla="*/ 2147483647 w 259"/>
              <a:gd name="T31" fmla="*/ 2147483647 h 377"/>
              <a:gd name="T32" fmla="*/ 2147483647 w 259"/>
              <a:gd name="T33" fmla="*/ 2147483647 h 377"/>
              <a:gd name="T34" fmla="*/ 2147483647 w 259"/>
              <a:gd name="T35" fmla="*/ 2147483647 h 377"/>
              <a:gd name="T36" fmla="*/ 2147483647 w 259"/>
              <a:gd name="T37" fmla="*/ 2147483647 h 377"/>
              <a:gd name="T38" fmla="*/ 2147483647 w 259"/>
              <a:gd name="T39" fmla="*/ 2147483647 h 377"/>
              <a:gd name="T40" fmla="*/ 2147483647 w 259"/>
              <a:gd name="T41" fmla="*/ 2147483647 h 377"/>
              <a:gd name="T42" fmla="*/ 2147483647 w 259"/>
              <a:gd name="T43" fmla="*/ 2147483647 h 377"/>
              <a:gd name="T44" fmla="*/ 2147483647 w 259"/>
              <a:gd name="T45" fmla="*/ 2147483647 h 377"/>
              <a:gd name="T46" fmla="*/ 2147483647 w 259"/>
              <a:gd name="T47" fmla="*/ 2147483647 h 377"/>
              <a:gd name="T48" fmla="*/ 2147483647 w 259"/>
              <a:gd name="T49" fmla="*/ 2147483647 h 377"/>
              <a:gd name="T50" fmla="*/ 2147483647 w 259"/>
              <a:gd name="T51" fmla="*/ 2147483647 h 377"/>
              <a:gd name="T52" fmla="*/ 2147483647 w 259"/>
              <a:gd name="T53" fmla="*/ 2147483647 h 377"/>
              <a:gd name="T54" fmla="*/ 2147483647 w 259"/>
              <a:gd name="T55" fmla="*/ 2147483647 h 377"/>
              <a:gd name="T56" fmla="*/ 2147483647 w 259"/>
              <a:gd name="T57" fmla="*/ 2147483647 h 377"/>
              <a:gd name="T58" fmla="*/ 2147483647 w 259"/>
              <a:gd name="T59" fmla="*/ 2147483647 h 377"/>
              <a:gd name="T60" fmla="*/ 2147483647 w 259"/>
              <a:gd name="T61" fmla="*/ 2147483647 h 377"/>
              <a:gd name="T62" fmla="*/ 0 w 259"/>
              <a:gd name="T63" fmla="*/ 2147483647 h 377"/>
              <a:gd name="T64" fmla="*/ 2147483647 w 259"/>
              <a:gd name="T65" fmla="*/ 2147483647 h 377"/>
              <a:gd name="T66" fmla="*/ 2147483647 w 259"/>
              <a:gd name="T67" fmla="*/ 2147483647 h 377"/>
              <a:gd name="T68" fmla="*/ 2147483647 w 259"/>
              <a:gd name="T69" fmla="*/ 2147483647 h 377"/>
              <a:gd name="T70" fmla="*/ 2147483647 w 259"/>
              <a:gd name="T71" fmla="*/ 2147483647 h 377"/>
              <a:gd name="T72" fmla="*/ 2147483647 w 259"/>
              <a:gd name="T73" fmla="*/ 2147483647 h 377"/>
              <a:gd name="T74" fmla="*/ 2147483647 w 259"/>
              <a:gd name="T75" fmla="*/ 2147483647 h 377"/>
              <a:gd name="T76" fmla="*/ 2147483647 w 259"/>
              <a:gd name="T77" fmla="*/ 2147483647 h 377"/>
              <a:gd name="T78" fmla="*/ 2147483647 w 259"/>
              <a:gd name="T79" fmla="*/ 2147483647 h 377"/>
              <a:gd name="T80" fmla="*/ 2147483647 w 259"/>
              <a:gd name="T81" fmla="*/ 2147483647 h 377"/>
              <a:gd name="T82" fmla="*/ 2147483647 w 259"/>
              <a:gd name="T83" fmla="*/ 2147483647 h 377"/>
              <a:gd name="T84" fmla="*/ 2147483647 w 259"/>
              <a:gd name="T85" fmla="*/ 2147483647 h 377"/>
              <a:gd name="T86" fmla="*/ 2147483647 w 259"/>
              <a:gd name="T87" fmla="*/ 2147483647 h 377"/>
              <a:gd name="T88" fmla="*/ 2147483647 w 259"/>
              <a:gd name="T89" fmla="*/ 2147483647 h 377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259" h="377">
                <a:moveTo>
                  <a:pt x="145" y="262"/>
                </a:moveTo>
                <a:lnTo>
                  <a:pt x="145" y="263"/>
                </a:lnTo>
                <a:lnTo>
                  <a:pt x="158" y="268"/>
                </a:lnTo>
                <a:lnTo>
                  <a:pt x="166" y="274"/>
                </a:lnTo>
                <a:lnTo>
                  <a:pt x="169" y="280"/>
                </a:lnTo>
                <a:lnTo>
                  <a:pt x="170" y="286"/>
                </a:lnTo>
                <a:lnTo>
                  <a:pt x="168" y="295"/>
                </a:lnTo>
                <a:lnTo>
                  <a:pt x="162" y="302"/>
                </a:lnTo>
                <a:lnTo>
                  <a:pt x="154" y="307"/>
                </a:lnTo>
                <a:lnTo>
                  <a:pt x="145" y="310"/>
                </a:lnTo>
                <a:lnTo>
                  <a:pt x="145" y="262"/>
                </a:lnTo>
                <a:close/>
                <a:moveTo>
                  <a:pt x="121" y="187"/>
                </a:moveTo>
                <a:lnTo>
                  <a:pt x="121" y="230"/>
                </a:lnTo>
                <a:lnTo>
                  <a:pt x="118" y="230"/>
                </a:lnTo>
                <a:lnTo>
                  <a:pt x="112" y="227"/>
                </a:lnTo>
                <a:lnTo>
                  <a:pt x="104" y="223"/>
                </a:lnTo>
                <a:lnTo>
                  <a:pt x="98" y="217"/>
                </a:lnTo>
                <a:lnTo>
                  <a:pt x="96" y="207"/>
                </a:lnTo>
                <a:lnTo>
                  <a:pt x="98" y="200"/>
                </a:lnTo>
                <a:lnTo>
                  <a:pt x="104" y="194"/>
                </a:lnTo>
                <a:lnTo>
                  <a:pt x="112" y="190"/>
                </a:lnTo>
                <a:lnTo>
                  <a:pt x="121" y="187"/>
                </a:lnTo>
                <a:close/>
                <a:moveTo>
                  <a:pt x="121" y="156"/>
                </a:moveTo>
                <a:lnTo>
                  <a:pt x="121" y="169"/>
                </a:lnTo>
                <a:lnTo>
                  <a:pt x="104" y="172"/>
                </a:lnTo>
                <a:lnTo>
                  <a:pt x="89" y="178"/>
                </a:lnTo>
                <a:lnTo>
                  <a:pt x="78" y="185"/>
                </a:lnTo>
                <a:lnTo>
                  <a:pt x="71" y="196"/>
                </a:lnTo>
                <a:lnTo>
                  <a:pt x="69" y="208"/>
                </a:lnTo>
                <a:lnTo>
                  <a:pt x="70" y="218"/>
                </a:lnTo>
                <a:lnTo>
                  <a:pt x="72" y="225"/>
                </a:lnTo>
                <a:lnTo>
                  <a:pt x="75" y="230"/>
                </a:lnTo>
                <a:lnTo>
                  <a:pt x="83" y="238"/>
                </a:lnTo>
                <a:lnTo>
                  <a:pt x="96" y="245"/>
                </a:lnTo>
                <a:lnTo>
                  <a:pt x="109" y="250"/>
                </a:lnTo>
                <a:lnTo>
                  <a:pt x="121" y="255"/>
                </a:lnTo>
                <a:lnTo>
                  <a:pt x="121" y="310"/>
                </a:lnTo>
                <a:lnTo>
                  <a:pt x="108" y="305"/>
                </a:lnTo>
                <a:lnTo>
                  <a:pt x="98" y="299"/>
                </a:lnTo>
                <a:lnTo>
                  <a:pt x="92" y="291"/>
                </a:lnTo>
                <a:lnTo>
                  <a:pt x="87" y="283"/>
                </a:lnTo>
                <a:lnTo>
                  <a:pt x="62" y="295"/>
                </a:lnTo>
                <a:lnTo>
                  <a:pt x="67" y="302"/>
                </a:lnTo>
                <a:lnTo>
                  <a:pt x="75" y="310"/>
                </a:lnTo>
                <a:lnTo>
                  <a:pt x="86" y="318"/>
                </a:lnTo>
                <a:lnTo>
                  <a:pt x="103" y="326"/>
                </a:lnTo>
                <a:lnTo>
                  <a:pt x="121" y="329"/>
                </a:lnTo>
                <a:lnTo>
                  <a:pt x="121" y="346"/>
                </a:lnTo>
                <a:lnTo>
                  <a:pt x="145" y="346"/>
                </a:lnTo>
                <a:lnTo>
                  <a:pt x="145" y="330"/>
                </a:lnTo>
                <a:lnTo>
                  <a:pt x="159" y="327"/>
                </a:lnTo>
                <a:lnTo>
                  <a:pt x="177" y="319"/>
                </a:lnTo>
                <a:lnTo>
                  <a:pt x="188" y="310"/>
                </a:lnTo>
                <a:lnTo>
                  <a:pt x="194" y="297"/>
                </a:lnTo>
                <a:lnTo>
                  <a:pt x="196" y="284"/>
                </a:lnTo>
                <a:lnTo>
                  <a:pt x="195" y="274"/>
                </a:lnTo>
                <a:lnTo>
                  <a:pt x="193" y="268"/>
                </a:lnTo>
                <a:lnTo>
                  <a:pt x="189" y="263"/>
                </a:lnTo>
                <a:lnTo>
                  <a:pt x="179" y="253"/>
                </a:lnTo>
                <a:lnTo>
                  <a:pt x="168" y="247"/>
                </a:lnTo>
                <a:lnTo>
                  <a:pt x="158" y="244"/>
                </a:lnTo>
                <a:lnTo>
                  <a:pt x="145" y="239"/>
                </a:lnTo>
                <a:lnTo>
                  <a:pt x="145" y="190"/>
                </a:lnTo>
                <a:lnTo>
                  <a:pt x="154" y="195"/>
                </a:lnTo>
                <a:lnTo>
                  <a:pt x="162" y="202"/>
                </a:lnTo>
                <a:lnTo>
                  <a:pt x="169" y="212"/>
                </a:lnTo>
                <a:lnTo>
                  <a:pt x="193" y="201"/>
                </a:lnTo>
                <a:lnTo>
                  <a:pt x="180" y="186"/>
                </a:lnTo>
                <a:lnTo>
                  <a:pt x="164" y="176"/>
                </a:lnTo>
                <a:lnTo>
                  <a:pt x="145" y="170"/>
                </a:lnTo>
                <a:lnTo>
                  <a:pt x="145" y="156"/>
                </a:lnTo>
                <a:lnTo>
                  <a:pt x="121" y="156"/>
                </a:lnTo>
                <a:close/>
                <a:moveTo>
                  <a:pt x="92" y="124"/>
                </a:moveTo>
                <a:lnTo>
                  <a:pt x="167" y="124"/>
                </a:lnTo>
                <a:lnTo>
                  <a:pt x="186" y="134"/>
                </a:lnTo>
                <a:lnTo>
                  <a:pt x="204" y="148"/>
                </a:lnTo>
                <a:lnTo>
                  <a:pt x="218" y="168"/>
                </a:lnTo>
                <a:lnTo>
                  <a:pt x="231" y="191"/>
                </a:lnTo>
                <a:lnTo>
                  <a:pt x="242" y="218"/>
                </a:lnTo>
                <a:lnTo>
                  <a:pt x="253" y="247"/>
                </a:lnTo>
                <a:lnTo>
                  <a:pt x="258" y="273"/>
                </a:lnTo>
                <a:lnTo>
                  <a:pt x="259" y="295"/>
                </a:lnTo>
                <a:lnTo>
                  <a:pt x="254" y="316"/>
                </a:lnTo>
                <a:lnTo>
                  <a:pt x="245" y="333"/>
                </a:lnTo>
                <a:lnTo>
                  <a:pt x="233" y="349"/>
                </a:lnTo>
                <a:lnTo>
                  <a:pt x="215" y="360"/>
                </a:lnTo>
                <a:lnTo>
                  <a:pt x="191" y="370"/>
                </a:lnTo>
                <a:lnTo>
                  <a:pt x="163" y="374"/>
                </a:lnTo>
                <a:lnTo>
                  <a:pt x="129" y="377"/>
                </a:lnTo>
                <a:lnTo>
                  <a:pt x="96" y="374"/>
                </a:lnTo>
                <a:lnTo>
                  <a:pt x="66" y="370"/>
                </a:lnTo>
                <a:lnTo>
                  <a:pt x="43" y="360"/>
                </a:lnTo>
                <a:lnTo>
                  <a:pt x="26" y="348"/>
                </a:lnTo>
                <a:lnTo>
                  <a:pt x="12" y="333"/>
                </a:lnTo>
                <a:lnTo>
                  <a:pt x="3" y="315"/>
                </a:lnTo>
                <a:lnTo>
                  <a:pt x="0" y="294"/>
                </a:lnTo>
                <a:lnTo>
                  <a:pt x="1" y="271"/>
                </a:lnTo>
                <a:lnTo>
                  <a:pt x="6" y="246"/>
                </a:lnTo>
                <a:lnTo>
                  <a:pt x="15" y="217"/>
                </a:lnTo>
                <a:lnTo>
                  <a:pt x="26" y="190"/>
                </a:lnTo>
                <a:lnTo>
                  <a:pt x="39" y="168"/>
                </a:lnTo>
                <a:lnTo>
                  <a:pt x="54" y="148"/>
                </a:lnTo>
                <a:lnTo>
                  <a:pt x="71" y="134"/>
                </a:lnTo>
                <a:lnTo>
                  <a:pt x="92" y="124"/>
                </a:lnTo>
                <a:close/>
                <a:moveTo>
                  <a:pt x="92" y="85"/>
                </a:moveTo>
                <a:lnTo>
                  <a:pt x="167" y="85"/>
                </a:lnTo>
                <a:lnTo>
                  <a:pt x="167" y="114"/>
                </a:lnTo>
                <a:lnTo>
                  <a:pt x="92" y="114"/>
                </a:lnTo>
                <a:lnTo>
                  <a:pt x="92" y="85"/>
                </a:lnTo>
                <a:close/>
                <a:moveTo>
                  <a:pt x="131" y="0"/>
                </a:moveTo>
                <a:lnTo>
                  <a:pt x="139" y="3"/>
                </a:lnTo>
                <a:lnTo>
                  <a:pt x="146" y="9"/>
                </a:lnTo>
                <a:lnTo>
                  <a:pt x="152" y="15"/>
                </a:lnTo>
                <a:lnTo>
                  <a:pt x="163" y="22"/>
                </a:lnTo>
                <a:lnTo>
                  <a:pt x="174" y="25"/>
                </a:lnTo>
                <a:lnTo>
                  <a:pt x="181" y="22"/>
                </a:lnTo>
                <a:lnTo>
                  <a:pt x="189" y="17"/>
                </a:lnTo>
                <a:lnTo>
                  <a:pt x="195" y="11"/>
                </a:lnTo>
                <a:lnTo>
                  <a:pt x="201" y="6"/>
                </a:lnTo>
                <a:lnTo>
                  <a:pt x="206" y="3"/>
                </a:lnTo>
                <a:lnTo>
                  <a:pt x="211" y="2"/>
                </a:lnTo>
                <a:lnTo>
                  <a:pt x="167" y="76"/>
                </a:lnTo>
                <a:lnTo>
                  <a:pt x="92" y="76"/>
                </a:lnTo>
                <a:lnTo>
                  <a:pt x="48" y="2"/>
                </a:lnTo>
                <a:lnTo>
                  <a:pt x="53" y="3"/>
                </a:lnTo>
                <a:lnTo>
                  <a:pt x="58" y="6"/>
                </a:lnTo>
                <a:lnTo>
                  <a:pt x="61" y="10"/>
                </a:lnTo>
                <a:lnTo>
                  <a:pt x="66" y="15"/>
                </a:lnTo>
                <a:lnTo>
                  <a:pt x="73" y="20"/>
                </a:lnTo>
                <a:lnTo>
                  <a:pt x="81" y="24"/>
                </a:lnTo>
                <a:lnTo>
                  <a:pt x="88" y="25"/>
                </a:lnTo>
                <a:lnTo>
                  <a:pt x="96" y="22"/>
                </a:lnTo>
                <a:lnTo>
                  <a:pt x="103" y="17"/>
                </a:lnTo>
                <a:lnTo>
                  <a:pt x="109" y="11"/>
                </a:lnTo>
                <a:lnTo>
                  <a:pt x="120" y="4"/>
                </a:lnTo>
                <a:lnTo>
                  <a:pt x="13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8451" name="Freeform 7"/>
          <p:cNvSpPr>
            <a:spLocks noEditPoints="1"/>
          </p:cNvSpPr>
          <p:nvPr/>
        </p:nvSpPr>
        <p:spPr bwMode="auto">
          <a:xfrm>
            <a:off x="8604250" y="1836738"/>
            <a:ext cx="333375" cy="409575"/>
          </a:xfrm>
          <a:custGeom>
            <a:avLst/>
            <a:gdLst>
              <a:gd name="T0" fmla="*/ 2147483647 w 470"/>
              <a:gd name="T1" fmla="*/ 2147483647 h 578"/>
              <a:gd name="T2" fmla="*/ 2147483647 w 470"/>
              <a:gd name="T3" fmla="*/ 2147483647 h 578"/>
              <a:gd name="T4" fmla="*/ 2147483647 w 470"/>
              <a:gd name="T5" fmla="*/ 2147483647 h 578"/>
              <a:gd name="T6" fmla="*/ 2147483647 w 470"/>
              <a:gd name="T7" fmla="*/ 2147483647 h 578"/>
              <a:gd name="T8" fmla="*/ 2147483647 w 470"/>
              <a:gd name="T9" fmla="*/ 2147483647 h 578"/>
              <a:gd name="T10" fmla="*/ 2147483647 w 470"/>
              <a:gd name="T11" fmla="*/ 2147483647 h 578"/>
              <a:gd name="T12" fmla="*/ 2147483647 w 470"/>
              <a:gd name="T13" fmla="*/ 2147483647 h 578"/>
              <a:gd name="T14" fmla="*/ 2147483647 w 470"/>
              <a:gd name="T15" fmla="*/ 2147483647 h 578"/>
              <a:gd name="T16" fmla="*/ 2147483647 w 470"/>
              <a:gd name="T17" fmla="*/ 2147483647 h 578"/>
              <a:gd name="T18" fmla="*/ 2147483647 w 470"/>
              <a:gd name="T19" fmla="*/ 2147483647 h 578"/>
              <a:gd name="T20" fmla="*/ 2147483647 w 470"/>
              <a:gd name="T21" fmla="*/ 2147483647 h 578"/>
              <a:gd name="T22" fmla="*/ 2147483647 w 470"/>
              <a:gd name="T23" fmla="*/ 2147483647 h 578"/>
              <a:gd name="T24" fmla="*/ 2147483647 w 470"/>
              <a:gd name="T25" fmla="*/ 2147483647 h 578"/>
              <a:gd name="T26" fmla="*/ 2147483647 w 470"/>
              <a:gd name="T27" fmla="*/ 2147483647 h 578"/>
              <a:gd name="T28" fmla="*/ 2147483647 w 470"/>
              <a:gd name="T29" fmla="*/ 2147483647 h 578"/>
              <a:gd name="T30" fmla="*/ 2147483647 w 470"/>
              <a:gd name="T31" fmla="*/ 2147483647 h 578"/>
              <a:gd name="T32" fmla="*/ 2147483647 w 470"/>
              <a:gd name="T33" fmla="*/ 2147483647 h 578"/>
              <a:gd name="T34" fmla="*/ 2147483647 w 470"/>
              <a:gd name="T35" fmla="*/ 2147483647 h 578"/>
              <a:gd name="T36" fmla="*/ 2147483647 w 470"/>
              <a:gd name="T37" fmla="*/ 2147483647 h 578"/>
              <a:gd name="T38" fmla="*/ 2147483647 w 470"/>
              <a:gd name="T39" fmla="*/ 2147483647 h 578"/>
              <a:gd name="T40" fmla="*/ 2147483647 w 470"/>
              <a:gd name="T41" fmla="*/ 2147483647 h 578"/>
              <a:gd name="T42" fmla="*/ 2147483647 w 470"/>
              <a:gd name="T43" fmla="*/ 2147483647 h 578"/>
              <a:gd name="T44" fmla="*/ 2147483647 w 470"/>
              <a:gd name="T45" fmla="*/ 2147483647 h 578"/>
              <a:gd name="T46" fmla="*/ 2147483647 w 470"/>
              <a:gd name="T47" fmla="*/ 2147483647 h 578"/>
              <a:gd name="T48" fmla="*/ 2147483647 w 470"/>
              <a:gd name="T49" fmla="*/ 2147483647 h 578"/>
              <a:gd name="T50" fmla="*/ 2147483647 w 470"/>
              <a:gd name="T51" fmla="*/ 2147483647 h 578"/>
              <a:gd name="T52" fmla="*/ 2147483647 w 470"/>
              <a:gd name="T53" fmla="*/ 2147483647 h 578"/>
              <a:gd name="T54" fmla="*/ 2147483647 w 470"/>
              <a:gd name="T55" fmla="*/ 2147483647 h 578"/>
              <a:gd name="T56" fmla="*/ 2147483647 w 470"/>
              <a:gd name="T57" fmla="*/ 2147483647 h 578"/>
              <a:gd name="T58" fmla="*/ 2147483647 w 470"/>
              <a:gd name="T59" fmla="*/ 2147483647 h 578"/>
              <a:gd name="T60" fmla="*/ 2147483647 w 470"/>
              <a:gd name="T61" fmla="*/ 2147483647 h 578"/>
              <a:gd name="T62" fmla="*/ 2147483647 w 470"/>
              <a:gd name="T63" fmla="*/ 2147483647 h 578"/>
              <a:gd name="T64" fmla="*/ 2147483647 w 470"/>
              <a:gd name="T65" fmla="*/ 2147483647 h 578"/>
              <a:gd name="T66" fmla="*/ 2147483647 w 470"/>
              <a:gd name="T67" fmla="*/ 2147483647 h 578"/>
              <a:gd name="T68" fmla="*/ 2147483647 w 470"/>
              <a:gd name="T69" fmla="*/ 2147483647 h 578"/>
              <a:gd name="T70" fmla="*/ 2147483647 w 470"/>
              <a:gd name="T71" fmla="*/ 2147483647 h 578"/>
              <a:gd name="T72" fmla="*/ 2147483647 w 470"/>
              <a:gd name="T73" fmla="*/ 2147483647 h 578"/>
              <a:gd name="T74" fmla="*/ 2147483647 w 470"/>
              <a:gd name="T75" fmla="*/ 2147483647 h 578"/>
              <a:gd name="T76" fmla="*/ 2147483647 w 470"/>
              <a:gd name="T77" fmla="*/ 2147483647 h 578"/>
              <a:gd name="T78" fmla="*/ 2147483647 w 470"/>
              <a:gd name="T79" fmla="*/ 2147483647 h 578"/>
              <a:gd name="T80" fmla="*/ 2147483647 w 470"/>
              <a:gd name="T81" fmla="*/ 2147483647 h 578"/>
              <a:gd name="T82" fmla="*/ 2147483647 w 470"/>
              <a:gd name="T83" fmla="*/ 2147483647 h 578"/>
              <a:gd name="T84" fmla="*/ 2147483647 w 470"/>
              <a:gd name="T85" fmla="*/ 2147483647 h 578"/>
              <a:gd name="T86" fmla="*/ 2147483647 w 470"/>
              <a:gd name="T87" fmla="*/ 2147483647 h 578"/>
              <a:gd name="T88" fmla="*/ 0 w 470"/>
              <a:gd name="T89" fmla="*/ 2147483647 h 578"/>
              <a:gd name="T90" fmla="*/ 0 w 470"/>
              <a:gd name="T91" fmla="*/ 2147483647 h 578"/>
              <a:gd name="T92" fmla="*/ 2147483647 w 470"/>
              <a:gd name="T93" fmla="*/ 2147483647 h 578"/>
              <a:gd name="T94" fmla="*/ 2147483647 w 470"/>
              <a:gd name="T95" fmla="*/ 2147483647 h 578"/>
              <a:gd name="T96" fmla="*/ 2147483647 w 470"/>
              <a:gd name="T97" fmla="*/ 2147483647 h 578"/>
              <a:gd name="T98" fmla="*/ 2147483647 w 470"/>
              <a:gd name="T99" fmla="*/ 2147483647 h 578"/>
              <a:gd name="T100" fmla="*/ 2147483647 w 470"/>
              <a:gd name="T101" fmla="*/ 2147483647 h 578"/>
              <a:gd name="T102" fmla="*/ 2147483647 w 470"/>
              <a:gd name="T103" fmla="*/ 0 h 578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470" h="578">
                <a:moveTo>
                  <a:pt x="295" y="479"/>
                </a:moveTo>
                <a:lnTo>
                  <a:pt x="284" y="481"/>
                </a:lnTo>
                <a:lnTo>
                  <a:pt x="275" y="488"/>
                </a:lnTo>
                <a:lnTo>
                  <a:pt x="269" y="496"/>
                </a:lnTo>
                <a:lnTo>
                  <a:pt x="268" y="506"/>
                </a:lnTo>
                <a:lnTo>
                  <a:pt x="269" y="516"/>
                </a:lnTo>
                <a:lnTo>
                  <a:pt x="275" y="525"/>
                </a:lnTo>
                <a:lnTo>
                  <a:pt x="284" y="530"/>
                </a:lnTo>
                <a:lnTo>
                  <a:pt x="295" y="533"/>
                </a:lnTo>
                <a:lnTo>
                  <a:pt x="304" y="530"/>
                </a:lnTo>
                <a:lnTo>
                  <a:pt x="313" y="525"/>
                </a:lnTo>
                <a:lnTo>
                  <a:pt x="319" y="516"/>
                </a:lnTo>
                <a:lnTo>
                  <a:pt x="320" y="506"/>
                </a:lnTo>
                <a:lnTo>
                  <a:pt x="319" y="496"/>
                </a:lnTo>
                <a:lnTo>
                  <a:pt x="313" y="488"/>
                </a:lnTo>
                <a:lnTo>
                  <a:pt x="304" y="481"/>
                </a:lnTo>
                <a:lnTo>
                  <a:pt x="295" y="479"/>
                </a:lnTo>
                <a:close/>
                <a:moveTo>
                  <a:pt x="420" y="331"/>
                </a:moveTo>
                <a:lnTo>
                  <a:pt x="455" y="335"/>
                </a:lnTo>
                <a:lnTo>
                  <a:pt x="458" y="336"/>
                </a:lnTo>
                <a:lnTo>
                  <a:pt x="460" y="337"/>
                </a:lnTo>
                <a:lnTo>
                  <a:pt x="463" y="338"/>
                </a:lnTo>
                <a:lnTo>
                  <a:pt x="465" y="341"/>
                </a:lnTo>
                <a:lnTo>
                  <a:pt x="465" y="344"/>
                </a:lnTo>
                <a:lnTo>
                  <a:pt x="469" y="377"/>
                </a:lnTo>
                <a:lnTo>
                  <a:pt x="470" y="381"/>
                </a:lnTo>
                <a:lnTo>
                  <a:pt x="469" y="384"/>
                </a:lnTo>
                <a:lnTo>
                  <a:pt x="469" y="385"/>
                </a:lnTo>
                <a:lnTo>
                  <a:pt x="468" y="387"/>
                </a:lnTo>
                <a:lnTo>
                  <a:pt x="465" y="390"/>
                </a:lnTo>
                <a:lnTo>
                  <a:pt x="459" y="396"/>
                </a:lnTo>
                <a:lnTo>
                  <a:pt x="443" y="397"/>
                </a:lnTo>
                <a:lnTo>
                  <a:pt x="441" y="398"/>
                </a:lnTo>
                <a:lnTo>
                  <a:pt x="441" y="401"/>
                </a:lnTo>
                <a:lnTo>
                  <a:pt x="438" y="417"/>
                </a:lnTo>
                <a:lnTo>
                  <a:pt x="428" y="426"/>
                </a:lnTo>
                <a:lnTo>
                  <a:pt x="412" y="429"/>
                </a:lnTo>
                <a:lnTo>
                  <a:pt x="411" y="429"/>
                </a:lnTo>
                <a:lnTo>
                  <a:pt x="410" y="430"/>
                </a:lnTo>
                <a:lnTo>
                  <a:pt x="409" y="431"/>
                </a:lnTo>
                <a:lnTo>
                  <a:pt x="408" y="447"/>
                </a:lnTo>
                <a:lnTo>
                  <a:pt x="394" y="461"/>
                </a:lnTo>
                <a:lnTo>
                  <a:pt x="399" y="479"/>
                </a:lnTo>
                <a:lnTo>
                  <a:pt x="399" y="499"/>
                </a:lnTo>
                <a:lnTo>
                  <a:pt x="395" y="518"/>
                </a:lnTo>
                <a:lnTo>
                  <a:pt x="387" y="536"/>
                </a:lnTo>
                <a:lnTo>
                  <a:pt x="373" y="552"/>
                </a:lnTo>
                <a:lnTo>
                  <a:pt x="355" y="567"/>
                </a:lnTo>
                <a:lnTo>
                  <a:pt x="333" y="576"/>
                </a:lnTo>
                <a:lnTo>
                  <a:pt x="311" y="578"/>
                </a:lnTo>
                <a:lnTo>
                  <a:pt x="288" y="576"/>
                </a:lnTo>
                <a:lnTo>
                  <a:pt x="266" y="567"/>
                </a:lnTo>
                <a:lnTo>
                  <a:pt x="248" y="552"/>
                </a:lnTo>
                <a:lnTo>
                  <a:pt x="233" y="533"/>
                </a:lnTo>
                <a:lnTo>
                  <a:pt x="225" y="512"/>
                </a:lnTo>
                <a:lnTo>
                  <a:pt x="222" y="490"/>
                </a:lnTo>
                <a:lnTo>
                  <a:pt x="225" y="467"/>
                </a:lnTo>
                <a:lnTo>
                  <a:pt x="233" y="446"/>
                </a:lnTo>
                <a:lnTo>
                  <a:pt x="248" y="428"/>
                </a:lnTo>
                <a:lnTo>
                  <a:pt x="264" y="414"/>
                </a:lnTo>
                <a:lnTo>
                  <a:pt x="282" y="406"/>
                </a:lnTo>
                <a:lnTo>
                  <a:pt x="302" y="402"/>
                </a:lnTo>
                <a:lnTo>
                  <a:pt x="322" y="402"/>
                </a:lnTo>
                <a:lnTo>
                  <a:pt x="340" y="406"/>
                </a:lnTo>
                <a:lnTo>
                  <a:pt x="411" y="335"/>
                </a:lnTo>
                <a:lnTo>
                  <a:pt x="414" y="333"/>
                </a:lnTo>
                <a:lnTo>
                  <a:pt x="416" y="331"/>
                </a:lnTo>
                <a:lnTo>
                  <a:pt x="420" y="331"/>
                </a:lnTo>
                <a:close/>
                <a:moveTo>
                  <a:pt x="174" y="298"/>
                </a:moveTo>
                <a:lnTo>
                  <a:pt x="161" y="300"/>
                </a:lnTo>
                <a:lnTo>
                  <a:pt x="150" y="308"/>
                </a:lnTo>
                <a:lnTo>
                  <a:pt x="142" y="319"/>
                </a:lnTo>
                <a:lnTo>
                  <a:pt x="140" y="332"/>
                </a:lnTo>
                <a:lnTo>
                  <a:pt x="142" y="344"/>
                </a:lnTo>
                <a:lnTo>
                  <a:pt x="150" y="355"/>
                </a:lnTo>
                <a:lnTo>
                  <a:pt x="161" y="363"/>
                </a:lnTo>
                <a:lnTo>
                  <a:pt x="174" y="365"/>
                </a:lnTo>
                <a:lnTo>
                  <a:pt x="187" y="363"/>
                </a:lnTo>
                <a:lnTo>
                  <a:pt x="198" y="355"/>
                </a:lnTo>
                <a:lnTo>
                  <a:pt x="205" y="344"/>
                </a:lnTo>
                <a:lnTo>
                  <a:pt x="207" y="332"/>
                </a:lnTo>
                <a:lnTo>
                  <a:pt x="205" y="319"/>
                </a:lnTo>
                <a:lnTo>
                  <a:pt x="198" y="308"/>
                </a:lnTo>
                <a:lnTo>
                  <a:pt x="187" y="300"/>
                </a:lnTo>
                <a:lnTo>
                  <a:pt x="174" y="298"/>
                </a:lnTo>
                <a:close/>
                <a:moveTo>
                  <a:pt x="173" y="55"/>
                </a:moveTo>
                <a:lnTo>
                  <a:pt x="150" y="58"/>
                </a:lnTo>
                <a:lnTo>
                  <a:pt x="130" y="69"/>
                </a:lnTo>
                <a:lnTo>
                  <a:pt x="114" y="85"/>
                </a:lnTo>
                <a:lnTo>
                  <a:pt x="103" y="105"/>
                </a:lnTo>
                <a:lnTo>
                  <a:pt x="99" y="128"/>
                </a:lnTo>
                <a:lnTo>
                  <a:pt x="99" y="204"/>
                </a:lnTo>
                <a:lnTo>
                  <a:pt x="248" y="204"/>
                </a:lnTo>
                <a:lnTo>
                  <a:pt x="248" y="128"/>
                </a:lnTo>
                <a:lnTo>
                  <a:pt x="244" y="105"/>
                </a:lnTo>
                <a:lnTo>
                  <a:pt x="233" y="85"/>
                </a:lnTo>
                <a:lnTo>
                  <a:pt x="217" y="69"/>
                </a:lnTo>
                <a:lnTo>
                  <a:pt x="196" y="58"/>
                </a:lnTo>
                <a:lnTo>
                  <a:pt x="173" y="55"/>
                </a:lnTo>
                <a:close/>
                <a:moveTo>
                  <a:pt x="173" y="0"/>
                </a:moveTo>
                <a:lnTo>
                  <a:pt x="183" y="1"/>
                </a:lnTo>
                <a:lnTo>
                  <a:pt x="211" y="6"/>
                </a:lnTo>
                <a:lnTo>
                  <a:pt x="236" y="16"/>
                </a:lnTo>
                <a:lnTo>
                  <a:pt x="258" y="31"/>
                </a:lnTo>
                <a:lnTo>
                  <a:pt x="276" y="51"/>
                </a:lnTo>
                <a:lnTo>
                  <a:pt x="290" y="74"/>
                </a:lnTo>
                <a:lnTo>
                  <a:pt x="298" y="100"/>
                </a:lnTo>
                <a:lnTo>
                  <a:pt x="302" y="128"/>
                </a:lnTo>
                <a:lnTo>
                  <a:pt x="302" y="204"/>
                </a:lnTo>
                <a:lnTo>
                  <a:pt x="308" y="204"/>
                </a:lnTo>
                <a:lnTo>
                  <a:pt x="309" y="204"/>
                </a:lnTo>
                <a:lnTo>
                  <a:pt x="318" y="205"/>
                </a:lnTo>
                <a:lnTo>
                  <a:pt x="325" y="208"/>
                </a:lnTo>
                <a:lnTo>
                  <a:pt x="325" y="209"/>
                </a:lnTo>
                <a:lnTo>
                  <a:pt x="338" y="217"/>
                </a:lnTo>
                <a:lnTo>
                  <a:pt x="345" y="230"/>
                </a:lnTo>
                <a:lnTo>
                  <a:pt x="347" y="244"/>
                </a:lnTo>
                <a:lnTo>
                  <a:pt x="347" y="370"/>
                </a:lnTo>
                <a:lnTo>
                  <a:pt x="334" y="382"/>
                </a:lnTo>
                <a:lnTo>
                  <a:pt x="311" y="380"/>
                </a:lnTo>
                <a:lnTo>
                  <a:pt x="290" y="382"/>
                </a:lnTo>
                <a:lnTo>
                  <a:pt x="270" y="388"/>
                </a:lnTo>
                <a:lnTo>
                  <a:pt x="250" y="398"/>
                </a:lnTo>
                <a:lnTo>
                  <a:pt x="233" y="413"/>
                </a:lnTo>
                <a:lnTo>
                  <a:pt x="220" y="429"/>
                </a:lnTo>
                <a:lnTo>
                  <a:pt x="210" y="447"/>
                </a:lnTo>
                <a:lnTo>
                  <a:pt x="204" y="467"/>
                </a:lnTo>
                <a:lnTo>
                  <a:pt x="41" y="467"/>
                </a:lnTo>
                <a:lnTo>
                  <a:pt x="25" y="464"/>
                </a:lnTo>
                <a:lnTo>
                  <a:pt x="12" y="456"/>
                </a:lnTo>
                <a:lnTo>
                  <a:pt x="4" y="444"/>
                </a:lnTo>
                <a:lnTo>
                  <a:pt x="0" y="429"/>
                </a:lnTo>
                <a:lnTo>
                  <a:pt x="0" y="428"/>
                </a:lnTo>
                <a:lnTo>
                  <a:pt x="0" y="244"/>
                </a:lnTo>
                <a:lnTo>
                  <a:pt x="0" y="239"/>
                </a:lnTo>
                <a:lnTo>
                  <a:pt x="1" y="236"/>
                </a:lnTo>
                <a:lnTo>
                  <a:pt x="1" y="234"/>
                </a:lnTo>
                <a:lnTo>
                  <a:pt x="6" y="222"/>
                </a:lnTo>
                <a:lnTo>
                  <a:pt x="16" y="212"/>
                </a:lnTo>
                <a:lnTo>
                  <a:pt x="27" y="206"/>
                </a:lnTo>
                <a:lnTo>
                  <a:pt x="41" y="204"/>
                </a:lnTo>
                <a:lnTo>
                  <a:pt x="45" y="204"/>
                </a:lnTo>
                <a:lnTo>
                  <a:pt x="45" y="128"/>
                </a:lnTo>
                <a:lnTo>
                  <a:pt x="49" y="100"/>
                </a:lnTo>
                <a:lnTo>
                  <a:pt x="58" y="74"/>
                </a:lnTo>
                <a:lnTo>
                  <a:pt x="71" y="51"/>
                </a:lnTo>
                <a:lnTo>
                  <a:pt x="90" y="31"/>
                </a:lnTo>
                <a:lnTo>
                  <a:pt x="112" y="16"/>
                </a:lnTo>
                <a:lnTo>
                  <a:pt x="136" y="6"/>
                </a:lnTo>
                <a:lnTo>
                  <a:pt x="163" y="1"/>
                </a:lnTo>
                <a:lnTo>
                  <a:pt x="17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8452" name="Freeform 8"/>
          <p:cNvSpPr>
            <a:spLocks noEditPoints="1"/>
          </p:cNvSpPr>
          <p:nvPr/>
        </p:nvSpPr>
        <p:spPr bwMode="auto">
          <a:xfrm>
            <a:off x="8520113" y="5162550"/>
            <a:ext cx="455612" cy="322263"/>
          </a:xfrm>
          <a:custGeom>
            <a:avLst/>
            <a:gdLst>
              <a:gd name="T0" fmla="*/ 2147483647 w 512"/>
              <a:gd name="T1" fmla="*/ 2147483647 h 363"/>
              <a:gd name="T2" fmla="*/ 2147483647 w 512"/>
              <a:gd name="T3" fmla="*/ 2147483647 h 363"/>
              <a:gd name="T4" fmla="*/ 2147483647 w 512"/>
              <a:gd name="T5" fmla="*/ 2147483647 h 363"/>
              <a:gd name="T6" fmla="*/ 2147483647 w 512"/>
              <a:gd name="T7" fmla="*/ 2147483647 h 363"/>
              <a:gd name="T8" fmla="*/ 2147483647 w 512"/>
              <a:gd name="T9" fmla="*/ 2147483647 h 363"/>
              <a:gd name="T10" fmla="*/ 2147483647 w 512"/>
              <a:gd name="T11" fmla="*/ 2147483647 h 363"/>
              <a:gd name="T12" fmla="*/ 2147483647 w 512"/>
              <a:gd name="T13" fmla="*/ 2147483647 h 363"/>
              <a:gd name="T14" fmla="*/ 2147483647 w 512"/>
              <a:gd name="T15" fmla="*/ 2147483647 h 363"/>
              <a:gd name="T16" fmla="*/ 2147483647 w 512"/>
              <a:gd name="T17" fmla="*/ 2147483647 h 363"/>
              <a:gd name="T18" fmla="*/ 2147483647 w 512"/>
              <a:gd name="T19" fmla="*/ 2147483647 h 363"/>
              <a:gd name="T20" fmla="*/ 2147483647 w 512"/>
              <a:gd name="T21" fmla="*/ 2147483647 h 363"/>
              <a:gd name="T22" fmla="*/ 2147483647 w 512"/>
              <a:gd name="T23" fmla="*/ 2147483647 h 363"/>
              <a:gd name="T24" fmla="*/ 2147483647 w 512"/>
              <a:gd name="T25" fmla="*/ 2147483647 h 363"/>
              <a:gd name="T26" fmla="*/ 2147483647 w 512"/>
              <a:gd name="T27" fmla="*/ 2147483647 h 363"/>
              <a:gd name="T28" fmla="*/ 2147483647 w 512"/>
              <a:gd name="T29" fmla="*/ 2147483647 h 363"/>
              <a:gd name="T30" fmla="*/ 2147483647 w 512"/>
              <a:gd name="T31" fmla="*/ 2147483647 h 363"/>
              <a:gd name="T32" fmla="*/ 2147483647 w 512"/>
              <a:gd name="T33" fmla="*/ 2147483647 h 363"/>
              <a:gd name="T34" fmla="*/ 2147483647 w 512"/>
              <a:gd name="T35" fmla="*/ 2147483647 h 363"/>
              <a:gd name="T36" fmla="*/ 2147483647 w 512"/>
              <a:gd name="T37" fmla="*/ 2147483647 h 363"/>
              <a:gd name="T38" fmla="*/ 2147483647 w 512"/>
              <a:gd name="T39" fmla="*/ 2147483647 h 363"/>
              <a:gd name="T40" fmla="*/ 2147483647 w 512"/>
              <a:gd name="T41" fmla="*/ 2147483647 h 363"/>
              <a:gd name="T42" fmla="*/ 2147483647 w 512"/>
              <a:gd name="T43" fmla="*/ 2147483647 h 363"/>
              <a:gd name="T44" fmla="*/ 2147483647 w 512"/>
              <a:gd name="T45" fmla="*/ 2147483647 h 363"/>
              <a:gd name="T46" fmla="*/ 2147483647 w 512"/>
              <a:gd name="T47" fmla="*/ 2147483647 h 363"/>
              <a:gd name="T48" fmla="*/ 2147483647 w 512"/>
              <a:gd name="T49" fmla="*/ 2147483647 h 363"/>
              <a:gd name="T50" fmla="*/ 2147483647 w 512"/>
              <a:gd name="T51" fmla="*/ 2147483647 h 363"/>
              <a:gd name="T52" fmla="*/ 2147483647 w 512"/>
              <a:gd name="T53" fmla="*/ 2147483647 h 363"/>
              <a:gd name="T54" fmla="*/ 2147483647 w 512"/>
              <a:gd name="T55" fmla="*/ 2147483647 h 363"/>
              <a:gd name="T56" fmla="*/ 2147483647 w 512"/>
              <a:gd name="T57" fmla="*/ 2147483647 h 363"/>
              <a:gd name="T58" fmla="*/ 2147483647 w 512"/>
              <a:gd name="T59" fmla="*/ 2147483647 h 363"/>
              <a:gd name="T60" fmla="*/ 2147483647 w 512"/>
              <a:gd name="T61" fmla="*/ 2147483647 h 363"/>
              <a:gd name="T62" fmla="*/ 2147483647 w 512"/>
              <a:gd name="T63" fmla="*/ 2147483647 h 363"/>
              <a:gd name="T64" fmla="*/ 2147483647 w 512"/>
              <a:gd name="T65" fmla="*/ 2147483647 h 363"/>
              <a:gd name="T66" fmla="*/ 2147483647 w 512"/>
              <a:gd name="T67" fmla="*/ 2147483647 h 363"/>
              <a:gd name="T68" fmla="*/ 2147483647 w 512"/>
              <a:gd name="T69" fmla="*/ 2147483647 h 363"/>
              <a:gd name="T70" fmla="*/ 2147483647 w 512"/>
              <a:gd name="T71" fmla="*/ 2147483647 h 363"/>
              <a:gd name="T72" fmla="*/ 2147483647 w 512"/>
              <a:gd name="T73" fmla="*/ 2147483647 h 363"/>
              <a:gd name="T74" fmla="*/ 2147483647 w 512"/>
              <a:gd name="T75" fmla="*/ 2147483647 h 363"/>
              <a:gd name="T76" fmla="*/ 2147483647 w 512"/>
              <a:gd name="T77" fmla="*/ 2147483647 h 363"/>
              <a:gd name="T78" fmla="*/ 2147483647 w 512"/>
              <a:gd name="T79" fmla="*/ 2147483647 h 363"/>
              <a:gd name="T80" fmla="*/ 2147483647 w 512"/>
              <a:gd name="T81" fmla="*/ 2147483647 h 363"/>
              <a:gd name="T82" fmla="*/ 2147483647 w 512"/>
              <a:gd name="T83" fmla="*/ 2147483647 h 363"/>
              <a:gd name="T84" fmla="*/ 2147483647 w 512"/>
              <a:gd name="T85" fmla="*/ 2147483647 h 363"/>
              <a:gd name="T86" fmla="*/ 2147483647 w 512"/>
              <a:gd name="T87" fmla="*/ 2147483647 h 363"/>
              <a:gd name="T88" fmla="*/ 2147483647 w 512"/>
              <a:gd name="T89" fmla="*/ 2147483647 h 363"/>
              <a:gd name="T90" fmla="*/ 2147483647 w 512"/>
              <a:gd name="T91" fmla="*/ 2147483647 h 363"/>
              <a:gd name="T92" fmla="*/ 2147483647 w 512"/>
              <a:gd name="T93" fmla="*/ 2147483647 h 363"/>
              <a:gd name="T94" fmla="*/ 2147483647 w 512"/>
              <a:gd name="T95" fmla="*/ 2147483647 h 363"/>
              <a:gd name="T96" fmla="*/ 2147483647 w 512"/>
              <a:gd name="T97" fmla="*/ 2147483647 h 363"/>
              <a:gd name="T98" fmla="*/ 2147483647 w 512"/>
              <a:gd name="T99" fmla="*/ 2147483647 h 363"/>
              <a:gd name="T100" fmla="*/ 2147483647 w 512"/>
              <a:gd name="T101" fmla="*/ 2147483647 h 363"/>
              <a:gd name="T102" fmla="*/ 2147483647 w 512"/>
              <a:gd name="T103" fmla="*/ 2147483647 h 363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12" h="363">
                <a:moveTo>
                  <a:pt x="230" y="61"/>
                </a:moveTo>
                <a:lnTo>
                  <a:pt x="237" y="63"/>
                </a:lnTo>
                <a:lnTo>
                  <a:pt x="238" y="63"/>
                </a:lnTo>
                <a:lnTo>
                  <a:pt x="337" y="89"/>
                </a:lnTo>
                <a:lnTo>
                  <a:pt x="339" y="91"/>
                </a:lnTo>
                <a:lnTo>
                  <a:pt x="340" y="92"/>
                </a:lnTo>
                <a:lnTo>
                  <a:pt x="343" y="92"/>
                </a:lnTo>
                <a:lnTo>
                  <a:pt x="345" y="94"/>
                </a:lnTo>
                <a:lnTo>
                  <a:pt x="349" y="97"/>
                </a:lnTo>
                <a:lnTo>
                  <a:pt x="351" y="99"/>
                </a:lnTo>
                <a:lnTo>
                  <a:pt x="354" y="102"/>
                </a:lnTo>
                <a:lnTo>
                  <a:pt x="355" y="104"/>
                </a:lnTo>
                <a:lnTo>
                  <a:pt x="355" y="105"/>
                </a:lnTo>
                <a:lnTo>
                  <a:pt x="371" y="133"/>
                </a:lnTo>
                <a:lnTo>
                  <a:pt x="398" y="184"/>
                </a:lnTo>
                <a:lnTo>
                  <a:pt x="463" y="136"/>
                </a:lnTo>
                <a:lnTo>
                  <a:pt x="468" y="133"/>
                </a:lnTo>
                <a:lnTo>
                  <a:pt x="475" y="131"/>
                </a:lnTo>
                <a:lnTo>
                  <a:pt x="481" y="131"/>
                </a:lnTo>
                <a:lnTo>
                  <a:pt x="490" y="132"/>
                </a:lnTo>
                <a:lnTo>
                  <a:pt x="499" y="136"/>
                </a:lnTo>
                <a:lnTo>
                  <a:pt x="506" y="143"/>
                </a:lnTo>
                <a:lnTo>
                  <a:pt x="510" y="149"/>
                </a:lnTo>
                <a:lnTo>
                  <a:pt x="512" y="155"/>
                </a:lnTo>
                <a:lnTo>
                  <a:pt x="512" y="162"/>
                </a:lnTo>
                <a:lnTo>
                  <a:pt x="511" y="171"/>
                </a:lnTo>
                <a:lnTo>
                  <a:pt x="507" y="180"/>
                </a:lnTo>
                <a:lnTo>
                  <a:pt x="500" y="186"/>
                </a:lnTo>
                <a:lnTo>
                  <a:pt x="407" y="256"/>
                </a:lnTo>
                <a:lnTo>
                  <a:pt x="400" y="258"/>
                </a:lnTo>
                <a:lnTo>
                  <a:pt x="394" y="261"/>
                </a:lnTo>
                <a:lnTo>
                  <a:pt x="388" y="261"/>
                </a:lnTo>
                <a:lnTo>
                  <a:pt x="382" y="261"/>
                </a:lnTo>
                <a:lnTo>
                  <a:pt x="377" y="259"/>
                </a:lnTo>
                <a:lnTo>
                  <a:pt x="372" y="257"/>
                </a:lnTo>
                <a:lnTo>
                  <a:pt x="367" y="253"/>
                </a:lnTo>
                <a:lnTo>
                  <a:pt x="364" y="250"/>
                </a:lnTo>
                <a:lnTo>
                  <a:pt x="360" y="245"/>
                </a:lnTo>
                <a:lnTo>
                  <a:pt x="360" y="243"/>
                </a:lnTo>
                <a:lnTo>
                  <a:pt x="359" y="241"/>
                </a:lnTo>
                <a:lnTo>
                  <a:pt x="356" y="239"/>
                </a:lnTo>
                <a:lnTo>
                  <a:pt x="354" y="234"/>
                </a:lnTo>
                <a:lnTo>
                  <a:pt x="348" y="221"/>
                </a:lnTo>
                <a:lnTo>
                  <a:pt x="339" y="207"/>
                </a:lnTo>
                <a:lnTo>
                  <a:pt x="328" y="185"/>
                </a:lnTo>
                <a:lnTo>
                  <a:pt x="317" y="165"/>
                </a:lnTo>
                <a:lnTo>
                  <a:pt x="305" y="175"/>
                </a:lnTo>
                <a:lnTo>
                  <a:pt x="287" y="186"/>
                </a:lnTo>
                <a:lnTo>
                  <a:pt x="269" y="199"/>
                </a:lnTo>
                <a:lnTo>
                  <a:pt x="322" y="218"/>
                </a:lnTo>
                <a:lnTo>
                  <a:pt x="332" y="224"/>
                </a:lnTo>
                <a:lnTo>
                  <a:pt x="339" y="232"/>
                </a:lnTo>
                <a:lnTo>
                  <a:pt x="343" y="243"/>
                </a:lnTo>
                <a:lnTo>
                  <a:pt x="343" y="247"/>
                </a:lnTo>
                <a:lnTo>
                  <a:pt x="341" y="257"/>
                </a:lnTo>
                <a:lnTo>
                  <a:pt x="337" y="265"/>
                </a:lnTo>
                <a:lnTo>
                  <a:pt x="329" y="273"/>
                </a:lnTo>
                <a:lnTo>
                  <a:pt x="241" y="336"/>
                </a:lnTo>
                <a:lnTo>
                  <a:pt x="235" y="340"/>
                </a:lnTo>
                <a:lnTo>
                  <a:pt x="229" y="341"/>
                </a:lnTo>
                <a:lnTo>
                  <a:pt x="222" y="342"/>
                </a:lnTo>
                <a:lnTo>
                  <a:pt x="213" y="341"/>
                </a:lnTo>
                <a:lnTo>
                  <a:pt x="204" y="336"/>
                </a:lnTo>
                <a:lnTo>
                  <a:pt x="197" y="329"/>
                </a:lnTo>
                <a:lnTo>
                  <a:pt x="194" y="324"/>
                </a:lnTo>
                <a:lnTo>
                  <a:pt x="192" y="318"/>
                </a:lnTo>
                <a:lnTo>
                  <a:pt x="190" y="311"/>
                </a:lnTo>
                <a:lnTo>
                  <a:pt x="193" y="302"/>
                </a:lnTo>
                <a:lnTo>
                  <a:pt x="197" y="294"/>
                </a:lnTo>
                <a:lnTo>
                  <a:pt x="204" y="286"/>
                </a:lnTo>
                <a:lnTo>
                  <a:pt x="206" y="285"/>
                </a:lnTo>
                <a:lnTo>
                  <a:pt x="213" y="280"/>
                </a:lnTo>
                <a:lnTo>
                  <a:pt x="221" y="274"/>
                </a:lnTo>
                <a:lnTo>
                  <a:pt x="232" y="265"/>
                </a:lnTo>
                <a:lnTo>
                  <a:pt x="244" y="257"/>
                </a:lnTo>
                <a:lnTo>
                  <a:pt x="225" y="251"/>
                </a:lnTo>
                <a:lnTo>
                  <a:pt x="208" y="245"/>
                </a:lnTo>
                <a:lnTo>
                  <a:pt x="179" y="264"/>
                </a:lnTo>
                <a:lnTo>
                  <a:pt x="151" y="285"/>
                </a:lnTo>
                <a:lnTo>
                  <a:pt x="125" y="303"/>
                </a:lnTo>
                <a:lnTo>
                  <a:pt x="101" y="320"/>
                </a:lnTo>
                <a:lnTo>
                  <a:pt x="80" y="335"/>
                </a:lnTo>
                <a:lnTo>
                  <a:pt x="64" y="347"/>
                </a:lnTo>
                <a:lnTo>
                  <a:pt x="59" y="351"/>
                </a:lnTo>
                <a:lnTo>
                  <a:pt x="55" y="354"/>
                </a:lnTo>
                <a:lnTo>
                  <a:pt x="52" y="356"/>
                </a:lnTo>
                <a:lnTo>
                  <a:pt x="51" y="357"/>
                </a:lnTo>
                <a:lnTo>
                  <a:pt x="49" y="357"/>
                </a:lnTo>
                <a:lnTo>
                  <a:pt x="44" y="361"/>
                </a:lnTo>
                <a:lnTo>
                  <a:pt x="38" y="363"/>
                </a:lnTo>
                <a:lnTo>
                  <a:pt x="31" y="363"/>
                </a:lnTo>
                <a:lnTo>
                  <a:pt x="22" y="362"/>
                </a:lnTo>
                <a:lnTo>
                  <a:pt x="14" y="357"/>
                </a:lnTo>
                <a:lnTo>
                  <a:pt x="6" y="351"/>
                </a:lnTo>
                <a:lnTo>
                  <a:pt x="3" y="345"/>
                </a:lnTo>
                <a:lnTo>
                  <a:pt x="1" y="339"/>
                </a:lnTo>
                <a:lnTo>
                  <a:pt x="0" y="333"/>
                </a:lnTo>
                <a:lnTo>
                  <a:pt x="1" y="323"/>
                </a:lnTo>
                <a:lnTo>
                  <a:pt x="6" y="314"/>
                </a:lnTo>
                <a:lnTo>
                  <a:pt x="14" y="307"/>
                </a:lnTo>
                <a:lnTo>
                  <a:pt x="236" y="147"/>
                </a:lnTo>
                <a:lnTo>
                  <a:pt x="257" y="132"/>
                </a:lnTo>
                <a:lnTo>
                  <a:pt x="236" y="126"/>
                </a:lnTo>
                <a:lnTo>
                  <a:pt x="214" y="143"/>
                </a:lnTo>
                <a:lnTo>
                  <a:pt x="155" y="186"/>
                </a:lnTo>
                <a:lnTo>
                  <a:pt x="149" y="190"/>
                </a:lnTo>
                <a:lnTo>
                  <a:pt x="143" y="192"/>
                </a:lnTo>
                <a:lnTo>
                  <a:pt x="136" y="192"/>
                </a:lnTo>
                <a:lnTo>
                  <a:pt x="127" y="191"/>
                </a:lnTo>
                <a:lnTo>
                  <a:pt x="118" y="187"/>
                </a:lnTo>
                <a:lnTo>
                  <a:pt x="111" y="180"/>
                </a:lnTo>
                <a:lnTo>
                  <a:pt x="107" y="174"/>
                </a:lnTo>
                <a:lnTo>
                  <a:pt x="106" y="168"/>
                </a:lnTo>
                <a:lnTo>
                  <a:pt x="105" y="162"/>
                </a:lnTo>
                <a:lnTo>
                  <a:pt x="106" y="155"/>
                </a:lnTo>
                <a:lnTo>
                  <a:pt x="107" y="149"/>
                </a:lnTo>
                <a:lnTo>
                  <a:pt x="111" y="144"/>
                </a:lnTo>
                <a:lnTo>
                  <a:pt x="113" y="140"/>
                </a:lnTo>
                <a:lnTo>
                  <a:pt x="118" y="136"/>
                </a:lnTo>
                <a:lnTo>
                  <a:pt x="120" y="135"/>
                </a:lnTo>
                <a:lnTo>
                  <a:pt x="128" y="129"/>
                </a:lnTo>
                <a:lnTo>
                  <a:pt x="138" y="121"/>
                </a:lnTo>
                <a:lnTo>
                  <a:pt x="150" y="113"/>
                </a:lnTo>
                <a:lnTo>
                  <a:pt x="165" y="102"/>
                </a:lnTo>
                <a:lnTo>
                  <a:pt x="178" y="92"/>
                </a:lnTo>
                <a:lnTo>
                  <a:pt x="190" y="82"/>
                </a:lnTo>
                <a:lnTo>
                  <a:pt x="202" y="75"/>
                </a:lnTo>
                <a:lnTo>
                  <a:pt x="209" y="70"/>
                </a:lnTo>
                <a:lnTo>
                  <a:pt x="211" y="67"/>
                </a:lnTo>
                <a:lnTo>
                  <a:pt x="217" y="65"/>
                </a:lnTo>
                <a:lnTo>
                  <a:pt x="224" y="63"/>
                </a:lnTo>
                <a:lnTo>
                  <a:pt x="230" y="61"/>
                </a:lnTo>
                <a:close/>
                <a:moveTo>
                  <a:pt x="409" y="0"/>
                </a:moveTo>
                <a:lnTo>
                  <a:pt x="422" y="3"/>
                </a:lnTo>
                <a:lnTo>
                  <a:pt x="435" y="7"/>
                </a:lnTo>
                <a:lnTo>
                  <a:pt x="445" y="16"/>
                </a:lnTo>
                <a:lnTo>
                  <a:pt x="452" y="26"/>
                </a:lnTo>
                <a:lnTo>
                  <a:pt x="457" y="38"/>
                </a:lnTo>
                <a:lnTo>
                  <a:pt x="458" y="39"/>
                </a:lnTo>
                <a:lnTo>
                  <a:pt x="458" y="55"/>
                </a:lnTo>
                <a:lnTo>
                  <a:pt x="454" y="70"/>
                </a:lnTo>
                <a:lnTo>
                  <a:pt x="447" y="83"/>
                </a:lnTo>
                <a:lnTo>
                  <a:pt x="436" y="93"/>
                </a:lnTo>
                <a:lnTo>
                  <a:pt x="421" y="99"/>
                </a:lnTo>
                <a:lnTo>
                  <a:pt x="408" y="100"/>
                </a:lnTo>
                <a:lnTo>
                  <a:pt x="395" y="99"/>
                </a:lnTo>
                <a:lnTo>
                  <a:pt x="383" y="94"/>
                </a:lnTo>
                <a:lnTo>
                  <a:pt x="373" y="86"/>
                </a:lnTo>
                <a:lnTo>
                  <a:pt x="365" y="75"/>
                </a:lnTo>
                <a:lnTo>
                  <a:pt x="360" y="64"/>
                </a:lnTo>
                <a:lnTo>
                  <a:pt x="359" y="56"/>
                </a:lnTo>
                <a:lnTo>
                  <a:pt x="359" y="49"/>
                </a:lnTo>
                <a:lnTo>
                  <a:pt x="361" y="37"/>
                </a:lnTo>
                <a:lnTo>
                  <a:pt x="366" y="26"/>
                </a:lnTo>
                <a:lnTo>
                  <a:pt x="373" y="15"/>
                </a:lnTo>
                <a:lnTo>
                  <a:pt x="384" y="7"/>
                </a:lnTo>
                <a:lnTo>
                  <a:pt x="397" y="3"/>
                </a:lnTo>
                <a:lnTo>
                  <a:pt x="40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8453" name="Freeform 9"/>
          <p:cNvSpPr>
            <a:spLocks noEditPoints="1"/>
          </p:cNvSpPr>
          <p:nvPr/>
        </p:nvSpPr>
        <p:spPr bwMode="auto">
          <a:xfrm>
            <a:off x="10129838" y="2698750"/>
            <a:ext cx="320675" cy="406400"/>
          </a:xfrm>
          <a:custGeom>
            <a:avLst/>
            <a:gdLst>
              <a:gd name="T0" fmla="*/ 2147483647 w 335"/>
              <a:gd name="T1" fmla="*/ 2147483647 h 425"/>
              <a:gd name="T2" fmla="*/ 2147483647 w 335"/>
              <a:gd name="T3" fmla="*/ 2147483647 h 425"/>
              <a:gd name="T4" fmla="*/ 2147483647 w 335"/>
              <a:gd name="T5" fmla="*/ 2147483647 h 425"/>
              <a:gd name="T6" fmla="*/ 2147483647 w 335"/>
              <a:gd name="T7" fmla="*/ 2147483647 h 425"/>
              <a:gd name="T8" fmla="*/ 2147483647 w 335"/>
              <a:gd name="T9" fmla="*/ 2147483647 h 425"/>
              <a:gd name="T10" fmla="*/ 2147483647 w 335"/>
              <a:gd name="T11" fmla="*/ 2147483647 h 425"/>
              <a:gd name="T12" fmla="*/ 2147483647 w 335"/>
              <a:gd name="T13" fmla="*/ 2147483647 h 425"/>
              <a:gd name="T14" fmla="*/ 2147483647 w 335"/>
              <a:gd name="T15" fmla="*/ 2147483647 h 425"/>
              <a:gd name="T16" fmla="*/ 2147483647 w 335"/>
              <a:gd name="T17" fmla="*/ 2147483647 h 425"/>
              <a:gd name="T18" fmla="*/ 2147483647 w 335"/>
              <a:gd name="T19" fmla="*/ 2147483647 h 425"/>
              <a:gd name="T20" fmla="*/ 2147483647 w 335"/>
              <a:gd name="T21" fmla="*/ 2147483647 h 425"/>
              <a:gd name="T22" fmla="*/ 2147483647 w 335"/>
              <a:gd name="T23" fmla="*/ 2147483647 h 425"/>
              <a:gd name="T24" fmla="*/ 2147483647 w 335"/>
              <a:gd name="T25" fmla="*/ 2147483647 h 425"/>
              <a:gd name="T26" fmla="*/ 2147483647 w 335"/>
              <a:gd name="T27" fmla="*/ 2147483647 h 425"/>
              <a:gd name="T28" fmla="*/ 2147483647 w 335"/>
              <a:gd name="T29" fmla="*/ 2147483647 h 425"/>
              <a:gd name="T30" fmla="*/ 2147483647 w 335"/>
              <a:gd name="T31" fmla="*/ 2147483647 h 425"/>
              <a:gd name="T32" fmla="*/ 2147483647 w 335"/>
              <a:gd name="T33" fmla="*/ 2147483647 h 425"/>
              <a:gd name="T34" fmla="*/ 2147483647 w 335"/>
              <a:gd name="T35" fmla="*/ 2147483647 h 425"/>
              <a:gd name="T36" fmla="*/ 2147483647 w 335"/>
              <a:gd name="T37" fmla="*/ 2147483647 h 425"/>
              <a:gd name="T38" fmla="*/ 2147483647 w 335"/>
              <a:gd name="T39" fmla="*/ 2147483647 h 425"/>
              <a:gd name="T40" fmla="*/ 2147483647 w 335"/>
              <a:gd name="T41" fmla="*/ 2147483647 h 425"/>
              <a:gd name="T42" fmla="*/ 2147483647 w 335"/>
              <a:gd name="T43" fmla="*/ 2147483647 h 425"/>
              <a:gd name="T44" fmla="*/ 2147483647 w 335"/>
              <a:gd name="T45" fmla="*/ 2147483647 h 425"/>
              <a:gd name="T46" fmla="*/ 2147483647 w 335"/>
              <a:gd name="T47" fmla="*/ 2147483647 h 425"/>
              <a:gd name="T48" fmla="*/ 2147483647 w 335"/>
              <a:gd name="T49" fmla="*/ 2147483647 h 425"/>
              <a:gd name="T50" fmla="*/ 2147483647 w 335"/>
              <a:gd name="T51" fmla="*/ 2147483647 h 425"/>
              <a:gd name="T52" fmla="*/ 2147483647 w 335"/>
              <a:gd name="T53" fmla="*/ 2147483647 h 425"/>
              <a:gd name="T54" fmla="*/ 2147483647 w 335"/>
              <a:gd name="T55" fmla="*/ 2147483647 h 425"/>
              <a:gd name="T56" fmla="*/ 2147483647 w 335"/>
              <a:gd name="T57" fmla="*/ 2147483647 h 425"/>
              <a:gd name="T58" fmla="*/ 2147483647 w 335"/>
              <a:gd name="T59" fmla="*/ 2147483647 h 425"/>
              <a:gd name="T60" fmla="*/ 0 w 335"/>
              <a:gd name="T61" fmla="*/ 2147483647 h 425"/>
              <a:gd name="T62" fmla="*/ 2147483647 w 335"/>
              <a:gd name="T63" fmla="*/ 2147483647 h 425"/>
              <a:gd name="T64" fmla="*/ 2147483647 w 335"/>
              <a:gd name="T65" fmla="*/ 2147483647 h 425"/>
              <a:gd name="T66" fmla="*/ 2147483647 w 335"/>
              <a:gd name="T67" fmla="*/ 2147483647 h 425"/>
              <a:gd name="T68" fmla="*/ 2147483647 w 335"/>
              <a:gd name="T69" fmla="*/ 2147483647 h 425"/>
              <a:gd name="T70" fmla="*/ 2147483647 w 335"/>
              <a:gd name="T71" fmla="*/ 2147483647 h 425"/>
              <a:gd name="T72" fmla="*/ 2147483647 w 335"/>
              <a:gd name="T73" fmla="*/ 2147483647 h 425"/>
              <a:gd name="T74" fmla="*/ 2147483647 w 335"/>
              <a:gd name="T75" fmla="*/ 2147483647 h 425"/>
              <a:gd name="T76" fmla="*/ 2147483647 w 335"/>
              <a:gd name="T77" fmla="*/ 2147483647 h 425"/>
              <a:gd name="T78" fmla="*/ 2147483647 w 335"/>
              <a:gd name="T79" fmla="*/ 0 h 425"/>
              <a:gd name="T80" fmla="*/ 2147483647 w 335"/>
              <a:gd name="T81" fmla="*/ 2147483647 h 425"/>
              <a:gd name="T82" fmla="*/ 2147483647 w 335"/>
              <a:gd name="T83" fmla="*/ 2147483647 h 425"/>
              <a:gd name="T84" fmla="*/ 2147483647 w 335"/>
              <a:gd name="T85" fmla="*/ 2147483647 h 425"/>
              <a:gd name="T86" fmla="*/ 2147483647 w 335"/>
              <a:gd name="T87" fmla="*/ 2147483647 h 425"/>
              <a:gd name="T88" fmla="*/ 2147483647 w 335"/>
              <a:gd name="T89" fmla="*/ 2147483647 h 425"/>
              <a:gd name="T90" fmla="*/ 2147483647 w 335"/>
              <a:gd name="T91" fmla="*/ 2147483647 h 425"/>
              <a:gd name="T92" fmla="*/ 2147483647 w 335"/>
              <a:gd name="T93" fmla="*/ 2147483647 h 425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335" h="425">
                <a:moveTo>
                  <a:pt x="36" y="294"/>
                </a:moveTo>
                <a:lnTo>
                  <a:pt x="36" y="297"/>
                </a:lnTo>
                <a:lnTo>
                  <a:pt x="40" y="303"/>
                </a:lnTo>
                <a:lnTo>
                  <a:pt x="46" y="310"/>
                </a:lnTo>
                <a:lnTo>
                  <a:pt x="52" y="317"/>
                </a:lnTo>
                <a:lnTo>
                  <a:pt x="57" y="324"/>
                </a:lnTo>
                <a:lnTo>
                  <a:pt x="94" y="364"/>
                </a:lnTo>
                <a:lnTo>
                  <a:pt x="100" y="370"/>
                </a:lnTo>
                <a:lnTo>
                  <a:pt x="107" y="375"/>
                </a:lnTo>
                <a:lnTo>
                  <a:pt x="114" y="379"/>
                </a:lnTo>
                <a:lnTo>
                  <a:pt x="121" y="381"/>
                </a:lnTo>
                <a:lnTo>
                  <a:pt x="123" y="381"/>
                </a:lnTo>
                <a:lnTo>
                  <a:pt x="122" y="377"/>
                </a:lnTo>
                <a:lnTo>
                  <a:pt x="118" y="374"/>
                </a:lnTo>
                <a:lnTo>
                  <a:pt x="113" y="366"/>
                </a:lnTo>
                <a:lnTo>
                  <a:pt x="110" y="358"/>
                </a:lnTo>
                <a:lnTo>
                  <a:pt x="108" y="346"/>
                </a:lnTo>
                <a:lnTo>
                  <a:pt x="108" y="328"/>
                </a:lnTo>
                <a:lnTo>
                  <a:pt x="106" y="317"/>
                </a:lnTo>
                <a:lnTo>
                  <a:pt x="97" y="310"/>
                </a:lnTo>
                <a:lnTo>
                  <a:pt x="87" y="308"/>
                </a:lnTo>
                <a:lnTo>
                  <a:pt x="74" y="308"/>
                </a:lnTo>
                <a:lnTo>
                  <a:pt x="58" y="305"/>
                </a:lnTo>
                <a:lnTo>
                  <a:pt x="47" y="302"/>
                </a:lnTo>
                <a:lnTo>
                  <a:pt x="40" y="297"/>
                </a:lnTo>
                <a:lnTo>
                  <a:pt x="36" y="294"/>
                </a:lnTo>
                <a:close/>
                <a:moveTo>
                  <a:pt x="59" y="232"/>
                </a:moveTo>
                <a:lnTo>
                  <a:pt x="280" y="232"/>
                </a:lnTo>
                <a:lnTo>
                  <a:pt x="280" y="253"/>
                </a:lnTo>
                <a:lnTo>
                  <a:pt x="59" y="253"/>
                </a:lnTo>
                <a:lnTo>
                  <a:pt x="59" y="232"/>
                </a:lnTo>
                <a:close/>
                <a:moveTo>
                  <a:pt x="59" y="183"/>
                </a:moveTo>
                <a:lnTo>
                  <a:pt x="280" y="183"/>
                </a:lnTo>
                <a:lnTo>
                  <a:pt x="280" y="203"/>
                </a:lnTo>
                <a:lnTo>
                  <a:pt x="59" y="203"/>
                </a:lnTo>
                <a:lnTo>
                  <a:pt x="59" y="183"/>
                </a:lnTo>
                <a:close/>
                <a:moveTo>
                  <a:pt x="59" y="133"/>
                </a:moveTo>
                <a:lnTo>
                  <a:pt x="280" y="133"/>
                </a:lnTo>
                <a:lnTo>
                  <a:pt x="280" y="152"/>
                </a:lnTo>
                <a:lnTo>
                  <a:pt x="59" y="152"/>
                </a:lnTo>
                <a:lnTo>
                  <a:pt x="59" y="133"/>
                </a:lnTo>
                <a:close/>
                <a:moveTo>
                  <a:pt x="38" y="42"/>
                </a:moveTo>
                <a:lnTo>
                  <a:pt x="70" y="42"/>
                </a:lnTo>
                <a:lnTo>
                  <a:pt x="70" y="61"/>
                </a:lnTo>
                <a:lnTo>
                  <a:pt x="58" y="61"/>
                </a:lnTo>
                <a:lnTo>
                  <a:pt x="47" y="63"/>
                </a:lnTo>
                <a:lnTo>
                  <a:pt x="37" y="69"/>
                </a:lnTo>
                <a:lnTo>
                  <a:pt x="31" y="78"/>
                </a:lnTo>
                <a:lnTo>
                  <a:pt x="30" y="89"/>
                </a:lnTo>
                <a:lnTo>
                  <a:pt x="30" y="270"/>
                </a:lnTo>
                <a:lnTo>
                  <a:pt x="31" y="281"/>
                </a:lnTo>
                <a:lnTo>
                  <a:pt x="37" y="289"/>
                </a:lnTo>
                <a:lnTo>
                  <a:pt x="47" y="295"/>
                </a:lnTo>
                <a:lnTo>
                  <a:pt x="58" y="298"/>
                </a:lnTo>
                <a:lnTo>
                  <a:pt x="103" y="297"/>
                </a:lnTo>
                <a:lnTo>
                  <a:pt x="108" y="298"/>
                </a:lnTo>
                <a:lnTo>
                  <a:pt x="112" y="300"/>
                </a:lnTo>
                <a:lnTo>
                  <a:pt x="116" y="303"/>
                </a:lnTo>
                <a:lnTo>
                  <a:pt x="118" y="308"/>
                </a:lnTo>
                <a:lnTo>
                  <a:pt x="119" y="313"/>
                </a:lnTo>
                <a:lnTo>
                  <a:pt x="121" y="361"/>
                </a:lnTo>
                <a:lnTo>
                  <a:pt x="123" y="373"/>
                </a:lnTo>
                <a:lnTo>
                  <a:pt x="129" y="381"/>
                </a:lnTo>
                <a:lnTo>
                  <a:pt x="138" y="387"/>
                </a:lnTo>
                <a:lnTo>
                  <a:pt x="149" y="390"/>
                </a:lnTo>
                <a:lnTo>
                  <a:pt x="278" y="390"/>
                </a:lnTo>
                <a:lnTo>
                  <a:pt x="289" y="387"/>
                </a:lnTo>
                <a:lnTo>
                  <a:pt x="297" y="381"/>
                </a:lnTo>
                <a:lnTo>
                  <a:pt x="304" y="373"/>
                </a:lnTo>
                <a:lnTo>
                  <a:pt x="306" y="361"/>
                </a:lnTo>
                <a:lnTo>
                  <a:pt x="306" y="89"/>
                </a:lnTo>
                <a:lnTo>
                  <a:pt x="304" y="78"/>
                </a:lnTo>
                <a:lnTo>
                  <a:pt x="297" y="69"/>
                </a:lnTo>
                <a:lnTo>
                  <a:pt x="289" y="63"/>
                </a:lnTo>
                <a:lnTo>
                  <a:pt x="278" y="61"/>
                </a:lnTo>
                <a:lnTo>
                  <a:pt x="258" y="61"/>
                </a:lnTo>
                <a:lnTo>
                  <a:pt x="258" y="52"/>
                </a:lnTo>
                <a:lnTo>
                  <a:pt x="258" y="42"/>
                </a:lnTo>
                <a:lnTo>
                  <a:pt x="297" y="42"/>
                </a:lnTo>
                <a:lnTo>
                  <a:pt x="312" y="45"/>
                </a:lnTo>
                <a:lnTo>
                  <a:pt x="324" y="52"/>
                </a:lnTo>
                <a:lnTo>
                  <a:pt x="333" y="64"/>
                </a:lnTo>
                <a:lnTo>
                  <a:pt x="335" y="79"/>
                </a:lnTo>
                <a:lnTo>
                  <a:pt x="335" y="388"/>
                </a:lnTo>
                <a:lnTo>
                  <a:pt x="333" y="402"/>
                </a:lnTo>
                <a:lnTo>
                  <a:pt x="324" y="414"/>
                </a:lnTo>
                <a:lnTo>
                  <a:pt x="312" y="421"/>
                </a:lnTo>
                <a:lnTo>
                  <a:pt x="297" y="425"/>
                </a:lnTo>
                <a:lnTo>
                  <a:pt x="38" y="425"/>
                </a:lnTo>
                <a:lnTo>
                  <a:pt x="24" y="421"/>
                </a:lnTo>
                <a:lnTo>
                  <a:pt x="11" y="414"/>
                </a:lnTo>
                <a:lnTo>
                  <a:pt x="3" y="402"/>
                </a:lnTo>
                <a:lnTo>
                  <a:pt x="0" y="388"/>
                </a:lnTo>
                <a:lnTo>
                  <a:pt x="0" y="79"/>
                </a:lnTo>
                <a:lnTo>
                  <a:pt x="3" y="64"/>
                </a:lnTo>
                <a:lnTo>
                  <a:pt x="11" y="52"/>
                </a:lnTo>
                <a:lnTo>
                  <a:pt x="24" y="45"/>
                </a:lnTo>
                <a:lnTo>
                  <a:pt x="38" y="42"/>
                </a:lnTo>
                <a:close/>
                <a:moveTo>
                  <a:pt x="164" y="12"/>
                </a:moveTo>
                <a:lnTo>
                  <a:pt x="160" y="13"/>
                </a:lnTo>
                <a:lnTo>
                  <a:pt x="156" y="14"/>
                </a:lnTo>
                <a:lnTo>
                  <a:pt x="154" y="18"/>
                </a:lnTo>
                <a:lnTo>
                  <a:pt x="151" y="22"/>
                </a:lnTo>
                <a:lnTo>
                  <a:pt x="151" y="25"/>
                </a:lnTo>
                <a:lnTo>
                  <a:pt x="151" y="30"/>
                </a:lnTo>
                <a:lnTo>
                  <a:pt x="154" y="34"/>
                </a:lnTo>
                <a:lnTo>
                  <a:pt x="156" y="36"/>
                </a:lnTo>
                <a:lnTo>
                  <a:pt x="160" y="37"/>
                </a:lnTo>
                <a:lnTo>
                  <a:pt x="164" y="39"/>
                </a:lnTo>
                <a:lnTo>
                  <a:pt x="168" y="37"/>
                </a:lnTo>
                <a:lnTo>
                  <a:pt x="172" y="36"/>
                </a:lnTo>
                <a:lnTo>
                  <a:pt x="175" y="34"/>
                </a:lnTo>
                <a:lnTo>
                  <a:pt x="177" y="30"/>
                </a:lnTo>
                <a:lnTo>
                  <a:pt x="177" y="25"/>
                </a:lnTo>
                <a:lnTo>
                  <a:pt x="177" y="22"/>
                </a:lnTo>
                <a:lnTo>
                  <a:pt x="175" y="18"/>
                </a:lnTo>
                <a:lnTo>
                  <a:pt x="172" y="14"/>
                </a:lnTo>
                <a:lnTo>
                  <a:pt x="168" y="13"/>
                </a:lnTo>
                <a:lnTo>
                  <a:pt x="164" y="12"/>
                </a:lnTo>
                <a:close/>
                <a:moveTo>
                  <a:pt x="165" y="0"/>
                </a:moveTo>
                <a:lnTo>
                  <a:pt x="175" y="2"/>
                </a:lnTo>
                <a:lnTo>
                  <a:pt x="186" y="7"/>
                </a:lnTo>
                <a:lnTo>
                  <a:pt x="193" y="13"/>
                </a:lnTo>
                <a:lnTo>
                  <a:pt x="197" y="22"/>
                </a:lnTo>
                <a:lnTo>
                  <a:pt x="229" y="22"/>
                </a:lnTo>
                <a:lnTo>
                  <a:pt x="234" y="23"/>
                </a:lnTo>
                <a:lnTo>
                  <a:pt x="238" y="25"/>
                </a:lnTo>
                <a:lnTo>
                  <a:pt x="242" y="29"/>
                </a:lnTo>
                <a:lnTo>
                  <a:pt x="246" y="34"/>
                </a:lnTo>
                <a:lnTo>
                  <a:pt x="246" y="40"/>
                </a:lnTo>
                <a:lnTo>
                  <a:pt x="246" y="78"/>
                </a:lnTo>
                <a:lnTo>
                  <a:pt x="84" y="78"/>
                </a:lnTo>
                <a:lnTo>
                  <a:pt x="84" y="40"/>
                </a:lnTo>
                <a:lnTo>
                  <a:pt x="84" y="34"/>
                </a:lnTo>
                <a:lnTo>
                  <a:pt x="86" y="29"/>
                </a:lnTo>
                <a:lnTo>
                  <a:pt x="91" y="25"/>
                </a:lnTo>
                <a:lnTo>
                  <a:pt x="96" y="23"/>
                </a:lnTo>
                <a:lnTo>
                  <a:pt x="101" y="22"/>
                </a:lnTo>
                <a:lnTo>
                  <a:pt x="132" y="22"/>
                </a:lnTo>
                <a:lnTo>
                  <a:pt x="137" y="13"/>
                </a:lnTo>
                <a:lnTo>
                  <a:pt x="144" y="7"/>
                </a:lnTo>
                <a:lnTo>
                  <a:pt x="155" y="2"/>
                </a:lnTo>
                <a:lnTo>
                  <a:pt x="16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8454" name="Freeform 10"/>
          <p:cNvSpPr>
            <a:spLocks noEditPoints="1"/>
          </p:cNvSpPr>
          <p:nvPr/>
        </p:nvSpPr>
        <p:spPr bwMode="auto">
          <a:xfrm>
            <a:off x="10110788" y="4356100"/>
            <a:ext cx="306387" cy="381000"/>
          </a:xfrm>
          <a:custGeom>
            <a:avLst/>
            <a:gdLst>
              <a:gd name="T0" fmla="*/ 2147483647 w 312"/>
              <a:gd name="T1" fmla="*/ 2147483647 h 388"/>
              <a:gd name="T2" fmla="*/ 2147483647 w 312"/>
              <a:gd name="T3" fmla="*/ 2147483647 h 388"/>
              <a:gd name="T4" fmla="*/ 2147483647 w 312"/>
              <a:gd name="T5" fmla="*/ 2147483647 h 388"/>
              <a:gd name="T6" fmla="*/ 2147483647 w 312"/>
              <a:gd name="T7" fmla="*/ 2147483647 h 388"/>
              <a:gd name="T8" fmla="*/ 2147483647 w 312"/>
              <a:gd name="T9" fmla="*/ 2147483647 h 388"/>
              <a:gd name="T10" fmla="*/ 2147483647 w 312"/>
              <a:gd name="T11" fmla="*/ 2147483647 h 388"/>
              <a:gd name="T12" fmla="*/ 2147483647 w 312"/>
              <a:gd name="T13" fmla="*/ 2147483647 h 388"/>
              <a:gd name="T14" fmla="*/ 2147483647 w 312"/>
              <a:gd name="T15" fmla="*/ 2147483647 h 388"/>
              <a:gd name="T16" fmla="*/ 2147483647 w 312"/>
              <a:gd name="T17" fmla="*/ 2147483647 h 388"/>
              <a:gd name="T18" fmla="*/ 2147483647 w 312"/>
              <a:gd name="T19" fmla="*/ 2147483647 h 388"/>
              <a:gd name="T20" fmla="*/ 2147483647 w 312"/>
              <a:gd name="T21" fmla="*/ 2147483647 h 388"/>
              <a:gd name="T22" fmla="*/ 2147483647 w 312"/>
              <a:gd name="T23" fmla="*/ 2147483647 h 388"/>
              <a:gd name="T24" fmla="*/ 2147483647 w 312"/>
              <a:gd name="T25" fmla="*/ 2147483647 h 388"/>
              <a:gd name="T26" fmla="*/ 2147483647 w 312"/>
              <a:gd name="T27" fmla="*/ 2147483647 h 388"/>
              <a:gd name="T28" fmla="*/ 2147483647 w 312"/>
              <a:gd name="T29" fmla="*/ 2147483647 h 388"/>
              <a:gd name="T30" fmla="*/ 2147483647 w 312"/>
              <a:gd name="T31" fmla="*/ 2147483647 h 388"/>
              <a:gd name="T32" fmla="*/ 2147483647 w 312"/>
              <a:gd name="T33" fmla="*/ 2147483647 h 388"/>
              <a:gd name="T34" fmla="*/ 2147483647 w 312"/>
              <a:gd name="T35" fmla="*/ 2147483647 h 388"/>
              <a:gd name="T36" fmla="*/ 2147483647 w 312"/>
              <a:gd name="T37" fmla="*/ 2147483647 h 388"/>
              <a:gd name="T38" fmla="*/ 2147483647 w 312"/>
              <a:gd name="T39" fmla="*/ 2147483647 h 388"/>
              <a:gd name="T40" fmla="*/ 2147483647 w 312"/>
              <a:gd name="T41" fmla="*/ 2147483647 h 388"/>
              <a:gd name="T42" fmla="*/ 2147483647 w 312"/>
              <a:gd name="T43" fmla="*/ 2147483647 h 388"/>
              <a:gd name="T44" fmla="*/ 2147483647 w 312"/>
              <a:gd name="T45" fmla="*/ 2147483647 h 388"/>
              <a:gd name="T46" fmla="*/ 2147483647 w 312"/>
              <a:gd name="T47" fmla="*/ 2147483647 h 388"/>
              <a:gd name="T48" fmla="*/ 2147483647 w 312"/>
              <a:gd name="T49" fmla="*/ 2147483647 h 388"/>
              <a:gd name="T50" fmla="*/ 2147483647 w 312"/>
              <a:gd name="T51" fmla="*/ 2147483647 h 388"/>
              <a:gd name="T52" fmla="*/ 2147483647 w 312"/>
              <a:gd name="T53" fmla="*/ 2147483647 h 388"/>
              <a:gd name="T54" fmla="*/ 2147483647 w 312"/>
              <a:gd name="T55" fmla="*/ 2147483647 h 388"/>
              <a:gd name="T56" fmla="*/ 2147483647 w 312"/>
              <a:gd name="T57" fmla="*/ 2147483647 h 388"/>
              <a:gd name="T58" fmla="*/ 2147483647 w 312"/>
              <a:gd name="T59" fmla="*/ 2147483647 h 388"/>
              <a:gd name="T60" fmla="*/ 2147483647 w 312"/>
              <a:gd name="T61" fmla="*/ 2147483647 h 388"/>
              <a:gd name="T62" fmla="*/ 2147483647 w 312"/>
              <a:gd name="T63" fmla="*/ 2147483647 h 388"/>
              <a:gd name="T64" fmla="*/ 2147483647 w 312"/>
              <a:gd name="T65" fmla="*/ 2147483647 h 388"/>
              <a:gd name="T66" fmla="*/ 2147483647 w 312"/>
              <a:gd name="T67" fmla="*/ 2147483647 h 388"/>
              <a:gd name="T68" fmla="*/ 2147483647 w 312"/>
              <a:gd name="T69" fmla="*/ 2147483647 h 388"/>
              <a:gd name="T70" fmla="*/ 2147483647 w 312"/>
              <a:gd name="T71" fmla="*/ 2147483647 h 388"/>
              <a:gd name="T72" fmla="*/ 2147483647 w 312"/>
              <a:gd name="T73" fmla="*/ 2147483647 h 388"/>
              <a:gd name="T74" fmla="*/ 2147483647 w 312"/>
              <a:gd name="T75" fmla="*/ 2147483647 h 388"/>
              <a:gd name="T76" fmla="*/ 2147483647 w 312"/>
              <a:gd name="T77" fmla="*/ 2147483647 h 388"/>
              <a:gd name="T78" fmla="*/ 2147483647 w 312"/>
              <a:gd name="T79" fmla="*/ 2147483647 h 388"/>
              <a:gd name="T80" fmla="*/ 2147483647 w 312"/>
              <a:gd name="T81" fmla="*/ 2147483647 h 388"/>
              <a:gd name="T82" fmla="*/ 2147483647 w 312"/>
              <a:gd name="T83" fmla="*/ 2147483647 h 388"/>
              <a:gd name="T84" fmla="*/ 2147483647 w 312"/>
              <a:gd name="T85" fmla="*/ 2147483647 h 388"/>
              <a:gd name="T86" fmla="*/ 2147483647 w 312"/>
              <a:gd name="T87" fmla="*/ 2147483647 h 388"/>
              <a:gd name="T88" fmla="*/ 0 w 312"/>
              <a:gd name="T89" fmla="*/ 2147483647 h 388"/>
              <a:gd name="T90" fmla="*/ 2147483647 w 312"/>
              <a:gd name="T91" fmla="*/ 2147483647 h 388"/>
              <a:gd name="T92" fmla="*/ 2147483647 w 312"/>
              <a:gd name="T93" fmla="*/ 2147483647 h 388"/>
              <a:gd name="T94" fmla="*/ 2147483647 w 312"/>
              <a:gd name="T95" fmla="*/ 0 h 388"/>
              <a:gd name="T96" fmla="*/ 2147483647 w 312"/>
              <a:gd name="T97" fmla="*/ 2147483647 h 388"/>
              <a:gd name="T98" fmla="*/ 2147483647 w 312"/>
              <a:gd name="T99" fmla="*/ 2147483647 h 388"/>
              <a:gd name="T100" fmla="*/ 2147483647 w 312"/>
              <a:gd name="T101" fmla="*/ 2147483647 h 388"/>
              <a:gd name="T102" fmla="*/ 2147483647 w 312"/>
              <a:gd name="T103" fmla="*/ 2147483647 h 388"/>
              <a:gd name="T104" fmla="*/ 2147483647 w 312"/>
              <a:gd name="T105" fmla="*/ 2147483647 h 388"/>
              <a:gd name="T106" fmla="*/ 2147483647 w 312"/>
              <a:gd name="T107" fmla="*/ 2147483647 h 388"/>
              <a:gd name="T108" fmla="*/ 2147483647 w 312"/>
              <a:gd name="T109" fmla="*/ 2147483647 h 388"/>
              <a:gd name="T110" fmla="*/ 2147483647 w 312"/>
              <a:gd name="T111" fmla="*/ 2147483647 h 388"/>
              <a:gd name="T112" fmla="*/ 2147483647 w 312"/>
              <a:gd name="T113" fmla="*/ 0 h 388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312" h="388">
                <a:moveTo>
                  <a:pt x="235" y="119"/>
                </a:moveTo>
                <a:lnTo>
                  <a:pt x="231" y="119"/>
                </a:lnTo>
                <a:lnTo>
                  <a:pt x="227" y="122"/>
                </a:lnTo>
                <a:lnTo>
                  <a:pt x="225" y="124"/>
                </a:lnTo>
                <a:lnTo>
                  <a:pt x="222" y="126"/>
                </a:lnTo>
                <a:lnTo>
                  <a:pt x="221" y="130"/>
                </a:lnTo>
                <a:lnTo>
                  <a:pt x="204" y="334"/>
                </a:lnTo>
                <a:lnTo>
                  <a:pt x="205" y="338"/>
                </a:lnTo>
                <a:lnTo>
                  <a:pt x="206" y="342"/>
                </a:lnTo>
                <a:lnTo>
                  <a:pt x="209" y="345"/>
                </a:lnTo>
                <a:lnTo>
                  <a:pt x="211" y="346"/>
                </a:lnTo>
                <a:lnTo>
                  <a:pt x="215" y="348"/>
                </a:lnTo>
                <a:lnTo>
                  <a:pt x="220" y="348"/>
                </a:lnTo>
                <a:lnTo>
                  <a:pt x="222" y="346"/>
                </a:lnTo>
                <a:lnTo>
                  <a:pt x="226" y="344"/>
                </a:lnTo>
                <a:lnTo>
                  <a:pt x="227" y="340"/>
                </a:lnTo>
                <a:lnTo>
                  <a:pt x="228" y="337"/>
                </a:lnTo>
                <a:lnTo>
                  <a:pt x="246" y="133"/>
                </a:lnTo>
                <a:lnTo>
                  <a:pt x="246" y="129"/>
                </a:lnTo>
                <a:lnTo>
                  <a:pt x="244" y="125"/>
                </a:lnTo>
                <a:lnTo>
                  <a:pt x="242" y="123"/>
                </a:lnTo>
                <a:lnTo>
                  <a:pt x="238" y="120"/>
                </a:lnTo>
                <a:lnTo>
                  <a:pt x="235" y="119"/>
                </a:lnTo>
                <a:close/>
                <a:moveTo>
                  <a:pt x="76" y="119"/>
                </a:moveTo>
                <a:lnTo>
                  <a:pt x="72" y="120"/>
                </a:lnTo>
                <a:lnTo>
                  <a:pt x="70" y="123"/>
                </a:lnTo>
                <a:lnTo>
                  <a:pt x="68" y="125"/>
                </a:lnTo>
                <a:lnTo>
                  <a:pt x="65" y="129"/>
                </a:lnTo>
                <a:lnTo>
                  <a:pt x="65" y="133"/>
                </a:lnTo>
                <a:lnTo>
                  <a:pt x="82" y="337"/>
                </a:lnTo>
                <a:lnTo>
                  <a:pt x="84" y="340"/>
                </a:lnTo>
                <a:lnTo>
                  <a:pt x="86" y="344"/>
                </a:lnTo>
                <a:lnTo>
                  <a:pt x="88" y="346"/>
                </a:lnTo>
                <a:lnTo>
                  <a:pt x="92" y="348"/>
                </a:lnTo>
                <a:lnTo>
                  <a:pt x="96" y="348"/>
                </a:lnTo>
                <a:lnTo>
                  <a:pt x="99" y="346"/>
                </a:lnTo>
                <a:lnTo>
                  <a:pt x="103" y="345"/>
                </a:lnTo>
                <a:lnTo>
                  <a:pt x="106" y="342"/>
                </a:lnTo>
                <a:lnTo>
                  <a:pt x="107" y="338"/>
                </a:lnTo>
                <a:lnTo>
                  <a:pt x="107" y="334"/>
                </a:lnTo>
                <a:lnTo>
                  <a:pt x="90" y="130"/>
                </a:lnTo>
                <a:lnTo>
                  <a:pt x="88" y="126"/>
                </a:lnTo>
                <a:lnTo>
                  <a:pt x="87" y="124"/>
                </a:lnTo>
                <a:lnTo>
                  <a:pt x="84" y="122"/>
                </a:lnTo>
                <a:lnTo>
                  <a:pt x="81" y="119"/>
                </a:lnTo>
                <a:lnTo>
                  <a:pt x="76" y="119"/>
                </a:lnTo>
                <a:close/>
                <a:moveTo>
                  <a:pt x="156" y="119"/>
                </a:moveTo>
                <a:lnTo>
                  <a:pt x="152" y="120"/>
                </a:lnTo>
                <a:lnTo>
                  <a:pt x="149" y="122"/>
                </a:lnTo>
                <a:lnTo>
                  <a:pt x="146" y="124"/>
                </a:lnTo>
                <a:lnTo>
                  <a:pt x="144" y="128"/>
                </a:lnTo>
                <a:lnTo>
                  <a:pt x="144" y="131"/>
                </a:lnTo>
                <a:lnTo>
                  <a:pt x="144" y="335"/>
                </a:lnTo>
                <a:lnTo>
                  <a:pt x="144" y="339"/>
                </a:lnTo>
                <a:lnTo>
                  <a:pt x="146" y="343"/>
                </a:lnTo>
                <a:lnTo>
                  <a:pt x="149" y="345"/>
                </a:lnTo>
                <a:lnTo>
                  <a:pt x="152" y="348"/>
                </a:lnTo>
                <a:lnTo>
                  <a:pt x="156" y="348"/>
                </a:lnTo>
                <a:lnTo>
                  <a:pt x="160" y="348"/>
                </a:lnTo>
                <a:lnTo>
                  <a:pt x="163" y="345"/>
                </a:lnTo>
                <a:lnTo>
                  <a:pt x="166" y="343"/>
                </a:lnTo>
                <a:lnTo>
                  <a:pt x="167" y="339"/>
                </a:lnTo>
                <a:lnTo>
                  <a:pt x="168" y="335"/>
                </a:lnTo>
                <a:lnTo>
                  <a:pt x="168" y="131"/>
                </a:lnTo>
                <a:lnTo>
                  <a:pt x="167" y="128"/>
                </a:lnTo>
                <a:lnTo>
                  <a:pt x="166" y="124"/>
                </a:lnTo>
                <a:lnTo>
                  <a:pt x="163" y="122"/>
                </a:lnTo>
                <a:lnTo>
                  <a:pt x="160" y="120"/>
                </a:lnTo>
                <a:lnTo>
                  <a:pt x="156" y="119"/>
                </a:lnTo>
                <a:close/>
                <a:moveTo>
                  <a:pt x="15" y="98"/>
                </a:moveTo>
                <a:lnTo>
                  <a:pt x="297" y="98"/>
                </a:lnTo>
                <a:lnTo>
                  <a:pt x="268" y="351"/>
                </a:lnTo>
                <a:lnTo>
                  <a:pt x="263" y="366"/>
                </a:lnTo>
                <a:lnTo>
                  <a:pt x="254" y="377"/>
                </a:lnTo>
                <a:lnTo>
                  <a:pt x="242" y="384"/>
                </a:lnTo>
                <a:lnTo>
                  <a:pt x="227" y="388"/>
                </a:lnTo>
                <a:lnTo>
                  <a:pt x="85" y="388"/>
                </a:lnTo>
                <a:lnTo>
                  <a:pt x="70" y="384"/>
                </a:lnTo>
                <a:lnTo>
                  <a:pt x="58" y="377"/>
                </a:lnTo>
                <a:lnTo>
                  <a:pt x="49" y="366"/>
                </a:lnTo>
                <a:lnTo>
                  <a:pt x="44" y="351"/>
                </a:lnTo>
                <a:lnTo>
                  <a:pt x="15" y="98"/>
                </a:lnTo>
                <a:close/>
                <a:moveTo>
                  <a:pt x="30" y="42"/>
                </a:moveTo>
                <a:lnTo>
                  <a:pt x="282" y="42"/>
                </a:lnTo>
                <a:lnTo>
                  <a:pt x="293" y="43"/>
                </a:lnTo>
                <a:lnTo>
                  <a:pt x="303" y="49"/>
                </a:lnTo>
                <a:lnTo>
                  <a:pt x="309" y="57"/>
                </a:lnTo>
                <a:lnTo>
                  <a:pt x="312" y="68"/>
                </a:lnTo>
                <a:lnTo>
                  <a:pt x="312" y="79"/>
                </a:lnTo>
                <a:lnTo>
                  <a:pt x="0" y="79"/>
                </a:lnTo>
                <a:lnTo>
                  <a:pt x="0" y="68"/>
                </a:lnTo>
                <a:lnTo>
                  <a:pt x="2" y="57"/>
                </a:lnTo>
                <a:lnTo>
                  <a:pt x="9" y="49"/>
                </a:lnTo>
                <a:lnTo>
                  <a:pt x="17" y="43"/>
                </a:lnTo>
                <a:lnTo>
                  <a:pt x="30" y="42"/>
                </a:lnTo>
                <a:close/>
                <a:moveTo>
                  <a:pt x="141" y="0"/>
                </a:moveTo>
                <a:lnTo>
                  <a:pt x="183" y="0"/>
                </a:lnTo>
                <a:lnTo>
                  <a:pt x="189" y="2"/>
                </a:lnTo>
                <a:lnTo>
                  <a:pt x="193" y="3"/>
                </a:lnTo>
                <a:lnTo>
                  <a:pt x="196" y="7"/>
                </a:lnTo>
                <a:lnTo>
                  <a:pt x="200" y="10"/>
                </a:lnTo>
                <a:lnTo>
                  <a:pt x="201" y="15"/>
                </a:lnTo>
                <a:lnTo>
                  <a:pt x="203" y="20"/>
                </a:lnTo>
                <a:lnTo>
                  <a:pt x="201" y="25"/>
                </a:lnTo>
                <a:lnTo>
                  <a:pt x="123" y="25"/>
                </a:lnTo>
                <a:lnTo>
                  <a:pt x="123" y="20"/>
                </a:lnTo>
                <a:lnTo>
                  <a:pt x="123" y="15"/>
                </a:lnTo>
                <a:lnTo>
                  <a:pt x="125" y="10"/>
                </a:lnTo>
                <a:lnTo>
                  <a:pt x="128" y="7"/>
                </a:lnTo>
                <a:lnTo>
                  <a:pt x="131" y="3"/>
                </a:lnTo>
                <a:lnTo>
                  <a:pt x="136" y="2"/>
                </a:lnTo>
                <a:lnTo>
                  <a:pt x="14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8455" name="Freeform 11"/>
          <p:cNvSpPr>
            <a:spLocks noEditPoints="1"/>
          </p:cNvSpPr>
          <p:nvPr/>
        </p:nvSpPr>
        <p:spPr bwMode="auto">
          <a:xfrm>
            <a:off x="7078663" y="4130675"/>
            <a:ext cx="417512" cy="415925"/>
          </a:xfrm>
          <a:custGeom>
            <a:avLst/>
            <a:gdLst>
              <a:gd name="T0" fmla="*/ 2147483647 w 383"/>
              <a:gd name="T1" fmla="*/ 2147483647 h 381"/>
              <a:gd name="T2" fmla="*/ 2147483647 w 383"/>
              <a:gd name="T3" fmla="*/ 2147483647 h 381"/>
              <a:gd name="T4" fmla="*/ 2147483647 w 383"/>
              <a:gd name="T5" fmla="*/ 2147483647 h 381"/>
              <a:gd name="T6" fmla="*/ 2147483647 w 383"/>
              <a:gd name="T7" fmla="*/ 2147483647 h 381"/>
              <a:gd name="T8" fmla="*/ 2147483647 w 383"/>
              <a:gd name="T9" fmla="*/ 2147483647 h 381"/>
              <a:gd name="T10" fmla="*/ 2147483647 w 383"/>
              <a:gd name="T11" fmla="*/ 2147483647 h 381"/>
              <a:gd name="T12" fmla="*/ 2147483647 w 383"/>
              <a:gd name="T13" fmla="*/ 2147483647 h 381"/>
              <a:gd name="T14" fmla="*/ 2147483647 w 383"/>
              <a:gd name="T15" fmla="*/ 2147483647 h 381"/>
              <a:gd name="T16" fmla="*/ 2147483647 w 383"/>
              <a:gd name="T17" fmla="*/ 2147483647 h 381"/>
              <a:gd name="T18" fmla="*/ 2147483647 w 383"/>
              <a:gd name="T19" fmla="*/ 2147483647 h 381"/>
              <a:gd name="T20" fmla="*/ 2147483647 w 383"/>
              <a:gd name="T21" fmla="*/ 2147483647 h 381"/>
              <a:gd name="T22" fmla="*/ 2147483647 w 383"/>
              <a:gd name="T23" fmla="*/ 2147483647 h 381"/>
              <a:gd name="T24" fmla="*/ 2147483647 w 383"/>
              <a:gd name="T25" fmla="*/ 2147483647 h 381"/>
              <a:gd name="T26" fmla="*/ 2147483647 w 383"/>
              <a:gd name="T27" fmla="*/ 2147483647 h 381"/>
              <a:gd name="T28" fmla="*/ 2147483647 w 383"/>
              <a:gd name="T29" fmla="*/ 2147483647 h 381"/>
              <a:gd name="T30" fmla="*/ 2147483647 w 383"/>
              <a:gd name="T31" fmla="*/ 2147483647 h 381"/>
              <a:gd name="T32" fmla="*/ 2147483647 w 383"/>
              <a:gd name="T33" fmla="*/ 2147483647 h 381"/>
              <a:gd name="T34" fmla="*/ 2147483647 w 383"/>
              <a:gd name="T35" fmla="*/ 2147483647 h 381"/>
              <a:gd name="T36" fmla="*/ 2147483647 w 383"/>
              <a:gd name="T37" fmla="*/ 2147483647 h 381"/>
              <a:gd name="T38" fmla="*/ 2147483647 w 383"/>
              <a:gd name="T39" fmla="*/ 2147483647 h 381"/>
              <a:gd name="T40" fmla="*/ 2147483647 w 383"/>
              <a:gd name="T41" fmla="*/ 2147483647 h 381"/>
              <a:gd name="T42" fmla="*/ 2147483647 w 383"/>
              <a:gd name="T43" fmla="*/ 2147483647 h 381"/>
              <a:gd name="T44" fmla="*/ 2147483647 w 383"/>
              <a:gd name="T45" fmla="*/ 2147483647 h 381"/>
              <a:gd name="T46" fmla="*/ 2147483647 w 383"/>
              <a:gd name="T47" fmla="*/ 2147483647 h 381"/>
              <a:gd name="T48" fmla="*/ 2147483647 w 383"/>
              <a:gd name="T49" fmla="*/ 2147483647 h 381"/>
              <a:gd name="T50" fmla="*/ 2147483647 w 383"/>
              <a:gd name="T51" fmla="*/ 2147483647 h 381"/>
              <a:gd name="T52" fmla="*/ 2147483647 w 383"/>
              <a:gd name="T53" fmla="*/ 2147483647 h 381"/>
              <a:gd name="T54" fmla="*/ 2147483647 w 383"/>
              <a:gd name="T55" fmla="*/ 2147483647 h 381"/>
              <a:gd name="T56" fmla="*/ 2147483647 w 383"/>
              <a:gd name="T57" fmla="*/ 2147483647 h 381"/>
              <a:gd name="T58" fmla="*/ 2147483647 w 383"/>
              <a:gd name="T59" fmla="*/ 2147483647 h 381"/>
              <a:gd name="T60" fmla="*/ 2147483647 w 383"/>
              <a:gd name="T61" fmla="*/ 2147483647 h 381"/>
              <a:gd name="T62" fmla="*/ 2147483647 w 383"/>
              <a:gd name="T63" fmla="*/ 2147483647 h 381"/>
              <a:gd name="T64" fmla="*/ 2147483647 w 383"/>
              <a:gd name="T65" fmla="*/ 2147483647 h 381"/>
              <a:gd name="T66" fmla="*/ 2147483647 w 383"/>
              <a:gd name="T67" fmla="*/ 2147483647 h 381"/>
              <a:gd name="T68" fmla="*/ 2147483647 w 383"/>
              <a:gd name="T69" fmla="*/ 2147483647 h 381"/>
              <a:gd name="T70" fmla="*/ 2147483647 w 383"/>
              <a:gd name="T71" fmla="*/ 2147483647 h 381"/>
              <a:gd name="T72" fmla="*/ 2147483647 w 383"/>
              <a:gd name="T73" fmla="*/ 2147483647 h 381"/>
              <a:gd name="T74" fmla="*/ 2147483647 w 383"/>
              <a:gd name="T75" fmla="*/ 2147483647 h 381"/>
              <a:gd name="T76" fmla="*/ 2147483647 w 383"/>
              <a:gd name="T77" fmla="*/ 2147483647 h 381"/>
              <a:gd name="T78" fmla="*/ 2147483647 w 383"/>
              <a:gd name="T79" fmla="*/ 2147483647 h 381"/>
              <a:gd name="T80" fmla="*/ 2147483647 w 383"/>
              <a:gd name="T81" fmla="*/ 2147483647 h 381"/>
              <a:gd name="T82" fmla="*/ 2147483647 w 383"/>
              <a:gd name="T83" fmla="*/ 2147483647 h 381"/>
              <a:gd name="T84" fmla="*/ 2147483647 w 383"/>
              <a:gd name="T85" fmla="*/ 2147483647 h 381"/>
              <a:gd name="T86" fmla="*/ 2147483647 w 383"/>
              <a:gd name="T87" fmla="*/ 2147483647 h 381"/>
              <a:gd name="T88" fmla="*/ 2147483647 w 383"/>
              <a:gd name="T89" fmla="*/ 2147483647 h 381"/>
              <a:gd name="T90" fmla="*/ 2147483647 w 383"/>
              <a:gd name="T91" fmla="*/ 2147483647 h 381"/>
              <a:gd name="T92" fmla="*/ 0 w 383"/>
              <a:gd name="T93" fmla="*/ 2147483647 h 381"/>
              <a:gd name="T94" fmla="*/ 2147483647 w 383"/>
              <a:gd name="T95" fmla="*/ 2147483647 h 381"/>
              <a:gd name="T96" fmla="*/ 2147483647 w 383"/>
              <a:gd name="T97" fmla="*/ 2147483647 h 381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383" h="381">
                <a:moveTo>
                  <a:pt x="212" y="117"/>
                </a:moveTo>
                <a:lnTo>
                  <a:pt x="231" y="120"/>
                </a:lnTo>
                <a:lnTo>
                  <a:pt x="248" y="125"/>
                </a:lnTo>
                <a:lnTo>
                  <a:pt x="265" y="133"/>
                </a:lnTo>
                <a:lnTo>
                  <a:pt x="280" y="145"/>
                </a:lnTo>
                <a:lnTo>
                  <a:pt x="355" y="221"/>
                </a:lnTo>
                <a:lnTo>
                  <a:pt x="371" y="239"/>
                </a:lnTo>
                <a:lnTo>
                  <a:pt x="379" y="263"/>
                </a:lnTo>
                <a:lnTo>
                  <a:pt x="383" y="287"/>
                </a:lnTo>
                <a:lnTo>
                  <a:pt x="381" y="305"/>
                </a:lnTo>
                <a:lnTo>
                  <a:pt x="376" y="323"/>
                </a:lnTo>
                <a:lnTo>
                  <a:pt x="367" y="340"/>
                </a:lnTo>
                <a:lnTo>
                  <a:pt x="355" y="353"/>
                </a:lnTo>
                <a:lnTo>
                  <a:pt x="340" y="365"/>
                </a:lnTo>
                <a:lnTo>
                  <a:pt x="324" y="374"/>
                </a:lnTo>
                <a:lnTo>
                  <a:pt x="307" y="379"/>
                </a:lnTo>
                <a:lnTo>
                  <a:pt x="288" y="381"/>
                </a:lnTo>
                <a:lnTo>
                  <a:pt x="270" y="379"/>
                </a:lnTo>
                <a:lnTo>
                  <a:pt x="253" y="374"/>
                </a:lnTo>
                <a:lnTo>
                  <a:pt x="237" y="365"/>
                </a:lnTo>
                <a:lnTo>
                  <a:pt x="222" y="353"/>
                </a:lnTo>
                <a:lnTo>
                  <a:pt x="220" y="352"/>
                </a:lnTo>
                <a:lnTo>
                  <a:pt x="214" y="346"/>
                </a:lnTo>
                <a:lnTo>
                  <a:pt x="205" y="337"/>
                </a:lnTo>
                <a:lnTo>
                  <a:pt x="195" y="326"/>
                </a:lnTo>
                <a:lnTo>
                  <a:pt x="183" y="315"/>
                </a:lnTo>
                <a:lnTo>
                  <a:pt x="172" y="304"/>
                </a:lnTo>
                <a:lnTo>
                  <a:pt x="162" y="293"/>
                </a:lnTo>
                <a:lnTo>
                  <a:pt x="153" y="285"/>
                </a:lnTo>
                <a:lnTo>
                  <a:pt x="147" y="280"/>
                </a:lnTo>
                <a:lnTo>
                  <a:pt x="145" y="277"/>
                </a:lnTo>
                <a:lnTo>
                  <a:pt x="169" y="280"/>
                </a:lnTo>
                <a:lnTo>
                  <a:pt x="190" y="279"/>
                </a:lnTo>
                <a:lnTo>
                  <a:pt x="210" y="272"/>
                </a:lnTo>
                <a:lnTo>
                  <a:pt x="253" y="314"/>
                </a:lnTo>
                <a:lnTo>
                  <a:pt x="263" y="321"/>
                </a:lnTo>
                <a:lnTo>
                  <a:pt x="272" y="326"/>
                </a:lnTo>
                <a:lnTo>
                  <a:pt x="284" y="327"/>
                </a:lnTo>
                <a:lnTo>
                  <a:pt x="296" y="326"/>
                </a:lnTo>
                <a:lnTo>
                  <a:pt x="307" y="321"/>
                </a:lnTo>
                <a:lnTo>
                  <a:pt x="315" y="314"/>
                </a:lnTo>
                <a:lnTo>
                  <a:pt x="323" y="305"/>
                </a:lnTo>
                <a:lnTo>
                  <a:pt x="328" y="294"/>
                </a:lnTo>
                <a:lnTo>
                  <a:pt x="329" y="283"/>
                </a:lnTo>
                <a:lnTo>
                  <a:pt x="328" y="271"/>
                </a:lnTo>
                <a:lnTo>
                  <a:pt x="323" y="260"/>
                </a:lnTo>
                <a:lnTo>
                  <a:pt x="315" y="252"/>
                </a:lnTo>
                <a:lnTo>
                  <a:pt x="249" y="184"/>
                </a:lnTo>
                <a:lnTo>
                  <a:pt x="245" y="182"/>
                </a:lnTo>
                <a:lnTo>
                  <a:pt x="238" y="177"/>
                </a:lnTo>
                <a:lnTo>
                  <a:pt x="228" y="173"/>
                </a:lnTo>
                <a:lnTo>
                  <a:pt x="217" y="171"/>
                </a:lnTo>
                <a:lnTo>
                  <a:pt x="205" y="173"/>
                </a:lnTo>
                <a:lnTo>
                  <a:pt x="195" y="177"/>
                </a:lnTo>
                <a:lnTo>
                  <a:pt x="189" y="182"/>
                </a:lnTo>
                <a:lnTo>
                  <a:pt x="184" y="186"/>
                </a:lnTo>
                <a:lnTo>
                  <a:pt x="178" y="189"/>
                </a:lnTo>
                <a:lnTo>
                  <a:pt x="172" y="192"/>
                </a:lnTo>
                <a:lnTo>
                  <a:pt x="166" y="193"/>
                </a:lnTo>
                <a:lnTo>
                  <a:pt x="161" y="192"/>
                </a:lnTo>
                <a:lnTo>
                  <a:pt x="156" y="191"/>
                </a:lnTo>
                <a:lnTo>
                  <a:pt x="151" y="188"/>
                </a:lnTo>
                <a:lnTo>
                  <a:pt x="146" y="184"/>
                </a:lnTo>
                <a:lnTo>
                  <a:pt x="129" y="167"/>
                </a:lnTo>
                <a:lnTo>
                  <a:pt x="136" y="156"/>
                </a:lnTo>
                <a:lnTo>
                  <a:pt x="146" y="145"/>
                </a:lnTo>
                <a:lnTo>
                  <a:pt x="161" y="133"/>
                </a:lnTo>
                <a:lnTo>
                  <a:pt x="177" y="125"/>
                </a:lnTo>
                <a:lnTo>
                  <a:pt x="195" y="120"/>
                </a:lnTo>
                <a:lnTo>
                  <a:pt x="212" y="117"/>
                </a:lnTo>
                <a:close/>
                <a:moveTo>
                  <a:pt x="94" y="0"/>
                </a:moveTo>
                <a:lnTo>
                  <a:pt x="113" y="1"/>
                </a:lnTo>
                <a:lnTo>
                  <a:pt x="130" y="7"/>
                </a:lnTo>
                <a:lnTo>
                  <a:pt x="146" y="16"/>
                </a:lnTo>
                <a:lnTo>
                  <a:pt x="161" y="27"/>
                </a:lnTo>
                <a:lnTo>
                  <a:pt x="163" y="29"/>
                </a:lnTo>
                <a:lnTo>
                  <a:pt x="169" y="35"/>
                </a:lnTo>
                <a:lnTo>
                  <a:pt x="178" y="44"/>
                </a:lnTo>
                <a:lnTo>
                  <a:pt x="188" y="54"/>
                </a:lnTo>
                <a:lnTo>
                  <a:pt x="199" y="66"/>
                </a:lnTo>
                <a:lnTo>
                  <a:pt x="211" y="77"/>
                </a:lnTo>
                <a:lnTo>
                  <a:pt x="221" y="87"/>
                </a:lnTo>
                <a:lnTo>
                  <a:pt x="230" y="95"/>
                </a:lnTo>
                <a:lnTo>
                  <a:pt x="236" y="101"/>
                </a:lnTo>
                <a:lnTo>
                  <a:pt x="238" y="104"/>
                </a:lnTo>
                <a:lnTo>
                  <a:pt x="212" y="101"/>
                </a:lnTo>
                <a:lnTo>
                  <a:pt x="193" y="102"/>
                </a:lnTo>
                <a:lnTo>
                  <a:pt x="172" y="109"/>
                </a:lnTo>
                <a:lnTo>
                  <a:pt x="130" y="66"/>
                </a:lnTo>
                <a:lnTo>
                  <a:pt x="120" y="60"/>
                </a:lnTo>
                <a:lnTo>
                  <a:pt x="109" y="55"/>
                </a:lnTo>
                <a:lnTo>
                  <a:pt x="98" y="54"/>
                </a:lnTo>
                <a:lnTo>
                  <a:pt x="87" y="55"/>
                </a:lnTo>
                <a:lnTo>
                  <a:pt x="76" y="60"/>
                </a:lnTo>
                <a:lnTo>
                  <a:pt x="67" y="66"/>
                </a:lnTo>
                <a:lnTo>
                  <a:pt x="60" y="76"/>
                </a:lnTo>
                <a:lnTo>
                  <a:pt x="55" y="87"/>
                </a:lnTo>
                <a:lnTo>
                  <a:pt x="54" y="98"/>
                </a:lnTo>
                <a:lnTo>
                  <a:pt x="55" y="109"/>
                </a:lnTo>
                <a:lnTo>
                  <a:pt x="60" y="120"/>
                </a:lnTo>
                <a:lnTo>
                  <a:pt x="67" y="129"/>
                </a:lnTo>
                <a:lnTo>
                  <a:pt x="69" y="132"/>
                </a:lnTo>
                <a:lnTo>
                  <a:pt x="75" y="137"/>
                </a:lnTo>
                <a:lnTo>
                  <a:pt x="83" y="145"/>
                </a:lnTo>
                <a:lnTo>
                  <a:pt x="93" y="156"/>
                </a:lnTo>
                <a:lnTo>
                  <a:pt x="104" y="166"/>
                </a:lnTo>
                <a:lnTo>
                  <a:pt x="114" y="177"/>
                </a:lnTo>
                <a:lnTo>
                  <a:pt x="124" y="186"/>
                </a:lnTo>
                <a:lnTo>
                  <a:pt x="130" y="193"/>
                </a:lnTo>
                <a:lnTo>
                  <a:pt x="134" y="197"/>
                </a:lnTo>
                <a:lnTo>
                  <a:pt x="145" y="204"/>
                </a:lnTo>
                <a:lnTo>
                  <a:pt x="156" y="209"/>
                </a:lnTo>
                <a:lnTo>
                  <a:pt x="168" y="210"/>
                </a:lnTo>
                <a:lnTo>
                  <a:pt x="180" y="206"/>
                </a:lnTo>
                <a:lnTo>
                  <a:pt x="190" y="202"/>
                </a:lnTo>
                <a:lnTo>
                  <a:pt x="196" y="198"/>
                </a:lnTo>
                <a:lnTo>
                  <a:pt x="199" y="195"/>
                </a:lnTo>
                <a:lnTo>
                  <a:pt x="203" y="192"/>
                </a:lnTo>
                <a:lnTo>
                  <a:pt x="207" y="189"/>
                </a:lnTo>
                <a:lnTo>
                  <a:pt x="212" y="188"/>
                </a:lnTo>
                <a:lnTo>
                  <a:pt x="217" y="188"/>
                </a:lnTo>
                <a:lnTo>
                  <a:pt x="222" y="188"/>
                </a:lnTo>
                <a:lnTo>
                  <a:pt x="227" y="191"/>
                </a:lnTo>
                <a:lnTo>
                  <a:pt x="232" y="193"/>
                </a:lnTo>
                <a:lnTo>
                  <a:pt x="237" y="197"/>
                </a:lnTo>
                <a:lnTo>
                  <a:pt x="254" y="213"/>
                </a:lnTo>
                <a:lnTo>
                  <a:pt x="247" y="225"/>
                </a:lnTo>
                <a:lnTo>
                  <a:pt x="237" y="236"/>
                </a:lnTo>
                <a:lnTo>
                  <a:pt x="222" y="248"/>
                </a:lnTo>
                <a:lnTo>
                  <a:pt x="206" y="257"/>
                </a:lnTo>
                <a:lnTo>
                  <a:pt x="188" y="261"/>
                </a:lnTo>
                <a:lnTo>
                  <a:pt x="171" y="263"/>
                </a:lnTo>
                <a:lnTo>
                  <a:pt x="152" y="261"/>
                </a:lnTo>
                <a:lnTo>
                  <a:pt x="135" y="257"/>
                </a:lnTo>
                <a:lnTo>
                  <a:pt x="118" y="248"/>
                </a:lnTo>
                <a:lnTo>
                  <a:pt x="103" y="236"/>
                </a:lnTo>
                <a:lnTo>
                  <a:pt x="27" y="160"/>
                </a:lnTo>
                <a:lnTo>
                  <a:pt x="16" y="145"/>
                </a:lnTo>
                <a:lnTo>
                  <a:pt x="7" y="129"/>
                </a:lnTo>
                <a:lnTo>
                  <a:pt x="1" y="111"/>
                </a:lnTo>
                <a:lnTo>
                  <a:pt x="0" y="94"/>
                </a:lnTo>
                <a:lnTo>
                  <a:pt x="1" y="76"/>
                </a:lnTo>
                <a:lnTo>
                  <a:pt x="7" y="58"/>
                </a:lnTo>
                <a:lnTo>
                  <a:pt x="16" y="41"/>
                </a:lnTo>
                <a:lnTo>
                  <a:pt x="27" y="27"/>
                </a:lnTo>
                <a:lnTo>
                  <a:pt x="42" y="16"/>
                </a:lnTo>
                <a:lnTo>
                  <a:pt x="59" y="6"/>
                </a:lnTo>
                <a:lnTo>
                  <a:pt x="76" y="1"/>
                </a:lnTo>
                <a:lnTo>
                  <a:pt x="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8456" name="Freeform 9"/>
          <p:cNvSpPr>
            <a:spLocks noEditPoints="1"/>
          </p:cNvSpPr>
          <p:nvPr/>
        </p:nvSpPr>
        <p:spPr bwMode="auto">
          <a:xfrm>
            <a:off x="8491538" y="3365500"/>
            <a:ext cx="615950" cy="666750"/>
          </a:xfrm>
          <a:custGeom>
            <a:avLst/>
            <a:gdLst>
              <a:gd name="T0" fmla="*/ 2147483647 w 606"/>
              <a:gd name="T1" fmla="*/ 2147483647 h 656"/>
              <a:gd name="T2" fmla="*/ 2147483647 w 606"/>
              <a:gd name="T3" fmla="*/ 2147483647 h 656"/>
              <a:gd name="T4" fmla="*/ 2147483647 w 606"/>
              <a:gd name="T5" fmla="*/ 2147483647 h 656"/>
              <a:gd name="T6" fmla="*/ 2147483647 w 606"/>
              <a:gd name="T7" fmla="*/ 2147483647 h 656"/>
              <a:gd name="T8" fmla="*/ 2147483647 w 606"/>
              <a:gd name="T9" fmla="*/ 2147483647 h 656"/>
              <a:gd name="T10" fmla="*/ 2147483647 w 606"/>
              <a:gd name="T11" fmla="*/ 2147483647 h 656"/>
              <a:gd name="T12" fmla="*/ 2147483647 w 606"/>
              <a:gd name="T13" fmla="*/ 2147483647 h 656"/>
              <a:gd name="T14" fmla="*/ 2147483647 w 606"/>
              <a:gd name="T15" fmla="*/ 2147483647 h 656"/>
              <a:gd name="T16" fmla="*/ 2147483647 w 606"/>
              <a:gd name="T17" fmla="*/ 2147483647 h 656"/>
              <a:gd name="T18" fmla="*/ 2147483647 w 606"/>
              <a:gd name="T19" fmla="*/ 2147483647 h 656"/>
              <a:gd name="T20" fmla="*/ 2147483647 w 606"/>
              <a:gd name="T21" fmla="*/ 2147483647 h 656"/>
              <a:gd name="T22" fmla="*/ 2147483647 w 606"/>
              <a:gd name="T23" fmla="*/ 2147483647 h 656"/>
              <a:gd name="T24" fmla="*/ 2147483647 w 606"/>
              <a:gd name="T25" fmla="*/ 2147483647 h 656"/>
              <a:gd name="T26" fmla="*/ 0 w 606"/>
              <a:gd name="T27" fmla="*/ 2147483647 h 656"/>
              <a:gd name="T28" fmla="*/ 2147483647 w 606"/>
              <a:gd name="T29" fmla="*/ 2147483647 h 656"/>
              <a:gd name="T30" fmla="*/ 2147483647 w 606"/>
              <a:gd name="T31" fmla="*/ 2147483647 h 656"/>
              <a:gd name="T32" fmla="*/ 2147483647 w 606"/>
              <a:gd name="T33" fmla="*/ 2147483647 h 656"/>
              <a:gd name="T34" fmla="*/ 2147483647 w 606"/>
              <a:gd name="T35" fmla="*/ 2147483647 h 656"/>
              <a:gd name="T36" fmla="*/ 2147483647 w 606"/>
              <a:gd name="T37" fmla="*/ 2147483647 h 656"/>
              <a:gd name="T38" fmla="*/ 2147483647 w 606"/>
              <a:gd name="T39" fmla="*/ 2147483647 h 656"/>
              <a:gd name="T40" fmla="*/ 2147483647 w 606"/>
              <a:gd name="T41" fmla="*/ 2147483647 h 656"/>
              <a:gd name="T42" fmla="*/ 2147483647 w 606"/>
              <a:gd name="T43" fmla="*/ 2147483647 h 656"/>
              <a:gd name="T44" fmla="*/ 2147483647 w 606"/>
              <a:gd name="T45" fmla="*/ 2147483647 h 656"/>
              <a:gd name="T46" fmla="*/ 2147483647 w 606"/>
              <a:gd name="T47" fmla="*/ 2147483647 h 656"/>
              <a:gd name="T48" fmla="*/ 2147483647 w 606"/>
              <a:gd name="T49" fmla="*/ 2147483647 h 656"/>
              <a:gd name="T50" fmla="*/ 2147483647 w 606"/>
              <a:gd name="T51" fmla="*/ 2147483647 h 656"/>
              <a:gd name="T52" fmla="*/ 2147483647 w 606"/>
              <a:gd name="T53" fmla="*/ 2147483647 h 656"/>
              <a:gd name="T54" fmla="*/ 2147483647 w 606"/>
              <a:gd name="T55" fmla="*/ 2147483647 h 656"/>
              <a:gd name="T56" fmla="*/ 2147483647 w 606"/>
              <a:gd name="T57" fmla="*/ 2147483647 h 656"/>
              <a:gd name="T58" fmla="*/ 2147483647 w 606"/>
              <a:gd name="T59" fmla="*/ 2147483647 h 656"/>
              <a:gd name="T60" fmla="*/ 2147483647 w 606"/>
              <a:gd name="T61" fmla="*/ 2147483647 h 656"/>
              <a:gd name="T62" fmla="*/ 2147483647 w 606"/>
              <a:gd name="T63" fmla="*/ 2147483647 h 656"/>
              <a:gd name="T64" fmla="*/ 2147483647 w 606"/>
              <a:gd name="T65" fmla="*/ 2147483647 h 656"/>
              <a:gd name="T66" fmla="*/ 2147483647 w 606"/>
              <a:gd name="T67" fmla="*/ 2147483647 h 656"/>
              <a:gd name="T68" fmla="*/ 2147483647 w 606"/>
              <a:gd name="T69" fmla="*/ 2147483647 h 656"/>
              <a:gd name="T70" fmla="*/ 2147483647 w 606"/>
              <a:gd name="T71" fmla="*/ 2147483647 h 656"/>
              <a:gd name="T72" fmla="*/ 2147483647 w 606"/>
              <a:gd name="T73" fmla="*/ 2147483647 h 656"/>
              <a:gd name="T74" fmla="*/ 2147483647 w 606"/>
              <a:gd name="T75" fmla="*/ 2147483647 h 656"/>
              <a:gd name="T76" fmla="*/ 2147483647 w 606"/>
              <a:gd name="T77" fmla="*/ 2147483647 h 656"/>
              <a:gd name="T78" fmla="*/ 2147483647 w 606"/>
              <a:gd name="T79" fmla="*/ 2147483647 h 656"/>
              <a:gd name="T80" fmla="*/ 2147483647 w 606"/>
              <a:gd name="T81" fmla="*/ 2147483647 h 656"/>
              <a:gd name="T82" fmla="*/ 2147483647 w 606"/>
              <a:gd name="T83" fmla="*/ 2147483647 h 656"/>
              <a:gd name="T84" fmla="*/ 2147483647 w 606"/>
              <a:gd name="T85" fmla="*/ 2147483647 h 656"/>
              <a:gd name="T86" fmla="*/ 2147483647 w 606"/>
              <a:gd name="T87" fmla="*/ 2147483647 h 656"/>
              <a:gd name="T88" fmla="*/ 2147483647 w 606"/>
              <a:gd name="T89" fmla="*/ 2147483647 h 656"/>
              <a:gd name="T90" fmla="*/ 2147483647 w 606"/>
              <a:gd name="T91" fmla="*/ 2147483647 h 656"/>
              <a:gd name="T92" fmla="*/ 2147483647 w 606"/>
              <a:gd name="T93" fmla="*/ 2147483647 h 656"/>
              <a:gd name="T94" fmla="*/ 2147483647 w 606"/>
              <a:gd name="T95" fmla="*/ 2147483647 h 656"/>
              <a:gd name="T96" fmla="*/ 2147483647 w 606"/>
              <a:gd name="T97" fmla="*/ 2147483647 h 656"/>
              <a:gd name="T98" fmla="*/ 2147483647 w 606"/>
              <a:gd name="T99" fmla="*/ 2147483647 h 656"/>
              <a:gd name="T100" fmla="*/ 2147483647 w 606"/>
              <a:gd name="T101" fmla="*/ 2147483647 h 656"/>
              <a:gd name="T102" fmla="*/ 2147483647 w 606"/>
              <a:gd name="T103" fmla="*/ 2147483647 h 656"/>
              <a:gd name="T104" fmla="*/ 2147483647 w 606"/>
              <a:gd name="T105" fmla="*/ 2147483647 h 656"/>
              <a:gd name="T106" fmla="*/ 2147483647 w 606"/>
              <a:gd name="T107" fmla="*/ 2147483647 h 656"/>
              <a:gd name="T108" fmla="*/ 2147483647 w 606"/>
              <a:gd name="T109" fmla="*/ 2147483647 h 656"/>
              <a:gd name="T110" fmla="*/ 2147483647 w 606"/>
              <a:gd name="T111" fmla="*/ 2147483647 h 656"/>
              <a:gd name="T112" fmla="*/ 2147483647 w 606"/>
              <a:gd name="T113" fmla="*/ 0 h 65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606" h="656">
                <a:moveTo>
                  <a:pt x="108" y="462"/>
                </a:moveTo>
                <a:lnTo>
                  <a:pt x="102" y="463"/>
                </a:lnTo>
                <a:lnTo>
                  <a:pt x="97" y="466"/>
                </a:lnTo>
                <a:lnTo>
                  <a:pt x="35" y="540"/>
                </a:lnTo>
                <a:lnTo>
                  <a:pt x="28" y="552"/>
                </a:lnTo>
                <a:lnTo>
                  <a:pt x="24" y="564"/>
                </a:lnTo>
                <a:lnTo>
                  <a:pt x="22" y="575"/>
                </a:lnTo>
                <a:lnTo>
                  <a:pt x="24" y="591"/>
                </a:lnTo>
                <a:lnTo>
                  <a:pt x="31" y="605"/>
                </a:lnTo>
                <a:lnTo>
                  <a:pt x="42" y="618"/>
                </a:lnTo>
                <a:lnTo>
                  <a:pt x="48" y="621"/>
                </a:lnTo>
                <a:lnTo>
                  <a:pt x="55" y="619"/>
                </a:lnTo>
                <a:lnTo>
                  <a:pt x="59" y="616"/>
                </a:lnTo>
                <a:lnTo>
                  <a:pt x="62" y="610"/>
                </a:lnTo>
                <a:lnTo>
                  <a:pt x="61" y="604"/>
                </a:lnTo>
                <a:lnTo>
                  <a:pt x="58" y="599"/>
                </a:lnTo>
                <a:lnTo>
                  <a:pt x="52" y="592"/>
                </a:lnTo>
                <a:lnTo>
                  <a:pt x="48" y="584"/>
                </a:lnTo>
                <a:lnTo>
                  <a:pt x="47" y="575"/>
                </a:lnTo>
                <a:lnTo>
                  <a:pt x="48" y="566"/>
                </a:lnTo>
                <a:lnTo>
                  <a:pt x="54" y="556"/>
                </a:lnTo>
                <a:lnTo>
                  <a:pt x="116" y="482"/>
                </a:lnTo>
                <a:lnTo>
                  <a:pt x="118" y="476"/>
                </a:lnTo>
                <a:lnTo>
                  <a:pt x="118" y="471"/>
                </a:lnTo>
                <a:lnTo>
                  <a:pt x="114" y="465"/>
                </a:lnTo>
                <a:lnTo>
                  <a:pt x="108" y="462"/>
                </a:lnTo>
                <a:close/>
                <a:moveTo>
                  <a:pt x="109" y="419"/>
                </a:moveTo>
                <a:lnTo>
                  <a:pt x="134" y="450"/>
                </a:lnTo>
                <a:lnTo>
                  <a:pt x="163" y="478"/>
                </a:lnTo>
                <a:lnTo>
                  <a:pt x="196" y="501"/>
                </a:lnTo>
                <a:lnTo>
                  <a:pt x="231" y="521"/>
                </a:lnTo>
                <a:lnTo>
                  <a:pt x="139" y="627"/>
                </a:lnTo>
                <a:lnTo>
                  <a:pt x="125" y="642"/>
                </a:lnTo>
                <a:lnTo>
                  <a:pt x="106" y="652"/>
                </a:lnTo>
                <a:lnTo>
                  <a:pt x="85" y="656"/>
                </a:lnTo>
                <a:lnTo>
                  <a:pt x="64" y="655"/>
                </a:lnTo>
                <a:lnTo>
                  <a:pt x="45" y="649"/>
                </a:lnTo>
                <a:lnTo>
                  <a:pt x="27" y="638"/>
                </a:lnTo>
                <a:lnTo>
                  <a:pt x="14" y="624"/>
                </a:lnTo>
                <a:lnTo>
                  <a:pt x="6" y="609"/>
                </a:lnTo>
                <a:lnTo>
                  <a:pt x="1" y="592"/>
                </a:lnTo>
                <a:lnTo>
                  <a:pt x="0" y="574"/>
                </a:lnTo>
                <a:lnTo>
                  <a:pt x="2" y="557"/>
                </a:lnTo>
                <a:lnTo>
                  <a:pt x="8" y="540"/>
                </a:lnTo>
                <a:lnTo>
                  <a:pt x="18" y="526"/>
                </a:lnTo>
                <a:lnTo>
                  <a:pt x="109" y="419"/>
                </a:lnTo>
                <a:close/>
                <a:moveTo>
                  <a:pt x="355" y="134"/>
                </a:moveTo>
                <a:lnTo>
                  <a:pt x="364" y="136"/>
                </a:lnTo>
                <a:lnTo>
                  <a:pt x="373" y="141"/>
                </a:lnTo>
                <a:lnTo>
                  <a:pt x="379" y="149"/>
                </a:lnTo>
                <a:lnTo>
                  <a:pt x="381" y="159"/>
                </a:lnTo>
                <a:lnTo>
                  <a:pt x="381" y="227"/>
                </a:lnTo>
                <a:lnTo>
                  <a:pt x="448" y="227"/>
                </a:lnTo>
                <a:lnTo>
                  <a:pt x="459" y="229"/>
                </a:lnTo>
                <a:lnTo>
                  <a:pt x="467" y="234"/>
                </a:lnTo>
                <a:lnTo>
                  <a:pt x="472" y="243"/>
                </a:lnTo>
                <a:lnTo>
                  <a:pt x="474" y="253"/>
                </a:lnTo>
                <a:lnTo>
                  <a:pt x="472" y="263"/>
                </a:lnTo>
                <a:lnTo>
                  <a:pt x="467" y="271"/>
                </a:lnTo>
                <a:lnTo>
                  <a:pt x="459" y="278"/>
                </a:lnTo>
                <a:lnTo>
                  <a:pt x="448" y="279"/>
                </a:lnTo>
                <a:lnTo>
                  <a:pt x="381" y="279"/>
                </a:lnTo>
                <a:lnTo>
                  <a:pt x="381" y="347"/>
                </a:lnTo>
                <a:lnTo>
                  <a:pt x="379" y="357"/>
                </a:lnTo>
                <a:lnTo>
                  <a:pt x="373" y="366"/>
                </a:lnTo>
                <a:lnTo>
                  <a:pt x="364" y="371"/>
                </a:lnTo>
                <a:lnTo>
                  <a:pt x="355" y="373"/>
                </a:lnTo>
                <a:lnTo>
                  <a:pt x="344" y="371"/>
                </a:lnTo>
                <a:lnTo>
                  <a:pt x="336" y="366"/>
                </a:lnTo>
                <a:lnTo>
                  <a:pt x="330" y="357"/>
                </a:lnTo>
                <a:lnTo>
                  <a:pt x="328" y="347"/>
                </a:lnTo>
                <a:lnTo>
                  <a:pt x="328" y="279"/>
                </a:lnTo>
                <a:lnTo>
                  <a:pt x="260" y="279"/>
                </a:lnTo>
                <a:lnTo>
                  <a:pt x="251" y="278"/>
                </a:lnTo>
                <a:lnTo>
                  <a:pt x="242" y="271"/>
                </a:lnTo>
                <a:lnTo>
                  <a:pt x="237" y="263"/>
                </a:lnTo>
                <a:lnTo>
                  <a:pt x="235" y="253"/>
                </a:lnTo>
                <a:lnTo>
                  <a:pt x="237" y="243"/>
                </a:lnTo>
                <a:lnTo>
                  <a:pt x="242" y="234"/>
                </a:lnTo>
                <a:lnTo>
                  <a:pt x="251" y="229"/>
                </a:lnTo>
                <a:lnTo>
                  <a:pt x="260" y="227"/>
                </a:lnTo>
                <a:lnTo>
                  <a:pt x="328" y="227"/>
                </a:lnTo>
                <a:lnTo>
                  <a:pt x="328" y="159"/>
                </a:lnTo>
                <a:lnTo>
                  <a:pt x="330" y="149"/>
                </a:lnTo>
                <a:lnTo>
                  <a:pt x="336" y="141"/>
                </a:lnTo>
                <a:lnTo>
                  <a:pt x="344" y="136"/>
                </a:lnTo>
                <a:lnTo>
                  <a:pt x="355" y="134"/>
                </a:lnTo>
                <a:close/>
                <a:moveTo>
                  <a:pt x="333" y="65"/>
                </a:moveTo>
                <a:lnTo>
                  <a:pt x="300" y="71"/>
                </a:lnTo>
                <a:lnTo>
                  <a:pt x="269" y="83"/>
                </a:lnTo>
                <a:lnTo>
                  <a:pt x="240" y="100"/>
                </a:lnTo>
                <a:lnTo>
                  <a:pt x="216" y="120"/>
                </a:lnTo>
                <a:lnTo>
                  <a:pt x="195" y="145"/>
                </a:lnTo>
                <a:lnTo>
                  <a:pt x="178" y="173"/>
                </a:lnTo>
                <a:lnTo>
                  <a:pt x="167" y="205"/>
                </a:lnTo>
                <a:lnTo>
                  <a:pt x="161" y="237"/>
                </a:lnTo>
                <a:lnTo>
                  <a:pt x="161" y="271"/>
                </a:lnTo>
                <a:lnTo>
                  <a:pt x="166" y="305"/>
                </a:lnTo>
                <a:lnTo>
                  <a:pt x="178" y="337"/>
                </a:lnTo>
                <a:lnTo>
                  <a:pt x="195" y="365"/>
                </a:lnTo>
                <a:lnTo>
                  <a:pt x="216" y="390"/>
                </a:lnTo>
                <a:lnTo>
                  <a:pt x="241" y="411"/>
                </a:lnTo>
                <a:lnTo>
                  <a:pt x="269" y="427"/>
                </a:lnTo>
                <a:lnTo>
                  <a:pt x="300" y="439"/>
                </a:lnTo>
                <a:lnTo>
                  <a:pt x="332" y="444"/>
                </a:lnTo>
                <a:lnTo>
                  <a:pt x="367" y="445"/>
                </a:lnTo>
                <a:lnTo>
                  <a:pt x="401" y="439"/>
                </a:lnTo>
                <a:lnTo>
                  <a:pt x="432" y="427"/>
                </a:lnTo>
                <a:lnTo>
                  <a:pt x="461" y="410"/>
                </a:lnTo>
                <a:lnTo>
                  <a:pt x="485" y="389"/>
                </a:lnTo>
                <a:lnTo>
                  <a:pt x="506" y="365"/>
                </a:lnTo>
                <a:lnTo>
                  <a:pt x="523" y="336"/>
                </a:lnTo>
                <a:lnTo>
                  <a:pt x="534" y="305"/>
                </a:lnTo>
                <a:lnTo>
                  <a:pt x="540" y="272"/>
                </a:lnTo>
                <a:lnTo>
                  <a:pt x="540" y="238"/>
                </a:lnTo>
                <a:lnTo>
                  <a:pt x="535" y="205"/>
                </a:lnTo>
                <a:lnTo>
                  <a:pt x="523" y="173"/>
                </a:lnTo>
                <a:lnTo>
                  <a:pt x="506" y="144"/>
                </a:lnTo>
                <a:lnTo>
                  <a:pt x="485" y="120"/>
                </a:lnTo>
                <a:lnTo>
                  <a:pt x="460" y="99"/>
                </a:lnTo>
                <a:lnTo>
                  <a:pt x="432" y="83"/>
                </a:lnTo>
                <a:lnTo>
                  <a:pt x="401" y="71"/>
                </a:lnTo>
                <a:lnTo>
                  <a:pt x="368" y="65"/>
                </a:lnTo>
                <a:lnTo>
                  <a:pt x="333" y="65"/>
                </a:lnTo>
                <a:close/>
                <a:moveTo>
                  <a:pt x="366" y="0"/>
                </a:moveTo>
                <a:lnTo>
                  <a:pt x="402" y="5"/>
                </a:lnTo>
                <a:lnTo>
                  <a:pt x="437" y="15"/>
                </a:lnTo>
                <a:lnTo>
                  <a:pt x="470" y="30"/>
                </a:lnTo>
                <a:lnTo>
                  <a:pt x="501" y="49"/>
                </a:lnTo>
                <a:lnTo>
                  <a:pt x="529" y="71"/>
                </a:lnTo>
                <a:lnTo>
                  <a:pt x="552" y="97"/>
                </a:lnTo>
                <a:lnTo>
                  <a:pt x="572" y="127"/>
                </a:lnTo>
                <a:lnTo>
                  <a:pt x="588" y="160"/>
                </a:lnTo>
                <a:lnTo>
                  <a:pt x="600" y="195"/>
                </a:lnTo>
                <a:lnTo>
                  <a:pt x="605" y="233"/>
                </a:lnTo>
                <a:lnTo>
                  <a:pt x="606" y="266"/>
                </a:lnTo>
                <a:lnTo>
                  <a:pt x="603" y="300"/>
                </a:lnTo>
                <a:lnTo>
                  <a:pt x="594" y="332"/>
                </a:lnTo>
                <a:lnTo>
                  <a:pt x="583" y="362"/>
                </a:lnTo>
                <a:lnTo>
                  <a:pt x="567" y="392"/>
                </a:lnTo>
                <a:lnTo>
                  <a:pt x="547" y="419"/>
                </a:lnTo>
                <a:lnTo>
                  <a:pt x="523" y="444"/>
                </a:lnTo>
                <a:lnTo>
                  <a:pt x="497" y="464"/>
                </a:lnTo>
                <a:lnTo>
                  <a:pt x="469" y="481"/>
                </a:lnTo>
                <a:lnTo>
                  <a:pt x="438" y="495"/>
                </a:lnTo>
                <a:lnTo>
                  <a:pt x="407" y="504"/>
                </a:lnTo>
                <a:lnTo>
                  <a:pt x="373" y="510"/>
                </a:lnTo>
                <a:lnTo>
                  <a:pt x="336" y="510"/>
                </a:lnTo>
                <a:lnTo>
                  <a:pt x="298" y="506"/>
                </a:lnTo>
                <a:lnTo>
                  <a:pt x="264" y="495"/>
                </a:lnTo>
                <a:lnTo>
                  <a:pt x="231" y="480"/>
                </a:lnTo>
                <a:lnTo>
                  <a:pt x="201" y="461"/>
                </a:lnTo>
                <a:lnTo>
                  <a:pt x="173" y="439"/>
                </a:lnTo>
                <a:lnTo>
                  <a:pt x="149" y="412"/>
                </a:lnTo>
                <a:lnTo>
                  <a:pt x="129" y="383"/>
                </a:lnTo>
                <a:lnTo>
                  <a:pt x="113" y="350"/>
                </a:lnTo>
                <a:lnTo>
                  <a:pt x="102" y="315"/>
                </a:lnTo>
                <a:lnTo>
                  <a:pt x="96" y="278"/>
                </a:lnTo>
                <a:lnTo>
                  <a:pt x="95" y="244"/>
                </a:lnTo>
                <a:lnTo>
                  <a:pt x="99" y="210"/>
                </a:lnTo>
                <a:lnTo>
                  <a:pt x="107" y="178"/>
                </a:lnTo>
                <a:lnTo>
                  <a:pt x="119" y="147"/>
                </a:lnTo>
                <a:lnTo>
                  <a:pt x="135" y="118"/>
                </a:lnTo>
                <a:lnTo>
                  <a:pt x="155" y="91"/>
                </a:lnTo>
                <a:lnTo>
                  <a:pt x="179" y="67"/>
                </a:lnTo>
                <a:lnTo>
                  <a:pt x="204" y="46"/>
                </a:lnTo>
                <a:lnTo>
                  <a:pt x="233" y="29"/>
                </a:lnTo>
                <a:lnTo>
                  <a:pt x="264" y="15"/>
                </a:lnTo>
                <a:lnTo>
                  <a:pt x="295" y="5"/>
                </a:lnTo>
                <a:lnTo>
                  <a:pt x="328" y="1"/>
                </a:lnTo>
                <a:lnTo>
                  <a:pt x="36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8457" name="矩形 29"/>
          <p:cNvSpPr>
            <a:spLocks noChangeArrowheads="1"/>
          </p:cNvSpPr>
          <p:nvPr/>
        </p:nvSpPr>
        <p:spPr bwMode="auto">
          <a:xfrm>
            <a:off x="971550" y="4451350"/>
            <a:ext cx="4289425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。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Please read the instructions and more work at the end of the manual template.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6"/>
          <p:cNvGrpSpPr>
            <a:grpSpLocks/>
          </p:cNvGrpSpPr>
          <p:nvPr/>
        </p:nvGrpSpPr>
        <p:grpSpPr bwMode="auto">
          <a:xfrm>
            <a:off x="0" y="377825"/>
            <a:ext cx="1001713" cy="522288"/>
            <a:chOff x="0" y="0"/>
            <a:chExt cx="1988458" cy="522515"/>
          </a:xfrm>
        </p:grpSpPr>
        <p:sp>
          <p:nvSpPr>
            <p:cNvPr id="19471" name="矩形 3"/>
            <p:cNvSpPr>
              <a:spLocks noChangeArrowheads="1"/>
            </p:cNvSpPr>
            <p:nvPr/>
          </p:nvSpPr>
          <p:spPr bwMode="auto">
            <a:xfrm>
              <a:off x="0" y="0"/>
              <a:ext cx="1988458" cy="522514"/>
            </a:xfrm>
            <a:prstGeom prst="rect">
              <a:avLst/>
            </a:prstGeom>
            <a:solidFill>
              <a:srgbClr val="3EB1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9472" name="直角三角形 5"/>
            <p:cNvSpPr>
              <a:spLocks noChangeArrowheads="1"/>
            </p:cNvSpPr>
            <p:nvPr/>
          </p:nvSpPr>
          <p:spPr bwMode="auto">
            <a:xfrm flipH="1">
              <a:off x="0" y="1"/>
              <a:ext cx="1988458" cy="522514"/>
            </a:xfrm>
            <a:prstGeom prst="rtTriangle">
              <a:avLst/>
            </a:prstGeom>
            <a:solidFill>
              <a:srgbClr val="30302F">
                <a:alpha val="4196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9459" name="文本框 8"/>
          <p:cNvSpPr txBox="1">
            <a:spLocks noChangeArrowheads="1"/>
          </p:cNvSpPr>
          <p:nvPr/>
        </p:nvSpPr>
        <p:spPr bwMode="auto">
          <a:xfrm>
            <a:off x="1176338" y="454025"/>
            <a:ext cx="19192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ADD YOU TITLE</a:t>
            </a:r>
            <a:endParaRPr lang="zh-CN" altLang="en-US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460" name="Oval 9"/>
          <p:cNvSpPr>
            <a:spLocks noChangeArrowheads="1"/>
          </p:cNvSpPr>
          <p:nvPr/>
        </p:nvSpPr>
        <p:spPr bwMode="auto">
          <a:xfrm>
            <a:off x="6356350" y="1957388"/>
            <a:ext cx="3760788" cy="3760787"/>
          </a:xfrm>
          <a:prstGeom prst="ellipse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19461" name="Oval 10"/>
          <p:cNvSpPr>
            <a:spLocks noChangeArrowheads="1"/>
          </p:cNvSpPr>
          <p:nvPr/>
        </p:nvSpPr>
        <p:spPr bwMode="auto">
          <a:xfrm>
            <a:off x="8591550" y="3444875"/>
            <a:ext cx="2743200" cy="2741613"/>
          </a:xfrm>
          <a:prstGeom prst="ellipse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19462" name="Oval 15"/>
          <p:cNvSpPr>
            <a:spLocks noChangeArrowheads="1"/>
          </p:cNvSpPr>
          <p:nvPr/>
        </p:nvSpPr>
        <p:spPr bwMode="auto">
          <a:xfrm>
            <a:off x="6356350" y="1957388"/>
            <a:ext cx="3760788" cy="3760787"/>
          </a:xfrm>
          <a:prstGeom prst="ellipse">
            <a:avLst/>
          </a:prstGeom>
          <a:solidFill>
            <a:srgbClr val="2B7D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19463" name="Oval 16"/>
          <p:cNvSpPr>
            <a:spLocks noChangeArrowheads="1"/>
          </p:cNvSpPr>
          <p:nvPr/>
        </p:nvSpPr>
        <p:spPr bwMode="auto">
          <a:xfrm>
            <a:off x="8591550" y="3444875"/>
            <a:ext cx="2743200" cy="2741613"/>
          </a:xfrm>
          <a:prstGeom prst="ellipse">
            <a:avLst/>
          </a:prstGeom>
          <a:solidFill>
            <a:schemeClr val="bg1">
              <a:alpha val="3686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19464" name="Oval 17"/>
          <p:cNvSpPr>
            <a:spLocks noChangeArrowheads="1"/>
          </p:cNvSpPr>
          <p:nvPr/>
        </p:nvSpPr>
        <p:spPr bwMode="auto">
          <a:xfrm>
            <a:off x="10044113" y="2017713"/>
            <a:ext cx="1393825" cy="1393825"/>
          </a:xfrm>
          <a:prstGeom prst="ellipse">
            <a:avLst/>
          </a:prstGeom>
          <a:solidFill>
            <a:schemeClr val="bg1">
              <a:alpha val="3686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19465" name="Oval 18"/>
          <p:cNvSpPr>
            <a:spLocks noChangeArrowheads="1"/>
          </p:cNvSpPr>
          <p:nvPr/>
        </p:nvSpPr>
        <p:spPr bwMode="auto">
          <a:xfrm>
            <a:off x="6989763" y="5138738"/>
            <a:ext cx="865187" cy="866775"/>
          </a:xfrm>
          <a:prstGeom prst="ellipse">
            <a:avLst/>
          </a:prstGeom>
          <a:solidFill>
            <a:schemeClr val="bg1">
              <a:alpha val="3686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19466" name="Oval 19"/>
          <p:cNvSpPr>
            <a:spLocks noChangeArrowheads="1"/>
          </p:cNvSpPr>
          <p:nvPr/>
        </p:nvSpPr>
        <p:spPr bwMode="auto">
          <a:xfrm>
            <a:off x="5657850" y="700088"/>
            <a:ext cx="2997200" cy="2997200"/>
          </a:xfrm>
          <a:prstGeom prst="ellipse">
            <a:avLst/>
          </a:prstGeom>
          <a:solidFill>
            <a:schemeClr val="bg1">
              <a:alpha val="3686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19467" name="椭圆 15"/>
          <p:cNvSpPr>
            <a:spLocks noChangeArrowheads="1"/>
          </p:cNvSpPr>
          <p:nvPr/>
        </p:nvSpPr>
        <p:spPr bwMode="auto">
          <a:xfrm>
            <a:off x="1252538" y="1958975"/>
            <a:ext cx="1470025" cy="1470025"/>
          </a:xfrm>
          <a:prstGeom prst="ellipse">
            <a:avLst/>
          </a:pr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9468" name="组合 16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0675" y="2346325"/>
            <a:ext cx="792163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9" name="矩形 20"/>
          <p:cNvSpPr>
            <a:spLocks noChangeArrowheads="1"/>
          </p:cNvSpPr>
          <p:nvPr/>
        </p:nvSpPr>
        <p:spPr bwMode="auto">
          <a:xfrm>
            <a:off x="1438275" y="4235450"/>
            <a:ext cx="3643313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。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Please read the instructions and more work at the end of the manual template.</a:t>
            </a:r>
          </a:p>
        </p:txBody>
      </p:sp>
      <p:sp>
        <p:nvSpPr>
          <p:cNvPr id="19470" name="TextBox 13"/>
          <p:cNvSpPr txBox="1">
            <a:spLocks noChangeArrowheads="1"/>
          </p:cNvSpPr>
          <p:nvPr/>
        </p:nvSpPr>
        <p:spPr bwMode="auto">
          <a:xfrm>
            <a:off x="1438275" y="3913188"/>
            <a:ext cx="2752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" t="18582" r="-182" b="22873"/>
          <a:stretch>
            <a:fillRect/>
          </a:stretch>
        </p:blipFill>
        <p:spPr bwMode="auto">
          <a:xfrm>
            <a:off x="4213225" y="1431925"/>
            <a:ext cx="8004175" cy="283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483" name="组合 6"/>
          <p:cNvGrpSpPr>
            <a:grpSpLocks/>
          </p:cNvGrpSpPr>
          <p:nvPr/>
        </p:nvGrpSpPr>
        <p:grpSpPr bwMode="auto">
          <a:xfrm>
            <a:off x="0" y="377825"/>
            <a:ext cx="1001713" cy="522288"/>
            <a:chOff x="0" y="0"/>
            <a:chExt cx="1988458" cy="522515"/>
          </a:xfrm>
        </p:grpSpPr>
        <p:sp>
          <p:nvSpPr>
            <p:cNvPr id="20499" name="矩形 3"/>
            <p:cNvSpPr>
              <a:spLocks noChangeArrowheads="1"/>
            </p:cNvSpPr>
            <p:nvPr/>
          </p:nvSpPr>
          <p:spPr bwMode="auto">
            <a:xfrm>
              <a:off x="0" y="0"/>
              <a:ext cx="1988458" cy="522514"/>
            </a:xfrm>
            <a:prstGeom prst="rect">
              <a:avLst/>
            </a:prstGeom>
            <a:solidFill>
              <a:srgbClr val="3EB1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500" name="直角三角形 5"/>
            <p:cNvSpPr>
              <a:spLocks noChangeArrowheads="1"/>
            </p:cNvSpPr>
            <p:nvPr/>
          </p:nvSpPr>
          <p:spPr bwMode="auto">
            <a:xfrm flipH="1">
              <a:off x="0" y="1"/>
              <a:ext cx="1988458" cy="522514"/>
            </a:xfrm>
            <a:prstGeom prst="rtTriangle">
              <a:avLst/>
            </a:prstGeom>
            <a:solidFill>
              <a:srgbClr val="30302F">
                <a:alpha val="4196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0484" name="文本框 8"/>
          <p:cNvSpPr txBox="1">
            <a:spLocks noChangeArrowheads="1"/>
          </p:cNvSpPr>
          <p:nvPr/>
        </p:nvSpPr>
        <p:spPr bwMode="auto">
          <a:xfrm>
            <a:off x="1176338" y="454025"/>
            <a:ext cx="19192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ADD YOU TITLE</a:t>
            </a:r>
            <a:endParaRPr lang="zh-CN" altLang="en-US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485" name="Sev01"/>
          <p:cNvSpPr>
            <a:spLocks noChangeArrowheads="1"/>
          </p:cNvSpPr>
          <p:nvPr/>
        </p:nvSpPr>
        <p:spPr bwMode="auto">
          <a:xfrm>
            <a:off x="5908675" y="3663950"/>
            <a:ext cx="1225550" cy="1225550"/>
          </a:xfrm>
          <a:prstGeom prst="rect">
            <a:avLst/>
          </a:prstGeom>
          <a:solidFill>
            <a:srgbClr val="2B7D6B"/>
          </a:solidFill>
          <a:ln w="12700">
            <a:solidFill>
              <a:srgbClr val="F2F2F2"/>
            </a:solidFill>
            <a:miter lim="800000"/>
            <a:headEnd/>
            <a:tailEnd/>
          </a:ln>
        </p:spPr>
        <p:txBody>
          <a:bodyPr anchor="ctr"/>
          <a:lstStyle/>
          <a:p>
            <a:pPr algn="ctr" defTabSz="1217613" eaLnBrk="1" hangingPunct="1"/>
            <a:endParaRPr lang="en-US" altLang="zh-CN" sz="5300">
              <a:solidFill>
                <a:srgbClr val="7F6000"/>
              </a:solidFill>
              <a:latin typeface="FontAwesome"/>
            </a:endParaRPr>
          </a:p>
        </p:txBody>
      </p:sp>
      <p:sp>
        <p:nvSpPr>
          <p:cNvPr id="20486" name="Sev02"/>
          <p:cNvSpPr>
            <a:spLocks noChangeArrowheads="1"/>
          </p:cNvSpPr>
          <p:nvPr/>
        </p:nvSpPr>
        <p:spPr bwMode="auto">
          <a:xfrm>
            <a:off x="7246938" y="3663950"/>
            <a:ext cx="1225550" cy="1225550"/>
          </a:xfrm>
          <a:prstGeom prst="rect">
            <a:avLst/>
          </a:prstGeom>
          <a:solidFill>
            <a:srgbClr val="767171"/>
          </a:solidFill>
          <a:ln w="12700">
            <a:solidFill>
              <a:srgbClr val="F2F2F2"/>
            </a:solidFill>
            <a:miter lim="800000"/>
            <a:headEnd/>
            <a:tailEnd/>
          </a:ln>
        </p:spPr>
        <p:txBody>
          <a:bodyPr anchor="ctr"/>
          <a:lstStyle/>
          <a:p>
            <a:pPr algn="ctr" defTabSz="1217613" eaLnBrk="1" hangingPunct="1"/>
            <a:endParaRPr lang="en-US" altLang="zh-CN" sz="7900">
              <a:solidFill>
                <a:srgbClr val="9F001A"/>
              </a:solidFill>
              <a:latin typeface="FontAwesome"/>
            </a:endParaRPr>
          </a:p>
        </p:txBody>
      </p:sp>
      <p:sp>
        <p:nvSpPr>
          <p:cNvPr id="20487" name="Sev03"/>
          <p:cNvSpPr>
            <a:spLocks noChangeArrowheads="1"/>
          </p:cNvSpPr>
          <p:nvPr/>
        </p:nvSpPr>
        <p:spPr bwMode="auto">
          <a:xfrm>
            <a:off x="8585200" y="3663950"/>
            <a:ext cx="1225550" cy="1225550"/>
          </a:xfrm>
          <a:prstGeom prst="rect">
            <a:avLst/>
          </a:prstGeom>
          <a:solidFill>
            <a:srgbClr val="74CEBB"/>
          </a:solidFill>
          <a:ln w="12700">
            <a:solidFill>
              <a:srgbClr val="F2F2F2"/>
            </a:solidFill>
            <a:miter lim="800000"/>
            <a:headEnd/>
            <a:tailEnd/>
          </a:ln>
        </p:spPr>
        <p:txBody>
          <a:bodyPr anchor="ctr"/>
          <a:lstStyle/>
          <a:p>
            <a:pPr algn="ctr" defTabSz="1217613" eaLnBrk="1" hangingPunct="1"/>
            <a:endParaRPr lang="en-US" altLang="zh-CN" sz="5300">
              <a:solidFill>
                <a:srgbClr val="156156"/>
              </a:solidFill>
              <a:latin typeface="FontAwesome"/>
            </a:endParaRPr>
          </a:p>
        </p:txBody>
      </p:sp>
      <p:sp>
        <p:nvSpPr>
          <p:cNvPr id="20488" name="Sev04"/>
          <p:cNvSpPr>
            <a:spLocks noChangeArrowheads="1"/>
          </p:cNvSpPr>
          <p:nvPr/>
        </p:nvSpPr>
        <p:spPr bwMode="auto">
          <a:xfrm>
            <a:off x="9907588" y="3663950"/>
            <a:ext cx="1225550" cy="1225550"/>
          </a:xfrm>
          <a:prstGeom prst="rect">
            <a:avLst/>
          </a:prstGeom>
          <a:solidFill>
            <a:srgbClr val="3EB198"/>
          </a:solidFill>
          <a:ln w="12700">
            <a:solidFill>
              <a:srgbClr val="F2F2F2"/>
            </a:solidFill>
            <a:miter lim="800000"/>
            <a:headEnd/>
            <a:tailEnd/>
          </a:ln>
        </p:spPr>
        <p:txBody>
          <a:bodyPr anchor="ctr"/>
          <a:lstStyle/>
          <a:p>
            <a:pPr algn="ctr" defTabSz="1217613" eaLnBrk="1" hangingPunct="1"/>
            <a:endParaRPr lang="en-US" altLang="zh-CN" sz="5300">
              <a:solidFill>
                <a:srgbClr val="126B7C"/>
              </a:solidFill>
              <a:latin typeface="FontAwesome"/>
            </a:endParaRPr>
          </a:p>
        </p:txBody>
      </p:sp>
      <p:sp>
        <p:nvSpPr>
          <p:cNvPr id="20489" name="Freeform 52"/>
          <p:cNvSpPr>
            <a:spLocks noEditPoints="1"/>
          </p:cNvSpPr>
          <p:nvPr/>
        </p:nvSpPr>
        <p:spPr bwMode="auto">
          <a:xfrm>
            <a:off x="10285413" y="4024313"/>
            <a:ext cx="469900" cy="504825"/>
          </a:xfrm>
          <a:custGeom>
            <a:avLst/>
            <a:gdLst>
              <a:gd name="T0" fmla="*/ 2147483647 w 67"/>
              <a:gd name="T1" fmla="*/ 2147483647 h 72"/>
              <a:gd name="T2" fmla="*/ 2147483647 w 67"/>
              <a:gd name="T3" fmla="*/ 2147483647 h 72"/>
              <a:gd name="T4" fmla="*/ 2147483647 w 67"/>
              <a:gd name="T5" fmla="*/ 2147483647 h 72"/>
              <a:gd name="T6" fmla="*/ 0 w 67"/>
              <a:gd name="T7" fmla="*/ 2147483647 h 72"/>
              <a:gd name="T8" fmla="*/ 0 w 67"/>
              <a:gd name="T9" fmla="*/ 2147483647 h 72"/>
              <a:gd name="T10" fmla="*/ 2147483647 w 67"/>
              <a:gd name="T11" fmla="*/ 2147483647 h 72"/>
              <a:gd name="T12" fmla="*/ 2147483647 w 67"/>
              <a:gd name="T13" fmla="*/ 2147483647 h 72"/>
              <a:gd name="T14" fmla="*/ 2147483647 w 67"/>
              <a:gd name="T15" fmla="*/ 2147483647 h 72"/>
              <a:gd name="T16" fmla="*/ 2147483647 w 67"/>
              <a:gd name="T17" fmla="*/ 0 h 72"/>
              <a:gd name="T18" fmla="*/ 2147483647 w 67"/>
              <a:gd name="T19" fmla="*/ 0 h 72"/>
              <a:gd name="T20" fmla="*/ 2147483647 w 67"/>
              <a:gd name="T21" fmla="*/ 2147483647 h 72"/>
              <a:gd name="T22" fmla="*/ 2147483647 w 67"/>
              <a:gd name="T23" fmla="*/ 2147483647 h 72"/>
              <a:gd name="T24" fmla="*/ 2147483647 w 67"/>
              <a:gd name="T25" fmla="*/ 2147483647 h 72"/>
              <a:gd name="T26" fmla="*/ 2147483647 w 67"/>
              <a:gd name="T27" fmla="*/ 2147483647 h 72"/>
              <a:gd name="T28" fmla="*/ 2147483647 w 67"/>
              <a:gd name="T29" fmla="*/ 0 h 72"/>
              <a:gd name="T30" fmla="*/ 2147483647 w 67"/>
              <a:gd name="T31" fmla="*/ 0 h 72"/>
              <a:gd name="T32" fmla="*/ 2147483647 w 67"/>
              <a:gd name="T33" fmla="*/ 2147483647 h 72"/>
              <a:gd name="T34" fmla="*/ 2147483647 w 67"/>
              <a:gd name="T35" fmla="*/ 2147483647 h 72"/>
              <a:gd name="T36" fmla="*/ 2147483647 w 67"/>
              <a:gd name="T37" fmla="*/ 2147483647 h 72"/>
              <a:gd name="T38" fmla="*/ 2147483647 w 67"/>
              <a:gd name="T39" fmla="*/ 2147483647 h 72"/>
              <a:gd name="T40" fmla="*/ 2147483647 w 67"/>
              <a:gd name="T41" fmla="*/ 2147483647 h 72"/>
              <a:gd name="T42" fmla="*/ 2147483647 w 67"/>
              <a:gd name="T43" fmla="*/ 2147483647 h 72"/>
              <a:gd name="T44" fmla="*/ 2147483647 w 67"/>
              <a:gd name="T45" fmla="*/ 2147483647 h 72"/>
              <a:gd name="T46" fmla="*/ 2147483647 w 67"/>
              <a:gd name="T47" fmla="*/ 2147483647 h 72"/>
              <a:gd name="T48" fmla="*/ 2147483647 w 67"/>
              <a:gd name="T49" fmla="*/ 2147483647 h 72"/>
              <a:gd name="T50" fmla="*/ 2147483647 w 67"/>
              <a:gd name="T51" fmla="*/ 2147483647 h 72"/>
              <a:gd name="T52" fmla="*/ 2147483647 w 67"/>
              <a:gd name="T53" fmla="*/ 2147483647 h 72"/>
              <a:gd name="T54" fmla="*/ 2147483647 w 67"/>
              <a:gd name="T55" fmla="*/ 2147483647 h 72"/>
              <a:gd name="T56" fmla="*/ 2147483647 w 67"/>
              <a:gd name="T57" fmla="*/ 2147483647 h 72"/>
              <a:gd name="T58" fmla="*/ 2147483647 w 67"/>
              <a:gd name="T59" fmla="*/ 2147483647 h 72"/>
              <a:gd name="T60" fmla="*/ 2147483647 w 67"/>
              <a:gd name="T61" fmla="*/ 2147483647 h 72"/>
              <a:gd name="T62" fmla="*/ 2147483647 w 67"/>
              <a:gd name="T63" fmla="*/ 2147483647 h 72"/>
              <a:gd name="T64" fmla="*/ 2147483647 w 67"/>
              <a:gd name="T65" fmla="*/ 2147483647 h 72"/>
              <a:gd name="T66" fmla="*/ 2147483647 w 67"/>
              <a:gd name="T67" fmla="*/ 2147483647 h 72"/>
              <a:gd name="T68" fmla="*/ 2147483647 w 67"/>
              <a:gd name="T69" fmla="*/ 2147483647 h 72"/>
              <a:gd name="T70" fmla="*/ 2147483647 w 67"/>
              <a:gd name="T71" fmla="*/ 2147483647 h 72"/>
              <a:gd name="T72" fmla="*/ 2147483647 w 67"/>
              <a:gd name="T73" fmla="*/ 2147483647 h 72"/>
              <a:gd name="T74" fmla="*/ 2147483647 w 67"/>
              <a:gd name="T75" fmla="*/ 2147483647 h 72"/>
              <a:gd name="T76" fmla="*/ 2147483647 w 67"/>
              <a:gd name="T77" fmla="*/ 2147483647 h 72"/>
              <a:gd name="T78" fmla="*/ 2147483647 w 67"/>
              <a:gd name="T79" fmla="*/ 2147483647 h 72"/>
              <a:gd name="T80" fmla="*/ 2147483647 w 67"/>
              <a:gd name="T81" fmla="*/ 2147483647 h 72"/>
              <a:gd name="T82" fmla="*/ 2147483647 w 67"/>
              <a:gd name="T83" fmla="*/ 2147483647 h 72"/>
              <a:gd name="T84" fmla="*/ 2147483647 w 67"/>
              <a:gd name="T85" fmla="*/ 2147483647 h 72"/>
              <a:gd name="T86" fmla="*/ 2147483647 w 67"/>
              <a:gd name="T87" fmla="*/ 2147483647 h 7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0490" name="Freeform 42"/>
          <p:cNvSpPr>
            <a:spLocks noEditPoints="1"/>
          </p:cNvSpPr>
          <p:nvPr/>
        </p:nvSpPr>
        <p:spPr bwMode="auto">
          <a:xfrm>
            <a:off x="6265863" y="4057650"/>
            <a:ext cx="511175" cy="439738"/>
          </a:xfrm>
          <a:custGeom>
            <a:avLst/>
            <a:gdLst>
              <a:gd name="T0" fmla="*/ 2147483647 w 73"/>
              <a:gd name="T1" fmla="*/ 2147483647 h 63"/>
              <a:gd name="T2" fmla="*/ 2147483647 w 73"/>
              <a:gd name="T3" fmla="*/ 2147483647 h 63"/>
              <a:gd name="T4" fmla="*/ 2147483647 w 73"/>
              <a:gd name="T5" fmla="*/ 2147483647 h 63"/>
              <a:gd name="T6" fmla="*/ 2147483647 w 73"/>
              <a:gd name="T7" fmla="*/ 2147483647 h 63"/>
              <a:gd name="T8" fmla="*/ 2147483647 w 73"/>
              <a:gd name="T9" fmla="*/ 2147483647 h 63"/>
              <a:gd name="T10" fmla="*/ 2147483647 w 73"/>
              <a:gd name="T11" fmla="*/ 2147483647 h 63"/>
              <a:gd name="T12" fmla="*/ 2147483647 w 73"/>
              <a:gd name="T13" fmla="*/ 2147483647 h 63"/>
              <a:gd name="T14" fmla="*/ 2147483647 w 73"/>
              <a:gd name="T15" fmla="*/ 2147483647 h 63"/>
              <a:gd name="T16" fmla="*/ 2147483647 w 73"/>
              <a:gd name="T17" fmla="*/ 2147483647 h 63"/>
              <a:gd name="T18" fmla="*/ 0 w 73"/>
              <a:gd name="T19" fmla="*/ 2147483647 h 63"/>
              <a:gd name="T20" fmla="*/ 0 w 73"/>
              <a:gd name="T21" fmla="*/ 2147483647 h 63"/>
              <a:gd name="T22" fmla="*/ 2147483647 w 73"/>
              <a:gd name="T23" fmla="*/ 0 h 63"/>
              <a:gd name="T24" fmla="*/ 2147483647 w 73"/>
              <a:gd name="T25" fmla="*/ 0 h 63"/>
              <a:gd name="T26" fmla="*/ 2147483647 w 73"/>
              <a:gd name="T27" fmla="*/ 2147483647 h 63"/>
              <a:gd name="T28" fmla="*/ 2147483647 w 73"/>
              <a:gd name="T29" fmla="*/ 2147483647 h 63"/>
              <a:gd name="T30" fmla="*/ 2147483647 w 73"/>
              <a:gd name="T31" fmla="*/ 2147483647 h 63"/>
              <a:gd name="T32" fmla="*/ 2147483647 w 73"/>
              <a:gd name="T33" fmla="*/ 2147483647 h 63"/>
              <a:gd name="T34" fmla="*/ 2147483647 w 73"/>
              <a:gd name="T35" fmla="*/ 2147483647 h 63"/>
              <a:gd name="T36" fmla="*/ 2147483647 w 73"/>
              <a:gd name="T37" fmla="*/ 2147483647 h 63"/>
              <a:gd name="T38" fmla="*/ 2147483647 w 73"/>
              <a:gd name="T39" fmla="*/ 2147483647 h 63"/>
              <a:gd name="T40" fmla="*/ 2147483647 w 73"/>
              <a:gd name="T41" fmla="*/ 2147483647 h 63"/>
              <a:gd name="T42" fmla="*/ 2147483647 w 73"/>
              <a:gd name="T43" fmla="*/ 2147483647 h 63"/>
              <a:gd name="T44" fmla="*/ 2147483647 w 73"/>
              <a:gd name="T45" fmla="*/ 2147483647 h 63"/>
              <a:gd name="T46" fmla="*/ 2147483647 w 73"/>
              <a:gd name="T47" fmla="*/ 2147483647 h 6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0491" name="Freeform 178"/>
          <p:cNvSpPr>
            <a:spLocks noEditPoints="1"/>
          </p:cNvSpPr>
          <p:nvPr/>
        </p:nvSpPr>
        <p:spPr bwMode="auto">
          <a:xfrm>
            <a:off x="8942388" y="4084638"/>
            <a:ext cx="511175" cy="385762"/>
          </a:xfrm>
          <a:custGeom>
            <a:avLst/>
            <a:gdLst>
              <a:gd name="T0" fmla="*/ 2147483647 w 158"/>
              <a:gd name="T1" fmla="*/ 2147483647 h 119"/>
              <a:gd name="T2" fmla="*/ 0 w 158"/>
              <a:gd name="T3" fmla="*/ 2147483647 h 119"/>
              <a:gd name="T4" fmla="*/ 0 w 158"/>
              <a:gd name="T5" fmla="*/ 0 h 119"/>
              <a:gd name="T6" fmla="*/ 2147483647 w 158"/>
              <a:gd name="T7" fmla="*/ 0 h 119"/>
              <a:gd name="T8" fmla="*/ 2147483647 w 158"/>
              <a:gd name="T9" fmla="*/ 2147483647 h 119"/>
              <a:gd name="T10" fmla="*/ 2147483647 w 158"/>
              <a:gd name="T11" fmla="*/ 2147483647 h 119"/>
              <a:gd name="T12" fmla="*/ 2147483647 w 158"/>
              <a:gd name="T13" fmla="*/ 2147483647 h 119"/>
              <a:gd name="T14" fmla="*/ 2147483647 w 158"/>
              <a:gd name="T15" fmla="*/ 2147483647 h 119"/>
              <a:gd name="T16" fmla="*/ 2147483647 w 158"/>
              <a:gd name="T17" fmla="*/ 2147483647 h 119"/>
              <a:gd name="T18" fmla="*/ 2147483647 w 158"/>
              <a:gd name="T19" fmla="*/ 2147483647 h 119"/>
              <a:gd name="T20" fmla="*/ 2147483647 w 158"/>
              <a:gd name="T21" fmla="*/ 2147483647 h 119"/>
              <a:gd name="T22" fmla="*/ 2147483647 w 158"/>
              <a:gd name="T23" fmla="*/ 2147483647 h 119"/>
              <a:gd name="T24" fmla="*/ 2147483647 w 158"/>
              <a:gd name="T25" fmla="*/ 2147483647 h 119"/>
              <a:gd name="T26" fmla="*/ 2147483647 w 158"/>
              <a:gd name="T27" fmla="*/ 2147483647 h 119"/>
              <a:gd name="T28" fmla="*/ 2147483647 w 158"/>
              <a:gd name="T29" fmla="*/ 2147483647 h 119"/>
              <a:gd name="T30" fmla="*/ 2147483647 w 158"/>
              <a:gd name="T31" fmla="*/ 2147483647 h 119"/>
              <a:gd name="T32" fmla="*/ 2147483647 w 158"/>
              <a:gd name="T33" fmla="*/ 2147483647 h 119"/>
              <a:gd name="T34" fmla="*/ 2147483647 w 158"/>
              <a:gd name="T35" fmla="*/ 2147483647 h 119"/>
              <a:gd name="T36" fmla="*/ 2147483647 w 158"/>
              <a:gd name="T37" fmla="*/ 2147483647 h 119"/>
              <a:gd name="T38" fmla="*/ 2147483647 w 158"/>
              <a:gd name="T39" fmla="*/ 2147483647 h 119"/>
              <a:gd name="T40" fmla="*/ 2147483647 w 158"/>
              <a:gd name="T41" fmla="*/ 2147483647 h 119"/>
              <a:gd name="T42" fmla="*/ 2147483647 w 158"/>
              <a:gd name="T43" fmla="*/ 2147483647 h 119"/>
              <a:gd name="T44" fmla="*/ 2147483647 w 158"/>
              <a:gd name="T45" fmla="*/ 2147483647 h 119"/>
              <a:gd name="T46" fmla="*/ 2147483647 w 158"/>
              <a:gd name="T47" fmla="*/ 2147483647 h 119"/>
              <a:gd name="T48" fmla="*/ 2147483647 w 158"/>
              <a:gd name="T49" fmla="*/ 2147483647 h 119"/>
              <a:gd name="T50" fmla="*/ 2147483647 w 158"/>
              <a:gd name="T51" fmla="*/ 2147483647 h 119"/>
              <a:gd name="T52" fmla="*/ 2147483647 w 158"/>
              <a:gd name="T53" fmla="*/ 2147483647 h 119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0492" name="Freeform 86"/>
          <p:cNvSpPr>
            <a:spLocks noEditPoints="1"/>
          </p:cNvSpPr>
          <p:nvPr/>
        </p:nvSpPr>
        <p:spPr bwMode="auto">
          <a:xfrm>
            <a:off x="7685088" y="3983038"/>
            <a:ext cx="349250" cy="588962"/>
          </a:xfrm>
          <a:custGeom>
            <a:avLst/>
            <a:gdLst>
              <a:gd name="T0" fmla="*/ 2147483647 w 29"/>
              <a:gd name="T1" fmla="*/ 2147483647 h 49"/>
              <a:gd name="T2" fmla="*/ 2147483647 w 29"/>
              <a:gd name="T3" fmla="*/ 2147483647 h 49"/>
              <a:gd name="T4" fmla="*/ 2147483647 w 29"/>
              <a:gd name="T5" fmla="*/ 2147483647 h 49"/>
              <a:gd name="T6" fmla="*/ 0 w 29"/>
              <a:gd name="T7" fmla="*/ 2147483647 h 49"/>
              <a:gd name="T8" fmla="*/ 0 w 29"/>
              <a:gd name="T9" fmla="*/ 2147483647 h 49"/>
              <a:gd name="T10" fmla="*/ 2147483647 w 29"/>
              <a:gd name="T11" fmla="*/ 0 h 49"/>
              <a:gd name="T12" fmla="*/ 2147483647 w 29"/>
              <a:gd name="T13" fmla="*/ 0 h 49"/>
              <a:gd name="T14" fmla="*/ 2147483647 w 29"/>
              <a:gd name="T15" fmla="*/ 2147483647 h 49"/>
              <a:gd name="T16" fmla="*/ 2147483647 w 29"/>
              <a:gd name="T17" fmla="*/ 2147483647 h 49"/>
              <a:gd name="T18" fmla="*/ 2147483647 w 29"/>
              <a:gd name="T19" fmla="*/ 2147483647 h 49"/>
              <a:gd name="T20" fmla="*/ 2147483647 w 29"/>
              <a:gd name="T21" fmla="*/ 2147483647 h 49"/>
              <a:gd name="T22" fmla="*/ 2147483647 w 29"/>
              <a:gd name="T23" fmla="*/ 2147483647 h 49"/>
              <a:gd name="T24" fmla="*/ 2147483647 w 29"/>
              <a:gd name="T25" fmla="*/ 2147483647 h 49"/>
              <a:gd name="T26" fmla="*/ 2147483647 w 29"/>
              <a:gd name="T27" fmla="*/ 2147483647 h 49"/>
              <a:gd name="T28" fmla="*/ 2147483647 w 29"/>
              <a:gd name="T29" fmla="*/ 2147483647 h 49"/>
              <a:gd name="T30" fmla="*/ 2147483647 w 29"/>
              <a:gd name="T31" fmla="*/ 2147483647 h 49"/>
              <a:gd name="T32" fmla="*/ 2147483647 w 29"/>
              <a:gd name="T33" fmla="*/ 2147483647 h 49"/>
              <a:gd name="T34" fmla="*/ 2147483647 w 29"/>
              <a:gd name="T35" fmla="*/ 2147483647 h 49"/>
              <a:gd name="T36" fmla="*/ 2147483647 w 29"/>
              <a:gd name="T37" fmla="*/ 2147483647 h 49"/>
              <a:gd name="T38" fmla="*/ 2147483647 w 29"/>
              <a:gd name="T39" fmla="*/ 2147483647 h 49"/>
              <a:gd name="T40" fmla="*/ 2147483647 w 29"/>
              <a:gd name="T41" fmla="*/ 2147483647 h 49"/>
              <a:gd name="T42" fmla="*/ 2147483647 w 29"/>
              <a:gd name="T43" fmla="*/ 2147483647 h 49"/>
              <a:gd name="T44" fmla="*/ 2147483647 w 29"/>
              <a:gd name="T45" fmla="*/ 2147483647 h 49"/>
              <a:gd name="T46" fmla="*/ 2147483647 w 29"/>
              <a:gd name="T47" fmla="*/ 2147483647 h 49"/>
              <a:gd name="T48" fmla="*/ 2147483647 w 29"/>
              <a:gd name="T49" fmla="*/ 2147483647 h 49"/>
              <a:gd name="T50" fmla="*/ 2147483647 w 29"/>
              <a:gd name="T51" fmla="*/ 2147483647 h 49"/>
              <a:gd name="T52" fmla="*/ 2147483647 w 29"/>
              <a:gd name="T53" fmla="*/ 2147483647 h 49"/>
              <a:gd name="T54" fmla="*/ 2147483647 w 29"/>
              <a:gd name="T55" fmla="*/ 2147483647 h 49"/>
              <a:gd name="T56" fmla="*/ 2147483647 w 29"/>
              <a:gd name="T57" fmla="*/ 2147483647 h 49"/>
              <a:gd name="T58" fmla="*/ 2147483647 w 29"/>
              <a:gd name="T59" fmla="*/ 2147483647 h 4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0493" name="Freeform 245"/>
          <p:cNvSpPr>
            <a:spLocks/>
          </p:cNvSpPr>
          <p:nvPr/>
        </p:nvSpPr>
        <p:spPr bwMode="auto">
          <a:xfrm>
            <a:off x="1581150" y="1843088"/>
            <a:ext cx="852488" cy="852487"/>
          </a:xfrm>
          <a:custGeom>
            <a:avLst/>
            <a:gdLst>
              <a:gd name="T0" fmla="*/ 2147483647 w 68"/>
              <a:gd name="T1" fmla="*/ 2147483647 h 68"/>
              <a:gd name="T2" fmla="*/ 2147483647 w 68"/>
              <a:gd name="T3" fmla="*/ 2147483647 h 68"/>
              <a:gd name="T4" fmla="*/ 2147483647 w 68"/>
              <a:gd name="T5" fmla="*/ 2147483647 h 68"/>
              <a:gd name="T6" fmla="*/ 2147483647 w 68"/>
              <a:gd name="T7" fmla="*/ 2147483647 h 68"/>
              <a:gd name="T8" fmla="*/ 2147483647 w 68"/>
              <a:gd name="T9" fmla="*/ 2147483647 h 68"/>
              <a:gd name="T10" fmla="*/ 2147483647 w 68"/>
              <a:gd name="T11" fmla="*/ 2147483647 h 68"/>
              <a:gd name="T12" fmla="*/ 2147483647 w 68"/>
              <a:gd name="T13" fmla="*/ 2147483647 h 68"/>
              <a:gd name="T14" fmla="*/ 2147483647 w 68"/>
              <a:gd name="T15" fmla="*/ 2147483647 h 68"/>
              <a:gd name="T16" fmla="*/ 2147483647 w 68"/>
              <a:gd name="T17" fmla="*/ 2147483647 h 68"/>
              <a:gd name="T18" fmla="*/ 2147483647 w 68"/>
              <a:gd name="T19" fmla="*/ 2147483647 h 68"/>
              <a:gd name="T20" fmla="*/ 2147483647 w 68"/>
              <a:gd name="T21" fmla="*/ 2147483647 h 68"/>
              <a:gd name="T22" fmla="*/ 2147483647 w 68"/>
              <a:gd name="T23" fmla="*/ 2147483647 h 68"/>
              <a:gd name="T24" fmla="*/ 2147483647 w 68"/>
              <a:gd name="T25" fmla="*/ 2147483647 h 68"/>
              <a:gd name="T26" fmla="*/ 2147483647 w 68"/>
              <a:gd name="T27" fmla="*/ 2147483647 h 68"/>
              <a:gd name="T28" fmla="*/ 0 w 68"/>
              <a:gd name="T29" fmla="*/ 2147483647 h 68"/>
              <a:gd name="T30" fmla="*/ 2147483647 w 68"/>
              <a:gd name="T31" fmla="*/ 2147483647 h 68"/>
              <a:gd name="T32" fmla="*/ 2147483647 w 68"/>
              <a:gd name="T33" fmla="*/ 0 h 68"/>
              <a:gd name="T34" fmla="*/ 2147483647 w 68"/>
              <a:gd name="T35" fmla="*/ 0 h 68"/>
              <a:gd name="T36" fmla="*/ 2147483647 w 68"/>
              <a:gd name="T37" fmla="*/ 0 h 68"/>
              <a:gd name="T38" fmla="*/ 2147483647 w 68"/>
              <a:gd name="T39" fmla="*/ 2147483647 h 6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0494" name="TextBox 36"/>
          <p:cNvSpPr txBox="1">
            <a:spLocks noChangeArrowheads="1"/>
          </p:cNvSpPr>
          <p:nvPr/>
        </p:nvSpPr>
        <p:spPr bwMode="auto">
          <a:xfrm>
            <a:off x="258763" y="2865438"/>
            <a:ext cx="3498850" cy="78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FFFFF"/>
                </a:solidFill>
              </a:rPr>
              <a:t>THE KEY IS ALWAYS YOU!</a:t>
            </a:r>
          </a:p>
          <a:p>
            <a:pPr algn="ctr" eaLnBrk="1" hangingPunct="1"/>
            <a:r>
              <a:rPr lang="en-US" altLang="zh-CN" sz="1300">
                <a:solidFill>
                  <a:srgbClr val="FFFFFF"/>
                </a:solidFill>
              </a:rPr>
              <a:t> If you are going to use a passage of Lorem Ipsum, you need to be sure there isn't anything</a:t>
            </a:r>
          </a:p>
        </p:txBody>
      </p:sp>
      <p:cxnSp>
        <p:nvCxnSpPr>
          <p:cNvPr id="20495" name="Straight Line buttom"/>
          <p:cNvCxnSpPr>
            <a:cxnSpLocks noChangeShapeType="1"/>
          </p:cNvCxnSpPr>
          <p:nvPr/>
        </p:nvCxnSpPr>
        <p:spPr bwMode="auto">
          <a:xfrm>
            <a:off x="912813" y="5268913"/>
            <a:ext cx="10342562" cy="0"/>
          </a:xfrm>
          <a:prstGeom prst="line">
            <a:avLst/>
          </a:prstGeom>
          <a:noFill/>
          <a:ln w="12700">
            <a:solidFill>
              <a:srgbClr val="3EB198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96" name="矩形 20"/>
          <p:cNvSpPr>
            <a:spLocks noChangeArrowheads="1"/>
          </p:cNvSpPr>
          <p:nvPr/>
        </p:nvSpPr>
        <p:spPr bwMode="auto">
          <a:xfrm>
            <a:off x="0" y="1431925"/>
            <a:ext cx="4195763" cy="2841625"/>
          </a:xfrm>
          <a:prstGeom prst="rect">
            <a:avLst/>
          </a:prstGeom>
          <a:solidFill>
            <a:srgbClr val="3EB198"/>
          </a:solidFill>
          <a:ln w="12700">
            <a:solidFill>
              <a:srgbClr val="3EB198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0497" name="组合 2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63" y="2389188"/>
            <a:ext cx="1182687" cy="963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8" name="矩形 25"/>
          <p:cNvSpPr>
            <a:spLocks noChangeArrowheads="1"/>
          </p:cNvSpPr>
          <p:nvPr/>
        </p:nvSpPr>
        <p:spPr bwMode="auto">
          <a:xfrm>
            <a:off x="912813" y="5487988"/>
            <a:ext cx="10342562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。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Please read the instructions and more work at the end of the manual template.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4"/>
          <p:cNvSpPr txBox="1">
            <a:spLocks noChangeArrowheads="1"/>
          </p:cNvSpPr>
          <p:nvPr/>
        </p:nvSpPr>
        <p:spPr bwMode="auto">
          <a:xfrm>
            <a:off x="3971925" y="1822450"/>
            <a:ext cx="1603375" cy="315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990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</a:t>
            </a:r>
            <a:endParaRPr lang="zh-CN" altLang="en-US" sz="19900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507" name="文本框 34"/>
          <p:cNvSpPr txBox="1">
            <a:spLocks noChangeArrowheads="1"/>
          </p:cNvSpPr>
          <p:nvPr/>
        </p:nvSpPr>
        <p:spPr bwMode="auto">
          <a:xfrm>
            <a:off x="5899150" y="3840163"/>
            <a:ext cx="22764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2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ABOUT US</a:t>
            </a:r>
            <a:endParaRPr lang="zh-CN" altLang="en-US" sz="32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508" name="等腰三角形 7"/>
          <p:cNvSpPr>
            <a:spLocks noChangeArrowheads="1"/>
          </p:cNvSpPr>
          <p:nvPr/>
        </p:nvSpPr>
        <p:spPr bwMode="auto">
          <a:xfrm rot="10800000">
            <a:off x="7002463" y="0"/>
            <a:ext cx="3008312" cy="2593975"/>
          </a:xfrm>
          <a:prstGeom prst="triangle">
            <a:avLst>
              <a:gd name="adj" fmla="val 50000"/>
            </a:avLst>
          </a:pr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509" name="等腰三角形 37"/>
          <p:cNvSpPr>
            <a:spLocks noChangeArrowheads="1"/>
          </p:cNvSpPr>
          <p:nvPr/>
        </p:nvSpPr>
        <p:spPr bwMode="auto">
          <a:xfrm>
            <a:off x="1452563" y="4264025"/>
            <a:ext cx="3008312" cy="2593975"/>
          </a:xfrm>
          <a:prstGeom prst="triangle">
            <a:avLst>
              <a:gd name="adj" fmla="val 50000"/>
            </a:avLst>
          </a:pr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510" name="文本框 38"/>
          <p:cNvSpPr txBox="1">
            <a:spLocks noChangeArrowheads="1"/>
          </p:cNvSpPr>
          <p:nvPr/>
        </p:nvSpPr>
        <p:spPr bwMode="auto">
          <a:xfrm>
            <a:off x="6013450" y="3316288"/>
            <a:ext cx="2032000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30302F"/>
                </a:solidFill>
                <a:latin typeface="Arial" pitchFamily="34" charset="0"/>
                <a:cs typeface="Arial" pitchFamily="34" charset="0"/>
              </a:rPr>
              <a:t>PART TWO</a:t>
            </a:r>
            <a:endParaRPr lang="zh-CN" altLang="en-US" sz="2800">
              <a:solidFill>
                <a:srgbClr val="30302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511" name="直角三角形 13"/>
          <p:cNvSpPr>
            <a:spLocks noChangeArrowheads="1"/>
          </p:cNvSpPr>
          <p:nvPr/>
        </p:nvSpPr>
        <p:spPr bwMode="auto">
          <a:xfrm rot="10800000" flipH="1">
            <a:off x="8499475" y="-9525"/>
            <a:ext cx="1511300" cy="2603500"/>
          </a:xfrm>
          <a:prstGeom prst="rtTriangle">
            <a:avLst/>
          </a:prstGeom>
          <a:solidFill>
            <a:srgbClr val="30302F">
              <a:alpha val="4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512" name="直角三角形 39"/>
          <p:cNvSpPr>
            <a:spLocks noChangeArrowheads="1"/>
          </p:cNvSpPr>
          <p:nvPr/>
        </p:nvSpPr>
        <p:spPr bwMode="auto">
          <a:xfrm flipH="1">
            <a:off x="1446213" y="4241800"/>
            <a:ext cx="1512887" cy="2601913"/>
          </a:xfrm>
          <a:prstGeom prst="rtTriangle">
            <a:avLst/>
          </a:prstGeom>
          <a:solidFill>
            <a:srgbClr val="30302F">
              <a:alpha val="4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清风素材 https://12sc.taobao.com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9_Office 主题​​">
  <a:themeElements>
    <a:clrScheme name="9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9_Office 主题​​">
      <a:majorFont>
        <a:latin typeface="Calibri"/>
        <a:ea typeface="迷你简菱心"/>
        <a:cs typeface=""/>
      </a:majorFont>
      <a:minorFont>
        <a:latin typeface="Calibri"/>
        <a:ea typeface="方正兰亭超细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9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0_Office 主题​​">
  <a:themeElements>
    <a:clrScheme name="10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Office 主题​​">
      <a:majorFont>
        <a:latin typeface="Calibri"/>
        <a:ea typeface="迷你简菱心"/>
        <a:cs typeface=""/>
      </a:majorFont>
      <a:minorFont>
        <a:latin typeface="Calibri"/>
        <a:ea typeface="方正兰亭超细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0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1_Office 主题​​">
  <a:themeElements>
    <a:clrScheme name="11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1_Office 主题​​">
      <a:majorFont>
        <a:latin typeface="Calibri"/>
        <a:ea typeface="迷你简菱心"/>
        <a:cs typeface=""/>
      </a:majorFont>
      <a:minorFont>
        <a:latin typeface="Calibri"/>
        <a:ea typeface="方正兰亭超细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1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清风素材1 https://12sc.taobao.com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迷你简菱心"/>
        <a:cs typeface=""/>
      </a:majorFont>
      <a:minorFont>
        <a:latin typeface="Calibri"/>
        <a:ea typeface="方正兰亭超细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清风素材2 https://12sc.taobao.com">
  <a:themeElements>
    <a:clrScheme name="2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Office 主题​​">
      <a:majorFont>
        <a:latin typeface="Calibri"/>
        <a:ea typeface="迷你简菱心"/>
        <a:cs typeface=""/>
      </a:majorFont>
      <a:minorFont>
        <a:latin typeface="Calibri"/>
        <a:ea typeface="方正兰亭超细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2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清风素材3 https://12sc.taobao.com">
  <a:themeElements>
    <a:clrScheme name="3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Office 主题​​">
      <a:majorFont>
        <a:latin typeface="Calibri"/>
        <a:ea typeface="迷你简菱心"/>
        <a:cs typeface=""/>
      </a:majorFont>
      <a:minorFont>
        <a:latin typeface="Calibri"/>
        <a:ea typeface="方正兰亭超细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3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清风素材4 https://12sc.taobao.com">
  <a:themeElements>
    <a:clrScheme name="4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4_Office 主题​​">
      <a:majorFont>
        <a:latin typeface="Calibri"/>
        <a:ea typeface="迷你简菱心"/>
        <a:cs typeface=""/>
      </a:majorFont>
      <a:minorFont>
        <a:latin typeface="Calibri"/>
        <a:ea typeface="方正兰亭超细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4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清风素材5 https://12sc.taobao.com">
  <a:themeElements>
    <a:clrScheme name="5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5_Office 主题​​">
      <a:majorFont>
        <a:latin typeface="Calibri"/>
        <a:ea typeface="迷你简菱心"/>
        <a:cs typeface=""/>
      </a:majorFont>
      <a:minorFont>
        <a:latin typeface="Calibri"/>
        <a:ea typeface="方正兰亭超细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5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Office 主题​​">
  <a:themeElements>
    <a:clrScheme name="6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6_Office 主题​​">
      <a:majorFont>
        <a:latin typeface="Calibri"/>
        <a:ea typeface="迷你简菱心"/>
        <a:cs typeface=""/>
      </a:majorFont>
      <a:minorFont>
        <a:latin typeface="Calibri"/>
        <a:ea typeface="方正兰亭超细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6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Office 主题​​">
  <a:themeElements>
    <a:clrScheme name="7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7_Office 主题​​">
      <a:majorFont>
        <a:latin typeface="Calibri"/>
        <a:ea typeface="迷你简菱心"/>
        <a:cs typeface=""/>
      </a:majorFont>
      <a:minorFont>
        <a:latin typeface="Calibri"/>
        <a:ea typeface="方正兰亭超细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7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8_Office 主题​​">
  <a:themeElements>
    <a:clrScheme name="8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8_Office 主题​​">
      <a:majorFont>
        <a:latin typeface="Calibri"/>
        <a:ea typeface="迷你简菱心"/>
        <a:cs typeface=""/>
      </a:majorFont>
      <a:minorFont>
        <a:latin typeface="Calibri"/>
        <a:ea typeface="方正兰亭超细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8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</TotalTime>
  <Pages>0</Pages>
  <Words>982</Words>
  <Characters>0</Characters>
  <Application>Microsoft Office PowerPoint</Application>
  <DocSecurity>0</DocSecurity>
  <PresentationFormat>自定义</PresentationFormat>
  <Lines>0</Lines>
  <Paragraphs>156</Paragraphs>
  <Slides>26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12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清风素材 https://12sc.taobao.com</vt:lpstr>
      <vt:lpstr>清风素材1 https://12sc.taobao.com</vt:lpstr>
      <vt:lpstr>清风素材2 https://12sc.taobao.com</vt:lpstr>
      <vt:lpstr>清风素材3 https://12sc.taobao.com</vt:lpstr>
      <vt:lpstr>清风素材4 https://12sc.taobao.com</vt:lpstr>
      <vt:lpstr>清风素材5 https://12sc.taobao.com</vt:lpstr>
      <vt:lpstr>6_Office 主题​​</vt:lpstr>
      <vt:lpstr>7_Office 主题​​</vt:lpstr>
      <vt:lpstr>8_Office 主题​​</vt:lpstr>
      <vt:lpstr>9_Office 主题​​</vt:lpstr>
      <vt:lpstr>10_Office 主题​​</vt:lpstr>
      <vt:lpstr>11_Office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12sc.taobao.com</dc:subject>
  <dc:creator>清风素材;12sc.taobao.com</dc:creator>
  <cp:keywords>12sc.taobao.com</cp:keywords>
  <dc:description>12sc.taobao.com</dc:description>
  <cp:lastModifiedBy>Administrator</cp:lastModifiedBy>
  <cp:revision>27</cp:revision>
  <dcterms:created xsi:type="dcterms:W3CDTF">2015-07-07T12:57:46Z</dcterms:created>
  <dcterms:modified xsi:type="dcterms:W3CDTF">2016-09-26T03:44:48Z</dcterms:modified>
  <cp:category>12sc.taobao.com</cp:category>
  <cp:contentStatus>12sc.taobao.com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