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2"/>
  </p:notesMasterIdLst>
  <p:sldIdLst>
    <p:sldId id="257" r:id="rId2"/>
    <p:sldId id="256" r:id="rId3"/>
    <p:sldId id="263" r:id="rId4"/>
    <p:sldId id="266" r:id="rId5"/>
    <p:sldId id="268" r:id="rId6"/>
    <p:sldId id="294" r:id="rId7"/>
    <p:sldId id="273" r:id="rId8"/>
    <p:sldId id="274" r:id="rId9"/>
    <p:sldId id="277" r:id="rId10"/>
    <p:sldId id="292" r:id="rId11"/>
    <p:sldId id="267" r:id="rId12"/>
    <p:sldId id="264" r:id="rId13"/>
    <p:sldId id="283" r:id="rId14"/>
    <p:sldId id="278" r:id="rId15"/>
    <p:sldId id="284" r:id="rId16"/>
    <p:sldId id="285" r:id="rId17"/>
    <p:sldId id="287" r:id="rId18"/>
    <p:sldId id="286" r:id="rId19"/>
    <p:sldId id="288" r:id="rId20"/>
    <p:sldId id="276" r:id="rId21"/>
  </p:sldIdLst>
  <p:sldSz cx="10158413" cy="5713413"/>
  <p:notesSz cx="6858000" cy="9144000"/>
  <p:embeddedFontLst>
    <p:embeddedFont>
      <p:font typeface="Calibri Light" panose="020F0302020204030204" pitchFamily="34" charset="0"/>
      <p:regular r:id="rId23"/>
      <p:italic r:id="rId24"/>
    </p:embeddedFont>
    <p:embeddedFont>
      <p:font typeface="Droid Sans" panose="02010600030101010101" charset="-122"/>
      <p:regular r:id="rId25"/>
    </p:embeddedFont>
    <p:embeddedFont>
      <p:font typeface="Bevan" panose="02010600030101010101" charset="-122"/>
      <p:regular r:id="rId26"/>
    </p:embeddedFont>
    <p:embeddedFont>
      <p:font typeface="Calibri" panose="020F0502020204030204" pitchFamily="34" charset="0"/>
      <p:regular r:id="rId27"/>
      <p:bold r:id="rId28"/>
      <p:italic r:id="rId29"/>
      <p:boldItalic r:id="rId30"/>
    </p:embeddedFont>
    <p:embeddedFont>
      <p:font typeface="Arial Narrow" panose="020B0606020202030204" pitchFamily="34" charset="0"/>
      <p:regular r:id="rId31"/>
      <p:bold r:id="rId32"/>
      <p:italic r:id="rId33"/>
      <p:boldItalic r:id="rId34"/>
    </p:embeddedFont>
    <p:embeddedFont>
      <p:font typeface="微软雅黑 Light" panose="020B0502040204020203" pitchFamily="34" charset="-122"/>
      <p:regular r:id="rId35"/>
    </p:embeddedFont>
    <p:embeddedFont>
      <p:font typeface="微软雅黑" panose="020B0503020204020204" pitchFamily="34" charset="-122"/>
      <p:regular r:id="rId36"/>
      <p:bold r:id="rId37"/>
    </p:embeddedFont>
  </p:embeddedFontLst>
  <p:defaultTextStyle>
    <a:defPPr>
      <a:defRPr lang="zh-CN"/>
    </a:defPPr>
    <a:lvl1pPr algn="l" rtl="0" eaLnBrk="0" fontAlgn="base" hangingPunct="0">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sz="1700" kern="1200">
        <a:solidFill>
          <a:schemeClr val="tx1"/>
        </a:solidFill>
        <a:latin typeface="Arial" pitchFamily="34" charset="0"/>
        <a:ea typeface="宋体" pitchFamily="2" charset="-122"/>
        <a:cs typeface="+mn-cs"/>
      </a:defRPr>
    </a:lvl5pPr>
    <a:lvl6pPr marL="2286000" algn="l" defTabSz="914400" rtl="0" eaLnBrk="1" latinLnBrk="0" hangingPunct="1">
      <a:defRPr sz="1700" kern="1200">
        <a:solidFill>
          <a:schemeClr val="tx1"/>
        </a:solidFill>
        <a:latin typeface="Arial" pitchFamily="34" charset="0"/>
        <a:ea typeface="宋体" pitchFamily="2" charset="-122"/>
        <a:cs typeface="+mn-cs"/>
      </a:defRPr>
    </a:lvl6pPr>
    <a:lvl7pPr marL="2743200" algn="l" defTabSz="914400" rtl="0" eaLnBrk="1" latinLnBrk="0" hangingPunct="1">
      <a:defRPr sz="1700" kern="1200">
        <a:solidFill>
          <a:schemeClr val="tx1"/>
        </a:solidFill>
        <a:latin typeface="Arial" pitchFamily="34" charset="0"/>
        <a:ea typeface="宋体" pitchFamily="2" charset="-122"/>
        <a:cs typeface="+mn-cs"/>
      </a:defRPr>
    </a:lvl7pPr>
    <a:lvl8pPr marL="3200400" algn="l" defTabSz="914400" rtl="0" eaLnBrk="1" latinLnBrk="0" hangingPunct="1">
      <a:defRPr sz="1700" kern="1200">
        <a:solidFill>
          <a:schemeClr val="tx1"/>
        </a:solidFill>
        <a:latin typeface="Arial" pitchFamily="34" charset="0"/>
        <a:ea typeface="宋体" pitchFamily="2" charset="-122"/>
        <a:cs typeface="+mn-cs"/>
      </a:defRPr>
    </a:lvl8pPr>
    <a:lvl9pPr marL="3657600" algn="l" defTabSz="914400" rtl="0" eaLnBrk="1" latinLnBrk="0" hangingPunct="1">
      <a:defRPr sz="1700"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7426"/>
    <a:srgbClr val="C8A26E"/>
    <a:srgbClr val="B2B2B2"/>
    <a:srgbClr val="DDDDDD"/>
    <a:srgbClr val="808080"/>
    <a:srgbClr val="CC3300"/>
    <a:srgbClr val="C9944D"/>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29" d="100"/>
          <a:sy n="129" d="100"/>
        </p:scale>
        <p:origin x="-630" y="12"/>
      </p:cViewPr>
      <p:guideLst>
        <p:guide orient="horz" pos="1720"/>
        <p:guide pos="3010"/>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A29504-DAAA-4F15-A8B0-BDDD473DBADE}"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5E07E2-B84F-45E3-915F-0A551248E162}" type="slidenum">
              <a:rPr lang="zh-CN" altLang="en-US" smtClean="0"/>
              <a:t>‹#›</a:t>
            </a:fld>
            <a:endParaRPr lang="zh-CN" altLang="en-US"/>
          </a:p>
        </p:txBody>
      </p:sp>
    </p:spTree>
    <p:extLst>
      <p:ext uri="{BB962C8B-B14F-4D97-AF65-F5344CB8AC3E}">
        <p14:creationId xmlns:p14="http://schemas.microsoft.com/office/powerpoint/2010/main" val="3664608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4825"/>
            <a:ext cx="8634413" cy="122396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6913"/>
            <a:ext cx="7110413" cy="14605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95082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2413" cy="377031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9195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600"/>
            <a:ext cx="2284413" cy="4875213"/>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600"/>
            <a:ext cx="6705600" cy="487521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5489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2413" cy="377031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06907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1688" y="3671888"/>
            <a:ext cx="8636000" cy="11334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1688" y="2420938"/>
            <a:ext cx="8636000" cy="125095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344111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94213" cy="37703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54613" y="1333500"/>
            <a:ext cx="4495800" cy="37703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27646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525"/>
            <a:ext cx="4487863" cy="5318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1338"/>
            <a:ext cx="4487863"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0963" y="1279525"/>
            <a:ext cx="4489450" cy="5318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0963" y="1811338"/>
            <a:ext cx="4489450"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4799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65270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241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7013"/>
            <a:ext cx="3341688" cy="9683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1925" y="227013"/>
            <a:ext cx="5678488" cy="48768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0" y="1195388"/>
            <a:ext cx="3341688" cy="39084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1600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0725" y="3998913"/>
            <a:ext cx="6096000" cy="4730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0725" y="511175"/>
            <a:ext cx="6096000" cy="34274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990725" y="4471988"/>
            <a:ext cx="6096000" cy="6699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82175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89000" rtl="0" eaLnBrk="0" fontAlgn="base" hangingPunct="0">
        <a:spcBef>
          <a:spcPct val="0"/>
        </a:spcBef>
        <a:spcAft>
          <a:spcPct val="0"/>
        </a:spcAft>
        <a:defRPr sz="4200">
          <a:solidFill>
            <a:schemeClr val="tx2"/>
          </a:solidFill>
          <a:latin typeface="+mj-lt"/>
          <a:ea typeface="+mj-ea"/>
          <a:cs typeface="+mj-cs"/>
        </a:defRPr>
      </a:lvl1pPr>
      <a:lvl2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2pPr>
      <a:lvl3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3pPr>
      <a:lvl4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4pPr>
      <a:lvl5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5pPr>
      <a:lvl6pPr marL="457200" algn="ctr" defTabSz="889000" rtl="0" eaLnBrk="0" fontAlgn="base" hangingPunct="0">
        <a:spcBef>
          <a:spcPct val="0"/>
        </a:spcBef>
        <a:spcAft>
          <a:spcPct val="0"/>
        </a:spcAft>
        <a:defRPr sz="4200">
          <a:solidFill>
            <a:schemeClr val="tx2"/>
          </a:solidFill>
          <a:latin typeface="Arial" pitchFamily="34" charset="0"/>
          <a:ea typeface="宋体" pitchFamily="2" charset="-122"/>
        </a:defRPr>
      </a:lvl6pPr>
      <a:lvl7pPr marL="914400" algn="ctr" defTabSz="889000" rtl="0" eaLnBrk="0" fontAlgn="base" hangingPunct="0">
        <a:spcBef>
          <a:spcPct val="0"/>
        </a:spcBef>
        <a:spcAft>
          <a:spcPct val="0"/>
        </a:spcAft>
        <a:defRPr sz="4200">
          <a:solidFill>
            <a:schemeClr val="tx2"/>
          </a:solidFill>
          <a:latin typeface="Arial" pitchFamily="34" charset="0"/>
          <a:ea typeface="宋体" pitchFamily="2" charset="-122"/>
        </a:defRPr>
      </a:lvl7pPr>
      <a:lvl8pPr marL="1371600" algn="ctr" defTabSz="889000" rtl="0" eaLnBrk="0" fontAlgn="base" hangingPunct="0">
        <a:spcBef>
          <a:spcPct val="0"/>
        </a:spcBef>
        <a:spcAft>
          <a:spcPct val="0"/>
        </a:spcAft>
        <a:defRPr sz="4200">
          <a:solidFill>
            <a:schemeClr val="tx2"/>
          </a:solidFill>
          <a:latin typeface="Arial" pitchFamily="34" charset="0"/>
          <a:ea typeface="宋体" pitchFamily="2" charset="-122"/>
        </a:defRPr>
      </a:lvl8pPr>
      <a:lvl9pPr marL="1828800" algn="ctr" defTabSz="889000" rtl="0" eaLnBrk="0" fontAlgn="base" hangingPunct="0">
        <a:spcBef>
          <a:spcPct val="0"/>
        </a:spcBef>
        <a:spcAft>
          <a:spcPct val="0"/>
        </a:spcAft>
        <a:defRPr sz="4200">
          <a:solidFill>
            <a:schemeClr val="tx2"/>
          </a:solidFill>
          <a:latin typeface="Arial" pitchFamily="34" charset="0"/>
          <a:ea typeface="宋体" pitchFamily="2" charset="-122"/>
        </a:defRPr>
      </a:lvl9pPr>
    </p:titleStyle>
    <p:bodyStyle>
      <a:lvl1pPr marL="333375" indent="-333375" algn="l" defTabSz="889000" rtl="0" eaLnBrk="0" fontAlgn="base" hangingPunct="0">
        <a:spcBef>
          <a:spcPct val="20000"/>
        </a:spcBef>
        <a:spcAft>
          <a:spcPct val="0"/>
        </a:spcAft>
        <a:buChar char="•"/>
        <a:defRPr sz="3100">
          <a:solidFill>
            <a:schemeClr val="tx1"/>
          </a:solidFill>
          <a:latin typeface="+mn-lt"/>
          <a:ea typeface="+mn-ea"/>
          <a:cs typeface="+mn-cs"/>
        </a:defRPr>
      </a:lvl1pPr>
      <a:lvl2pPr marL="722313" indent="-277813" algn="l" defTabSz="889000" rtl="0" eaLnBrk="0" fontAlgn="base" hangingPunct="0">
        <a:spcBef>
          <a:spcPct val="20000"/>
        </a:spcBef>
        <a:spcAft>
          <a:spcPct val="0"/>
        </a:spcAft>
        <a:buChar char="–"/>
        <a:defRPr sz="2700">
          <a:solidFill>
            <a:schemeClr val="tx1"/>
          </a:solidFill>
          <a:latin typeface="+mn-lt"/>
          <a:ea typeface="+mn-ea"/>
        </a:defRPr>
      </a:lvl2pPr>
      <a:lvl3pPr marL="1111250" indent="-222250" algn="l" defTabSz="889000" rtl="0" eaLnBrk="0" fontAlgn="base" hangingPunct="0">
        <a:spcBef>
          <a:spcPct val="20000"/>
        </a:spcBef>
        <a:spcAft>
          <a:spcPct val="0"/>
        </a:spcAft>
        <a:buChar char="•"/>
        <a:defRPr sz="2300">
          <a:solidFill>
            <a:schemeClr val="tx1"/>
          </a:solidFill>
          <a:latin typeface="+mn-lt"/>
          <a:ea typeface="+mn-ea"/>
        </a:defRPr>
      </a:lvl3pPr>
      <a:lvl4pPr marL="1555750" indent="-222250" algn="l" defTabSz="889000" rtl="0" eaLnBrk="0" fontAlgn="base" hangingPunct="0">
        <a:spcBef>
          <a:spcPct val="20000"/>
        </a:spcBef>
        <a:spcAft>
          <a:spcPct val="0"/>
        </a:spcAft>
        <a:buChar char="–"/>
        <a:defRPr sz="1900">
          <a:solidFill>
            <a:schemeClr val="tx1"/>
          </a:solidFill>
          <a:latin typeface="+mn-lt"/>
          <a:ea typeface="+mn-ea"/>
        </a:defRPr>
      </a:lvl4pPr>
      <a:lvl5pPr marL="2000250" indent="-222250" algn="l" defTabSz="889000" rtl="0" eaLnBrk="0" fontAlgn="base" hangingPunct="0">
        <a:spcBef>
          <a:spcPct val="20000"/>
        </a:spcBef>
        <a:spcAft>
          <a:spcPct val="0"/>
        </a:spcAft>
        <a:buChar char="»"/>
        <a:defRPr sz="1900">
          <a:solidFill>
            <a:schemeClr val="tx1"/>
          </a:solidFill>
          <a:latin typeface="+mn-lt"/>
          <a:ea typeface="+mn-ea"/>
        </a:defRPr>
      </a:lvl5pPr>
      <a:lvl6pPr marL="2457450" indent="-222250" algn="l" defTabSz="889000" rtl="0" eaLnBrk="0" fontAlgn="base" hangingPunct="0">
        <a:spcBef>
          <a:spcPct val="20000"/>
        </a:spcBef>
        <a:spcAft>
          <a:spcPct val="0"/>
        </a:spcAft>
        <a:buChar char="»"/>
        <a:defRPr sz="1900">
          <a:solidFill>
            <a:schemeClr val="tx1"/>
          </a:solidFill>
          <a:latin typeface="+mn-lt"/>
          <a:ea typeface="+mn-ea"/>
        </a:defRPr>
      </a:lvl6pPr>
      <a:lvl7pPr marL="2914650" indent="-222250" algn="l" defTabSz="889000" rtl="0" eaLnBrk="0" fontAlgn="base" hangingPunct="0">
        <a:spcBef>
          <a:spcPct val="20000"/>
        </a:spcBef>
        <a:spcAft>
          <a:spcPct val="0"/>
        </a:spcAft>
        <a:buChar char="»"/>
        <a:defRPr sz="1900">
          <a:solidFill>
            <a:schemeClr val="tx1"/>
          </a:solidFill>
          <a:latin typeface="+mn-lt"/>
          <a:ea typeface="+mn-ea"/>
        </a:defRPr>
      </a:lvl7pPr>
      <a:lvl8pPr marL="3371850" indent="-222250" algn="l" defTabSz="889000" rtl="0" eaLnBrk="0" fontAlgn="base" hangingPunct="0">
        <a:spcBef>
          <a:spcPct val="20000"/>
        </a:spcBef>
        <a:spcAft>
          <a:spcPct val="0"/>
        </a:spcAft>
        <a:buChar char="»"/>
        <a:defRPr sz="1900">
          <a:solidFill>
            <a:schemeClr val="tx1"/>
          </a:solidFill>
          <a:latin typeface="+mn-lt"/>
          <a:ea typeface="+mn-ea"/>
        </a:defRPr>
      </a:lvl8pPr>
      <a:lvl9pPr marL="3829050" indent="-222250" algn="l" defTabSz="889000" rtl="0" eaLnBrk="0" fontAlgn="base" hangingPunct="0">
        <a:spcBef>
          <a:spcPct val="2000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8" y="1798638"/>
            <a:ext cx="10196513" cy="1881187"/>
          </a:xfrm>
          <a:prstGeom prst="rect">
            <a:avLst/>
          </a:prstGeom>
          <a:solidFill>
            <a:srgbClr val="C9944D"/>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27" name="Text Box 17"/>
          <p:cNvSpPr txBox="1">
            <a:spLocks noChangeArrowheads="1"/>
          </p:cNvSpPr>
          <p:nvPr/>
        </p:nvSpPr>
        <p:spPr bwMode="auto">
          <a:xfrm>
            <a:off x="939800" y="2992438"/>
            <a:ext cx="722947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3" tIns="38091" rIns="76183" bIns="38091">
            <a:spAutoFit/>
          </a:bodyPr>
          <a:lstStyle>
            <a:lvl1pPr defTabSz="889000">
              <a:defRPr sz="1700">
                <a:solidFill>
                  <a:schemeClr val="tx1"/>
                </a:solidFill>
                <a:latin typeface="Arial" pitchFamily="34" charset="0"/>
                <a:ea typeface="宋体" pitchFamily="2" charset="-122"/>
              </a:defRPr>
            </a:lvl1pPr>
            <a:lvl2pPr marL="742950" indent="-285750" defTabSz="889000">
              <a:defRPr sz="1700">
                <a:solidFill>
                  <a:schemeClr val="tx1"/>
                </a:solidFill>
                <a:latin typeface="Arial" pitchFamily="34" charset="0"/>
                <a:ea typeface="宋体" pitchFamily="2" charset="-122"/>
              </a:defRPr>
            </a:lvl2pPr>
            <a:lvl3pPr marL="1143000" indent="-228600" defTabSz="889000">
              <a:defRPr sz="1700">
                <a:solidFill>
                  <a:schemeClr val="tx1"/>
                </a:solidFill>
                <a:latin typeface="Arial" pitchFamily="34" charset="0"/>
                <a:ea typeface="宋体" pitchFamily="2" charset="-122"/>
              </a:defRPr>
            </a:lvl3pPr>
            <a:lvl4pPr marL="1600200" indent="-228600" defTabSz="889000">
              <a:defRPr sz="1700">
                <a:solidFill>
                  <a:schemeClr val="tx1"/>
                </a:solidFill>
                <a:latin typeface="Arial" pitchFamily="34" charset="0"/>
                <a:ea typeface="宋体" pitchFamily="2" charset="-122"/>
              </a:defRPr>
            </a:lvl4pPr>
            <a:lvl5pPr marL="2057400" indent="-228600" defTabSz="889000">
              <a:defRPr sz="1700">
                <a:solidFill>
                  <a:schemeClr val="tx1"/>
                </a:solidFill>
                <a:latin typeface="Arial" pitchFamily="34" charset="0"/>
                <a:ea typeface="宋体" pitchFamily="2" charset="-122"/>
              </a:defRPr>
            </a:lvl5pPr>
            <a:lvl6pPr marL="2514600" indent="-228600" defTabSz="8890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8890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8890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8890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altLang="zh-CN" sz="1500">
                <a:latin typeface="微软雅黑 Light" pitchFamily="2" charset="-122"/>
                <a:ea typeface="微软雅黑 Light" pitchFamily="2" charset="-122"/>
                <a:sym typeface="Arial" pitchFamily="34" charset="0"/>
              </a:rPr>
              <a:t>You can add your tittle or content here as you like ,and you can delete this textbox </a:t>
            </a:r>
            <a:endParaRPr lang="zh-CN" altLang="en-US" sz="1500">
              <a:latin typeface="微软雅黑 Light" pitchFamily="2" charset="-122"/>
              <a:ea typeface="微软雅黑 Light" pitchFamily="2" charset="-122"/>
              <a:sym typeface="Arial" pitchFamily="34" charset="0"/>
            </a:endParaRPr>
          </a:p>
          <a:p>
            <a:pPr eaLnBrk="1" hangingPunct="1"/>
            <a:endParaRPr lang="zh-CN" altLang="en-US" sz="1500">
              <a:latin typeface="微软雅黑 Light" pitchFamily="2" charset="-122"/>
              <a:ea typeface="微软雅黑 Light" pitchFamily="2" charset="-122"/>
              <a:sym typeface="Arial" pitchFamily="34" charset="0"/>
            </a:endParaRPr>
          </a:p>
        </p:txBody>
      </p:sp>
      <p:sp>
        <p:nvSpPr>
          <p:cNvPr id="1028" name="燕尾形 117"/>
          <p:cNvSpPr>
            <a:spLocks noChangeArrowheads="1"/>
          </p:cNvSpPr>
          <p:nvPr/>
        </p:nvSpPr>
        <p:spPr bwMode="auto">
          <a:xfrm>
            <a:off x="693738" y="3036888"/>
            <a:ext cx="222250" cy="227012"/>
          </a:xfrm>
          <a:prstGeom prst="chevron">
            <a:avLst>
              <a:gd name="adj" fmla="val 50000"/>
            </a:avLst>
          </a:prstGeom>
          <a:solidFill>
            <a:srgbClr val="C994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49" tIns="46979" rIns="90149" bIns="46979" anchor="ctr"/>
          <a:lstStyle/>
          <a:p>
            <a:pPr algn="ctr" eaLnBrk="1" hangingPunct="1"/>
            <a:endParaRPr lang="zh-CN" altLang="en-US">
              <a:solidFill>
                <a:srgbClr val="262626"/>
              </a:solidFill>
            </a:endParaRPr>
          </a:p>
        </p:txBody>
      </p:sp>
      <p:sp>
        <p:nvSpPr>
          <p:cNvPr id="1029" name="文本框 3"/>
          <p:cNvSpPr txBox="1">
            <a:spLocks noChangeArrowheads="1"/>
          </p:cNvSpPr>
          <p:nvPr/>
        </p:nvSpPr>
        <p:spPr bwMode="auto">
          <a:xfrm>
            <a:off x="863600" y="1936750"/>
            <a:ext cx="52800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3" tIns="38091" rIns="76183" bIns="38091">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6500" b="1">
                <a:solidFill>
                  <a:srgbClr val="CC3300"/>
                </a:solidFill>
                <a:latin typeface="微软雅黑" pitchFamily="34" charset="-122"/>
                <a:ea typeface="微软雅黑" pitchFamily="34" charset="-122"/>
              </a:rPr>
              <a:t>创业</a:t>
            </a:r>
            <a:r>
              <a:rPr lang="zh-CN" altLang="en-US" sz="6500" b="1">
                <a:latin typeface="微软雅黑" pitchFamily="34" charset="-122"/>
                <a:ea typeface="微软雅黑" pitchFamily="34" charset="-122"/>
              </a:rPr>
              <a:t>计划书</a:t>
            </a:r>
          </a:p>
        </p:txBody>
      </p:sp>
      <p:sp>
        <p:nvSpPr>
          <p:cNvPr id="1030" name="AutoShape 2"/>
          <p:cNvSpPr>
            <a:spLocks noChangeArrowheads="1"/>
          </p:cNvSpPr>
          <p:nvPr/>
        </p:nvSpPr>
        <p:spPr bwMode="auto">
          <a:xfrm>
            <a:off x="7712075" y="1016000"/>
            <a:ext cx="1898650" cy="311150"/>
          </a:xfrm>
          <a:prstGeom prst="roundRect">
            <a:avLst>
              <a:gd name="adj" fmla="val 50000"/>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en-US" altLang="zh-CN" sz="1800">
                <a:solidFill>
                  <a:schemeClr val="bg1"/>
                </a:solidFill>
              </a:rPr>
              <a:t>Business Plan</a:t>
            </a:r>
            <a:endParaRPr lang="zh-CN" altLang="en-US" sz="1800">
              <a:solidFill>
                <a:schemeClr val="bg1"/>
              </a:solidFill>
            </a:endParaRPr>
          </a:p>
        </p:txBody>
      </p:sp>
      <p:sp>
        <p:nvSpPr>
          <p:cNvPr id="1031" name="Text Box 7"/>
          <p:cNvSpPr txBox="1">
            <a:spLocks noChangeArrowheads="1"/>
          </p:cNvSpPr>
          <p:nvPr/>
        </p:nvSpPr>
        <p:spPr bwMode="auto">
          <a:xfrm>
            <a:off x="6570663" y="1393825"/>
            <a:ext cx="3446462"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buSzPct val="100000"/>
              <a:buFont typeface="Wingdings" pitchFamily="2" charset="2"/>
              <a:buNone/>
            </a:pPr>
            <a:r>
              <a:rPr lang="zh-CN" altLang="en-US">
                <a:solidFill>
                  <a:srgbClr val="DDA75C"/>
                </a:solidFill>
                <a:latin typeface="微软雅黑 Light" pitchFamily="2" charset="-122"/>
                <a:ea typeface="微软雅黑 Light" pitchFamily="2" charset="-122"/>
              </a:rPr>
              <a:t>  ★轻奢  ★沉稳  ★内敛  ★逼格 </a:t>
            </a:r>
          </a:p>
        </p:txBody>
      </p:sp>
      <p:grpSp>
        <p:nvGrpSpPr>
          <p:cNvPr id="1032" name="Group 8"/>
          <p:cNvGrpSpPr>
            <a:grpSpLocks/>
          </p:cNvGrpSpPr>
          <p:nvPr/>
        </p:nvGrpSpPr>
        <p:grpSpPr bwMode="auto">
          <a:xfrm rot="-5400000">
            <a:off x="-1166018" y="2724943"/>
            <a:ext cx="2379662" cy="76201"/>
            <a:chOff x="0" y="0"/>
            <a:chExt cx="6115" cy="644"/>
          </a:xfrm>
        </p:grpSpPr>
        <p:sp>
          <p:nvSpPr>
            <p:cNvPr id="1034" name="Rectangle 9"/>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035" name="Rectangle 10"/>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036" name="Rectangle 11"/>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037" name="Rectangle 12"/>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038" name="Rectangle 13"/>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pic>
        <p:nvPicPr>
          <p:cNvPr id="1033" name="Picture 14" descr="WPS空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6263" y="763588"/>
            <a:ext cx="785812" cy="563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138"/>
          <p:cNvGrpSpPr>
            <a:grpSpLocks noChangeAspect="1"/>
          </p:cNvGrpSpPr>
          <p:nvPr/>
        </p:nvGrpSpPr>
        <p:grpSpPr bwMode="auto">
          <a:xfrm>
            <a:off x="2392363" y="2908300"/>
            <a:ext cx="1319212" cy="1019175"/>
            <a:chOff x="0" y="0"/>
            <a:chExt cx="5141" cy="3936"/>
          </a:xfrm>
        </p:grpSpPr>
        <p:sp>
          <p:nvSpPr>
            <p:cNvPr id="10320" name="Freeform 139"/>
            <p:cNvSpPr>
              <a:spLocks noChangeAspect="1"/>
            </p:cNvSpPr>
            <p:nvPr/>
          </p:nvSpPr>
          <p:spPr bwMode="auto">
            <a:xfrm>
              <a:off x="3001" y="1131"/>
              <a:ext cx="2140" cy="2013"/>
            </a:xfrm>
            <a:custGeom>
              <a:avLst/>
              <a:gdLst>
                <a:gd name="T0" fmla="*/ 1707 w 2140"/>
                <a:gd name="T1" fmla="*/ 1913 h 2013"/>
                <a:gd name="T2" fmla="*/ 1545 w 2140"/>
                <a:gd name="T3" fmla="*/ 2013 h 2013"/>
                <a:gd name="T4" fmla="*/ 1437 w 2140"/>
                <a:gd name="T5" fmla="*/ 1913 h 2013"/>
                <a:gd name="T6" fmla="*/ 1112 w 2140"/>
                <a:gd name="T7" fmla="*/ 1564 h 2013"/>
                <a:gd name="T8" fmla="*/ 950 w 2140"/>
                <a:gd name="T9" fmla="*/ 1514 h 2013"/>
                <a:gd name="T10" fmla="*/ 733 w 2140"/>
                <a:gd name="T11" fmla="*/ 1614 h 2013"/>
                <a:gd name="T12" fmla="*/ 625 w 2140"/>
                <a:gd name="T13" fmla="*/ 1813 h 2013"/>
                <a:gd name="T14" fmla="*/ 463 w 2140"/>
                <a:gd name="T15" fmla="*/ 1764 h 2013"/>
                <a:gd name="T16" fmla="*/ 396 w 2140"/>
                <a:gd name="T17" fmla="*/ 1488 h 2013"/>
                <a:gd name="T18" fmla="*/ 288 w 2140"/>
                <a:gd name="T19" fmla="*/ 1432 h 2013"/>
                <a:gd name="T20" fmla="*/ 192 w 2140"/>
                <a:gd name="T21" fmla="*/ 1336 h 2013"/>
                <a:gd name="T22" fmla="*/ 68 w 2140"/>
                <a:gd name="T23" fmla="*/ 1252 h 2013"/>
                <a:gd name="T24" fmla="*/ 48 w 2140"/>
                <a:gd name="T25" fmla="*/ 1148 h 2013"/>
                <a:gd name="T26" fmla="*/ 184 w 2140"/>
                <a:gd name="T27" fmla="*/ 1000 h 2013"/>
                <a:gd name="T28" fmla="*/ 220 w 2140"/>
                <a:gd name="T29" fmla="*/ 804 h 2013"/>
                <a:gd name="T30" fmla="*/ 376 w 2140"/>
                <a:gd name="T31" fmla="*/ 896 h 2013"/>
                <a:gd name="T32" fmla="*/ 560 w 2140"/>
                <a:gd name="T33" fmla="*/ 964 h 2013"/>
                <a:gd name="T34" fmla="*/ 708 w 2140"/>
                <a:gd name="T35" fmla="*/ 932 h 2013"/>
                <a:gd name="T36" fmla="*/ 844 w 2140"/>
                <a:gd name="T37" fmla="*/ 580 h 2013"/>
                <a:gd name="T38" fmla="*/ 944 w 2140"/>
                <a:gd name="T39" fmla="*/ 592 h 2013"/>
                <a:gd name="T40" fmla="*/ 1016 w 2140"/>
                <a:gd name="T41" fmla="*/ 504 h 2013"/>
                <a:gd name="T42" fmla="*/ 1056 w 2140"/>
                <a:gd name="T43" fmla="*/ 380 h 2013"/>
                <a:gd name="T44" fmla="*/ 1204 w 2140"/>
                <a:gd name="T45" fmla="*/ 204 h 2013"/>
                <a:gd name="T46" fmla="*/ 1116 w 2140"/>
                <a:gd name="T47" fmla="*/ 68 h 2013"/>
                <a:gd name="T48" fmla="*/ 1220 w 2140"/>
                <a:gd name="T49" fmla="*/ 20 h 2013"/>
                <a:gd name="T50" fmla="*/ 1761 w 2140"/>
                <a:gd name="T51" fmla="*/ 269 h 2013"/>
                <a:gd name="T52" fmla="*/ 2140 w 2140"/>
                <a:gd name="T53" fmla="*/ 468 h 2013"/>
                <a:gd name="T54" fmla="*/ 2032 w 2140"/>
                <a:gd name="T55" fmla="*/ 717 h 2013"/>
                <a:gd name="T56" fmla="*/ 1491 w 2140"/>
                <a:gd name="T57" fmla="*/ 817 h 2013"/>
                <a:gd name="T58" fmla="*/ 1383 w 2140"/>
                <a:gd name="T59" fmla="*/ 966 h 2013"/>
                <a:gd name="T60" fmla="*/ 1437 w 2140"/>
                <a:gd name="T61" fmla="*/ 1116 h 2013"/>
                <a:gd name="T62" fmla="*/ 1437 w 2140"/>
                <a:gd name="T63" fmla="*/ 1216 h 2013"/>
                <a:gd name="T64" fmla="*/ 1761 w 2140"/>
                <a:gd name="T65" fmla="*/ 1714 h 20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0"/>
                <a:gd name="T100" fmla="*/ 0 h 2013"/>
                <a:gd name="T101" fmla="*/ 2140 w 2140"/>
                <a:gd name="T102" fmla="*/ 2013 h 20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0" h="2013">
                  <a:moveTo>
                    <a:pt x="1707" y="1863"/>
                  </a:moveTo>
                  <a:lnTo>
                    <a:pt x="1707" y="1913"/>
                  </a:lnTo>
                  <a:lnTo>
                    <a:pt x="1653" y="2013"/>
                  </a:lnTo>
                  <a:lnTo>
                    <a:pt x="1545" y="2013"/>
                  </a:lnTo>
                  <a:lnTo>
                    <a:pt x="1491" y="1913"/>
                  </a:lnTo>
                  <a:lnTo>
                    <a:pt x="1437" y="1913"/>
                  </a:lnTo>
                  <a:lnTo>
                    <a:pt x="1274" y="1564"/>
                  </a:lnTo>
                  <a:lnTo>
                    <a:pt x="1112" y="1564"/>
                  </a:lnTo>
                  <a:lnTo>
                    <a:pt x="1004" y="1465"/>
                  </a:lnTo>
                  <a:lnTo>
                    <a:pt x="950" y="1514"/>
                  </a:lnTo>
                  <a:lnTo>
                    <a:pt x="896" y="1714"/>
                  </a:lnTo>
                  <a:lnTo>
                    <a:pt x="733" y="1614"/>
                  </a:lnTo>
                  <a:lnTo>
                    <a:pt x="733" y="1764"/>
                  </a:lnTo>
                  <a:lnTo>
                    <a:pt x="625" y="1813"/>
                  </a:lnTo>
                  <a:lnTo>
                    <a:pt x="571" y="1764"/>
                  </a:lnTo>
                  <a:lnTo>
                    <a:pt x="463" y="1764"/>
                  </a:lnTo>
                  <a:lnTo>
                    <a:pt x="428" y="1564"/>
                  </a:lnTo>
                  <a:lnTo>
                    <a:pt x="396" y="1488"/>
                  </a:lnTo>
                  <a:lnTo>
                    <a:pt x="328" y="1480"/>
                  </a:lnTo>
                  <a:lnTo>
                    <a:pt x="288" y="1432"/>
                  </a:lnTo>
                  <a:lnTo>
                    <a:pt x="232" y="1468"/>
                  </a:lnTo>
                  <a:lnTo>
                    <a:pt x="192" y="1336"/>
                  </a:lnTo>
                  <a:lnTo>
                    <a:pt x="84" y="1324"/>
                  </a:lnTo>
                  <a:lnTo>
                    <a:pt x="68" y="1252"/>
                  </a:lnTo>
                  <a:lnTo>
                    <a:pt x="0" y="1208"/>
                  </a:lnTo>
                  <a:lnTo>
                    <a:pt x="48" y="1148"/>
                  </a:lnTo>
                  <a:lnTo>
                    <a:pt x="172" y="1040"/>
                  </a:lnTo>
                  <a:lnTo>
                    <a:pt x="184" y="1000"/>
                  </a:lnTo>
                  <a:lnTo>
                    <a:pt x="124" y="896"/>
                  </a:lnTo>
                  <a:lnTo>
                    <a:pt x="220" y="804"/>
                  </a:lnTo>
                  <a:lnTo>
                    <a:pt x="300" y="808"/>
                  </a:lnTo>
                  <a:lnTo>
                    <a:pt x="376" y="896"/>
                  </a:lnTo>
                  <a:lnTo>
                    <a:pt x="456" y="888"/>
                  </a:lnTo>
                  <a:lnTo>
                    <a:pt x="560" y="964"/>
                  </a:lnTo>
                  <a:lnTo>
                    <a:pt x="652" y="924"/>
                  </a:lnTo>
                  <a:lnTo>
                    <a:pt x="708" y="932"/>
                  </a:lnTo>
                  <a:lnTo>
                    <a:pt x="848" y="644"/>
                  </a:lnTo>
                  <a:lnTo>
                    <a:pt x="844" y="580"/>
                  </a:lnTo>
                  <a:lnTo>
                    <a:pt x="912" y="568"/>
                  </a:lnTo>
                  <a:lnTo>
                    <a:pt x="944" y="592"/>
                  </a:lnTo>
                  <a:lnTo>
                    <a:pt x="1020" y="540"/>
                  </a:lnTo>
                  <a:lnTo>
                    <a:pt x="1016" y="504"/>
                  </a:lnTo>
                  <a:lnTo>
                    <a:pt x="1044" y="460"/>
                  </a:lnTo>
                  <a:lnTo>
                    <a:pt x="1056" y="380"/>
                  </a:lnTo>
                  <a:lnTo>
                    <a:pt x="1072" y="280"/>
                  </a:lnTo>
                  <a:lnTo>
                    <a:pt x="1204" y="204"/>
                  </a:lnTo>
                  <a:lnTo>
                    <a:pt x="1212" y="132"/>
                  </a:lnTo>
                  <a:lnTo>
                    <a:pt x="1116" y="68"/>
                  </a:lnTo>
                  <a:lnTo>
                    <a:pt x="1140" y="0"/>
                  </a:lnTo>
                  <a:lnTo>
                    <a:pt x="1220" y="20"/>
                  </a:lnTo>
                  <a:lnTo>
                    <a:pt x="1437" y="70"/>
                  </a:lnTo>
                  <a:lnTo>
                    <a:pt x="1761" y="269"/>
                  </a:lnTo>
                  <a:lnTo>
                    <a:pt x="1924" y="319"/>
                  </a:lnTo>
                  <a:lnTo>
                    <a:pt x="2140" y="468"/>
                  </a:lnTo>
                  <a:lnTo>
                    <a:pt x="2140" y="717"/>
                  </a:lnTo>
                  <a:lnTo>
                    <a:pt x="2032" y="717"/>
                  </a:lnTo>
                  <a:lnTo>
                    <a:pt x="1816" y="817"/>
                  </a:lnTo>
                  <a:lnTo>
                    <a:pt x="1491" y="817"/>
                  </a:lnTo>
                  <a:lnTo>
                    <a:pt x="1383" y="917"/>
                  </a:lnTo>
                  <a:lnTo>
                    <a:pt x="1383" y="966"/>
                  </a:lnTo>
                  <a:lnTo>
                    <a:pt x="1437" y="1066"/>
                  </a:lnTo>
                  <a:lnTo>
                    <a:pt x="1437" y="1116"/>
                  </a:lnTo>
                  <a:lnTo>
                    <a:pt x="1383" y="1216"/>
                  </a:lnTo>
                  <a:lnTo>
                    <a:pt x="1437" y="1216"/>
                  </a:lnTo>
                  <a:lnTo>
                    <a:pt x="1707" y="1514"/>
                  </a:lnTo>
                  <a:lnTo>
                    <a:pt x="1761" y="1714"/>
                  </a:lnTo>
                  <a:lnTo>
                    <a:pt x="1707" y="1863"/>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sp>
          <p:nvSpPr>
            <p:cNvPr id="10321" name="Freeform 140"/>
            <p:cNvSpPr>
              <a:spLocks noChangeAspect="1"/>
            </p:cNvSpPr>
            <p:nvPr/>
          </p:nvSpPr>
          <p:spPr bwMode="auto">
            <a:xfrm>
              <a:off x="0" y="0"/>
              <a:ext cx="4209" cy="3936"/>
            </a:xfrm>
            <a:custGeom>
              <a:avLst/>
              <a:gdLst>
                <a:gd name="T0" fmla="*/ 3217 w 4209"/>
                <a:gd name="T1" fmla="*/ 1939 h 3936"/>
                <a:gd name="T2" fmla="*/ 3189 w 4209"/>
                <a:gd name="T3" fmla="*/ 2135 h 3936"/>
                <a:gd name="T4" fmla="*/ 3113 w 4209"/>
                <a:gd name="T5" fmla="*/ 2231 h 3936"/>
                <a:gd name="T6" fmla="*/ 2997 w 4209"/>
                <a:gd name="T7" fmla="*/ 2335 h 3936"/>
                <a:gd name="T8" fmla="*/ 3089 w 4209"/>
                <a:gd name="T9" fmla="*/ 2459 h 3936"/>
                <a:gd name="T10" fmla="*/ 3229 w 4209"/>
                <a:gd name="T11" fmla="*/ 2611 h 3936"/>
                <a:gd name="T12" fmla="*/ 3325 w 4209"/>
                <a:gd name="T13" fmla="*/ 2615 h 3936"/>
                <a:gd name="T14" fmla="*/ 3429 w 4209"/>
                <a:gd name="T15" fmla="*/ 2691 h 3936"/>
                <a:gd name="T16" fmla="*/ 3301 w 4209"/>
                <a:gd name="T17" fmla="*/ 2840 h 3936"/>
                <a:gd name="T18" fmla="*/ 3247 w 4209"/>
                <a:gd name="T19" fmla="*/ 3089 h 3936"/>
                <a:gd name="T20" fmla="*/ 3464 w 4209"/>
                <a:gd name="T21" fmla="*/ 3288 h 3936"/>
                <a:gd name="T22" fmla="*/ 2977 w 4209"/>
                <a:gd name="T23" fmla="*/ 3139 h 3936"/>
                <a:gd name="T24" fmla="*/ 2652 w 4209"/>
                <a:gd name="T25" fmla="*/ 3139 h 3936"/>
                <a:gd name="T26" fmla="*/ 2435 w 4209"/>
                <a:gd name="T27" fmla="*/ 2840 h 3936"/>
                <a:gd name="T28" fmla="*/ 2273 w 4209"/>
                <a:gd name="T29" fmla="*/ 3089 h 3936"/>
                <a:gd name="T30" fmla="*/ 2111 w 4209"/>
                <a:gd name="T31" fmla="*/ 3338 h 3936"/>
                <a:gd name="T32" fmla="*/ 2002 w 4209"/>
                <a:gd name="T33" fmla="*/ 3936 h 3936"/>
                <a:gd name="T34" fmla="*/ 1786 w 4209"/>
                <a:gd name="T35" fmla="*/ 3836 h 3936"/>
                <a:gd name="T36" fmla="*/ 1461 w 4209"/>
                <a:gd name="T37" fmla="*/ 3936 h 3936"/>
                <a:gd name="T38" fmla="*/ 1353 w 4209"/>
                <a:gd name="T39" fmla="*/ 3836 h 3936"/>
                <a:gd name="T40" fmla="*/ 1082 w 4209"/>
                <a:gd name="T41" fmla="*/ 3089 h 3936"/>
                <a:gd name="T42" fmla="*/ 974 w 4209"/>
                <a:gd name="T43" fmla="*/ 3139 h 3936"/>
                <a:gd name="T44" fmla="*/ 920 w 4209"/>
                <a:gd name="T45" fmla="*/ 2939 h 3936"/>
                <a:gd name="T46" fmla="*/ 595 w 4209"/>
                <a:gd name="T47" fmla="*/ 2690 h 3936"/>
                <a:gd name="T48" fmla="*/ 433 w 4209"/>
                <a:gd name="T49" fmla="*/ 2939 h 3936"/>
                <a:gd name="T50" fmla="*/ 379 w 4209"/>
                <a:gd name="T51" fmla="*/ 1395 h 3936"/>
                <a:gd name="T52" fmla="*/ 271 w 4209"/>
                <a:gd name="T53" fmla="*/ 996 h 3936"/>
                <a:gd name="T54" fmla="*/ 108 w 4209"/>
                <a:gd name="T55" fmla="*/ 697 h 3936"/>
                <a:gd name="T56" fmla="*/ 0 w 4209"/>
                <a:gd name="T57" fmla="*/ 598 h 3936"/>
                <a:gd name="T58" fmla="*/ 162 w 4209"/>
                <a:gd name="T59" fmla="*/ 299 h 3936"/>
                <a:gd name="T60" fmla="*/ 108 w 4209"/>
                <a:gd name="T61" fmla="*/ 0 h 3936"/>
                <a:gd name="T62" fmla="*/ 271 w 4209"/>
                <a:gd name="T63" fmla="*/ 100 h 3936"/>
                <a:gd name="T64" fmla="*/ 595 w 4209"/>
                <a:gd name="T65" fmla="*/ 249 h 3936"/>
                <a:gd name="T66" fmla="*/ 704 w 4209"/>
                <a:gd name="T67" fmla="*/ 498 h 3936"/>
                <a:gd name="T68" fmla="*/ 1028 w 4209"/>
                <a:gd name="T69" fmla="*/ 697 h 3936"/>
                <a:gd name="T70" fmla="*/ 1082 w 4209"/>
                <a:gd name="T71" fmla="*/ 697 h 3936"/>
                <a:gd name="T72" fmla="*/ 1461 w 4209"/>
                <a:gd name="T73" fmla="*/ 797 h 3936"/>
                <a:gd name="T74" fmla="*/ 1732 w 4209"/>
                <a:gd name="T75" fmla="*/ 548 h 3936"/>
                <a:gd name="T76" fmla="*/ 2056 w 4209"/>
                <a:gd name="T77" fmla="*/ 448 h 3936"/>
                <a:gd name="T78" fmla="*/ 2002 w 4209"/>
                <a:gd name="T79" fmla="*/ 199 h 3936"/>
                <a:gd name="T80" fmla="*/ 2273 w 4209"/>
                <a:gd name="T81" fmla="*/ 149 h 3936"/>
                <a:gd name="T82" fmla="*/ 2598 w 4209"/>
                <a:gd name="T83" fmla="*/ 448 h 3936"/>
                <a:gd name="T84" fmla="*/ 2706 w 4209"/>
                <a:gd name="T85" fmla="*/ 548 h 3936"/>
                <a:gd name="T86" fmla="*/ 2922 w 4209"/>
                <a:gd name="T87" fmla="*/ 947 h 3936"/>
                <a:gd name="T88" fmla="*/ 3355 w 4209"/>
                <a:gd name="T89" fmla="*/ 797 h 3936"/>
                <a:gd name="T90" fmla="*/ 3518 w 4209"/>
                <a:gd name="T91" fmla="*/ 947 h 3936"/>
                <a:gd name="T92" fmla="*/ 4005 w 4209"/>
                <a:gd name="T93" fmla="*/ 1096 h 3936"/>
                <a:gd name="T94" fmla="*/ 4117 w 4209"/>
                <a:gd name="T95" fmla="*/ 1195 h 3936"/>
                <a:gd name="T96" fmla="*/ 4201 w 4209"/>
                <a:gd name="T97" fmla="*/ 1339 h 3936"/>
                <a:gd name="T98" fmla="*/ 4057 w 4209"/>
                <a:gd name="T99" fmla="*/ 1507 h 3936"/>
                <a:gd name="T100" fmla="*/ 4017 w 4209"/>
                <a:gd name="T101" fmla="*/ 1639 h 3936"/>
                <a:gd name="T102" fmla="*/ 3949 w 4209"/>
                <a:gd name="T103" fmla="*/ 1723 h 3936"/>
                <a:gd name="T104" fmla="*/ 3845 w 4209"/>
                <a:gd name="T105" fmla="*/ 1703 h 3936"/>
                <a:gd name="T106" fmla="*/ 3709 w 4209"/>
                <a:gd name="T107" fmla="*/ 2059 h 3936"/>
                <a:gd name="T108" fmla="*/ 3565 w 4209"/>
                <a:gd name="T109" fmla="*/ 2091 h 3936"/>
                <a:gd name="T110" fmla="*/ 3377 w 4209"/>
                <a:gd name="T111" fmla="*/ 2023 h 39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09"/>
                <a:gd name="T169" fmla="*/ 0 h 3936"/>
                <a:gd name="T170" fmla="*/ 4209 w 4209"/>
                <a:gd name="T171" fmla="*/ 3936 h 39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09" h="3936">
                  <a:moveTo>
                    <a:pt x="3301" y="1935"/>
                  </a:moveTo>
                  <a:lnTo>
                    <a:pt x="3217" y="1939"/>
                  </a:lnTo>
                  <a:lnTo>
                    <a:pt x="3125" y="2035"/>
                  </a:lnTo>
                  <a:lnTo>
                    <a:pt x="3189" y="2135"/>
                  </a:lnTo>
                  <a:lnTo>
                    <a:pt x="3161" y="2183"/>
                  </a:lnTo>
                  <a:lnTo>
                    <a:pt x="3113" y="2231"/>
                  </a:lnTo>
                  <a:lnTo>
                    <a:pt x="3033" y="2291"/>
                  </a:lnTo>
                  <a:lnTo>
                    <a:pt x="2997" y="2335"/>
                  </a:lnTo>
                  <a:lnTo>
                    <a:pt x="3073" y="2387"/>
                  </a:lnTo>
                  <a:lnTo>
                    <a:pt x="3089" y="2459"/>
                  </a:lnTo>
                  <a:lnTo>
                    <a:pt x="3193" y="2467"/>
                  </a:lnTo>
                  <a:lnTo>
                    <a:pt x="3229" y="2611"/>
                  </a:lnTo>
                  <a:lnTo>
                    <a:pt x="3289" y="2567"/>
                  </a:lnTo>
                  <a:lnTo>
                    <a:pt x="3325" y="2615"/>
                  </a:lnTo>
                  <a:lnTo>
                    <a:pt x="3393" y="2623"/>
                  </a:lnTo>
                  <a:lnTo>
                    <a:pt x="3429" y="2691"/>
                  </a:lnTo>
                  <a:lnTo>
                    <a:pt x="3464" y="2890"/>
                  </a:lnTo>
                  <a:lnTo>
                    <a:pt x="3301" y="2840"/>
                  </a:lnTo>
                  <a:lnTo>
                    <a:pt x="3193" y="2939"/>
                  </a:lnTo>
                  <a:lnTo>
                    <a:pt x="3247" y="3089"/>
                  </a:lnTo>
                  <a:lnTo>
                    <a:pt x="3409" y="3089"/>
                  </a:lnTo>
                  <a:lnTo>
                    <a:pt x="3464" y="3288"/>
                  </a:lnTo>
                  <a:lnTo>
                    <a:pt x="3085" y="3288"/>
                  </a:lnTo>
                  <a:lnTo>
                    <a:pt x="2977" y="3139"/>
                  </a:lnTo>
                  <a:lnTo>
                    <a:pt x="2814" y="3238"/>
                  </a:lnTo>
                  <a:lnTo>
                    <a:pt x="2652" y="3139"/>
                  </a:lnTo>
                  <a:lnTo>
                    <a:pt x="2652" y="2840"/>
                  </a:lnTo>
                  <a:lnTo>
                    <a:pt x="2435" y="2840"/>
                  </a:lnTo>
                  <a:lnTo>
                    <a:pt x="2435" y="3039"/>
                  </a:lnTo>
                  <a:lnTo>
                    <a:pt x="2273" y="3089"/>
                  </a:lnTo>
                  <a:lnTo>
                    <a:pt x="2273" y="3139"/>
                  </a:lnTo>
                  <a:lnTo>
                    <a:pt x="2111" y="3338"/>
                  </a:lnTo>
                  <a:lnTo>
                    <a:pt x="2002" y="3338"/>
                  </a:lnTo>
                  <a:lnTo>
                    <a:pt x="2002" y="3936"/>
                  </a:lnTo>
                  <a:lnTo>
                    <a:pt x="1840" y="3936"/>
                  </a:lnTo>
                  <a:lnTo>
                    <a:pt x="1786" y="3836"/>
                  </a:lnTo>
                  <a:lnTo>
                    <a:pt x="1678" y="3936"/>
                  </a:lnTo>
                  <a:lnTo>
                    <a:pt x="1461" y="3936"/>
                  </a:lnTo>
                  <a:lnTo>
                    <a:pt x="1461" y="3886"/>
                  </a:lnTo>
                  <a:lnTo>
                    <a:pt x="1353" y="3836"/>
                  </a:lnTo>
                  <a:lnTo>
                    <a:pt x="1353" y="3587"/>
                  </a:lnTo>
                  <a:lnTo>
                    <a:pt x="1082" y="3089"/>
                  </a:lnTo>
                  <a:lnTo>
                    <a:pt x="974" y="3089"/>
                  </a:lnTo>
                  <a:lnTo>
                    <a:pt x="974" y="3139"/>
                  </a:lnTo>
                  <a:lnTo>
                    <a:pt x="866" y="2989"/>
                  </a:lnTo>
                  <a:lnTo>
                    <a:pt x="920" y="2939"/>
                  </a:lnTo>
                  <a:lnTo>
                    <a:pt x="704" y="2640"/>
                  </a:lnTo>
                  <a:lnTo>
                    <a:pt x="595" y="2690"/>
                  </a:lnTo>
                  <a:lnTo>
                    <a:pt x="541" y="2890"/>
                  </a:lnTo>
                  <a:lnTo>
                    <a:pt x="433" y="2939"/>
                  </a:lnTo>
                  <a:lnTo>
                    <a:pt x="487" y="1544"/>
                  </a:lnTo>
                  <a:lnTo>
                    <a:pt x="379" y="1395"/>
                  </a:lnTo>
                  <a:lnTo>
                    <a:pt x="487" y="1345"/>
                  </a:lnTo>
                  <a:lnTo>
                    <a:pt x="271" y="996"/>
                  </a:lnTo>
                  <a:lnTo>
                    <a:pt x="271" y="847"/>
                  </a:lnTo>
                  <a:lnTo>
                    <a:pt x="108" y="697"/>
                  </a:lnTo>
                  <a:lnTo>
                    <a:pt x="0" y="648"/>
                  </a:lnTo>
                  <a:lnTo>
                    <a:pt x="0" y="598"/>
                  </a:lnTo>
                  <a:lnTo>
                    <a:pt x="54" y="399"/>
                  </a:lnTo>
                  <a:lnTo>
                    <a:pt x="162" y="299"/>
                  </a:lnTo>
                  <a:lnTo>
                    <a:pt x="108" y="199"/>
                  </a:lnTo>
                  <a:lnTo>
                    <a:pt x="108" y="0"/>
                  </a:lnTo>
                  <a:lnTo>
                    <a:pt x="216" y="0"/>
                  </a:lnTo>
                  <a:lnTo>
                    <a:pt x="271" y="100"/>
                  </a:lnTo>
                  <a:lnTo>
                    <a:pt x="433" y="100"/>
                  </a:lnTo>
                  <a:lnTo>
                    <a:pt x="595" y="249"/>
                  </a:lnTo>
                  <a:lnTo>
                    <a:pt x="595" y="498"/>
                  </a:lnTo>
                  <a:lnTo>
                    <a:pt x="704" y="498"/>
                  </a:lnTo>
                  <a:lnTo>
                    <a:pt x="866" y="747"/>
                  </a:lnTo>
                  <a:lnTo>
                    <a:pt x="1028" y="697"/>
                  </a:lnTo>
                  <a:lnTo>
                    <a:pt x="1028" y="648"/>
                  </a:lnTo>
                  <a:lnTo>
                    <a:pt x="1082" y="697"/>
                  </a:lnTo>
                  <a:lnTo>
                    <a:pt x="1191" y="797"/>
                  </a:lnTo>
                  <a:lnTo>
                    <a:pt x="1461" y="797"/>
                  </a:lnTo>
                  <a:lnTo>
                    <a:pt x="1515" y="598"/>
                  </a:lnTo>
                  <a:lnTo>
                    <a:pt x="1732" y="548"/>
                  </a:lnTo>
                  <a:lnTo>
                    <a:pt x="1948" y="598"/>
                  </a:lnTo>
                  <a:lnTo>
                    <a:pt x="2056" y="448"/>
                  </a:lnTo>
                  <a:lnTo>
                    <a:pt x="2002" y="249"/>
                  </a:lnTo>
                  <a:lnTo>
                    <a:pt x="2002" y="199"/>
                  </a:lnTo>
                  <a:lnTo>
                    <a:pt x="2165" y="199"/>
                  </a:lnTo>
                  <a:lnTo>
                    <a:pt x="2273" y="149"/>
                  </a:lnTo>
                  <a:lnTo>
                    <a:pt x="2327" y="299"/>
                  </a:lnTo>
                  <a:lnTo>
                    <a:pt x="2598" y="448"/>
                  </a:lnTo>
                  <a:lnTo>
                    <a:pt x="2706" y="448"/>
                  </a:lnTo>
                  <a:lnTo>
                    <a:pt x="2706" y="548"/>
                  </a:lnTo>
                  <a:lnTo>
                    <a:pt x="2814" y="847"/>
                  </a:lnTo>
                  <a:lnTo>
                    <a:pt x="2922" y="947"/>
                  </a:lnTo>
                  <a:lnTo>
                    <a:pt x="3193" y="996"/>
                  </a:lnTo>
                  <a:lnTo>
                    <a:pt x="3355" y="797"/>
                  </a:lnTo>
                  <a:lnTo>
                    <a:pt x="3464" y="847"/>
                  </a:lnTo>
                  <a:lnTo>
                    <a:pt x="3518" y="947"/>
                  </a:lnTo>
                  <a:lnTo>
                    <a:pt x="3734" y="897"/>
                  </a:lnTo>
                  <a:lnTo>
                    <a:pt x="4005" y="1096"/>
                  </a:lnTo>
                  <a:lnTo>
                    <a:pt x="4141" y="1127"/>
                  </a:lnTo>
                  <a:lnTo>
                    <a:pt x="4117" y="1195"/>
                  </a:lnTo>
                  <a:lnTo>
                    <a:pt x="4209" y="1267"/>
                  </a:lnTo>
                  <a:lnTo>
                    <a:pt x="4201" y="1339"/>
                  </a:lnTo>
                  <a:lnTo>
                    <a:pt x="4081" y="1411"/>
                  </a:lnTo>
                  <a:lnTo>
                    <a:pt x="4057" y="1507"/>
                  </a:lnTo>
                  <a:lnTo>
                    <a:pt x="4045" y="1591"/>
                  </a:lnTo>
                  <a:lnTo>
                    <a:pt x="4017" y="1639"/>
                  </a:lnTo>
                  <a:lnTo>
                    <a:pt x="4017" y="1663"/>
                  </a:lnTo>
                  <a:lnTo>
                    <a:pt x="3949" y="1723"/>
                  </a:lnTo>
                  <a:lnTo>
                    <a:pt x="3909" y="1695"/>
                  </a:lnTo>
                  <a:lnTo>
                    <a:pt x="3845" y="1703"/>
                  </a:lnTo>
                  <a:lnTo>
                    <a:pt x="3849" y="1775"/>
                  </a:lnTo>
                  <a:lnTo>
                    <a:pt x="3709" y="2059"/>
                  </a:lnTo>
                  <a:lnTo>
                    <a:pt x="3653" y="2055"/>
                  </a:lnTo>
                  <a:lnTo>
                    <a:pt x="3565" y="2091"/>
                  </a:lnTo>
                  <a:lnTo>
                    <a:pt x="3461" y="2019"/>
                  </a:lnTo>
                  <a:lnTo>
                    <a:pt x="3377" y="2023"/>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grpSp>
      <p:sp>
        <p:nvSpPr>
          <p:cNvPr id="10243" name="Freeform 145"/>
          <p:cNvSpPr>
            <a:spLocks/>
          </p:cNvSpPr>
          <p:nvPr/>
        </p:nvSpPr>
        <p:spPr bwMode="auto">
          <a:xfrm>
            <a:off x="3486150" y="4699000"/>
            <a:ext cx="301625" cy="252413"/>
          </a:xfrm>
          <a:custGeom>
            <a:avLst/>
            <a:gdLst>
              <a:gd name="T0" fmla="*/ 2147483647 w 177"/>
              <a:gd name="T1" fmla="*/ 2147483647 h 161"/>
              <a:gd name="T2" fmla="*/ 2147483647 w 177"/>
              <a:gd name="T3" fmla="*/ 2147483647 h 161"/>
              <a:gd name="T4" fmla="*/ 2147483647 w 177"/>
              <a:gd name="T5" fmla="*/ 2147483647 h 161"/>
              <a:gd name="T6" fmla="*/ 2147483647 w 177"/>
              <a:gd name="T7" fmla="*/ 2147483647 h 161"/>
              <a:gd name="T8" fmla="*/ 2147483647 w 177"/>
              <a:gd name="T9" fmla="*/ 0 h 161"/>
              <a:gd name="T10" fmla="*/ 2147483647 w 177"/>
              <a:gd name="T11" fmla="*/ 2147483647 h 161"/>
              <a:gd name="T12" fmla="*/ 2147483647 w 177"/>
              <a:gd name="T13" fmla="*/ 0 h 161"/>
              <a:gd name="T14" fmla="*/ 2147483647 w 177"/>
              <a:gd name="T15" fmla="*/ 2147483647 h 161"/>
              <a:gd name="T16" fmla="*/ 2147483647 w 177"/>
              <a:gd name="T17" fmla="*/ 2147483647 h 161"/>
              <a:gd name="T18" fmla="*/ 2147483647 w 177"/>
              <a:gd name="T19" fmla="*/ 2147483647 h 161"/>
              <a:gd name="T20" fmla="*/ 2147483647 w 177"/>
              <a:gd name="T21" fmla="*/ 2147483647 h 161"/>
              <a:gd name="T22" fmla="*/ 2147483647 w 177"/>
              <a:gd name="T23" fmla="*/ 2147483647 h 161"/>
              <a:gd name="T24" fmla="*/ 2147483647 w 177"/>
              <a:gd name="T25" fmla="*/ 2147483647 h 161"/>
              <a:gd name="T26" fmla="*/ 2147483647 w 177"/>
              <a:gd name="T27" fmla="*/ 2147483647 h 161"/>
              <a:gd name="T28" fmla="*/ 2147483647 w 177"/>
              <a:gd name="T29" fmla="*/ 2147483647 h 161"/>
              <a:gd name="T30" fmla="*/ 2147483647 w 177"/>
              <a:gd name="T31" fmla="*/ 2147483647 h 161"/>
              <a:gd name="T32" fmla="*/ 2147483647 w 177"/>
              <a:gd name="T33" fmla="*/ 2147483647 h 161"/>
              <a:gd name="T34" fmla="*/ 2147483647 w 177"/>
              <a:gd name="T35" fmla="*/ 2147483647 h 161"/>
              <a:gd name="T36" fmla="*/ 0 w 177"/>
              <a:gd name="T37" fmla="*/ 2147483647 h 161"/>
              <a:gd name="T38" fmla="*/ 0 w 177"/>
              <a:gd name="T39" fmla="*/ 2147483647 h 161"/>
              <a:gd name="T40" fmla="*/ 2147483647 w 177"/>
              <a:gd name="T41" fmla="*/ 2147483647 h 161"/>
              <a:gd name="T42" fmla="*/ 2147483647 w 177"/>
              <a:gd name="T43" fmla="*/ 214748364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44" name="Rectangle 146"/>
          <p:cNvSpPr>
            <a:spLocks noChangeArrowheads="1"/>
          </p:cNvSpPr>
          <p:nvPr/>
        </p:nvSpPr>
        <p:spPr bwMode="auto">
          <a:xfrm>
            <a:off x="3516313" y="4778375"/>
            <a:ext cx="241300" cy="160338"/>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海南</a:t>
            </a:r>
          </a:p>
        </p:txBody>
      </p:sp>
      <p:sp>
        <p:nvSpPr>
          <p:cNvPr id="10245" name="Freeform 147"/>
          <p:cNvSpPr>
            <a:spLocks/>
          </p:cNvSpPr>
          <p:nvPr/>
        </p:nvSpPr>
        <p:spPr bwMode="auto">
          <a:xfrm>
            <a:off x="4568825" y="568325"/>
            <a:ext cx="1203325" cy="1095375"/>
          </a:xfrm>
          <a:custGeom>
            <a:avLst/>
            <a:gdLst>
              <a:gd name="T0" fmla="*/ 2147483647 w 705"/>
              <a:gd name="T1" fmla="*/ 2147483647 h 697"/>
              <a:gd name="T2" fmla="*/ 2147483647 w 705"/>
              <a:gd name="T3" fmla="*/ 2147483647 h 697"/>
              <a:gd name="T4" fmla="*/ 2147483647 w 705"/>
              <a:gd name="T5" fmla="*/ 2147483647 h 697"/>
              <a:gd name="T6" fmla="*/ 2147483647 w 705"/>
              <a:gd name="T7" fmla="*/ 2147483647 h 697"/>
              <a:gd name="T8" fmla="*/ 2147483647 w 705"/>
              <a:gd name="T9" fmla="*/ 2147483647 h 697"/>
              <a:gd name="T10" fmla="*/ 2147483647 w 705"/>
              <a:gd name="T11" fmla="*/ 2147483647 h 697"/>
              <a:gd name="T12" fmla="*/ 2147483647 w 705"/>
              <a:gd name="T13" fmla="*/ 2147483647 h 697"/>
              <a:gd name="T14" fmla="*/ 2147483647 w 705"/>
              <a:gd name="T15" fmla="*/ 2147483647 h 697"/>
              <a:gd name="T16" fmla="*/ 2147483647 w 705"/>
              <a:gd name="T17" fmla="*/ 2147483647 h 697"/>
              <a:gd name="T18" fmla="*/ 2147483647 w 705"/>
              <a:gd name="T19" fmla="*/ 2147483647 h 697"/>
              <a:gd name="T20" fmla="*/ 2147483647 w 705"/>
              <a:gd name="T21" fmla="*/ 2147483647 h 697"/>
              <a:gd name="T22" fmla="*/ 2147483647 w 705"/>
              <a:gd name="T23" fmla="*/ 2147483647 h 697"/>
              <a:gd name="T24" fmla="*/ 2147483647 w 705"/>
              <a:gd name="T25" fmla="*/ 2147483647 h 697"/>
              <a:gd name="T26" fmla="*/ 2147483647 w 705"/>
              <a:gd name="T27" fmla="*/ 2147483647 h 697"/>
              <a:gd name="T28" fmla="*/ 2147483647 w 705"/>
              <a:gd name="T29" fmla="*/ 2147483647 h 697"/>
              <a:gd name="T30" fmla="*/ 2147483647 w 705"/>
              <a:gd name="T31" fmla="*/ 2147483647 h 697"/>
              <a:gd name="T32" fmla="*/ 2147483647 w 705"/>
              <a:gd name="T33" fmla="*/ 2147483647 h 697"/>
              <a:gd name="T34" fmla="*/ 2147483647 w 705"/>
              <a:gd name="T35" fmla="*/ 2147483647 h 697"/>
              <a:gd name="T36" fmla="*/ 2147483647 w 705"/>
              <a:gd name="T37" fmla="*/ 2147483647 h 697"/>
              <a:gd name="T38" fmla="*/ 2147483647 w 705"/>
              <a:gd name="T39" fmla="*/ 2147483647 h 697"/>
              <a:gd name="T40" fmla="*/ 2147483647 w 705"/>
              <a:gd name="T41" fmla="*/ 2147483647 h 697"/>
              <a:gd name="T42" fmla="*/ 2147483647 w 705"/>
              <a:gd name="T43" fmla="*/ 2147483647 h 697"/>
              <a:gd name="T44" fmla="*/ 2147483647 w 705"/>
              <a:gd name="T45" fmla="*/ 2147483647 h 697"/>
              <a:gd name="T46" fmla="*/ 2147483647 w 705"/>
              <a:gd name="T47" fmla="*/ 2147483647 h 697"/>
              <a:gd name="T48" fmla="*/ 2147483647 w 705"/>
              <a:gd name="T49" fmla="*/ 2147483647 h 697"/>
              <a:gd name="T50" fmla="*/ 2147483647 w 705"/>
              <a:gd name="T51" fmla="*/ 2147483647 h 697"/>
              <a:gd name="T52" fmla="*/ 2147483647 w 705"/>
              <a:gd name="T53" fmla="*/ 2147483647 h 697"/>
              <a:gd name="T54" fmla="*/ 2147483647 w 705"/>
              <a:gd name="T55" fmla="*/ 2147483647 h 697"/>
              <a:gd name="T56" fmla="*/ 2147483647 w 705"/>
              <a:gd name="T57" fmla="*/ 2147483647 h 697"/>
              <a:gd name="T58" fmla="*/ 2147483647 w 705"/>
              <a:gd name="T59" fmla="*/ 2147483647 h 697"/>
              <a:gd name="T60" fmla="*/ 2147483647 w 705"/>
              <a:gd name="T61" fmla="*/ 2147483647 h 697"/>
              <a:gd name="T62" fmla="*/ 2147483647 w 705"/>
              <a:gd name="T63" fmla="*/ 2147483647 h 697"/>
              <a:gd name="T64" fmla="*/ 2147483647 w 705"/>
              <a:gd name="T65" fmla="*/ 2147483647 h 697"/>
              <a:gd name="T66" fmla="*/ 2147483647 w 705"/>
              <a:gd name="T67" fmla="*/ 2147483647 h 697"/>
              <a:gd name="T68" fmla="*/ 2147483647 w 705"/>
              <a:gd name="T69" fmla="*/ 2147483647 h 697"/>
              <a:gd name="T70" fmla="*/ 2147483647 w 705"/>
              <a:gd name="T71" fmla="*/ 2147483647 h 697"/>
              <a:gd name="T72" fmla="*/ 2147483647 w 705"/>
              <a:gd name="T73" fmla="*/ 2147483647 h 697"/>
              <a:gd name="T74" fmla="*/ 2147483647 w 705"/>
              <a:gd name="T75" fmla="*/ 214748364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46" name="Freeform 148"/>
          <p:cNvSpPr>
            <a:spLocks/>
          </p:cNvSpPr>
          <p:nvPr/>
        </p:nvSpPr>
        <p:spPr bwMode="auto">
          <a:xfrm>
            <a:off x="4691063" y="1411288"/>
            <a:ext cx="903287" cy="633412"/>
          </a:xfrm>
          <a:custGeom>
            <a:avLst/>
            <a:gdLst>
              <a:gd name="T0" fmla="*/ 2147483647 w 529"/>
              <a:gd name="T1" fmla="*/ 2147483647 h 401"/>
              <a:gd name="T2" fmla="*/ 2147483647 w 529"/>
              <a:gd name="T3" fmla="*/ 2147483647 h 401"/>
              <a:gd name="T4" fmla="*/ 2147483647 w 529"/>
              <a:gd name="T5" fmla="*/ 2147483647 h 401"/>
              <a:gd name="T6" fmla="*/ 2147483647 w 529"/>
              <a:gd name="T7" fmla="*/ 2147483647 h 401"/>
              <a:gd name="T8" fmla="*/ 2147483647 w 529"/>
              <a:gd name="T9" fmla="*/ 2147483647 h 401"/>
              <a:gd name="T10" fmla="*/ 2147483647 w 529"/>
              <a:gd name="T11" fmla="*/ 2147483647 h 401"/>
              <a:gd name="T12" fmla="*/ 2147483647 w 529"/>
              <a:gd name="T13" fmla="*/ 2147483647 h 401"/>
              <a:gd name="T14" fmla="*/ 2147483647 w 529"/>
              <a:gd name="T15" fmla="*/ 2147483647 h 401"/>
              <a:gd name="T16" fmla="*/ 2147483647 w 529"/>
              <a:gd name="T17" fmla="*/ 2147483647 h 401"/>
              <a:gd name="T18" fmla="*/ 2147483647 w 529"/>
              <a:gd name="T19" fmla="*/ 2147483647 h 401"/>
              <a:gd name="T20" fmla="*/ 2147483647 w 529"/>
              <a:gd name="T21" fmla="*/ 2147483647 h 401"/>
              <a:gd name="T22" fmla="*/ 2147483647 w 529"/>
              <a:gd name="T23" fmla="*/ 2147483647 h 401"/>
              <a:gd name="T24" fmla="*/ 2147483647 w 529"/>
              <a:gd name="T25" fmla="*/ 2147483647 h 401"/>
              <a:gd name="T26" fmla="*/ 2147483647 w 529"/>
              <a:gd name="T27" fmla="*/ 2147483647 h 401"/>
              <a:gd name="T28" fmla="*/ 2147483647 w 529"/>
              <a:gd name="T29" fmla="*/ 2147483647 h 401"/>
              <a:gd name="T30" fmla="*/ 2147483647 w 529"/>
              <a:gd name="T31" fmla="*/ 2147483647 h 401"/>
              <a:gd name="T32" fmla="*/ 2147483647 w 529"/>
              <a:gd name="T33" fmla="*/ 2147483647 h 401"/>
              <a:gd name="T34" fmla="*/ 2147483647 w 529"/>
              <a:gd name="T35" fmla="*/ 2147483647 h 401"/>
              <a:gd name="T36" fmla="*/ 2147483647 w 529"/>
              <a:gd name="T37" fmla="*/ 0 h 401"/>
              <a:gd name="T38" fmla="*/ 2147483647 w 529"/>
              <a:gd name="T39" fmla="*/ 2147483647 h 401"/>
              <a:gd name="T40" fmla="*/ 2147483647 w 529"/>
              <a:gd name="T41" fmla="*/ 2147483647 h 401"/>
              <a:gd name="T42" fmla="*/ 2147483647 w 529"/>
              <a:gd name="T43" fmla="*/ 2147483647 h 401"/>
              <a:gd name="T44" fmla="*/ 2147483647 w 529"/>
              <a:gd name="T45" fmla="*/ 2147483647 h 401"/>
              <a:gd name="T46" fmla="*/ 2147483647 w 529"/>
              <a:gd name="T47" fmla="*/ 2147483647 h 401"/>
              <a:gd name="T48" fmla="*/ 0 w 529"/>
              <a:gd name="T49" fmla="*/ 2147483647 h 401"/>
              <a:gd name="T50" fmla="*/ 2147483647 w 529"/>
              <a:gd name="T51" fmla="*/ 2147483647 h 401"/>
              <a:gd name="T52" fmla="*/ 2147483647 w 529"/>
              <a:gd name="T53" fmla="*/ 2147483647 h 401"/>
              <a:gd name="T54" fmla="*/ 2147483647 w 529"/>
              <a:gd name="T55" fmla="*/ 2147483647 h 401"/>
              <a:gd name="T56" fmla="*/ 2147483647 w 529"/>
              <a:gd name="T57" fmla="*/ 2147483647 h 401"/>
              <a:gd name="T58" fmla="*/ 2147483647 w 529"/>
              <a:gd name="T59" fmla="*/ 2147483647 h 401"/>
              <a:gd name="T60" fmla="*/ 2147483647 w 529"/>
              <a:gd name="T61" fmla="*/ 2147483647 h 401"/>
              <a:gd name="T62" fmla="*/ 2147483647 w 529"/>
              <a:gd name="T63" fmla="*/ 2147483647 h 401"/>
              <a:gd name="T64" fmla="*/ 2147483647 w 529"/>
              <a:gd name="T65" fmla="*/ 2147483647 h 401"/>
              <a:gd name="T66" fmla="*/ 2147483647 w 529"/>
              <a:gd name="T67" fmla="*/ 2147483647 h 401"/>
              <a:gd name="T68" fmla="*/ 2147483647 w 529"/>
              <a:gd name="T69" fmla="*/ 2147483647 h 401"/>
              <a:gd name="T70" fmla="*/ 2147483647 w 529"/>
              <a:gd name="T71" fmla="*/ 2147483647 h 401"/>
              <a:gd name="T72" fmla="*/ 2147483647 w 529"/>
              <a:gd name="T73" fmla="*/ 2147483647 h 401"/>
              <a:gd name="T74" fmla="*/ 2147483647 w 529"/>
              <a:gd name="T75" fmla="*/ 2147483647 h 401"/>
              <a:gd name="T76" fmla="*/ 2147483647 w 529"/>
              <a:gd name="T77" fmla="*/ 2147483647 h 401"/>
              <a:gd name="T78" fmla="*/ 2147483647 w 529"/>
              <a:gd name="T79" fmla="*/ 2147483647 h 401"/>
              <a:gd name="T80" fmla="*/ 2147483647 w 529"/>
              <a:gd name="T81" fmla="*/ 2147483647 h 401"/>
              <a:gd name="T82" fmla="*/ 2147483647 w 529"/>
              <a:gd name="T83" fmla="*/ 2147483647 h 401"/>
              <a:gd name="T84" fmla="*/ 2147483647 w 529"/>
              <a:gd name="T85" fmla="*/ 2147483647 h 401"/>
              <a:gd name="T86" fmla="*/ 2147483647 w 529"/>
              <a:gd name="T87" fmla="*/ 2147483647 h 401"/>
              <a:gd name="T88" fmla="*/ 2147483647 w 529"/>
              <a:gd name="T89" fmla="*/ 2147483647 h 401"/>
              <a:gd name="T90" fmla="*/ 2147483647 w 529"/>
              <a:gd name="T91" fmla="*/ 2147483647 h 401"/>
              <a:gd name="T92" fmla="*/ 2147483647 w 529"/>
              <a:gd name="T93" fmla="*/ 2147483647 h 401"/>
              <a:gd name="T94" fmla="*/ 2147483647 w 529"/>
              <a:gd name="T95" fmla="*/ 2147483647 h 401"/>
              <a:gd name="T96" fmla="*/ 2147483647 w 529"/>
              <a:gd name="T97" fmla="*/ 2147483647 h 401"/>
              <a:gd name="T98" fmla="*/ 2147483647 w 529"/>
              <a:gd name="T99" fmla="*/ 2147483647 h 401"/>
              <a:gd name="T100" fmla="*/ 2147483647 w 529"/>
              <a:gd name="T101" fmla="*/ 2147483647 h 401"/>
              <a:gd name="T102" fmla="*/ 2147483647 w 529"/>
              <a:gd name="T103" fmla="*/ 2147483647 h 401"/>
              <a:gd name="T104" fmla="*/ 2147483647 w 529"/>
              <a:gd name="T105" fmla="*/ 2147483647 h 401"/>
              <a:gd name="T106" fmla="*/ 2147483647 w 529"/>
              <a:gd name="T107" fmla="*/ 2147483647 h 401"/>
              <a:gd name="T108" fmla="*/ 2147483647 w 529"/>
              <a:gd name="T109" fmla="*/ 2147483647 h 401"/>
              <a:gd name="T110" fmla="*/ 2147483647 w 529"/>
              <a:gd name="T111" fmla="*/ 2147483647 h 401"/>
              <a:gd name="T112" fmla="*/ 2147483647 w 529"/>
              <a:gd name="T113" fmla="*/ 2147483647 h 401"/>
              <a:gd name="T114" fmla="*/ 2147483647 w 529"/>
              <a:gd name="T115" fmla="*/ 2147483647 h 401"/>
              <a:gd name="T116" fmla="*/ 2147483647 w 529"/>
              <a:gd name="T117" fmla="*/ 2147483647 h 401"/>
              <a:gd name="T118" fmla="*/ 2147483647 w 529"/>
              <a:gd name="T119" fmla="*/ 2147483647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47" name="Freeform 149"/>
          <p:cNvSpPr>
            <a:spLocks/>
          </p:cNvSpPr>
          <p:nvPr/>
        </p:nvSpPr>
        <p:spPr bwMode="auto">
          <a:xfrm>
            <a:off x="4498975" y="1762125"/>
            <a:ext cx="644525" cy="622300"/>
          </a:xfrm>
          <a:custGeom>
            <a:avLst/>
            <a:gdLst>
              <a:gd name="T0" fmla="*/ 2147483647 w 377"/>
              <a:gd name="T1" fmla="*/ 2147483647 h 393"/>
              <a:gd name="T2" fmla="*/ 2147483647 w 377"/>
              <a:gd name="T3" fmla="*/ 2147483647 h 393"/>
              <a:gd name="T4" fmla="*/ 2147483647 w 377"/>
              <a:gd name="T5" fmla="*/ 2147483647 h 393"/>
              <a:gd name="T6" fmla="*/ 2147483647 w 377"/>
              <a:gd name="T7" fmla="*/ 2147483647 h 393"/>
              <a:gd name="T8" fmla="*/ 2147483647 w 377"/>
              <a:gd name="T9" fmla="*/ 2147483647 h 393"/>
              <a:gd name="T10" fmla="*/ 2147483647 w 377"/>
              <a:gd name="T11" fmla="*/ 2147483647 h 393"/>
              <a:gd name="T12" fmla="*/ 2147483647 w 377"/>
              <a:gd name="T13" fmla="*/ 0 h 393"/>
              <a:gd name="T14" fmla="*/ 2147483647 w 377"/>
              <a:gd name="T15" fmla="*/ 0 h 393"/>
              <a:gd name="T16" fmla="*/ 2147483647 w 377"/>
              <a:gd name="T17" fmla="*/ 2147483647 h 393"/>
              <a:gd name="T18" fmla="*/ 2147483647 w 377"/>
              <a:gd name="T19" fmla="*/ 2147483647 h 393"/>
              <a:gd name="T20" fmla="*/ 2147483647 w 377"/>
              <a:gd name="T21" fmla="*/ 2147483647 h 393"/>
              <a:gd name="T22" fmla="*/ 2147483647 w 377"/>
              <a:gd name="T23" fmla="*/ 2147483647 h 393"/>
              <a:gd name="T24" fmla="*/ 2147483647 w 377"/>
              <a:gd name="T25" fmla="*/ 2147483647 h 393"/>
              <a:gd name="T26" fmla="*/ 2147483647 w 377"/>
              <a:gd name="T27" fmla="*/ 2147483647 h 393"/>
              <a:gd name="T28" fmla="*/ 2147483647 w 377"/>
              <a:gd name="T29" fmla="*/ 2147483647 h 393"/>
              <a:gd name="T30" fmla="*/ 2147483647 w 377"/>
              <a:gd name="T31" fmla="*/ 2147483647 h 393"/>
              <a:gd name="T32" fmla="*/ 2147483647 w 377"/>
              <a:gd name="T33" fmla="*/ 2147483647 h 393"/>
              <a:gd name="T34" fmla="*/ 2147483647 w 377"/>
              <a:gd name="T35" fmla="*/ 2147483647 h 393"/>
              <a:gd name="T36" fmla="*/ 2147483647 w 377"/>
              <a:gd name="T37" fmla="*/ 2147483647 h 393"/>
              <a:gd name="T38" fmla="*/ 0 w 377"/>
              <a:gd name="T39" fmla="*/ 2147483647 h 393"/>
              <a:gd name="T40" fmla="*/ 2147483647 w 377"/>
              <a:gd name="T41" fmla="*/ 2147483647 h 393"/>
              <a:gd name="T42" fmla="*/ 2147483647 w 377"/>
              <a:gd name="T43" fmla="*/ 2147483647 h 393"/>
              <a:gd name="T44" fmla="*/ 2147483647 w 377"/>
              <a:gd name="T45" fmla="*/ 2147483647 h 393"/>
              <a:gd name="T46" fmla="*/ 2147483647 w 377"/>
              <a:gd name="T47" fmla="*/ 2147483647 h 393"/>
              <a:gd name="T48" fmla="*/ 2147483647 w 377"/>
              <a:gd name="T49" fmla="*/ 2147483647 h 393"/>
              <a:gd name="T50" fmla="*/ 2147483647 w 377"/>
              <a:gd name="T51" fmla="*/ 2147483647 h 393"/>
              <a:gd name="T52" fmla="*/ 2147483647 w 377"/>
              <a:gd name="T53" fmla="*/ 2147483647 h 393"/>
              <a:gd name="T54" fmla="*/ 2147483647 w 377"/>
              <a:gd name="T55" fmla="*/ 2147483647 h 393"/>
              <a:gd name="T56" fmla="*/ 2147483647 w 377"/>
              <a:gd name="T57" fmla="*/ 2147483647 h 393"/>
              <a:gd name="T58" fmla="*/ 2147483647 w 377"/>
              <a:gd name="T59" fmla="*/ 2147483647 h 393"/>
              <a:gd name="T60" fmla="*/ 2147483647 w 377"/>
              <a:gd name="T61" fmla="*/ 2147483647 h 393"/>
              <a:gd name="T62" fmla="*/ 2147483647 w 377"/>
              <a:gd name="T63" fmla="*/ 2147483647 h 393"/>
              <a:gd name="T64" fmla="*/ 2147483647 w 377"/>
              <a:gd name="T65" fmla="*/ 2147483647 h 393"/>
              <a:gd name="T66" fmla="*/ 2147483647 w 377"/>
              <a:gd name="T67" fmla="*/ 2147483647 h 393"/>
              <a:gd name="T68" fmla="*/ 2147483647 w 377"/>
              <a:gd name="T69" fmla="*/ 2147483647 h 393"/>
              <a:gd name="T70" fmla="*/ 2147483647 w 377"/>
              <a:gd name="T71" fmla="*/ 2147483647 h 393"/>
              <a:gd name="T72" fmla="*/ 2147483647 w 377"/>
              <a:gd name="T73" fmla="*/ 2147483647 h 393"/>
              <a:gd name="T74" fmla="*/ 2147483647 w 377"/>
              <a:gd name="T75" fmla="*/ 2147483647 h 393"/>
              <a:gd name="T76" fmla="*/ 2147483647 w 377"/>
              <a:gd name="T77" fmla="*/ 2147483647 h 393"/>
              <a:gd name="T78" fmla="*/ 2147483647 w 377"/>
              <a:gd name="T79" fmla="*/ 2147483647 h 393"/>
              <a:gd name="T80" fmla="*/ 2147483647 w 377"/>
              <a:gd name="T81" fmla="*/ 2147483647 h 393"/>
              <a:gd name="T82" fmla="*/ 2147483647 w 377"/>
              <a:gd name="T83" fmla="*/ 2147483647 h 393"/>
              <a:gd name="T84" fmla="*/ 2147483647 w 377"/>
              <a:gd name="T85" fmla="*/ 2147483647 h 393"/>
              <a:gd name="T86" fmla="*/ 2147483647 w 377"/>
              <a:gd name="T87" fmla="*/ 2147483647 h 393"/>
              <a:gd name="T88" fmla="*/ 2147483647 w 377"/>
              <a:gd name="T89" fmla="*/ 2147483647 h 393"/>
              <a:gd name="T90" fmla="*/ 2147483647 w 377"/>
              <a:gd name="T91" fmla="*/ 2147483647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48" name="Freeform 150"/>
          <p:cNvSpPr>
            <a:spLocks/>
          </p:cNvSpPr>
          <p:nvPr/>
        </p:nvSpPr>
        <p:spPr bwMode="auto">
          <a:xfrm>
            <a:off x="4010025" y="1911350"/>
            <a:ext cx="603250" cy="846138"/>
          </a:xfrm>
          <a:custGeom>
            <a:avLst/>
            <a:gdLst>
              <a:gd name="T0" fmla="*/ 2147483647 w 353"/>
              <a:gd name="T1" fmla="*/ 2147483647 h 537"/>
              <a:gd name="T2" fmla="*/ 2147483647 w 353"/>
              <a:gd name="T3" fmla="*/ 2147483647 h 537"/>
              <a:gd name="T4" fmla="*/ 2147483647 w 353"/>
              <a:gd name="T5" fmla="*/ 2147483647 h 537"/>
              <a:gd name="T6" fmla="*/ 2147483647 w 353"/>
              <a:gd name="T7" fmla="*/ 0 h 537"/>
              <a:gd name="T8" fmla="*/ 2147483647 w 353"/>
              <a:gd name="T9" fmla="*/ 2147483647 h 537"/>
              <a:gd name="T10" fmla="*/ 2147483647 w 353"/>
              <a:gd name="T11" fmla="*/ 2147483647 h 537"/>
              <a:gd name="T12" fmla="*/ 2147483647 w 353"/>
              <a:gd name="T13" fmla="*/ 2147483647 h 537"/>
              <a:gd name="T14" fmla="*/ 2147483647 w 353"/>
              <a:gd name="T15" fmla="*/ 2147483647 h 537"/>
              <a:gd name="T16" fmla="*/ 2147483647 w 353"/>
              <a:gd name="T17" fmla="*/ 2147483647 h 537"/>
              <a:gd name="T18" fmla="*/ 2147483647 w 353"/>
              <a:gd name="T19" fmla="*/ 2147483647 h 537"/>
              <a:gd name="T20" fmla="*/ 2147483647 w 353"/>
              <a:gd name="T21" fmla="*/ 2147483647 h 537"/>
              <a:gd name="T22" fmla="*/ 2147483647 w 353"/>
              <a:gd name="T23" fmla="*/ 2147483647 h 537"/>
              <a:gd name="T24" fmla="*/ 2147483647 w 353"/>
              <a:gd name="T25" fmla="*/ 2147483647 h 537"/>
              <a:gd name="T26" fmla="*/ 2147483647 w 353"/>
              <a:gd name="T27" fmla="*/ 2147483647 h 537"/>
              <a:gd name="T28" fmla="*/ 2147483647 w 353"/>
              <a:gd name="T29" fmla="*/ 2147483647 h 537"/>
              <a:gd name="T30" fmla="*/ 2147483647 w 353"/>
              <a:gd name="T31" fmla="*/ 2147483647 h 537"/>
              <a:gd name="T32" fmla="*/ 2147483647 w 353"/>
              <a:gd name="T33" fmla="*/ 2147483647 h 537"/>
              <a:gd name="T34" fmla="*/ 2147483647 w 353"/>
              <a:gd name="T35" fmla="*/ 2147483647 h 537"/>
              <a:gd name="T36" fmla="*/ 2147483647 w 353"/>
              <a:gd name="T37" fmla="*/ 2147483647 h 537"/>
              <a:gd name="T38" fmla="*/ 2147483647 w 353"/>
              <a:gd name="T39" fmla="*/ 2147483647 h 537"/>
              <a:gd name="T40" fmla="*/ 2147483647 w 353"/>
              <a:gd name="T41" fmla="*/ 2147483647 h 537"/>
              <a:gd name="T42" fmla="*/ 2147483647 w 353"/>
              <a:gd name="T43" fmla="*/ 2147483647 h 537"/>
              <a:gd name="T44" fmla="*/ 2147483647 w 353"/>
              <a:gd name="T45" fmla="*/ 2147483647 h 537"/>
              <a:gd name="T46" fmla="*/ 2147483647 w 353"/>
              <a:gd name="T47" fmla="*/ 2147483647 h 537"/>
              <a:gd name="T48" fmla="*/ 2147483647 w 353"/>
              <a:gd name="T49" fmla="*/ 2147483647 h 537"/>
              <a:gd name="T50" fmla="*/ 2147483647 w 353"/>
              <a:gd name="T51" fmla="*/ 2147483647 h 537"/>
              <a:gd name="T52" fmla="*/ 2147483647 w 353"/>
              <a:gd name="T53" fmla="*/ 2147483647 h 537"/>
              <a:gd name="T54" fmla="*/ 2147483647 w 353"/>
              <a:gd name="T55" fmla="*/ 2147483647 h 537"/>
              <a:gd name="T56" fmla="*/ 2147483647 w 353"/>
              <a:gd name="T57" fmla="*/ 2147483647 h 537"/>
              <a:gd name="T58" fmla="*/ 2147483647 w 353"/>
              <a:gd name="T59" fmla="*/ 2147483647 h 537"/>
              <a:gd name="T60" fmla="*/ 2147483647 w 353"/>
              <a:gd name="T61" fmla="*/ 2147483647 h 537"/>
              <a:gd name="T62" fmla="*/ 2147483647 w 353"/>
              <a:gd name="T63" fmla="*/ 2147483647 h 537"/>
              <a:gd name="T64" fmla="*/ 2147483647 w 353"/>
              <a:gd name="T65" fmla="*/ 2147483647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49" name="Freeform 151"/>
          <p:cNvSpPr>
            <a:spLocks/>
          </p:cNvSpPr>
          <p:nvPr/>
        </p:nvSpPr>
        <p:spPr bwMode="auto">
          <a:xfrm>
            <a:off x="4184650" y="2119313"/>
            <a:ext cx="193675" cy="203200"/>
          </a:xfrm>
          <a:custGeom>
            <a:avLst/>
            <a:gdLst>
              <a:gd name="T0" fmla="*/ 2147483647 w 113"/>
              <a:gd name="T1" fmla="*/ 2147483647 h 129"/>
              <a:gd name="T2" fmla="*/ 2147483647 w 113"/>
              <a:gd name="T3" fmla="*/ 2147483647 h 129"/>
              <a:gd name="T4" fmla="*/ 2147483647 w 113"/>
              <a:gd name="T5" fmla="*/ 2147483647 h 129"/>
              <a:gd name="T6" fmla="*/ 2147483647 w 113"/>
              <a:gd name="T7" fmla="*/ 2147483647 h 129"/>
              <a:gd name="T8" fmla="*/ 2147483647 w 113"/>
              <a:gd name="T9" fmla="*/ 0 h 129"/>
              <a:gd name="T10" fmla="*/ 2147483647 w 113"/>
              <a:gd name="T11" fmla="*/ 0 h 129"/>
              <a:gd name="T12" fmla="*/ 2147483647 w 113"/>
              <a:gd name="T13" fmla="*/ 2147483647 h 129"/>
              <a:gd name="T14" fmla="*/ 2147483647 w 113"/>
              <a:gd name="T15" fmla="*/ 2147483647 h 129"/>
              <a:gd name="T16" fmla="*/ 0 w 113"/>
              <a:gd name="T17" fmla="*/ 2147483647 h 129"/>
              <a:gd name="T18" fmla="*/ 0 w 113"/>
              <a:gd name="T19" fmla="*/ 2147483647 h 129"/>
              <a:gd name="T20" fmla="*/ 2147483647 w 113"/>
              <a:gd name="T21" fmla="*/ 2147483647 h 129"/>
              <a:gd name="T22" fmla="*/ 2147483647 w 113"/>
              <a:gd name="T23" fmla="*/ 2147483647 h 129"/>
              <a:gd name="T24" fmla="*/ 2147483647 w 113"/>
              <a:gd name="T25" fmla="*/ 2147483647 h 129"/>
              <a:gd name="T26" fmla="*/ 2147483647 w 113"/>
              <a:gd name="T27" fmla="*/ 2147483647 h 129"/>
              <a:gd name="T28" fmla="*/ 2147483647 w 113"/>
              <a:gd name="T29" fmla="*/ 2147483647 h 129"/>
              <a:gd name="T30" fmla="*/ 2147483647 w 113"/>
              <a:gd name="T31" fmla="*/ 2147483647 h 129"/>
              <a:gd name="T32" fmla="*/ 2147483647 w 113"/>
              <a:gd name="T33" fmla="*/ 2147483647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0" name="Freeform 152"/>
          <p:cNvSpPr>
            <a:spLocks/>
          </p:cNvSpPr>
          <p:nvPr/>
        </p:nvSpPr>
        <p:spPr bwMode="auto">
          <a:xfrm>
            <a:off x="4308475" y="2219325"/>
            <a:ext cx="149225" cy="187325"/>
          </a:xfrm>
          <a:custGeom>
            <a:avLst/>
            <a:gdLst>
              <a:gd name="T0" fmla="*/ 2147483647 w 106"/>
              <a:gd name="T1" fmla="*/ 2147483647 h 133"/>
              <a:gd name="T2" fmla="*/ 2147483647 w 106"/>
              <a:gd name="T3" fmla="*/ 2147483647 h 133"/>
              <a:gd name="T4" fmla="*/ 2147483647 w 106"/>
              <a:gd name="T5" fmla="*/ 2147483647 h 133"/>
              <a:gd name="T6" fmla="*/ 2147483647 w 106"/>
              <a:gd name="T7" fmla="*/ 2147483647 h 133"/>
              <a:gd name="T8" fmla="*/ 2147483647 w 106"/>
              <a:gd name="T9" fmla="*/ 0 h 133"/>
              <a:gd name="T10" fmla="*/ 2147483647 w 106"/>
              <a:gd name="T11" fmla="*/ 2147483647 h 133"/>
              <a:gd name="T12" fmla="*/ 2147483647 w 106"/>
              <a:gd name="T13" fmla="*/ 2147483647 h 133"/>
              <a:gd name="T14" fmla="*/ 2147483647 w 106"/>
              <a:gd name="T15" fmla="*/ 2147483647 h 133"/>
              <a:gd name="T16" fmla="*/ 0 w 106"/>
              <a:gd name="T17" fmla="*/ 2147483647 h 133"/>
              <a:gd name="T18" fmla="*/ 2147483647 w 106"/>
              <a:gd name="T19" fmla="*/ 2147483647 h 133"/>
              <a:gd name="T20" fmla="*/ 2147483647 w 106"/>
              <a:gd name="T21" fmla="*/ 2147483647 h 133"/>
              <a:gd name="T22" fmla="*/ 2147483647 w 106"/>
              <a:gd name="T23" fmla="*/ 2147483647 h 133"/>
              <a:gd name="T24" fmla="*/ 2147483647 w 106"/>
              <a:gd name="T25" fmla="*/ 2147483647 h 1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6"/>
              <a:gd name="T40" fmla="*/ 0 h 133"/>
              <a:gd name="T41" fmla="*/ 106 w 106"/>
              <a:gd name="T42" fmla="*/ 133 h 1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6" h="133">
                <a:moveTo>
                  <a:pt x="106" y="89"/>
                </a:moveTo>
                <a:lnTo>
                  <a:pt x="96" y="62"/>
                </a:lnTo>
                <a:lnTo>
                  <a:pt x="67" y="44"/>
                </a:lnTo>
                <a:lnTo>
                  <a:pt x="58" y="9"/>
                </a:lnTo>
                <a:lnTo>
                  <a:pt x="38" y="0"/>
                </a:lnTo>
                <a:lnTo>
                  <a:pt x="29" y="9"/>
                </a:lnTo>
                <a:lnTo>
                  <a:pt x="6" y="20"/>
                </a:lnTo>
                <a:lnTo>
                  <a:pt x="10" y="53"/>
                </a:lnTo>
                <a:lnTo>
                  <a:pt x="0" y="124"/>
                </a:lnTo>
                <a:lnTo>
                  <a:pt x="19" y="133"/>
                </a:lnTo>
                <a:lnTo>
                  <a:pt x="67" y="124"/>
                </a:lnTo>
                <a:lnTo>
                  <a:pt x="67" y="89"/>
                </a:lnTo>
                <a:lnTo>
                  <a:pt x="106" y="89"/>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1" name="Freeform 153"/>
          <p:cNvSpPr>
            <a:spLocks/>
          </p:cNvSpPr>
          <p:nvPr/>
        </p:nvSpPr>
        <p:spPr bwMode="auto">
          <a:xfrm>
            <a:off x="4171950" y="2457450"/>
            <a:ext cx="741363" cy="458788"/>
          </a:xfrm>
          <a:custGeom>
            <a:avLst/>
            <a:gdLst>
              <a:gd name="T0" fmla="*/ 2147483647 w 433"/>
              <a:gd name="T1" fmla="*/ 2147483647 h 289"/>
              <a:gd name="T2" fmla="*/ 2147483647 w 433"/>
              <a:gd name="T3" fmla="*/ 2147483647 h 289"/>
              <a:gd name="T4" fmla="*/ 2147483647 w 433"/>
              <a:gd name="T5" fmla="*/ 2147483647 h 289"/>
              <a:gd name="T6" fmla="*/ 2147483647 w 433"/>
              <a:gd name="T7" fmla="*/ 2147483647 h 289"/>
              <a:gd name="T8" fmla="*/ 2147483647 w 433"/>
              <a:gd name="T9" fmla="*/ 2147483647 h 289"/>
              <a:gd name="T10" fmla="*/ 2147483647 w 433"/>
              <a:gd name="T11" fmla="*/ 2147483647 h 289"/>
              <a:gd name="T12" fmla="*/ 2147483647 w 433"/>
              <a:gd name="T13" fmla="*/ 2147483647 h 289"/>
              <a:gd name="T14" fmla="*/ 2147483647 w 433"/>
              <a:gd name="T15" fmla="*/ 2147483647 h 289"/>
              <a:gd name="T16" fmla="*/ 2147483647 w 433"/>
              <a:gd name="T17" fmla="*/ 2147483647 h 289"/>
              <a:gd name="T18" fmla="*/ 2147483647 w 433"/>
              <a:gd name="T19" fmla="*/ 2147483647 h 289"/>
              <a:gd name="T20" fmla="*/ 0 w 433"/>
              <a:gd name="T21" fmla="*/ 2147483647 h 289"/>
              <a:gd name="T22" fmla="*/ 2147483647 w 433"/>
              <a:gd name="T23" fmla="*/ 2147483647 h 289"/>
              <a:gd name="T24" fmla="*/ 2147483647 w 433"/>
              <a:gd name="T25" fmla="*/ 2147483647 h 289"/>
              <a:gd name="T26" fmla="*/ 2147483647 w 433"/>
              <a:gd name="T27" fmla="*/ 2147483647 h 289"/>
              <a:gd name="T28" fmla="*/ 2147483647 w 433"/>
              <a:gd name="T29" fmla="*/ 2147483647 h 289"/>
              <a:gd name="T30" fmla="*/ 2147483647 w 433"/>
              <a:gd name="T31" fmla="*/ 2147483647 h 289"/>
              <a:gd name="T32" fmla="*/ 2147483647 w 433"/>
              <a:gd name="T33" fmla="*/ 2147483647 h 289"/>
              <a:gd name="T34" fmla="*/ 2147483647 w 433"/>
              <a:gd name="T35" fmla="*/ 2147483647 h 289"/>
              <a:gd name="T36" fmla="*/ 2147483647 w 433"/>
              <a:gd name="T37" fmla="*/ 2147483647 h 289"/>
              <a:gd name="T38" fmla="*/ 2147483647 w 433"/>
              <a:gd name="T39" fmla="*/ 2147483647 h 289"/>
              <a:gd name="T40" fmla="*/ 2147483647 w 433"/>
              <a:gd name="T41" fmla="*/ 2147483647 h 289"/>
              <a:gd name="T42" fmla="*/ 2147483647 w 433"/>
              <a:gd name="T43" fmla="*/ 2147483647 h 289"/>
              <a:gd name="T44" fmla="*/ 2147483647 w 433"/>
              <a:gd name="T45" fmla="*/ 2147483647 h 289"/>
              <a:gd name="T46" fmla="*/ 2147483647 w 433"/>
              <a:gd name="T47" fmla="*/ 2147483647 h 289"/>
              <a:gd name="T48" fmla="*/ 2147483647 w 433"/>
              <a:gd name="T49" fmla="*/ 2147483647 h 289"/>
              <a:gd name="T50" fmla="*/ 2147483647 w 433"/>
              <a:gd name="T51" fmla="*/ 2147483647 h 289"/>
              <a:gd name="T52" fmla="*/ 2147483647 w 433"/>
              <a:gd name="T53" fmla="*/ 2147483647 h 289"/>
              <a:gd name="T54" fmla="*/ 2147483647 w 433"/>
              <a:gd name="T55" fmla="*/ 2147483647 h 289"/>
              <a:gd name="T56" fmla="*/ 2147483647 w 433"/>
              <a:gd name="T57" fmla="*/ 2147483647 h 289"/>
              <a:gd name="T58" fmla="*/ 2147483647 w 433"/>
              <a:gd name="T59" fmla="*/ 2147483647 h 289"/>
              <a:gd name="T60" fmla="*/ 2147483647 w 433"/>
              <a:gd name="T61" fmla="*/ 2147483647 h 289"/>
              <a:gd name="T62" fmla="*/ 2147483647 w 433"/>
              <a:gd name="T63" fmla="*/ 2147483647 h 289"/>
              <a:gd name="T64" fmla="*/ 2147483647 w 433"/>
              <a:gd name="T65" fmla="*/ 2147483647 h 289"/>
              <a:gd name="T66" fmla="*/ 2147483647 w 433"/>
              <a:gd name="T67" fmla="*/ 2147483647 h 289"/>
              <a:gd name="T68" fmla="*/ 2147483647 w 433"/>
              <a:gd name="T69" fmla="*/ 2147483647 h 289"/>
              <a:gd name="T70" fmla="*/ 2147483647 w 433"/>
              <a:gd name="T71" fmla="*/ 2147483647 h 289"/>
              <a:gd name="T72" fmla="*/ 2147483647 w 433"/>
              <a:gd name="T73" fmla="*/ 2147483647 h 289"/>
              <a:gd name="T74" fmla="*/ 2147483647 w 433"/>
              <a:gd name="T75" fmla="*/ 2147483647 h 289"/>
              <a:gd name="T76" fmla="*/ 2147483647 w 433"/>
              <a:gd name="T77" fmla="*/ 2147483647 h 289"/>
              <a:gd name="T78" fmla="*/ 2147483647 w 433"/>
              <a:gd name="T79" fmla="*/ 0 h 289"/>
              <a:gd name="T80" fmla="*/ 2147483647 w 433"/>
              <a:gd name="T81" fmla="*/ 2147483647 h 289"/>
              <a:gd name="T82" fmla="*/ 2147483647 w 433"/>
              <a:gd name="T83" fmla="*/ 2147483647 h 289"/>
              <a:gd name="T84" fmla="*/ 2147483647 w 433"/>
              <a:gd name="T85" fmla="*/ 2147483647 h 289"/>
              <a:gd name="T86" fmla="*/ 2147483647 w 433"/>
              <a:gd name="T87" fmla="*/ 2147483647 h 289"/>
              <a:gd name="T88" fmla="*/ 2147483647 w 433"/>
              <a:gd name="T89" fmla="*/ 2147483647 h 289"/>
              <a:gd name="T90" fmla="*/ 2147483647 w 433"/>
              <a:gd name="T91" fmla="*/ 2147483647 h 289"/>
              <a:gd name="T92" fmla="*/ 2147483647 w 433"/>
              <a:gd name="T93" fmla="*/ 0 h 289"/>
              <a:gd name="T94" fmla="*/ 2147483647 w 433"/>
              <a:gd name="T95" fmla="*/ 0 h 289"/>
              <a:gd name="T96" fmla="*/ 2147483647 w 433"/>
              <a:gd name="T97" fmla="*/ 0 h 289"/>
              <a:gd name="T98" fmla="*/ 2147483647 w 433"/>
              <a:gd name="T99" fmla="*/ 2147483647 h 289"/>
              <a:gd name="T100" fmla="*/ 2147483647 w 433"/>
              <a:gd name="T101" fmla="*/ 2147483647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2" name="Freeform 154"/>
          <p:cNvSpPr>
            <a:spLocks/>
          </p:cNvSpPr>
          <p:nvPr/>
        </p:nvSpPr>
        <p:spPr bwMode="auto">
          <a:xfrm>
            <a:off x="4324350" y="2824163"/>
            <a:ext cx="612775" cy="504825"/>
          </a:xfrm>
          <a:custGeom>
            <a:avLst/>
            <a:gdLst>
              <a:gd name="T0" fmla="*/ 2147483647 w 361"/>
              <a:gd name="T1" fmla="*/ 0 h 321"/>
              <a:gd name="T2" fmla="*/ 2147483647 w 361"/>
              <a:gd name="T3" fmla="*/ 0 h 321"/>
              <a:gd name="T4" fmla="*/ 2147483647 w 361"/>
              <a:gd name="T5" fmla="*/ 2147483647 h 321"/>
              <a:gd name="T6" fmla="*/ 2147483647 w 361"/>
              <a:gd name="T7" fmla="*/ 2147483647 h 321"/>
              <a:gd name="T8" fmla="*/ 2147483647 w 361"/>
              <a:gd name="T9" fmla="*/ 2147483647 h 321"/>
              <a:gd name="T10" fmla="*/ 2147483647 w 361"/>
              <a:gd name="T11" fmla="*/ 2147483647 h 321"/>
              <a:gd name="T12" fmla="*/ 2147483647 w 361"/>
              <a:gd name="T13" fmla="*/ 2147483647 h 321"/>
              <a:gd name="T14" fmla="*/ 2147483647 w 361"/>
              <a:gd name="T15" fmla="*/ 2147483647 h 321"/>
              <a:gd name="T16" fmla="*/ 2147483647 w 361"/>
              <a:gd name="T17" fmla="*/ 2147483647 h 321"/>
              <a:gd name="T18" fmla="*/ 2147483647 w 361"/>
              <a:gd name="T19" fmla="*/ 2147483647 h 321"/>
              <a:gd name="T20" fmla="*/ 2147483647 w 361"/>
              <a:gd name="T21" fmla="*/ 2147483647 h 321"/>
              <a:gd name="T22" fmla="*/ 0 w 361"/>
              <a:gd name="T23" fmla="*/ 2147483647 h 321"/>
              <a:gd name="T24" fmla="*/ 2147483647 w 361"/>
              <a:gd name="T25" fmla="*/ 2147483647 h 321"/>
              <a:gd name="T26" fmla="*/ 2147483647 w 361"/>
              <a:gd name="T27" fmla="*/ 2147483647 h 321"/>
              <a:gd name="T28" fmla="*/ 2147483647 w 361"/>
              <a:gd name="T29" fmla="*/ 2147483647 h 321"/>
              <a:gd name="T30" fmla="*/ 2147483647 w 361"/>
              <a:gd name="T31" fmla="*/ 2147483647 h 321"/>
              <a:gd name="T32" fmla="*/ 2147483647 w 361"/>
              <a:gd name="T33" fmla="*/ 2147483647 h 321"/>
              <a:gd name="T34" fmla="*/ 2147483647 w 361"/>
              <a:gd name="T35" fmla="*/ 2147483647 h 321"/>
              <a:gd name="T36" fmla="*/ 2147483647 w 361"/>
              <a:gd name="T37" fmla="*/ 2147483647 h 321"/>
              <a:gd name="T38" fmla="*/ 2147483647 w 361"/>
              <a:gd name="T39" fmla="*/ 2147483647 h 321"/>
              <a:gd name="T40" fmla="*/ 2147483647 w 361"/>
              <a:gd name="T41" fmla="*/ 2147483647 h 321"/>
              <a:gd name="T42" fmla="*/ 2147483647 w 361"/>
              <a:gd name="T43" fmla="*/ 2147483647 h 321"/>
              <a:gd name="T44" fmla="*/ 2147483647 w 361"/>
              <a:gd name="T45" fmla="*/ 2147483647 h 321"/>
              <a:gd name="T46" fmla="*/ 2147483647 w 361"/>
              <a:gd name="T47" fmla="*/ 2147483647 h 321"/>
              <a:gd name="T48" fmla="*/ 2147483647 w 361"/>
              <a:gd name="T49" fmla="*/ 2147483647 h 321"/>
              <a:gd name="T50" fmla="*/ 2147483647 w 361"/>
              <a:gd name="T51" fmla="*/ 2147483647 h 321"/>
              <a:gd name="T52" fmla="*/ 2147483647 w 361"/>
              <a:gd name="T53" fmla="*/ 2147483647 h 321"/>
              <a:gd name="T54" fmla="*/ 2147483647 w 361"/>
              <a:gd name="T55" fmla="*/ 2147483647 h 321"/>
              <a:gd name="T56" fmla="*/ 2147483647 w 361"/>
              <a:gd name="T57" fmla="*/ 2147483647 h 321"/>
              <a:gd name="T58" fmla="*/ 2147483647 w 361"/>
              <a:gd name="T59" fmla="*/ 2147483647 h 321"/>
              <a:gd name="T60" fmla="*/ 2147483647 w 361"/>
              <a:gd name="T61" fmla="*/ 2147483647 h 321"/>
              <a:gd name="T62" fmla="*/ 2147483647 w 361"/>
              <a:gd name="T63" fmla="*/ 2147483647 h 321"/>
              <a:gd name="T64" fmla="*/ 2147483647 w 361"/>
              <a:gd name="T65" fmla="*/ 2147483647 h 321"/>
              <a:gd name="T66" fmla="*/ 2147483647 w 361"/>
              <a:gd name="T67" fmla="*/ 2147483647 h 321"/>
              <a:gd name="T68" fmla="*/ 2147483647 w 361"/>
              <a:gd name="T69" fmla="*/ 2147483647 h 321"/>
              <a:gd name="T70" fmla="*/ 2147483647 w 361"/>
              <a:gd name="T71" fmla="*/ 2147483647 h 321"/>
              <a:gd name="T72" fmla="*/ 2147483647 w 361"/>
              <a:gd name="T73" fmla="*/ 2147483647 h 321"/>
              <a:gd name="T74" fmla="*/ 2147483647 w 361"/>
              <a:gd name="T75" fmla="*/ 2147483647 h 321"/>
              <a:gd name="T76" fmla="*/ 2147483647 w 361"/>
              <a:gd name="T77" fmla="*/ 2147483647 h 321"/>
              <a:gd name="T78" fmla="*/ 2147483647 w 361"/>
              <a:gd name="T79" fmla="*/ 2147483647 h 321"/>
              <a:gd name="T80" fmla="*/ 2147483647 w 361"/>
              <a:gd name="T81" fmla="*/ 2147483647 h 321"/>
              <a:gd name="T82" fmla="*/ 2147483647 w 361"/>
              <a:gd name="T83" fmla="*/ 2147483647 h 321"/>
              <a:gd name="T84" fmla="*/ 2147483647 w 361"/>
              <a:gd name="T85" fmla="*/ 2147483647 h 321"/>
              <a:gd name="T86" fmla="*/ 2147483647 w 361"/>
              <a:gd name="T87" fmla="*/ 2147483647 h 321"/>
              <a:gd name="T88" fmla="*/ 2147483647 w 361"/>
              <a:gd name="T89" fmla="*/ 2147483647 h 321"/>
              <a:gd name="T90" fmla="*/ 2147483647 w 361"/>
              <a:gd name="T91" fmla="*/ 2147483647 h 321"/>
              <a:gd name="T92" fmla="*/ 2147483647 w 361"/>
              <a:gd name="T93" fmla="*/ 2147483647 h 321"/>
              <a:gd name="T94" fmla="*/ 2147483647 w 361"/>
              <a:gd name="T95" fmla="*/ 2147483647 h 321"/>
              <a:gd name="T96" fmla="*/ 2147483647 w 361"/>
              <a:gd name="T97" fmla="*/ 2147483647 h 321"/>
              <a:gd name="T98" fmla="*/ 2147483647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3" name="Freeform 155"/>
          <p:cNvSpPr>
            <a:spLocks/>
          </p:cNvSpPr>
          <p:nvPr/>
        </p:nvSpPr>
        <p:spPr bwMode="auto">
          <a:xfrm>
            <a:off x="4829175" y="3225800"/>
            <a:ext cx="107950" cy="88900"/>
          </a:xfrm>
          <a:custGeom>
            <a:avLst/>
            <a:gdLst>
              <a:gd name="T0" fmla="*/ 2147483647 w 65"/>
              <a:gd name="T1" fmla="*/ 0 h 57"/>
              <a:gd name="T2" fmla="*/ 0 w 65"/>
              <a:gd name="T3" fmla="*/ 2147483647 h 57"/>
              <a:gd name="T4" fmla="*/ 2147483647 w 65"/>
              <a:gd name="T5" fmla="*/ 2147483647 h 57"/>
              <a:gd name="T6" fmla="*/ 2147483647 w 65"/>
              <a:gd name="T7" fmla="*/ 2147483647 h 57"/>
              <a:gd name="T8" fmla="*/ 2147483647 w 65"/>
              <a:gd name="T9" fmla="*/ 2147483647 h 57"/>
              <a:gd name="T10" fmla="*/ 2147483647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4" name="Freeform 156"/>
          <p:cNvSpPr>
            <a:spLocks/>
          </p:cNvSpPr>
          <p:nvPr/>
        </p:nvSpPr>
        <p:spPr bwMode="auto">
          <a:xfrm>
            <a:off x="4556125" y="3289300"/>
            <a:ext cx="409575" cy="468313"/>
          </a:xfrm>
          <a:custGeom>
            <a:avLst/>
            <a:gdLst>
              <a:gd name="T0" fmla="*/ 2147483647 w 241"/>
              <a:gd name="T1" fmla="*/ 2147483647 h 297"/>
              <a:gd name="T2" fmla="*/ 2147483647 w 241"/>
              <a:gd name="T3" fmla="*/ 0 h 297"/>
              <a:gd name="T4" fmla="*/ 2147483647 w 241"/>
              <a:gd name="T5" fmla="*/ 2147483647 h 297"/>
              <a:gd name="T6" fmla="*/ 2147483647 w 241"/>
              <a:gd name="T7" fmla="*/ 2147483647 h 297"/>
              <a:gd name="T8" fmla="*/ 2147483647 w 241"/>
              <a:gd name="T9" fmla="*/ 2147483647 h 297"/>
              <a:gd name="T10" fmla="*/ 2147483647 w 241"/>
              <a:gd name="T11" fmla="*/ 2147483647 h 297"/>
              <a:gd name="T12" fmla="*/ 2147483647 w 241"/>
              <a:gd name="T13" fmla="*/ 2147483647 h 297"/>
              <a:gd name="T14" fmla="*/ 2147483647 w 241"/>
              <a:gd name="T15" fmla="*/ 2147483647 h 297"/>
              <a:gd name="T16" fmla="*/ 2147483647 w 241"/>
              <a:gd name="T17" fmla="*/ 2147483647 h 297"/>
              <a:gd name="T18" fmla="*/ 2147483647 w 241"/>
              <a:gd name="T19" fmla="*/ 2147483647 h 297"/>
              <a:gd name="T20" fmla="*/ 2147483647 w 241"/>
              <a:gd name="T21" fmla="*/ 2147483647 h 297"/>
              <a:gd name="T22" fmla="*/ 2147483647 w 241"/>
              <a:gd name="T23" fmla="*/ 2147483647 h 297"/>
              <a:gd name="T24" fmla="*/ 2147483647 w 241"/>
              <a:gd name="T25" fmla="*/ 2147483647 h 297"/>
              <a:gd name="T26" fmla="*/ 2147483647 w 241"/>
              <a:gd name="T27" fmla="*/ 2147483647 h 297"/>
              <a:gd name="T28" fmla="*/ 2147483647 w 241"/>
              <a:gd name="T29" fmla="*/ 2147483647 h 297"/>
              <a:gd name="T30" fmla="*/ 0 w 241"/>
              <a:gd name="T31" fmla="*/ 2147483647 h 297"/>
              <a:gd name="T32" fmla="*/ 0 w 241"/>
              <a:gd name="T33" fmla="*/ 2147483647 h 297"/>
              <a:gd name="T34" fmla="*/ 2147483647 w 241"/>
              <a:gd name="T35" fmla="*/ 2147483647 h 297"/>
              <a:gd name="T36" fmla="*/ 2147483647 w 241"/>
              <a:gd name="T37" fmla="*/ 2147483647 h 297"/>
              <a:gd name="T38" fmla="*/ 2147483647 w 241"/>
              <a:gd name="T39" fmla="*/ 2147483647 h 297"/>
              <a:gd name="T40" fmla="*/ 2147483647 w 241"/>
              <a:gd name="T41" fmla="*/ 2147483647 h 297"/>
              <a:gd name="T42" fmla="*/ 2147483647 w 241"/>
              <a:gd name="T43" fmla="*/ 2147483647 h 297"/>
              <a:gd name="T44" fmla="*/ 2147483647 w 241"/>
              <a:gd name="T45" fmla="*/ 2147483647 h 297"/>
              <a:gd name="T46" fmla="*/ 2147483647 w 241"/>
              <a:gd name="T47" fmla="*/ 2147483647 h 297"/>
              <a:gd name="T48" fmla="*/ 2147483647 w 241"/>
              <a:gd name="T49" fmla="*/ 2147483647 h 297"/>
              <a:gd name="T50" fmla="*/ 2147483647 w 241"/>
              <a:gd name="T51" fmla="*/ 2147483647 h 297"/>
              <a:gd name="T52" fmla="*/ 2147483647 w 241"/>
              <a:gd name="T53" fmla="*/ 2147483647 h 297"/>
              <a:gd name="T54" fmla="*/ 2147483647 w 241"/>
              <a:gd name="T55" fmla="*/ 2147483647 h 297"/>
              <a:gd name="T56" fmla="*/ 2147483647 w 241"/>
              <a:gd name="T57" fmla="*/ 2147483647 h 297"/>
              <a:gd name="T58" fmla="*/ 2147483647 w 241"/>
              <a:gd name="T59" fmla="*/ 2147483647 h 297"/>
              <a:gd name="T60" fmla="*/ 2147483647 w 241"/>
              <a:gd name="T61" fmla="*/ 2147483647 h 297"/>
              <a:gd name="T62" fmla="*/ 2147483647 w 241"/>
              <a:gd name="T63" fmla="*/ 2147483647 h 297"/>
              <a:gd name="T64" fmla="*/ 2147483647 w 241"/>
              <a:gd name="T65" fmla="*/ 2147483647 h 297"/>
              <a:gd name="T66" fmla="*/ 2147483647 w 241"/>
              <a:gd name="T67" fmla="*/ 2147483647 h 297"/>
              <a:gd name="T68" fmla="*/ 2147483647 w 241"/>
              <a:gd name="T69" fmla="*/ 2147483647 h 297"/>
              <a:gd name="T70" fmla="*/ 2147483647 w 241"/>
              <a:gd name="T71" fmla="*/ 2147483647 h 297"/>
              <a:gd name="T72" fmla="*/ 2147483647 w 241"/>
              <a:gd name="T73" fmla="*/ 2147483647 h 297"/>
              <a:gd name="T74" fmla="*/ 2147483647 w 241"/>
              <a:gd name="T75" fmla="*/ 2147483647 h 297"/>
              <a:gd name="T76" fmla="*/ 2147483647 w 241"/>
              <a:gd name="T77" fmla="*/ 2147483647 h 297"/>
              <a:gd name="T78" fmla="*/ 2147483647 w 241"/>
              <a:gd name="T79" fmla="*/ 2147483647 h 297"/>
              <a:gd name="T80" fmla="*/ 2147483647 w 241"/>
              <a:gd name="T81" fmla="*/ 2147483647 h 297"/>
              <a:gd name="T82" fmla="*/ 2147483647 w 241"/>
              <a:gd name="T83" fmla="*/ 2147483647 h 297"/>
              <a:gd name="T84" fmla="*/ 2147483647 w 241"/>
              <a:gd name="T85" fmla="*/ 2147483647 h 297"/>
              <a:gd name="T86" fmla="*/ 2147483647 w 241"/>
              <a:gd name="T87" fmla="*/ 2147483647 h 297"/>
              <a:gd name="T88" fmla="*/ 2147483647 w 241"/>
              <a:gd name="T89" fmla="*/ 2147483647 h 297"/>
              <a:gd name="T90" fmla="*/ 2147483647 w 241"/>
              <a:gd name="T91" fmla="*/ 2147483647 h 297"/>
              <a:gd name="T92" fmla="*/ 2147483647 w 241"/>
              <a:gd name="T93" fmla="*/ 2147483647 h 297"/>
              <a:gd name="T94" fmla="*/ 2147483647 w 241"/>
              <a:gd name="T95" fmla="*/ 2147483647 h 297"/>
              <a:gd name="T96" fmla="*/ 2147483647 w 241"/>
              <a:gd name="T97" fmla="*/ 2147483647 h 297"/>
              <a:gd name="T98" fmla="*/ 2147483647 w 241"/>
              <a:gd name="T99" fmla="*/ 2147483647 h 297"/>
              <a:gd name="T100" fmla="*/ 2147483647 w 241"/>
              <a:gd name="T101" fmla="*/ 2147483647 h 297"/>
              <a:gd name="T102" fmla="*/ 2147483647 w 241"/>
              <a:gd name="T103" fmla="*/ 2147483647 h 297"/>
              <a:gd name="T104" fmla="*/ 2147483647 w 241"/>
              <a:gd name="T105" fmla="*/ 2147483647 h 297"/>
              <a:gd name="T106" fmla="*/ 2147483647 w 241"/>
              <a:gd name="T107" fmla="*/ 2147483647 h 297"/>
              <a:gd name="T108" fmla="*/ 2147483647 w 241"/>
              <a:gd name="T109" fmla="*/ 2147483647 h 297"/>
              <a:gd name="T110" fmla="*/ 2147483647 w 241"/>
              <a:gd name="T111" fmla="*/ 2147483647 h 2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1"/>
              <a:gd name="T169" fmla="*/ 0 h 297"/>
              <a:gd name="T170" fmla="*/ 241 w 241"/>
              <a:gd name="T171" fmla="*/ 297 h 2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5" name="Freeform 157"/>
          <p:cNvSpPr>
            <a:spLocks/>
          </p:cNvSpPr>
          <p:nvPr/>
        </p:nvSpPr>
        <p:spPr bwMode="auto">
          <a:xfrm>
            <a:off x="4349750" y="3654425"/>
            <a:ext cx="465138" cy="581025"/>
          </a:xfrm>
          <a:custGeom>
            <a:avLst/>
            <a:gdLst>
              <a:gd name="T0" fmla="*/ 2147483647 w 273"/>
              <a:gd name="T1" fmla="*/ 2147483647 h 369"/>
              <a:gd name="T2" fmla="*/ 2147483647 w 273"/>
              <a:gd name="T3" fmla="*/ 2147483647 h 369"/>
              <a:gd name="T4" fmla="*/ 2147483647 w 273"/>
              <a:gd name="T5" fmla="*/ 2147483647 h 369"/>
              <a:gd name="T6" fmla="*/ 2147483647 w 273"/>
              <a:gd name="T7" fmla="*/ 2147483647 h 369"/>
              <a:gd name="T8" fmla="*/ 2147483647 w 273"/>
              <a:gd name="T9" fmla="*/ 2147483647 h 369"/>
              <a:gd name="T10" fmla="*/ 2147483647 w 273"/>
              <a:gd name="T11" fmla="*/ 2147483647 h 369"/>
              <a:gd name="T12" fmla="*/ 2147483647 w 273"/>
              <a:gd name="T13" fmla="*/ 2147483647 h 369"/>
              <a:gd name="T14" fmla="*/ 2147483647 w 273"/>
              <a:gd name="T15" fmla="*/ 2147483647 h 369"/>
              <a:gd name="T16" fmla="*/ 2147483647 w 273"/>
              <a:gd name="T17" fmla="*/ 2147483647 h 369"/>
              <a:gd name="T18" fmla="*/ 2147483647 w 273"/>
              <a:gd name="T19" fmla="*/ 2147483647 h 369"/>
              <a:gd name="T20" fmla="*/ 2147483647 w 273"/>
              <a:gd name="T21" fmla="*/ 2147483647 h 369"/>
              <a:gd name="T22" fmla="*/ 2147483647 w 273"/>
              <a:gd name="T23" fmla="*/ 2147483647 h 369"/>
              <a:gd name="T24" fmla="*/ 2147483647 w 273"/>
              <a:gd name="T25" fmla="*/ 0 h 369"/>
              <a:gd name="T26" fmla="*/ 2147483647 w 273"/>
              <a:gd name="T27" fmla="*/ 0 h 369"/>
              <a:gd name="T28" fmla="*/ 2147483647 w 273"/>
              <a:gd name="T29" fmla="*/ 2147483647 h 369"/>
              <a:gd name="T30" fmla="*/ 2147483647 w 273"/>
              <a:gd name="T31" fmla="*/ 2147483647 h 369"/>
              <a:gd name="T32" fmla="*/ 2147483647 w 273"/>
              <a:gd name="T33" fmla="*/ 2147483647 h 369"/>
              <a:gd name="T34" fmla="*/ 2147483647 w 273"/>
              <a:gd name="T35" fmla="*/ 2147483647 h 369"/>
              <a:gd name="T36" fmla="*/ 2147483647 w 273"/>
              <a:gd name="T37" fmla="*/ 2147483647 h 369"/>
              <a:gd name="T38" fmla="*/ 2147483647 w 273"/>
              <a:gd name="T39" fmla="*/ 2147483647 h 369"/>
              <a:gd name="T40" fmla="*/ 2147483647 w 273"/>
              <a:gd name="T41" fmla="*/ 2147483647 h 369"/>
              <a:gd name="T42" fmla="*/ 2147483647 w 273"/>
              <a:gd name="T43" fmla="*/ 2147483647 h 369"/>
              <a:gd name="T44" fmla="*/ 2147483647 w 273"/>
              <a:gd name="T45" fmla="*/ 2147483647 h 369"/>
              <a:gd name="T46" fmla="*/ 2147483647 w 273"/>
              <a:gd name="T47" fmla="*/ 2147483647 h 369"/>
              <a:gd name="T48" fmla="*/ 2147483647 w 273"/>
              <a:gd name="T49" fmla="*/ 2147483647 h 369"/>
              <a:gd name="T50" fmla="*/ 2147483647 w 273"/>
              <a:gd name="T51" fmla="*/ 2147483647 h 369"/>
              <a:gd name="T52" fmla="*/ 2147483647 w 273"/>
              <a:gd name="T53" fmla="*/ 2147483647 h 369"/>
              <a:gd name="T54" fmla="*/ 2147483647 w 273"/>
              <a:gd name="T55" fmla="*/ 2147483647 h 369"/>
              <a:gd name="T56" fmla="*/ 0 w 273"/>
              <a:gd name="T57" fmla="*/ 2147483647 h 369"/>
              <a:gd name="T58" fmla="*/ 2147483647 w 273"/>
              <a:gd name="T59" fmla="*/ 2147483647 h 369"/>
              <a:gd name="T60" fmla="*/ 2147483647 w 273"/>
              <a:gd name="T61" fmla="*/ 2147483647 h 369"/>
              <a:gd name="T62" fmla="*/ 2147483647 w 273"/>
              <a:gd name="T63" fmla="*/ 2147483647 h 369"/>
              <a:gd name="T64" fmla="*/ 2147483647 w 273"/>
              <a:gd name="T65" fmla="*/ 2147483647 h 369"/>
              <a:gd name="T66" fmla="*/ 2147483647 w 273"/>
              <a:gd name="T67" fmla="*/ 2147483647 h 369"/>
              <a:gd name="T68" fmla="*/ 2147483647 w 273"/>
              <a:gd name="T69" fmla="*/ 2147483647 h 369"/>
              <a:gd name="T70" fmla="*/ 2147483647 w 273"/>
              <a:gd name="T71" fmla="*/ 2147483647 h 369"/>
              <a:gd name="T72" fmla="*/ 2147483647 w 273"/>
              <a:gd name="T73" fmla="*/ 2147483647 h 369"/>
              <a:gd name="T74" fmla="*/ 2147483647 w 273"/>
              <a:gd name="T75" fmla="*/ 2147483647 h 369"/>
              <a:gd name="T76" fmla="*/ 2147483647 w 273"/>
              <a:gd name="T77" fmla="*/ 2147483647 h 369"/>
              <a:gd name="T78" fmla="*/ 2147483647 w 273"/>
              <a:gd name="T79" fmla="*/ 2147483647 h 369"/>
              <a:gd name="T80" fmla="*/ 2147483647 w 273"/>
              <a:gd name="T81" fmla="*/ 2147483647 h 369"/>
              <a:gd name="T82" fmla="*/ 2147483647 w 273"/>
              <a:gd name="T83" fmla="*/ 2147483647 h 369"/>
              <a:gd name="T84" fmla="*/ 2147483647 w 273"/>
              <a:gd name="T85" fmla="*/ 2147483647 h 369"/>
              <a:gd name="T86" fmla="*/ 2147483647 w 273"/>
              <a:gd name="T87" fmla="*/ 2147483647 h 369"/>
              <a:gd name="T88" fmla="*/ 2147483647 w 273"/>
              <a:gd name="T89" fmla="*/ 2147483647 h 369"/>
              <a:gd name="T90" fmla="*/ 2147483647 w 273"/>
              <a:gd name="T91" fmla="*/ 2147483647 h 369"/>
              <a:gd name="T92" fmla="*/ 2147483647 w 273"/>
              <a:gd name="T93" fmla="*/ 2147483647 h 369"/>
              <a:gd name="T94" fmla="*/ 2147483647 w 273"/>
              <a:gd name="T95" fmla="*/ 2147483647 h 369"/>
              <a:gd name="T96" fmla="*/ 2147483647 w 273"/>
              <a:gd name="T97" fmla="*/ 2147483647 h 369"/>
              <a:gd name="T98" fmla="*/ 2147483647 w 273"/>
              <a:gd name="T99" fmla="*/ 214748364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6" name="Freeform 158"/>
          <p:cNvSpPr>
            <a:spLocks/>
          </p:cNvSpPr>
          <p:nvPr/>
        </p:nvSpPr>
        <p:spPr bwMode="auto">
          <a:xfrm>
            <a:off x="3651250" y="3987800"/>
            <a:ext cx="850900" cy="577850"/>
          </a:xfrm>
          <a:custGeom>
            <a:avLst/>
            <a:gdLst>
              <a:gd name="T0" fmla="*/ 2147483647 w 505"/>
              <a:gd name="T1" fmla="*/ 2147483647 h 385"/>
              <a:gd name="T2" fmla="*/ 2147483647 w 505"/>
              <a:gd name="T3" fmla="*/ 2147483647 h 385"/>
              <a:gd name="T4" fmla="*/ 2147483647 w 505"/>
              <a:gd name="T5" fmla="*/ 2147483647 h 385"/>
              <a:gd name="T6" fmla="*/ 2147483647 w 505"/>
              <a:gd name="T7" fmla="*/ 2147483647 h 385"/>
              <a:gd name="T8" fmla="*/ 2147483647 w 505"/>
              <a:gd name="T9" fmla="*/ 2147483647 h 385"/>
              <a:gd name="T10" fmla="*/ 2147483647 w 505"/>
              <a:gd name="T11" fmla="*/ 0 h 385"/>
              <a:gd name="T12" fmla="*/ 2147483647 w 505"/>
              <a:gd name="T13" fmla="*/ 0 h 385"/>
              <a:gd name="T14" fmla="*/ 2147483647 w 505"/>
              <a:gd name="T15" fmla="*/ 2147483647 h 385"/>
              <a:gd name="T16" fmla="*/ 2147483647 w 505"/>
              <a:gd name="T17" fmla="*/ 2147483647 h 385"/>
              <a:gd name="T18" fmla="*/ 2147483647 w 505"/>
              <a:gd name="T19" fmla="*/ 2147483647 h 385"/>
              <a:gd name="T20" fmla="*/ 2147483647 w 505"/>
              <a:gd name="T21" fmla="*/ 2147483647 h 385"/>
              <a:gd name="T22" fmla="*/ 2147483647 w 505"/>
              <a:gd name="T23" fmla="*/ 2147483647 h 385"/>
              <a:gd name="T24" fmla="*/ 2147483647 w 505"/>
              <a:gd name="T25" fmla="*/ 2147483647 h 385"/>
              <a:gd name="T26" fmla="*/ 2147483647 w 505"/>
              <a:gd name="T27" fmla="*/ 2147483647 h 385"/>
              <a:gd name="T28" fmla="*/ 2147483647 w 505"/>
              <a:gd name="T29" fmla="*/ 2147483647 h 385"/>
              <a:gd name="T30" fmla="*/ 2147483647 w 505"/>
              <a:gd name="T31" fmla="*/ 2147483647 h 385"/>
              <a:gd name="T32" fmla="*/ 0 w 505"/>
              <a:gd name="T33" fmla="*/ 2147483647 h 385"/>
              <a:gd name="T34" fmla="*/ 2147483647 w 505"/>
              <a:gd name="T35" fmla="*/ 2147483647 h 385"/>
              <a:gd name="T36" fmla="*/ 2147483647 w 505"/>
              <a:gd name="T37" fmla="*/ 2147483647 h 385"/>
              <a:gd name="T38" fmla="*/ 2147483647 w 505"/>
              <a:gd name="T39" fmla="*/ 2147483647 h 385"/>
              <a:gd name="T40" fmla="*/ 2147483647 w 505"/>
              <a:gd name="T41" fmla="*/ 2147483647 h 385"/>
              <a:gd name="T42" fmla="*/ 2147483647 w 505"/>
              <a:gd name="T43" fmla="*/ 2147483647 h 385"/>
              <a:gd name="T44" fmla="*/ 2147483647 w 505"/>
              <a:gd name="T45" fmla="*/ 2147483647 h 385"/>
              <a:gd name="T46" fmla="*/ 2147483647 w 505"/>
              <a:gd name="T47" fmla="*/ 2147483647 h 385"/>
              <a:gd name="T48" fmla="*/ 2147483647 w 505"/>
              <a:gd name="T49" fmla="*/ 2147483647 h 385"/>
              <a:gd name="T50" fmla="*/ 2147483647 w 505"/>
              <a:gd name="T51" fmla="*/ 2147483647 h 385"/>
              <a:gd name="T52" fmla="*/ 2147483647 w 505"/>
              <a:gd name="T53" fmla="*/ 2147483647 h 385"/>
              <a:gd name="T54" fmla="*/ 2147483647 w 505"/>
              <a:gd name="T55" fmla="*/ 2147483647 h 385"/>
              <a:gd name="T56" fmla="*/ 2147483647 w 505"/>
              <a:gd name="T57" fmla="*/ 2147483647 h 385"/>
              <a:gd name="T58" fmla="*/ 2147483647 w 505"/>
              <a:gd name="T59" fmla="*/ 2147483647 h 385"/>
              <a:gd name="T60" fmla="*/ 2147483647 w 505"/>
              <a:gd name="T61" fmla="*/ 2147483647 h 385"/>
              <a:gd name="T62" fmla="*/ 2147483647 w 505"/>
              <a:gd name="T63" fmla="*/ 2147483647 h 385"/>
              <a:gd name="T64" fmla="*/ 2147483647 w 505"/>
              <a:gd name="T65" fmla="*/ 2147483647 h 385"/>
              <a:gd name="T66" fmla="*/ 2147483647 w 505"/>
              <a:gd name="T67" fmla="*/ 2147483647 h 385"/>
              <a:gd name="T68" fmla="*/ 2147483647 w 505"/>
              <a:gd name="T69" fmla="*/ 2147483647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7" name="Freeform 159"/>
          <p:cNvSpPr>
            <a:spLocks/>
          </p:cNvSpPr>
          <p:nvPr/>
        </p:nvSpPr>
        <p:spPr bwMode="auto">
          <a:xfrm>
            <a:off x="3063875" y="3908425"/>
            <a:ext cx="850900" cy="603250"/>
          </a:xfrm>
          <a:custGeom>
            <a:avLst/>
            <a:gdLst>
              <a:gd name="T0" fmla="*/ 2147483647 w 497"/>
              <a:gd name="T1" fmla="*/ 2147483647 h 385"/>
              <a:gd name="T2" fmla="*/ 2147483647 w 497"/>
              <a:gd name="T3" fmla="*/ 2147483647 h 385"/>
              <a:gd name="T4" fmla="*/ 2147483647 w 497"/>
              <a:gd name="T5" fmla="*/ 2147483647 h 385"/>
              <a:gd name="T6" fmla="*/ 2147483647 w 497"/>
              <a:gd name="T7" fmla="*/ 2147483647 h 385"/>
              <a:gd name="T8" fmla="*/ 2147483647 w 497"/>
              <a:gd name="T9" fmla="*/ 2147483647 h 385"/>
              <a:gd name="T10" fmla="*/ 2147483647 w 497"/>
              <a:gd name="T11" fmla="*/ 2147483647 h 385"/>
              <a:gd name="T12" fmla="*/ 2147483647 w 497"/>
              <a:gd name="T13" fmla="*/ 2147483647 h 385"/>
              <a:gd name="T14" fmla="*/ 2147483647 w 497"/>
              <a:gd name="T15" fmla="*/ 2147483647 h 385"/>
              <a:gd name="T16" fmla="*/ 2147483647 w 497"/>
              <a:gd name="T17" fmla="*/ 2147483647 h 385"/>
              <a:gd name="T18" fmla="*/ 2147483647 w 497"/>
              <a:gd name="T19" fmla="*/ 2147483647 h 385"/>
              <a:gd name="T20" fmla="*/ 2147483647 w 497"/>
              <a:gd name="T21" fmla="*/ 2147483647 h 385"/>
              <a:gd name="T22" fmla="*/ 2147483647 w 497"/>
              <a:gd name="T23" fmla="*/ 2147483647 h 385"/>
              <a:gd name="T24" fmla="*/ 2147483647 w 497"/>
              <a:gd name="T25" fmla="*/ 2147483647 h 385"/>
              <a:gd name="T26" fmla="*/ 2147483647 w 497"/>
              <a:gd name="T27" fmla="*/ 2147483647 h 385"/>
              <a:gd name="T28" fmla="*/ 2147483647 w 497"/>
              <a:gd name="T29" fmla="*/ 2147483647 h 385"/>
              <a:gd name="T30" fmla="*/ 2147483647 w 497"/>
              <a:gd name="T31" fmla="*/ 2147483647 h 385"/>
              <a:gd name="T32" fmla="*/ 2147483647 w 497"/>
              <a:gd name="T33" fmla="*/ 2147483647 h 385"/>
              <a:gd name="T34" fmla="*/ 2147483647 w 497"/>
              <a:gd name="T35" fmla="*/ 2147483647 h 385"/>
              <a:gd name="T36" fmla="*/ 2147483647 w 497"/>
              <a:gd name="T37" fmla="*/ 2147483647 h 385"/>
              <a:gd name="T38" fmla="*/ 2147483647 w 497"/>
              <a:gd name="T39" fmla="*/ 2147483647 h 385"/>
              <a:gd name="T40" fmla="*/ 2147483647 w 497"/>
              <a:gd name="T41" fmla="*/ 2147483647 h 385"/>
              <a:gd name="T42" fmla="*/ 2147483647 w 497"/>
              <a:gd name="T43" fmla="*/ 2147483647 h 385"/>
              <a:gd name="T44" fmla="*/ 2147483647 w 497"/>
              <a:gd name="T45" fmla="*/ 2147483647 h 385"/>
              <a:gd name="T46" fmla="*/ 0 w 497"/>
              <a:gd name="T47" fmla="*/ 2147483647 h 385"/>
              <a:gd name="T48" fmla="*/ 2147483647 w 497"/>
              <a:gd name="T49" fmla="*/ 2147483647 h 385"/>
              <a:gd name="T50" fmla="*/ 2147483647 w 497"/>
              <a:gd name="T51" fmla="*/ 2147483647 h 385"/>
              <a:gd name="T52" fmla="*/ 2147483647 w 497"/>
              <a:gd name="T53" fmla="*/ 2147483647 h 385"/>
              <a:gd name="T54" fmla="*/ 2147483647 w 497"/>
              <a:gd name="T55" fmla="*/ 2147483647 h 385"/>
              <a:gd name="T56" fmla="*/ 2147483647 w 497"/>
              <a:gd name="T57" fmla="*/ 2147483647 h 385"/>
              <a:gd name="T58" fmla="*/ 2147483647 w 497"/>
              <a:gd name="T59" fmla="*/ 2147483647 h 385"/>
              <a:gd name="T60" fmla="*/ 2147483647 w 497"/>
              <a:gd name="T61" fmla="*/ 2147483647 h 385"/>
              <a:gd name="T62" fmla="*/ 2147483647 w 497"/>
              <a:gd name="T63" fmla="*/ 2147483647 h 385"/>
              <a:gd name="T64" fmla="*/ 2147483647 w 497"/>
              <a:gd name="T65" fmla="*/ 2147483647 h 385"/>
              <a:gd name="T66" fmla="*/ 2147483647 w 497"/>
              <a:gd name="T67" fmla="*/ 2147483647 h 385"/>
              <a:gd name="T68" fmla="*/ 2147483647 w 497"/>
              <a:gd name="T69" fmla="*/ 2147483647 h 385"/>
              <a:gd name="T70" fmla="*/ 2147483647 w 497"/>
              <a:gd name="T71" fmla="*/ 2147483647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8" name="Freeform 160"/>
          <p:cNvSpPr>
            <a:spLocks/>
          </p:cNvSpPr>
          <p:nvPr/>
        </p:nvSpPr>
        <p:spPr bwMode="auto">
          <a:xfrm>
            <a:off x="2982913" y="3568700"/>
            <a:ext cx="631825" cy="555625"/>
          </a:xfrm>
          <a:custGeom>
            <a:avLst/>
            <a:gdLst>
              <a:gd name="T0" fmla="*/ 2147483647 w 369"/>
              <a:gd name="T1" fmla="*/ 2147483647 h 353"/>
              <a:gd name="T2" fmla="*/ 2147483647 w 369"/>
              <a:gd name="T3" fmla="*/ 2147483647 h 353"/>
              <a:gd name="T4" fmla="*/ 2147483647 w 369"/>
              <a:gd name="T5" fmla="*/ 2147483647 h 353"/>
              <a:gd name="T6" fmla="*/ 2147483647 w 369"/>
              <a:gd name="T7" fmla="*/ 2147483647 h 353"/>
              <a:gd name="T8" fmla="*/ 2147483647 w 369"/>
              <a:gd name="T9" fmla="*/ 2147483647 h 353"/>
              <a:gd name="T10" fmla="*/ 2147483647 w 369"/>
              <a:gd name="T11" fmla="*/ 2147483647 h 353"/>
              <a:gd name="T12" fmla="*/ 2147483647 w 369"/>
              <a:gd name="T13" fmla="*/ 2147483647 h 353"/>
              <a:gd name="T14" fmla="*/ 2147483647 w 369"/>
              <a:gd name="T15" fmla="*/ 2147483647 h 353"/>
              <a:gd name="T16" fmla="*/ 2147483647 w 369"/>
              <a:gd name="T17" fmla="*/ 2147483647 h 353"/>
              <a:gd name="T18" fmla="*/ 2147483647 w 369"/>
              <a:gd name="T19" fmla="*/ 2147483647 h 353"/>
              <a:gd name="T20" fmla="*/ 2147483647 w 369"/>
              <a:gd name="T21" fmla="*/ 2147483647 h 353"/>
              <a:gd name="T22" fmla="*/ 2147483647 w 369"/>
              <a:gd name="T23" fmla="*/ 2147483647 h 353"/>
              <a:gd name="T24" fmla="*/ 2147483647 w 369"/>
              <a:gd name="T25" fmla="*/ 2147483647 h 353"/>
              <a:gd name="T26" fmla="*/ 2147483647 w 369"/>
              <a:gd name="T27" fmla="*/ 0 h 353"/>
              <a:gd name="T28" fmla="*/ 2147483647 w 369"/>
              <a:gd name="T29" fmla="*/ 2147483647 h 353"/>
              <a:gd name="T30" fmla="*/ 2147483647 w 369"/>
              <a:gd name="T31" fmla="*/ 2147483647 h 353"/>
              <a:gd name="T32" fmla="*/ 2147483647 w 369"/>
              <a:gd name="T33" fmla="*/ 2147483647 h 353"/>
              <a:gd name="T34" fmla="*/ 2147483647 w 369"/>
              <a:gd name="T35" fmla="*/ 2147483647 h 353"/>
              <a:gd name="T36" fmla="*/ 2147483647 w 369"/>
              <a:gd name="T37" fmla="*/ 2147483647 h 353"/>
              <a:gd name="T38" fmla="*/ 2147483647 w 369"/>
              <a:gd name="T39" fmla="*/ 2147483647 h 353"/>
              <a:gd name="T40" fmla="*/ 2147483647 w 369"/>
              <a:gd name="T41" fmla="*/ 2147483647 h 353"/>
              <a:gd name="T42" fmla="*/ 2147483647 w 369"/>
              <a:gd name="T43" fmla="*/ 2147483647 h 353"/>
              <a:gd name="T44" fmla="*/ 2147483647 w 369"/>
              <a:gd name="T45" fmla="*/ 2147483647 h 353"/>
              <a:gd name="T46" fmla="*/ 2147483647 w 369"/>
              <a:gd name="T47" fmla="*/ 2147483647 h 353"/>
              <a:gd name="T48" fmla="*/ 2147483647 w 369"/>
              <a:gd name="T49" fmla="*/ 2147483647 h 353"/>
              <a:gd name="T50" fmla="*/ 2147483647 w 369"/>
              <a:gd name="T51" fmla="*/ 2147483647 h 353"/>
              <a:gd name="T52" fmla="*/ 2147483647 w 369"/>
              <a:gd name="T53" fmla="*/ 2147483647 h 353"/>
              <a:gd name="T54" fmla="*/ 2147483647 w 369"/>
              <a:gd name="T55" fmla="*/ 2147483647 h 353"/>
              <a:gd name="T56" fmla="*/ 2147483647 w 369"/>
              <a:gd name="T57" fmla="*/ 2147483647 h 353"/>
              <a:gd name="T58" fmla="*/ 2147483647 w 369"/>
              <a:gd name="T59" fmla="*/ 2147483647 h 353"/>
              <a:gd name="T60" fmla="*/ 2147483647 w 369"/>
              <a:gd name="T61" fmla="*/ 2147483647 h 353"/>
              <a:gd name="T62" fmla="*/ 2147483647 w 369"/>
              <a:gd name="T63" fmla="*/ 2147483647 h 353"/>
              <a:gd name="T64" fmla="*/ 2147483647 w 369"/>
              <a:gd name="T65" fmla="*/ 2147483647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59" name="Freeform 161"/>
          <p:cNvSpPr>
            <a:spLocks/>
          </p:cNvSpPr>
          <p:nvPr/>
        </p:nvSpPr>
        <p:spPr bwMode="auto">
          <a:xfrm>
            <a:off x="2271713" y="3529013"/>
            <a:ext cx="973137" cy="969962"/>
          </a:xfrm>
          <a:custGeom>
            <a:avLst/>
            <a:gdLst>
              <a:gd name="T0" fmla="*/ 2147483647 w 569"/>
              <a:gd name="T1" fmla="*/ 2147483647 h 617"/>
              <a:gd name="T2" fmla="*/ 2147483647 w 569"/>
              <a:gd name="T3" fmla="*/ 2147483647 h 617"/>
              <a:gd name="T4" fmla="*/ 2147483647 w 569"/>
              <a:gd name="T5" fmla="*/ 2147483647 h 617"/>
              <a:gd name="T6" fmla="*/ 2147483647 w 569"/>
              <a:gd name="T7" fmla="*/ 2147483647 h 617"/>
              <a:gd name="T8" fmla="*/ 2147483647 w 569"/>
              <a:gd name="T9" fmla="*/ 2147483647 h 617"/>
              <a:gd name="T10" fmla="*/ 2147483647 w 569"/>
              <a:gd name="T11" fmla="*/ 2147483647 h 617"/>
              <a:gd name="T12" fmla="*/ 2147483647 w 569"/>
              <a:gd name="T13" fmla="*/ 2147483647 h 617"/>
              <a:gd name="T14" fmla="*/ 2147483647 w 569"/>
              <a:gd name="T15" fmla="*/ 2147483647 h 617"/>
              <a:gd name="T16" fmla="*/ 2147483647 w 569"/>
              <a:gd name="T17" fmla="*/ 2147483647 h 617"/>
              <a:gd name="T18" fmla="*/ 2147483647 w 569"/>
              <a:gd name="T19" fmla="*/ 2147483647 h 617"/>
              <a:gd name="T20" fmla="*/ 2147483647 w 569"/>
              <a:gd name="T21" fmla="*/ 2147483647 h 617"/>
              <a:gd name="T22" fmla="*/ 2147483647 w 569"/>
              <a:gd name="T23" fmla="*/ 2147483647 h 617"/>
              <a:gd name="T24" fmla="*/ 2147483647 w 569"/>
              <a:gd name="T25" fmla="*/ 2147483647 h 617"/>
              <a:gd name="T26" fmla="*/ 2147483647 w 569"/>
              <a:gd name="T27" fmla="*/ 2147483647 h 617"/>
              <a:gd name="T28" fmla="*/ 2147483647 w 569"/>
              <a:gd name="T29" fmla="*/ 2147483647 h 617"/>
              <a:gd name="T30" fmla="*/ 2147483647 w 569"/>
              <a:gd name="T31" fmla="*/ 2147483647 h 617"/>
              <a:gd name="T32" fmla="*/ 2147483647 w 569"/>
              <a:gd name="T33" fmla="*/ 2147483647 h 617"/>
              <a:gd name="T34" fmla="*/ 2147483647 w 569"/>
              <a:gd name="T35" fmla="*/ 2147483647 h 617"/>
              <a:gd name="T36" fmla="*/ 2147483647 w 569"/>
              <a:gd name="T37" fmla="*/ 2147483647 h 617"/>
              <a:gd name="T38" fmla="*/ 2147483647 w 569"/>
              <a:gd name="T39" fmla="*/ 2147483647 h 617"/>
              <a:gd name="T40" fmla="*/ 2147483647 w 569"/>
              <a:gd name="T41" fmla="*/ 2147483647 h 617"/>
              <a:gd name="T42" fmla="*/ 2147483647 w 569"/>
              <a:gd name="T43" fmla="*/ 2147483647 h 617"/>
              <a:gd name="T44" fmla="*/ 2147483647 w 569"/>
              <a:gd name="T45" fmla="*/ 2147483647 h 617"/>
              <a:gd name="T46" fmla="*/ 2147483647 w 569"/>
              <a:gd name="T47" fmla="*/ 2147483647 h 617"/>
              <a:gd name="T48" fmla="*/ 2147483647 w 569"/>
              <a:gd name="T49" fmla="*/ 2147483647 h 617"/>
              <a:gd name="T50" fmla="*/ 2147483647 w 569"/>
              <a:gd name="T51" fmla="*/ 0 h 617"/>
              <a:gd name="T52" fmla="*/ 2147483647 w 569"/>
              <a:gd name="T53" fmla="*/ 0 h 617"/>
              <a:gd name="T54" fmla="*/ 2147483647 w 569"/>
              <a:gd name="T55" fmla="*/ 2147483647 h 617"/>
              <a:gd name="T56" fmla="*/ 2147483647 w 569"/>
              <a:gd name="T57" fmla="*/ 2147483647 h 617"/>
              <a:gd name="T58" fmla="*/ 2147483647 w 569"/>
              <a:gd name="T59" fmla="*/ 2147483647 h 617"/>
              <a:gd name="T60" fmla="*/ 2147483647 w 569"/>
              <a:gd name="T61" fmla="*/ 2147483647 h 617"/>
              <a:gd name="T62" fmla="*/ 2147483647 w 569"/>
              <a:gd name="T63" fmla="*/ 2147483647 h 617"/>
              <a:gd name="T64" fmla="*/ 2147483647 w 569"/>
              <a:gd name="T65" fmla="*/ 2147483647 h 617"/>
              <a:gd name="T66" fmla="*/ 2147483647 w 569"/>
              <a:gd name="T67" fmla="*/ 2147483647 h 617"/>
              <a:gd name="T68" fmla="*/ 0 w 569"/>
              <a:gd name="T69" fmla="*/ 2147483647 h 617"/>
              <a:gd name="T70" fmla="*/ 2147483647 w 569"/>
              <a:gd name="T71" fmla="*/ 2147483647 h 617"/>
              <a:gd name="T72" fmla="*/ 2147483647 w 569"/>
              <a:gd name="T73" fmla="*/ 2147483647 h 617"/>
              <a:gd name="T74" fmla="*/ 2147483647 w 569"/>
              <a:gd name="T75" fmla="*/ 2147483647 h 617"/>
              <a:gd name="T76" fmla="*/ 2147483647 w 569"/>
              <a:gd name="T77" fmla="*/ 2147483647 h 617"/>
              <a:gd name="T78" fmla="*/ 2147483647 w 569"/>
              <a:gd name="T79" fmla="*/ 2147483647 h 617"/>
              <a:gd name="T80" fmla="*/ 2147483647 w 569"/>
              <a:gd name="T81" fmla="*/ 2147483647 h 617"/>
              <a:gd name="T82" fmla="*/ 2147483647 w 569"/>
              <a:gd name="T83" fmla="*/ 2147483647 h 617"/>
              <a:gd name="T84" fmla="*/ 2147483647 w 569"/>
              <a:gd name="T85" fmla="*/ 2147483647 h 617"/>
              <a:gd name="T86" fmla="*/ 2147483647 w 569"/>
              <a:gd name="T87" fmla="*/ 2147483647 h 617"/>
              <a:gd name="T88" fmla="*/ 2147483647 w 569"/>
              <a:gd name="T89" fmla="*/ 2147483647 h 617"/>
              <a:gd name="T90" fmla="*/ 2147483647 w 569"/>
              <a:gd name="T91" fmla="*/ 2147483647 h 617"/>
              <a:gd name="T92" fmla="*/ 2147483647 w 569"/>
              <a:gd name="T93" fmla="*/ 2147483647 h 617"/>
              <a:gd name="T94" fmla="*/ 2147483647 w 569"/>
              <a:gd name="T95" fmla="*/ 2147483647 h 617"/>
              <a:gd name="T96" fmla="*/ 2147483647 w 569"/>
              <a:gd name="T97" fmla="*/ 2147483647 h 617"/>
              <a:gd name="T98" fmla="*/ 2147483647 w 569"/>
              <a:gd name="T99" fmla="*/ 2147483647 h 617"/>
              <a:gd name="T100" fmla="*/ 2147483647 w 569"/>
              <a:gd name="T101" fmla="*/ 2147483647 h 617"/>
              <a:gd name="T102" fmla="*/ 2147483647 w 569"/>
              <a:gd name="T103" fmla="*/ 2147483647 h 617"/>
              <a:gd name="T104" fmla="*/ 2147483647 w 569"/>
              <a:gd name="T105" fmla="*/ 2147483647 h 617"/>
              <a:gd name="T106" fmla="*/ 2147483647 w 569"/>
              <a:gd name="T107" fmla="*/ 2147483647 h 617"/>
              <a:gd name="T108" fmla="*/ 2147483647 w 569"/>
              <a:gd name="T109" fmla="*/ 2147483647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0" name="Freeform 162"/>
          <p:cNvSpPr>
            <a:spLocks/>
          </p:cNvSpPr>
          <p:nvPr/>
        </p:nvSpPr>
        <p:spPr bwMode="auto">
          <a:xfrm>
            <a:off x="454025" y="2406650"/>
            <a:ext cx="2066925" cy="1235075"/>
          </a:xfrm>
          <a:custGeom>
            <a:avLst/>
            <a:gdLst>
              <a:gd name="T0" fmla="*/ 2147483647 w 1209"/>
              <a:gd name="T1" fmla="*/ 2147483647 h 785"/>
              <a:gd name="T2" fmla="*/ 2147483647 w 1209"/>
              <a:gd name="T3" fmla="*/ 2147483647 h 785"/>
              <a:gd name="T4" fmla="*/ 2147483647 w 1209"/>
              <a:gd name="T5" fmla="*/ 2147483647 h 785"/>
              <a:gd name="T6" fmla="*/ 2147483647 w 1209"/>
              <a:gd name="T7" fmla="*/ 2147483647 h 785"/>
              <a:gd name="T8" fmla="*/ 2147483647 w 1209"/>
              <a:gd name="T9" fmla="*/ 2147483647 h 785"/>
              <a:gd name="T10" fmla="*/ 2147483647 w 1209"/>
              <a:gd name="T11" fmla="*/ 2147483647 h 785"/>
              <a:gd name="T12" fmla="*/ 2147483647 w 1209"/>
              <a:gd name="T13" fmla="*/ 2147483647 h 785"/>
              <a:gd name="T14" fmla="*/ 2147483647 w 1209"/>
              <a:gd name="T15" fmla="*/ 2147483647 h 785"/>
              <a:gd name="T16" fmla="*/ 2147483647 w 1209"/>
              <a:gd name="T17" fmla="*/ 2147483647 h 785"/>
              <a:gd name="T18" fmla="*/ 2147483647 w 1209"/>
              <a:gd name="T19" fmla="*/ 2147483647 h 785"/>
              <a:gd name="T20" fmla="*/ 2147483647 w 1209"/>
              <a:gd name="T21" fmla="*/ 2147483647 h 785"/>
              <a:gd name="T22" fmla="*/ 2147483647 w 1209"/>
              <a:gd name="T23" fmla="*/ 2147483647 h 785"/>
              <a:gd name="T24" fmla="*/ 2147483647 w 1209"/>
              <a:gd name="T25" fmla="*/ 2147483647 h 785"/>
              <a:gd name="T26" fmla="*/ 2147483647 w 1209"/>
              <a:gd name="T27" fmla="*/ 2147483647 h 785"/>
              <a:gd name="T28" fmla="*/ 2147483647 w 1209"/>
              <a:gd name="T29" fmla="*/ 2147483647 h 785"/>
              <a:gd name="T30" fmla="*/ 2147483647 w 1209"/>
              <a:gd name="T31" fmla="*/ 2147483647 h 785"/>
              <a:gd name="T32" fmla="*/ 2147483647 w 1209"/>
              <a:gd name="T33" fmla="*/ 2147483647 h 785"/>
              <a:gd name="T34" fmla="*/ 2147483647 w 1209"/>
              <a:gd name="T35" fmla="*/ 2147483647 h 785"/>
              <a:gd name="T36" fmla="*/ 2147483647 w 1209"/>
              <a:gd name="T37" fmla="*/ 2147483647 h 785"/>
              <a:gd name="T38" fmla="*/ 2147483647 w 1209"/>
              <a:gd name="T39" fmla="*/ 2147483647 h 785"/>
              <a:gd name="T40" fmla="*/ 2147483647 w 1209"/>
              <a:gd name="T41" fmla="*/ 2147483647 h 785"/>
              <a:gd name="T42" fmla="*/ 2147483647 w 1209"/>
              <a:gd name="T43" fmla="*/ 2147483647 h 785"/>
              <a:gd name="T44" fmla="*/ 2147483647 w 1209"/>
              <a:gd name="T45" fmla="*/ 2147483647 h 785"/>
              <a:gd name="T46" fmla="*/ 2147483647 w 1209"/>
              <a:gd name="T47" fmla="*/ 2147483647 h 785"/>
              <a:gd name="T48" fmla="*/ 2147483647 w 1209"/>
              <a:gd name="T49" fmla="*/ 2147483647 h 785"/>
              <a:gd name="T50" fmla="*/ 2147483647 w 1209"/>
              <a:gd name="T51" fmla="*/ 2147483647 h 785"/>
              <a:gd name="T52" fmla="*/ 2147483647 w 1209"/>
              <a:gd name="T53" fmla="*/ 2147483647 h 785"/>
              <a:gd name="T54" fmla="*/ 2147483647 w 1209"/>
              <a:gd name="T55" fmla="*/ 2147483647 h 785"/>
              <a:gd name="T56" fmla="*/ 2147483647 w 1209"/>
              <a:gd name="T57" fmla="*/ 2147483647 h 785"/>
              <a:gd name="T58" fmla="*/ 0 w 1209"/>
              <a:gd name="T59" fmla="*/ 2147483647 h 785"/>
              <a:gd name="T60" fmla="*/ 2147483647 w 1209"/>
              <a:gd name="T61" fmla="*/ 2147483647 h 785"/>
              <a:gd name="T62" fmla="*/ 2147483647 w 1209"/>
              <a:gd name="T63" fmla="*/ 2147483647 h 785"/>
              <a:gd name="T64" fmla="*/ 2147483647 w 1209"/>
              <a:gd name="T65" fmla="*/ 2147483647 h 785"/>
              <a:gd name="T66" fmla="*/ 2147483647 w 1209"/>
              <a:gd name="T67" fmla="*/ 2147483647 h 785"/>
              <a:gd name="T68" fmla="*/ 2147483647 w 1209"/>
              <a:gd name="T69" fmla="*/ 2147483647 h 785"/>
              <a:gd name="T70" fmla="*/ 2147483647 w 1209"/>
              <a:gd name="T71" fmla="*/ 2147483647 h 785"/>
              <a:gd name="T72" fmla="*/ 2147483647 w 1209"/>
              <a:gd name="T73" fmla="*/ 2147483647 h 785"/>
              <a:gd name="T74" fmla="*/ 2147483647 w 1209"/>
              <a:gd name="T75" fmla="*/ 2147483647 h 785"/>
              <a:gd name="T76" fmla="*/ 2147483647 w 1209"/>
              <a:gd name="T77" fmla="*/ 2147483647 h 785"/>
              <a:gd name="T78" fmla="*/ 2147483647 w 1209"/>
              <a:gd name="T79" fmla="*/ 2147483647 h 785"/>
              <a:gd name="T80" fmla="*/ 2147483647 w 1209"/>
              <a:gd name="T81" fmla="*/ 2147483647 h 785"/>
              <a:gd name="T82" fmla="*/ 2147483647 w 1209"/>
              <a:gd name="T83" fmla="*/ 2147483647 h 785"/>
              <a:gd name="T84" fmla="*/ 2147483647 w 1209"/>
              <a:gd name="T85" fmla="*/ 2147483647 h 785"/>
              <a:gd name="T86" fmla="*/ 2147483647 w 1209"/>
              <a:gd name="T87" fmla="*/ 2147483647 h 785"/>
              <a:gd name="T88" fmla="*/ 2147483647 w 1209"/>
              <a:gd name="T89" fmla="*/ 2147483647 h 785"/>
              <a:gd name="T90" fmla="*/ 2147483647 w 1209"/>
              <a:gd name="T91" fmla="*/ 2147483647 h 785"/>
              <a:gd name="T92" fmla="*/ 2147483647 w 1209"/>
              <a:gd name="T93" fmla="*/ 2147483647 h 785"/>
              <a:gd name="T94" fmla="*/ 2147483647 w 1209"/>
              <a:gd name="T95" fmla="*/ 2147483647 h 785"/>
              <a:gd name="T96" fmla="*/ 2147483647 w 1209"/>
              <a:gd name="T97" fmla="*/ 2147483647 h 785"/>
              <a:gd name="T98" fmla="*/ 2147483647 w 1209"/>
              <a:gd name="T99" fmla="*/ 2147483647 h 785"/>
              <a:gd name="T100" fmla="*/ 2147483647 w 1209"/>
              <a:gd name="T101" fmla="*/ 2147483647 h 785"/>
              <a:gd name="T102" fmla="*/ 2147483647 w 1209"/>
              <a:gd name="T103" fmla="*/ 2147483647 h 785"/>
              <a:gd name="T104" fmla="*/ 2147483647 w 1209"/>
              <a:gd name="T105" fmla="*/ 2147483647 h 785"/>
              <a:gd name="T106" fmla="*/ 2147483647 w 1209"/>
              <a:gd name="T107" fmla="*/ 2147483647 h 785"/>
              <a:gd name="T108" fmla="*/ 2147483647 w 1209"/>
              <a:gd name="T109" fmla="*/ 2147483647 h 785"/>
              <a:gd name="T110" fmla="*/ 2147483647 w 1209"/>
              <a:gd name="T111" fmla="*/ 2147483647 h 785"/>
              <a:gd name="T112" fmla="*/ 2147483647 w 1209"/>
              <a:gd name="T113" fmla="*/ 2147483647 h 785"/>
              <a:gd name="T114" fmla="*/ 2147483647 w 1209"/>
              <a:gd name="T115" fmla="*/ 2147483647 h 785"/>
              <a:gd name="T116" fmla="*/ 2147483647 w 1209"/>
              <a:gd name="T117" fmla="*/ 2147483647 h 785"/>
              <a:gd name="T118" fmla="*/ 2147483647 w 1209"/>
              <a:gd name="T119" fmla="*/ 2147483647 h 785"/>
              <a:gd name="T120" fmla="*/ 2147483647 w 1209"/>
              <a:gd name="T121" fmla="*/ 2147483647 h 785"/>
              <a:gd name="T122" fmla="*/ 2147483647 w 1209"/>
              <a:gd name="T123" fmla="*/ 2147483647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1" name="Freeform 164"/>
          <p:cNvSpPr>
            <a:spLocks/>
          </p:cNvSpPr>
          <p:nvPr/>
        </p:nvSpPr>
        <p:spPr bwMode="auto">
          <a:xfrm>
            <a:off x="1644650" y="2219325"/>
            <a:ext cx="1339850" cy="969963"/>
          </a:xfrm>
          <a:custGeom>
            <a:avLst/>
            <a:gdLst>
              <a:gd name="T0" fmla="*/ 2147483647 w 785"/>
              <a:gd name="T1" fmla="*/ 2147483647 h 617"/>
              <a:gd name="T2" fmla="*/ 2147483647 w 785"/>
              <a:gd name="T3" fmla="*/ 2147483647 h 617"/>
              <a:gd name="T4" fmla="*/ 2147483647 w 785"/>
              <a:gd name="T5" fmla="*/ 2147483647 h 617"/>
              <a:gd name="T6" fmla="*/ 2147483647 w 785"/>
              <a:gd name="T7" fmla="*/ 2147483647 h 617"/>
              <a:gd name="T8" fmla="*/ 2147483647 w 785"/>
              <a:gd name="T9" fmla="*/ 2147483647 h 617"/>
              <a:gd name="T10" fmla="*/ 2147483647 w 785"/>
              <a:gd name="T11" fmla="*/ 2147483647 h 617"/>
              <a:gd name="T12" fmla="*/ 2147483647 w 785"/>
              <a:gd name="T13" fmla="*/ 2147483647 h 617"/>
              <a:gd name="T14" fmla="*/ 2147483647 w 785"/>
              <a:gd name="T15" fmla="*/ 2147483647 h 617"/>
              <a:gd name="T16" fmla="*/ 2147483647 w 785"/>
              <a:gd name="T17" fmla="*/ 2147483647 h 617"/>
              <a:gd name="T18" fmla="*/ 2147483647 w 785"/>
              <a:gd name="T19" fmla="*/ 2147483647 h 617"/>
              <a:gd name="T20" fmla="*/ 2147483647 w 785"/>
              <a:gd name="T21" fmla="*/ 2147483647 h 617"/>
              <a:gd name="T22" fmla="*/ 2147483647 w 785"/>
              <a:gd name="T23" fmla="*/ 2147483647 h 617"/>
              <a:gd name="T24" fmla="*/ 2147483647 w 785"/>
              <a:gd name="T25" fmla="*/ 2147483647 h 617"/>
              <a:gd name="T26" fmla="*/ 2147483647 w 785"/>
              <a:gd name="T27" fmla="*/ 2147483647 h 617"/>
              <a:gd name="T28" fmla="*/ 2147483647 w 785"/>
              <a:gd name="T29" fmla="*/ 2147483647 h 617"/>
              <a:gd name="T30" fmla="*/ 2147483647 w 785"/>
              <a:gd name="T31" fmla="*/ 2147483647 h 617"/>
              <a:gd name="T32" fmla="*/ 2147483647 w 785"/>
              <a:gd name="T33" fmla="*/ 2147483647 h 617"/>
              <a:gd name="T34" fmla="*/ 2147483647 w 785"/>
              <a:gd name="T35" fmla="*/ 2147483647 h 617"/>
              <a:gd name="T36" fmla="*/ 2147483647 w 785"/>
              <a:gd name="T37" fmla="*/ 2147483647 h 617"/>
              <a:gd name="T38" fmla="*/ 2147483647 w 785"/>
              <a:gd name="T39" fmla="*/ 2147483647 h 617"/>
              <a:gd name="T40" fmla="*/ 0 w 785"/>
              <a:gd name="T41" fmla="*/ 2147483647 h 617"/>
              <a:gd name="T42" fmla="*/ 2147483647 w 785"/>
              <a:gd name="T43" fmla="*/ 2147483647 h 617"/>
              <a:gd name="T44" fmla="*/ 2147483647 w 785"/>
              <a:gd name="T45" fmla="*/ 2147483647 h 617"/>
              <a:gd name="T46" fmla="*/ 2147483647 w 785"/>
              <a:gd name="T47" fmla="*/ 2147483647 h 617"/>
              <a:gd name="T48" fmla="*/ 2147483647 w 785"/>
              <a:gd name="T49" fmla="*/ 2147483647 h 617"/>
              <a:gd name="T50" fmla="*/ 2147483647 w 785"/>
              <a:gd name="T51" fmla="*/ 2147483647 h 617"/>
              <a:gd name="T52" fmla="*/ 2147483647 w 785"/>
              <a:gd name="T53" fmla="*/ 2147483647 h 617"/>
              <a:gd name="T54" fmla="*/ 2147483647 w 785"/>
              <a:gd name="T55" fmla="*/ 2147483647 h 617"/>
              <a:gd name="T56" fmla="*/ 2147483647 w 785"/>
              <a:gd name="T57" fmla="*/ 2147483647 h 617"/>
              <a:gd name="T58" fmla="*/ 2147483647 w 785"/>
              <a:gd name="T59" fmla="*/ 2147483647 h 617"/>
              <a:gd name="T60" fmla="*/ 2147483647 w 785"/>
              <a:gd name="T61" fmla="*/ 0 h 617"/>
              <a:gd name="T62" fmla="*/ 2147483647 w 785"/>
              <a:gd name="T63" fmla="*/ 2147483647 h 617"/>
              <a:gd name="T64" fmla="*/ 2147483647 w 785"/>
              <a:gd name="T65" fmla="*/ 2147483647 h 617"/>
              <a:gd name="T66" fmla="*/ 2147483647 w 785"/>
              <a:gd name="T67" fmla="*/ 2147483647 h 617"/>
              <a:gd name="T68" fmla="*/ 2147483647 w 785"/>
              <a:gd name="T69" fmla="*/ 2147483647 h 617"/>
              <a:gd name="T70" fmla="*/ 2147483647 w 785"/>
              <a:gd name="T71" fmla="*/ 2147483647 h 617"/>
              <a:gd name="T72" fmla="*/ 2147483647 w 785"/>
              <a:gd name="T73" fmla="*/ 2147483647 h 617"/>
              <a:gd name="T74" fmla="*/ 2147483647 w 785"/>
              <a:gd name="T75" fmla="*/ 2147483647 h 617"/>
              <a:gd name="T76" fmla="*/ 2147483647 w 785"/>
              <a:gd name="T77" fmla="*/ 2147483647 h 617"/>
              <a:gd name="T78" fmla="*/ 2147483647 w 785"/>
              <a:gd name="T79" fmla="*/ 2147483647 h 617"/>
              <a:gd name="T80" fmla="*/ 2147483647 w 785"/>
              <a:gd name="T81" fmla="*/ 2147483647 h 617"/>
              <a:gd name="T82" fmla="*/ 2147483647 w 785"/>
              <a:gd name="T83" fmla="*/ 2147483647 h 617"/>
              <a:gd name="T84" fmla="*/ 2147483647 w 785"/>
              <a:gd name="T85" fmla="*/ 2147483647 h 617"/>
              <a:gd name="T86" fmla="*/ 2147483647 w 785"/>
              <a:gd name="T87" fmla="*/ 2147483647 h 617"/>
              <a:gd name="T88" fmla="*/ 2147483647 w 785"/>
              <a:gd name="T89" fmla="*/ 2147483647 h 617"/>
              <a:gd name="T90" fmla="*/ 2147483647 w 785"/>
              <a:gd name="T91" fmla="*/ 2147483647 h 617"/>
              <a:gd name="T92" fmla="*/ 2147483647 w 785"/>
              <a:gd name="T93" fmla="*/ 2147483647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2" name="Freeform 165"/>
          <p:cNvSpPr>
            <a:spLocks/>
          </p:cNvSpPr>
          <p:nvPr/>
        </p:nvSpPr>
        <p:spPr bwMode="auto">
          <a:xfrm>
            <a:off x="4075113" y="3452813"/>
            <a:ext cx="522287" cy="671512"/>
          </a:xfrm>
          <a:custGeom>
            <a:avLst/>
            <a:gdLst>
              <a:gd name="T0" fmla="*/ 2147483647 w 305"/>
              <a:gd name="T1" fmla="*/ 2147483647 h 425"/>
              <a:gd name="T2" fmla="*/ 2147483647 w 305"/>
              <a:gd name="T3" fmla="*/ 2147483647 h 425"/>
              <a:gd name="T4" fmla="*/ 2147483647 w 305"/>
              <a:gd name="T5" fmla="*/ 2147483647 h 425"/>
              <a:gd name="T6" fmla="*/ 2147483647 w 305"/>
              <a:gd name="T7" fmla="*/ 2147483647 h 425"/>
              <a:gd name="T8" fmla="*/ 2147483647 w 305"/>
              <a:gd name="T9" fmla="*/ 2147483647 h 425"/>
              <a:gd name="T10" fmla="*/ 2147483647 w 305"/>
              <a:gd name="T11" fmla="*/ 2147483647 h 425"/>
              <a:gd name="T12" fmla="*/ 2147483647 w 305"/>
              <a:gd name="T13" fmla="*/ 2147483647 h 425"/>
              <a:gd name="T14" fmla="*/ 2147483647 w 305"/>
              <a:gd name="T15" fmla="*/ 2147483647 h 425"/>
              <a:gd name="T16" fmla="*/ 2147483647 w 305"/>
              <a:gd name="T17" fmla="*/ 2147483647 h 425"/>
              <a:gd name="T18" fmla="*/ 2147483647 w 305"/>
              <a:gd name="T19" fmla="*/ 2147483647 h 425"/>
              <a:gd name="T20" fmla="*/ 2147483647 w 305"/>
              <a:gd name="T21" fmla="*/ 2147483647 h 425"/>
              <a:gd name="T22" fmla="*/ 2147483647 w 305"/>
              <a:gd name="T23" fmla="*/ 2147483647 h 425"/>
              <a:gd name="T24" fmla="*/ 2147483647 w 305"/>
              <a:gd name="T25" fmla="*/ 2147483647 h 425"/>
              <a:gd name="T26" fmla="*/ 2147483647 w 305"/>
              <a:gd name="T27" fmla="*/ 2147483647 h 425"/>
              <a:gd name="T28" fmla="*/ 2147483647 w 305"/>
              <a:gd name="T29" fmla="*/ 2147483647 h 425"/>
              <a:gd name="T30" fmla="*/ 2147483647 w 305"/>
              <a:gd name="T31" fmla="*/ 2147483647 h 425"/>
              <a:gd name="T32" fmla="*/ 2147483647 w 305"/>
              <a:gd name="T33" fmla="*/ 2147483647 h 425"/>
              <a:gd name="T34" fmla="*/ 2147483647 w 305"/>
              <a:gd name="T35" fmla="*/ 2147483647 h 425"/>
              <a:gd name="T36" fmla="*/ 2147483647 w 305"/>
              <a:gd name="T37" fmla="*/ 2147483647 h 425"/>
              <a:gd name="T38" fmla="*/ 2147483647 w 305"/>
              <a:gd name="T39" fmla="*/ 2147483647 h 425"/>
              <a:gd name="T40" fmla="*/ 2147483647 w 305"/>
              <a:gd name="T41" fmla="*/ 2147483647 h 425"/>
              <a:gd name="T42" fmla="*/ 2147483647 w 305"/>
              <a:gd name="T43" fmla="*/ 2147483647 h 425"/>
              <a:gd name="T44" fmla="*/ 2147483647 w 305"/>
              <a:gd name="T45" fmla="*/ 2147483647 h 425"/>
              <a:gd name="T46" fmla="*/ 2147483647 w 305"/>
              <a:gd name="T47" fmla="*/ 2147483647 h 425"/>
              <a:gd name="T48" fmla="*/ 2147483647 w 305"/>
              <a:gd name="T49" fmla="*/ 2147483647 h 425"/>
              <a:gd name="T50" fmla="*/ 2147483647 w 305"/>
              <a:gd name="T51" fmla="*/ 2147483647 h 425"/>
              <a:gd name="T52" fmla="*/ 2147483647 w 305"/>
              <a:gd name="T53" fmla="*/ 2147483647 h 425"/>
              <a:gd name="T54" fmla="*/ 2147483647 w 305"/>
              <a:gd name="T55" fmla="*/ 2147483647 h 425"/>
              <a:gd name="T56" fmla="*/ 2147483647 w 305"/>
              <a:gd name="T57" fmla="*/ 2147483647 h 425"/>
              <a:gd name="T58" fmla="*/ 2147483647 w 305"/>
              <a:gd name="T59" fmla="*/ 2147483647 h 425"/>
              <a:gd name="T60" fmla="*/ 2147483647 w 305"/>
              <a:gd name="T61" fmla="*/ 2147483647 h 425"/>
              <a:gd name="T62" fmla="*/ 2147483647 w 305"/>
              <a:gd name="T63" fmla="*/ 2147483647 h 425"/>
              <a:gd name="T64" fmla="*/ 2147483647 w 305"/>
              <a:gd name="T65" fmla="*/ 2147483647 h 425"/>
              <a:gd name="T66" fmla="*/ 2147483647 w 305"/>
              <a:gd name="T67" fmla="*/ 2147483647 h 425"/>
              <a:gd name="T68" fmla="*/ 2147483647 w 305"/>
              <a:gd name="T69" fmla="*/ 2147483647 h 425"/>
              <a:gd name="T70" fmla="*/ 2147483647 w 305"/>
              <a:gd name="T71" fmla="*/ 2147483647 h 425"/>
              <a:gd name="T72" fmla="*/ 0 w 305"/>
              <a:gd name="T73" fmla="*/ 2147483647 h 425"/>
              <a:gd name="T74" fmla="*/ 2147483647 w 305"/>
              <a:gd name="T75" fmla="*/ 2147483647 h 425"/>
              <a:gd name="T76" fmla="*/ 2147483647 w 305"/>
              <a:gd name="T77" fmla="*/ 2147483647 h 425"/>
              <a:gd name="T78" fmla="*/ 2147483647 w 305"/>
              <a:gd name="T79" fmla="*/ 2147483647 h 425"/>
              <a:gd name="T80" fmla="*/ 2147483647 w 305"/>
              <a:gd name="T81" fmla="*/ 2147483647 h 425"/>
              <a:gd name="T82" fmla="*/ 2147483647 w 305"/>
              <a:gd name="T83" fmla="*/ 2147483647 h 425"/>
              <a:gd name="T84" fmla="*/ 2147483647 w 305"/>
              <a:gd name="T85" fmla="*/ 2147483647 h 425"/>
              <a:gd name="T86" fmla="*/ 2147483647 w 305"/>
              <a:gd name="T87" fmla="*/ 2147483647 h 425"/>
              <a:gd name="T88" fmla="*/ 2147483647 w 305"/>
              <a:gd name="T89" fmla="*/ 2147483647 h 425"/>
              <a:gd name="T90" fmla="*/ 2147483647 w 305"/>
              <a:gd name="T91" fmla="*/ 2147483647 h 425"/>
              <a:gd name="T92" fmla="*/ 2147483647 w 305"/>
              <a:gd name="T93" fmla="*/ 2147483647 h 425"/>
              <a:gd name="T94" fmla="*/ 2147483647 w 305"/>
              <a:gd name="T95" fmla="*/ 2147483647 h 425"/>
              <a:gd name="T96" fmla="*/ 2147483647 w 305"/>
              <a:gd name="T97" fmla="*/ 0 h 425"/>
              <a:gd name="T98" fmla="*/ 2147483647 w 305"/>
              <a:gd name="T99" fmla="*/ 2147483647 h 425"/>
              <a:gd name="T100" fmla="*/ 2147483647 w 305"/>
              <a:gd name="T101" fmla="*/ 2147483647 h 425"/>
              <a:gd name="T102" fmla="*/ 2147483647 w 305"/>
              <a:gd name="T103" fmla="*/ 2147483647 h 425"/>
              <a:gd name="T104" fmla="*/ 2147483647 w 305"/>
              <a:gd name="T105" fmla="*/ 2147483647 h 425"/>
              <a:gd name="T106" fmla="*/ 2147483647 w 305"/>
              <a:gd name="T107" fmla="*/ 2147483647 h 425"/>
              <a:gd name="T108" fmla="*/ 2147483647 w 305"/>
              <a:gd name="T109" fmla="*/ 0 h 425"/>
              <a:gd name="T110" fmla="*/ 2147483647 w 305"/>
              <a:gd name="T111" fmla="*/ 2147483647 h 425"/>
              <a:gd name="T112" fmla="*/ 2147483647 w 305"/>
              <a:gd name="T113" fmla="*/ 2147483647 h 425"/>
              <a:gd name="T114" fmla="*/ 2147483647 w 305"/>
              <a:gd name="T115" fmla="*/ 2147483647 h 425"/>
              <a:gd name="T116" fmla="*/ 2147483647 w 305"/>
              <a:gd name="T117" fmla="*/ 2147483647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3" name="Freeform 166"/>
          <p:cNvSpPr>
            <a:spLocks/>
          </p:cNvSpPr>
          <p:nvPr/>
        </p:nvSpPr>
        <p:spPr bwMode="auto">
          <a:xfrm>
            <a:off x="3554413" y="3452813"/>
            <a:ext cx="603250" cy="658812"/>
          </a:xfrm>
          <a:custGeom>
            <a:avLst/>
            <a:gdLst>
              <a:gd name="T0" fmla="*/ 2147483647 w 353"/>
              <a:gd name="T1" fmla="*/ 2147483647 h 417"/>
              <a:gd name="T2" fmla="*/ 2147483647 w 353"/>
              <a:gd name="T3" fmla="*/ 2147483647 h 417"/>
              <a:gd name="T4" fmla="*/ 2147483647 w 353"/>
              <a:gd name="T5" fmla="*/ 2147483647 h 417"/>
              <a:gd name="T6" fmla="*/ 2147483647 w 353"/>
              <a:gd name="T7" fmla="*/ 2147483647 h 417"/>
              <a:gd name="T8" fmla="*/ 2147483647 w 353"/>
              <a:gd name="T9" fmla="*/ 2147483647 h 417"/>
              <a:gd name="T10" fmla="*/ 2147483647 w 353"/>
              <a:gd name="T11" fmla="*/ 2147483647 h 417"/>
              <a:gd name="T12" fmla="*/ 2147483647 w 353"/>
              <a:gd name="T13" fmla="*/ 2147483647 h 417"/>
              <a:gd name="T14" fmla="*/ 2147483647 w 353"/>
              <a:gd name="T15" fmla="*/ 2147483647 h 417"/>
              <a:gd name="T16" fmla="*/ 2147483647 w 353"/>
              <a:gd name="T17" fmla="*/ 2147483647 h 417"/>
              <a:gd name="T18" fmla="*/ 2147483647 w 353"/>
              <a:gd name="T19" fmla="*/ 2147483647 h 417"/>
              <a:gd name="T20" fmla="*/ 2147483647 w 353"/>
              <a:gd name="T21" fmla="*/ 2147483647 h 417"/>
              <a:gd name="T22" fmla="*/ 2147483647 w 353"/>
              <a:gd name="T23" fmla="*/ 2147483647 h 417"/>
              <a:gd name="T24" fmla="*/ 2147483647 w 353"/>
              <a:gd name="T25" fmla="*/ 2147483647 h 417"/>
              <a:gd name="T26" fmla="*/ 2147483647 w 353"/>
              <a:gd name="T27" fmla="*/ 2147483647 h 417"/>
              <a:gd name="T28" fmla="*/ 2147483647 w 353"/>
              <a:gd name="T29" fmla="*/ 2147483647 h 417"/>
              <a:gd name="T30" fmla="*/ 2147483647 w 353"/>
              <a:gd name="T31" fmla="*/ 2147483647 h 417"/>
              <a:gd name="T32" fmla="*/ 2147483647 w 353"/>
              <a:gd name="T33" fmla="*/ 2147483647 h 417"/>
              <a:gd name="T34" fmla="*/ 2147483647 w 353"/>
              <a:gd name="T35" fmla="*/ 2147483647 h 417"/>
              <a:gd name="T36" fmla="*/ 2147483647 w 353"/>
              <a:gd name="T37" fmla="*/ 2147483647 h 417"/>
              <a:gd name="T38" fmla="*/ 2147483647 w 353"/>
              <a:gd name="T39" fmla="*/ 2147483647 h 417"/>
              <a:gd name="T40" fmla="*/ 2147483647 w 353"/>
              <a:gd name="T41" fmla="*/ 2147483647 h 417"/>
              <a:gd name="T42" fmla="*/ 2147483647 w 353"/>
              <a:gd name="T43" fmla="*/ 2147483647 h 417"/>
              <a:gd name="T44" fmla="*/ 2147483647 w 353"/>
              <a:gd name="T45" fmla="*/ 2147483647 h 417"/>
              <a:gd name="T46" fmla="*/ 2147483647 w 353"/>
              <a:gd name="T47" fmla="*/ 2147483647 h 417"/>
              <a:gd name="T48" fmla="*/ 0 w 353"/>
              <a:gd name="T49" fmla="*/ 2147483647 h 417"/>
              <a:gd name="T50" fmla="*/ 2147483647 w 353"/>
              <a:gd name="T51" fmla="*/ 2147483647 h 417"/>
              <a:gd name="T52" fmla="*/ 2147483647 w 353"/>
              <a:gd name="T53" fmla="*/ 2147483647 h 417"/>
              <a:gd name="T54" fmla="*/ 2147483647 w 353"/>
              <a:gd name="T55" fmla="*/ 2147483647 h 417"/>
              <a:gd name="T56" fmla="*/ 2147483647 w 353"/>
              <a:gd name="T57" fmla="*/ 2147483647 h 417"/>
              <a:gd name="T58" fmla="*/ 2147483647 w 353"/>
              <a:gd name="T59" fmla="*/ 2147483647 h 417"/>
              <a:gd name="T60" fmla="*/ 2147483647 w 353"/>
              <a:gd name="T61" fmla="*/ 0 h 417"/>
              <a:gd name="T62" fmla="*/ 2147483647 w 353"/>
              <a:gd name="T63" fmla="*/ 2147483647 h 417"/>
              <a:gd name="T64" fmla="*/ 2147483647 w 353"/>
              <a:gd name="T65" fmla="*/ 2147483647 h 417"/>
              <a:gd name="T66" fmla="*/ 2147483647 w 353"/>
              <a:gd name="T67" fmla="*/ 2147483647 h 417"/>
              <a:gd name="T68" fmla="*/ 2147483647 w 353"/>
              <a:gd name="T69" fmla="*/ 2147483647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4" name="Freeform 167"/>
          <p:cNvSpPr>
            <a:spLocks/>
          </p:cNvSpPr>
          <p:nvPr/>
        </p:nvSpPr>
        <p:spPr bwMode="auto">
          <a:xfrm>
            <a:off x="3503613" y="3076575"/>
            <a:ext cx="833437" cy="501650"/>
          </a:xfrm>
          <a:custGeom>
            <a:avLst/>
            <a:gdLst>
              <a:gd name="T0" fmla="*/ 2147483647 w 489"/>
              <a:gd name="T1" fmla="*/ 2147483647 h 321"/>
              <a:gd name="T2" fmla="*/ 2147483647 w 489"/>
              <a:gd name="T3" fmla="*/ 2147483647 h 321"/>
              <a:gd name="T4" fmla="*/ 2147483647 w 489"/>
              <a:gd name="T5" fmla="*/ 2147483647 h 321"/>
              <a:gd name="T6" fmla="*/ 2147483647 w 489"/>
              <a:gd name="T7" fmla="*/ 2147483647 h 321"/>
              <a:gd name="T8" fmla="*/ 2147483647 w 489"/>
              <a:gd name="T9" fmla="*/ 2147483647 h 321"/>
              <a:gd name="T10" fmla="*/ 2147483647 w 489"/>
              <a:gd name="T11" fmla="*/ 2147483647 h 321"/>
              <a:gd name="T12" fmla="*/ 2147483647 w 489"/>
              <a:gd name="T13" fmla="*/ 2147483647 h 321"/>
              <a:gd name="T14" fmla="*/ 2147483647 w 489"/>
              <a:gd name="T15" fmla="*/ 2147483647 h 321"/>
              <a:gd name="T16" fmla="*/ 2147483647 w 489"/>
              <a:gd name="T17" fmla="*/ 2147483647 h 321"/>
              <a:gd name="T18" fmla="*/ 2147483647 w 489"/>
              <a:gd name="T19" fmla="*/ 2147483647 h 321"/>
              <a:gd name="T20" fmla="*/ 2147483647 w 489"/>
              <a:gd name="T21" fmla="*/ 2147483647 h 321"/>
              <a:gd name="T22" fmla="*/ 2147483647 w 489"/>
              <a:gd name="T23" fmla="*/ 2147483647 h 321"/>
              <a:gd name="T24" fmla="*/ 2147483647 w 489"/>
              <a:gd name="T25" fmla="*/ 2147483647 h 321"/>
              <a:gd name="T26" fmla="*/ 2147483647 w 489"/>
              <a:gd name="T27" fmla="*/ 2147483647 h 321"/>
              <a:gd name="T28" fmla="*/ 2147483647 w 489"/>
              <a:gd name="T29" fmla="*/ 2147483647 h 321"/>
              <a:gd name="T30" fmla="*/ 2147483647 w 489"/>
              <a:gd name="T31" fmla="*/ 2147483647 h 321"/>
              <a:gd name="T32" fmla="*/ 2147483647 w 489"/>
              <a:gd name="T33" fmla="*/ 2147483647 h 321"/>
              <a:gd name="T34" fmla="*/ 2147483647 w 489"/>
              <a:gd name="T35" fmla="*/ 2147483647 h 321"/>
              <a:gd name="T36" fmla="*/ 2147483647 w 489"/>
              <a:gd name="T37" fmla="*/ 2147483647 h 321"/>
              <a:gd name="T38" fmla="*/ 2147483647 w 489"/>
              <a:gd name="T39" fmla="*/ 2147483647 h 321"/>
              <a:gd name="T40" fmla="*/ 0 w 489"/>
              <a:gd name="T41" fmla="*/ 2147483647 h 321"/>
              <a:gd name="T42" fmla="*/ 2147483647 w 489"/>
              <a:gd name="T43" fmla="*/ 2147483647 h 321"/>
              <a:gd name="T44" fmla="*/ 2147483647 w 489"/>
              <a:gd name="T45" fmla="*/ 2147483647 h 321"/>
              <a:gd name="T46" fmla="*/ 0 w 489"/>
              <a:gd name="T47" fmla="*/ 2147483647 h 321"/>
              <a:gd name="T48" fmla="*/ 0 w 489"/>
              <a:gd name="T49" fmla="*/ 2147483647 h 321"/>
              <a:gd name="T50" fmla="*/ 2147483647 w 489"/>
              <a:gd name="T51" fmla="*/ 2147483647 h 321"/>
              <a:gd name="T52" fmla="*/ 2147483647 w 489"/>
              <a:gd name="T53" fmla="*/ 2147483647 h 321"/>
              <a:gd name="T54" fmla="*/ 2147483647 w 489"/>
              <a:gd name="T55" fmla="*/ 2147483647 h 321"/>
              <a:gd name="T56" fmla="*/ 2147483647 w 489"/>
              <a:gd name="T57" fmla="*/ 2147483647 h 321"/>
              <a:gd name="T58" fmla="*/ 2147483647 w 489"/>
              <a:gd name="T59" fmla="*/ 2147483647 h 321"/>
              <a:gd name="T60" fmla="*/ 2147483647 w 489"/>
              <a:gd name="T61" fmla="*/ 2147483647 h 321"/>
              <a:gd name="T62" fmla="*/ 2147483647 w 489"/>
              <a:gd name="T63" fmla="*/ 2147483647 h 321"/>
              <a:gd name="T64" fmla="*/ 2147483647 w 489"/>
              <a:gd name="T65" fmla="*/ 2147483647 h 321"/>
              <a:gd name="T66" fmla="*/ 2147483647 w 489"/>
              <a:gd name="T67" fmla="*/ 2147483647 h 321"/>
              <a:gd name="T68" fmla="*/ 2147483647 w 489"/>
              <a:gd name="T69" fmla="*/ 2147483647 h 321"/>
              <a:gd name="T70" fmla="*/ 2147483647 w 489"/>
              <a:gd name="T71" fmla="*/ 2147483647 h 321"/>
              <a:gd name="T72" fmla="*/ 2147483647 w 489"/>
              <a:gd name="T73" fmla="*/ 2147483647 h 321"/>
              <a:gd name="T74" fmla="*/ 2147483647 w 489"/>
              <a:gd name="T75" fmla="*/ 0 h 321"/>
              <a:gd name="T76" fmla="*/ 2147483647 w 489"/>
              <a:gd name="T77" fmla="*/ 2147483647 h 321"/>
              <a:gd name="T78" fmla="*/ 2147483647 w 489"/>
              <a:gd name="T79" fmla="*/ 2147483647 h 321"/>
              <a:gd name="T80" fmla="*/ 2147483647 w 489"/>
              <a:gd name="T81" fmla="*/ 2147483647 h 321"/>
              <a:gd name="T82" fmla="*/ 2147483647 w 489"/>
              <a:gd name="T83" fmla="*/ 2147483647 h 321"/>
              <a:gd name="T84" fmla="*/ 2147483647 w 489"/>
              <a:gd name="T85" fmla="*/ 2147483647 h 321"/>
              <a:gd name="T86" fmla="*/ 2147483647 w 489"/>
              <a:gd name="T87" fmla="*/ 2147483647 h 321"/>
              <a:gd name="T88" fmla="*/ 2147483647 w 489"/>
              <a:gd name="T89" fmla="*/ 2147483647 h 321"/>
              <a:gd name="T90" fmla="*/ 2147483647 w 489"/>
              <a:gd name="T91" fmla="*/ 2147483647 h 321"/>
              <a:gd name="T92" fmla="*/ 2147483647 w 489"/>
              <a:gd name="T93" fmla="*/ 2147483647 h 321"/>
              <a:gd name="T94" fmla="*/ 2147483647 w 489"/>
              <a:gd name="T95" fmla="*/ 2147483647 h 321"/>
              <a:gd name="T96" fmla="*/ 2147483647 w 489"/>
              <a:gd name="T97" fmla="*/ 2147483647 h 321"/>
              <a:gd name="T98" fmla="*/ 2147483647 w 489"/>
              <a:gd name="T99" fmla="*/ 2147483647 h 321"/>
              <a:gd name="T100" fmla="*/ 2147483647 w 489"/>
              <a:gd name="T101" fmla="*/ 2147483647 h 321"/>
              <a:gd name="T102" fmla="*/ 2147483647 w 489"/>
              <a:gd name="T103" fmla="*/ 2147483647 h 321"/>
              <a:gd name="T104" fmla="*/ 2147483647 w 489"/>
              <a:gd name="T105" fmla="*/ 2147483647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5" name="Freeform 168"/>
          <p:cNvSpPr>
            <a:spLocks/>
          </p:cNvSpPr>
          <p:nvPr/>
        </p:nvSpPr>
        <p:spPr bwMode="auto">
          <a:xfrm>
            <a:off x="4171950" y="2900363"/>
            <a:ext cx="519113" cy="606425"/>
          </a:xfrm>
          <a:custGeom>
            <a:avLst/>
            <a:gdLst>
              <a:gd name="T0" fmla="*/ 2147483647 w 305"/>
              <a:gd name="T1" fmla="*/ 0 h 385"/>
              <a:gd name="T2" fmla="*/ 2147483647 w 305"/>
              <a:gd name="T3" fmla="*/ 2147483647 h 385"/>
              <a:gd name="T4" fmla="*/ 2147483647 w 305"/>
              <a:gd name="T5" fmla="*/ 2147483647 h 385"/>
              <a:gd name="T6" fmla="*/ 2147483647 w 305"/>
              <a:gd name="T7" fmla="*/ 2147483647 h 385"/>
              <a:gd name="T8" fmla="*/ 2147483647 w 305"/>
              <a:gd name="T9" fmla="*/ 2147483647 h 385"/>
              <a:gd name="T10" fmla="*/ 2147483647 w 305"/>
              <a:gd name="T11" fmla="*/ 2147483647 h 385"/>
              <a:gd name="T12" fmla="*/ 2147483647 w 305"/>
              <a:gd name="T13" fmla="*/ 2147483647 h 385"/>
              <a:gd name="T14" fmla="*/ 2147483647 w 305"/>
              <a:gd name="T15" fmla="*/ 2147483647 h 385"/>
              <a:gd name="T16" fmla="*/ 2147483647 w 305"/>
              <a:gd name="T17" fmla="*/ 2147483647 h 385"/>
              <a:gd name="T18" fmla="*/ 2147483647 w 305"/>
              <a:gd name="T19" fmla="*/ 2147483647 h 385"/>
              <a:gd name="T20" fmla="*/ 2147483647 w 305"/>
              <a:gd name="T21" fmla="*/ 2147483647 h 385"/>
              <a:gd name="T22" fmla="*/ 2147483647 w 305"/>
              <a:gd name="T23" fmla="*/ 2147483647 h 385"/>
              <a:gd name="T24" fmla="*/ 2147483647 w 305"/>
              <a:gd name="T25" fmla="*/ 2147483647 h 385"/>
              <a:gd name="T26" fmla="*/ 2147483647 w 305"/>
              <a:gd name="T27" fmla="*/ 2147483647 h 385"/>
              <a:gd name="T28" fmla="*/ 2147483647 w 305"/>
              <a:gd name="T29" fmla="*/ 2147483647 h 385"/>
              <a:gd name="T30" fmla="*/ 2147483647 w 305"/>
              <a:gd name="T31" fmla="*/ 2147483647 h 385"/>
              <a:gd name="T32" fmla="*/ 2147483647 w 305"/>
              <a:gd name="T33" fmla="*/ 2147483647 h 385"/>
              <a:gd name="T34" fmla="*/ 2147483647 w 305"/>
              <a:gd name="T35" fmla="*/ 2147483647 h 385"/>
              <a:gd name="T36" fmla="*/ 2147483647 w 305"/>
              <a:gd name="T37" fmla="*/ 2147483647 h 385"/>
              <a:gd name="T38" fmla="*/ 2147483647 w 305"/>
              <a:gd name="T39" fmla="*/ 2147483647 h 385"/>
              <a:gd name="T40" fmla="*/ 2147483647 w 305"/>
              <a:gd name="T41" fmla="*/ 2147483647 h 385"/>
              <a:gd name="T42" fmla="*/ 2147483647 w 305"/>
              <a:gd name="T43" fmla="*/ 2147483647 h 385"/>
              <a:gd name="T44" fmla="*/ 2147483647 w 305"/>
              <a:gd name="T45" fmla="*/ 2147483647 h 385"/>
              <a:gd name="T46" fmla="*/ 2147483647 w 305"/>
              <a:gd name="T47" fmla="*/ 2147483647 h 385"/>
              <a:gd name="T48" fmla="*/ 2147483647 w 305"/>
              <a:gd name="T49" fmla="*/ 2147483647 h 385"/>
              <a:gd name="T50" fmla="*/ 2147483647 w 305"/>
              <a:gd name="T51" fmla="*/ 2147483647 h 385"/>
              <a:gd name="T52" fmla="*/ 0 w 305"/>
              <a:gd name="T53" fmla="*/ 2147483647 h 385"/>
              <a:gd name="T54" fmla="*/ 2147483647 w 305"/>
              <a:gd name="T55" fmla="*/ 2147483647 h 385"/>
              <a:gd name="T56" fmla="*/ 2147483647 w 305"/>
              <a:gd name="T57" fmla="*/ 2147483647 h 385"/>
              <a:gd name="T58" fmla="*/ 2147483647 w 305"/>
              <a:gd name="T59" fmla="*/ 2147483647 h 385"/>
              <a:gd name="T60" fmla="*/ 2147483647 w 305"/>
              <a:gd name="T61" fmla="*/ 2147483647 h 385"/>
              <a:gd name="T62" fmla="*/ 2147483647 w 305"/>
              <a:gd name="T63" fmla="*/ 214748364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6" name="Freeform 169"/>
          <p:cNvSpPr>
            <a:spLocks/>
          </p:cNvSpPr>
          <p:nvPr/>
        </p:nvSpPr>
        <p:spPr bwMode="auto">
          <a:xfrm>
            <a:off x="3706813" y="2711450"/>
            <a:ext cx="644525" cy="565150"/>
          </a:xfrm>
          <a:custGeom>
            <a:avLst/>
            <a:gdLst>
              <a:gd name="T0" fmla="*/ 2147483647 w 377"/>
              <a:gd name="T1" fmla="*/ 2147483647 h 361"/>
              <a:gd name="T2" fmla="*/ 2147483647 w 377"/>
              <a:gd name="T3" fmla="*/ 0 h 361"/>
              <a:gd name="T4" fmla="*/ 2147483647 w 377"/>
              <a:gd name="T5" fmla="*/ 2147483647 h 361"/>
              <a:gd name="T6" fmla="*/ 2147483647 w 377"/>
              <a:gd name="T7" fmla="*/ 2147483647 h 361"/>
              <a:gd name="T8" fmla="*/ 2147483647 w 377"/>
              <a:gd name="T9" fmla="*/ 2147483647 h 361"/>
              <a:gd name="T10" fmla="*/ 2147483647 w 377"/>
              <a:gd name="T11" fmla="*/ 2147483647 h 361"/>
              <a:gd name="T12" fmla="*/ 2147483647 w 377"/>
              <a:gd name="T13" fmla="*/ 2147483647 h 361"/>
              <a:gd name="T14" fmla="*/ 2147483647 w 377"/>
              <a:gd name="T15" fmla="*/ 2147483647 h 361"/>
              <a:gd name="T16" fmla="*/ 2147483647 w 377"/>
              <a:gd name="T17" fmla="*/ 2147483647 h 361"/>
              <a:gd name="T18" fmla="*/ 2147483647 w 377"/>
              <a:gd name="T19" fmla="*/ 2147483647 h 361"/>
              <a:gd name="T20" fmla="*/ 2147483647 w 377"/>
              <a:gd name="T21" fmla="*/ 2147483647 h 361"/>
              <a:gd name="T22" fmla="*/ 2147483647 w 377"/>
              <a:gd name="T23" fmla="*/ 2147483647 h 361"/>
              <a:gd name="T24" fmla="*/ 2147483647 w 377"/>
              <a:gd name="T25" fmla="*/ 2147483647 h 361"/>
              <a:gd name="T26" fmla="*/ 2147483647 w 377"/>
              <a:gd name="T27" fmla="*/ 2147483647 h 361"/>
              <a:gd name="T28" fmla="*/ 2147483647 w 377"/>
              <a:gd name="T29" fmla="*/ 2147483647 h 361"/>
              <a:gd name="T30" fmla="*/ 2147483647 w 377"/>
              <a:gd name="T31" fmla="*/ 2147483647 h 361"/>
              <a:gd name="T32" fmla="*/ 2147483647 w 377"/>
              <a:gd name="T33" fmla="*/ 2147483647 h 361"/>
              <a:gd name="T34" fmla="*/ 2147483647 w 377"/>
              <a:gd name="T35" fmla="*/ 2147483647 h 361"/>
              <a:gd name="T36" fmla="*/ 2147483647 w 377"/>
              <a:gd name="T37" fmla="*/ 2147483647 h 361"/>
              <a:gd name="T38" fmla="*/ 2147483647 w 377"/>
              <a:gd name="T39" fmla="*/ 2147483647 h 361"/>
              <a:gd name="T40" fmla="*/ 2147483647 w 377"/>
              <a:gd name="T41" fmla="*/ 2147483647 h 361"/>
              <a:gd name="T42" fmla="*/ 2147483647 w 377"/>
              <a:gd name="T43" fmla="*/ 2147483647 h 361"/>
              <a:gd name="T44" fmla="*/ 2147483647 w 377"/>
              <a:gd name="T45" fmla="*/ 2147483647 h 361"/>
              <a:gd name="T46" fmla="*/ 2147483647 w 377"/>
              <a:gd name="T47" fmla="*/ 2147483647 h 361"/>
              <a:gd name="T48" fmla="*/ 2147483647 w 377"/>
              <a:gd name="T49" fmla="*/ 2147483647 h 361"/>
              <a:gd name="T50" fmla="*/ 2147483647 w 377"/>
              <a:gd name="T51" fmla="*/ 2147483647 h 361"/>
              <a:gd name="T52" fmla="*/ 2147483647 w 377"/>
              <a:gd name="T53" fmla="*/ 2147483647 h 361"/>
              <a:gd name="T54" fmla="*/ 2147483647 w 377"/>
              <a:gd name="T55" fmla="*/ 2147483647 h 361"/>
              <a:gd name="T56" fmla="*/ 2147483647 w 377"/>
              <a:gd name="T57" fmla="*/ 2147483647 h 361"/>
              <a:gd name="T58" fmla="*/ 2147483647 w 377"/>
              <a:gd name="T59" fmla="*/ 2147483647 h 361"/>
              <a:gd name="T60" fmla="*/ 2147483647 w 377"/>
              <a:gd name="T61" fmla="*/ 2147483647 h 361"/>
              <a:gd name="T62" fmla="*/ 2147483647 w 377"/>
              <a:gd name="T63" fmla="*/ 2147483647 h 361"/>
              <a:gd name="T64" fmla="*/ 2147483647 w 377"/>
              <a:gd name="T65" fmla="*/ 2147483647 h 361"/>
              <a:gd name="T66" fmla="*/ 2147483647 w 377"/>
              <a:gd name="T67" fmla="*/ 2147483647 h 361"/>
              <a:gd name="T68" fmla="*/ 2147483647 w 377"/>
              <a:gd name="T69" fmla="*/ 2147483647 h 361"/>
              <a:gd name="T70" fmla="*/ 2147483647 w 377"/>
              <a:gd name="T71" fmla="*/ 2147483647 h 361"/>
              <a:gd name="T72" fmla="*/ 2147483647 w 377"/>
              <a:gd name="T73" fmla="*/ 2147483647 h 361"/>
              <a:gd name="T74" fmla="*/ 2147483647 w 377"/>
              <a:gd name="T75" fmla="*/ 2147483647 h 361"/>
              <a:gd name="T76" fmla="*/ 2147483647 w 377"/>
              <a:gd name="T77" fmla="*/ 2147483647 h 361"/>
              <a:gd name="T78" fmla="*/ 2147483647 w 377"/>
              <a:gd name="T79" fmla="*/ 2147483647 h 361"/>
              <a:gd name="T80" fmla="*/ 2147483647 w 377"/>
              <a:gd name="T81" fmla="*/ 2147483647 h 361"/>
              <a:gd name="T82" fmla="*/ 2147483647 w 377"/>
              <a:gd name="T83" fmla="*/ 2147483647 h 361"/>
              <a:gd name="T84" fmla="*/ 0 w 377"/>
              <a:gd name="T85" fmla="*/ 2147483647 h 361"/>
              <a:gd name="T86" fmla="*/ 2147483647 w 377"/>
              <a:gd name="T87" fmla="*/ 2147483647 h 361"/>
              <a:gd name="T88" fmla="*/ 2147483647 w 377"/>
              <a:gd name="T89" fmla="*/ 2147483647 h 361"/>
              <a:gd name="T90" fmla="*/ 2147483647 w 377"/>
              <a:gd name="T91" fmla="*/ 2147483647 h 361"/>
              <a:gd name="T92" fmla="*/ 2147483647 w 377"/>
              <a:gd name="T93" fmla="*/ 2147483647 h 361"/>
              <a:gd name="T94" fmla="*/ 2147483647 w 377"/>
              <a:gd name="T95" fmla="*/ 2147483647 h 361"/>
              <a:gd name="T96" fmla="*/ 2147483647 w 377"/>
              <a:gd name="T97" fmla="*/ 214748364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7" name="Freeform 170"/>
          <p:cNvSpPr>
            <a:spLocks/>
          </p:cNvSpPr>
          <p:nvPr/>
        </p:nvSpPr>
        <p:spPr bwMode="auto">
          <a:xfrm>
            <a:off x="3695700" y="2193925"/>
            <a:ext cx="425450" cy="722313"/>
          </a:xfrm>
          <a:custGeom>
            <a:avLst/>
            <a:gdLst>
              <a:gd name="T0" fmla="*/ 2147483647 w 249"/>
              <a:gd name="T1" fmla="*/ 2147483647 h 457"/>
              <a:gd name="T2" fmla="*/ 2147483647 w 249"/>
              <a:gd name="T3" fmla="*/ 2147483647 h 457"/>
              <a:gd name="T4" fmla="*/ 2147483647 w 249"/>
              <a:gd name="T5" fmla="*/ 2147483647 h 457"/>
              <a:gd name="T6" fmla="*/ 2147483647 w 249"/>
              <a:gd name="T7" fmla="*/ 2147483647 h 457"/>
              <a:gd name="T8" fmla="*/ 2147483647 w 249"/>
              <a:gd name="T9" fmla="*/ 2147483647 h 457"/>
              <a:gd name="T10" fmla="*/ 2147483647 w 249"/>
              <a:gd name="T11" fmla="*/ 2147483647 h 457"/>
              <a:gd name="T12" fmla="*/ 2147483647 w 249"/>
              <a:gd name="T13" fmla="*/ 2147483647 h 457"/>
              <a:gd name="T14" fmla="*/ 0 w 249"/>
              <a:gd name="T15" fmla="*/ 2147483647 h 457"/>
              <a:gd name="T16" fmla="*/ 2147483647 w 249"/>
              <a:gd name="T17" fmla="*/ 2147483647 h 457"/>
              <a:gd name="T18" fmla="*/ 2147483647 w 249"/>
              <a:gd name="T19" fmla="*/ 2147483647 h 457"/>
              <a:gd name="T20" fmla="*/ 2147483647 w 249"/>
              <a:gd name="T21" fmla="*/ 2147483647 h 457"/>
              <a:gd name="T22" fmla="*/ 2147483647 w 249"/>
              <a:gd name="T23" fmla="*/ 2147483647 h 457"/>
              <a:gd name="T24" fmla="*/ 2147483647 w 249"/>
              <a:gd name="T25" fmla="*/ 2147483647 h 457"/>
              <a:gd name="T26" fmla="*/ 2147483647 w 249"/>
              <a:gd name="T27" fmla="*/ 2147483647 h 457"/>
              <a:gd name="T28" fmla="*/ 2147483647 w 249"/>
              <a:gd name="T29" fmla="*/ 2147483647 h 457"/>
              <a:gd name="T30" fmla="*/ 2147483647 w 249"/>
              <a:gd name="T31" fmla="*/ 2147483647 h 457"/>
              <a:gd name="T32" fmla="*/ 2147483647 w 249"/>
              <a:gd name="T33" fmla="*/ 2147483647 h 457"/>
              <a:gd name="T34" fmla="*/ 2147483647 w 249"/>
              <a:gd name="T35" fmla="*/ 2147483647 h 457"/>
              <a:gd name="T36" fmla="*/ 2147483647 w 249"/>
              <a:gd name="T37" fmla="*/ 2147483647 h 457"/>
              <a:gd name="T38" fmla="*/ 2147483647 w 249"/>
              <a:gd name="T39" fmla="*/ 2147483647 h 457"/>
              <a:gd name="T40" fmla="*/ 2147483647 w 249"/>
              <a:gd name="T41" fmla="*/ 2147483647 h 457"/>
              <a:gd name="T42" fmla="*/ 2147483647 w 249"/>
              <a:gd name="T43" fmla="*/ 0 h 457"/>
              <a:gd name="T44" fmla="*/ 2147483647 w 249"/>
              <a:gd name="T45" fmla="*/ 2147483647 h 457"/>
              <a:gd name="T46" fmla="*/ 2147483647 w 249"/>
              <a:gd name="T47" fmla="*/ 0 h 457"/>
              <a:gd name="T48" fmla="*/ 2147483647 w 249"/>
              <a:gd name="T49" fmla="*/ 2147483647 h 457"/>
              <a:gd name="T50" fmla="*/ 2147483647 w 249"/>
              <a:gd name="T51" fmla="*/ 2147483647 h 457"/>
              <a:gd name="T52" fmla="*/ 2147483647 w 249"/>
              <a:gd name="T53" fmla="*/ 2147483647 h 457"/>
              <a:gd name="T54" fmla="*/ 2147483647 w 249"/>
              <a:gd name="T55" fmla="*/ 2147483647 h 457"/>
              <a:gd name="T56" fmla="*/ 2147483647 w 249"/>
              <a:gd name="T57" fmla="*/ 2147483647 h 457"/>
              <a:gd name="T58" fmla="*/ 2147483647 w 249"/>
              <a:gd name="T59" fmla="*/ 2147483647 h 457"/>
              <a:gd name="T60" fmla="*/ 2147483647 w 249"/>
              <a:gd name="T61" fmla="*/ 2147483647 h 457"/>
              <a:gd name="T62" fmla="*/ 2147483647 w 249"/>
              <a:gd name="T63" fmla="*/ 2147483647 h 457"/>
              <a:gd name="T64" fmla="*/ 2147483647 w 249"/>
              <a:gd name="T65" fmla="*/ 2147483647 h 457"/>
              <a:gd name="T66" fmla="*/ 2147483647 w 249"/>
              <a:gd name="T67" fmla="*/ 2147483647 h 457"/>
              <a:gd name="T68" fmla="*/ 2147483647 w 249"/>
              <a:gd name="T69" fmla="*/ 2147483647 h 457"/>
              <a:gd name="T70" fmla="*/ 2147483647 w 249"/>
              <a:gd name="T71" fmla="*/ 2147483647 h 457"/>
              <a:gd name="T72" fmla="*/ 2147483647 w 249"/>
              <a:gd name="T73" fmla="*/ 2147483647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8" name="Freeform 171"/>
          <p:cNvSpPr>
            <a:spLocks/>
          </p:cNvSpPr>
          <p:nvPr/>
        </p:nvSpPr>
        <p:spPr bwMode="auto">
          <a:xfrm>
            <a:off x="3244850" y="2319338"/>
            <a:ext cx="547688" cy="957262"/>
          </a:xfrm>
          <a:custGeom>
            <a:avLst/>
            <a:gdLst>
              <a:gd name="T0" fmla="*/ 2147483647 w 321"/>
              <a:gd name="T1" fmla="*/ 2147483647 h 609"/>
              <a:gd name="T2" fmla="*/ 2147483647 w 321"/>
              <a:gd name="T3" fmla="*/ 2147483647 h 609"/>
              <a:gd name="T4" fmla="*/ 2147483647 w 321"/>
              <a:gd name="T5" fmla="*/ 2147483647 h 609"/>
              <a:gd name="T6" fmla="*/ 2147483647 w 321"/>
              <a:gd name="T7" fmla="*/ 2147483647 h 609"/>
              <a:gd name="T8" fmla="*/ 2147483647 w 321"/>
              <a:gd name="T9" fmla="*/ 2147483647 h 609"/>
              <a:gd name="T10" fmla="*/ 2147483647 w 321"/>
              <a:gd name="T11" fmla="*/ 2147483647 h 609"/>
              <a:gd name="T12" fmla="*/ 2147483647 w 321"/>
              <a:gd name="T13" fmla="*/ 2147483647 h 609"/>
              <a:gd name="T14" fmla="*/ 2147483647 w 321"/>
              <a:gd name="T15" fmla="*/ 2147483647 h 609"/>
              <a:gd name="T16" fmla="*/ 2147483647 w 321"/>
              <a:gd name="T17" fmla="*/ 2147483647 h 609"/>
              <a:gd name="T18" fmla="*/ 2147483647 w 321"/>
              <a:gd name="T19" fmla="*/ 2147483647 h 609"/>
              <a:gd name="T20" fmla="*/ 2147483647 w 321"/>
              <a:gd name="T21" fmla="*/ 2147483647 h 609"/>
              <a:gd name="T22" fmla="*/ 2147483647 w 321"/>
              <a:gd name="T23" fmla="*/ 2147483647 h 609"/>
              <a:gd name="T24" fmla="*/ 2147483647 w 321"/>
              <a:gd name="T25" fmla="*/ 2147483647 h 609"/>
              <a:gd name="T26" fmla="*/ 0 w 321"/>
              <a:gd name="T27" fmla="*/ 2147483647 h 609"/>
              <a:gd name="T28" fmla="*/ 2147483647 w 321"/>
              <a:gd name="T29" fmla="*/ 2147483647 h 609"/>
              <a:gd name="T30" fmla="*/ 2147483647 w 321"/>
              <a:gd name="T31" fmla="*/ 2147483647 h 609"/>
              <a:gd name="T32" fmla="*/ 0 w 321"/>
              <a:gd name="T33" fmla="*/ 2147483647 h 609"/>
              <a:gd name="T34" fmla="*/ 2147483647 w 321"/>
              <a:gd name="T35" fmla="*/ 2147483647 h 609"/>
              <a:gd name="T36" fmla="*/ 2147483647 w 321"/>
              <a:gd name="T37" fmla="*/ 2147483647 h 609"/>
              <a:gd name="T38" fmla="*/ 2147483647 w 321"/>
              <a:gd name="T39" fmla="*/ 2147483647 h 609"/>
              <a:gd name="T40" fmla="*/ 2147483647 w 321"/>
              <a:gd name="T41" fmla="*/ 2147483647 h 609"/>
              <a:gd name="T42" fmla="*/ 2147483647 w 321"/>
              <a:gd name="T43" fmla="*/ 2147483647 h 609"/>
              <a:gd name="T44" fmla="*/ 2147483647 w 321"/>
              <a:gd name="T45" fmla="*/ 2147483647 h 609"/>
              <a:gd name="T46" fmla="*/ 2147483647 w 321"/>
              <a:gd name="T47" fmla="*/ 2147483647 h 609"/>
              <a:gd name="T48" fmla="*/ 2147483647 w 321"/>
              <a:gd name="T49" fmla="*/ 2147483647 h 609"/>
              <a:gd name="T50" fmla="*/ 2147483647 w 321"/>
              <a:gd name="T51" fmla="*/ 2147483647 h 609"/>
              <a:gd name="T52" fmla="*/ 2147483647 w 321"/>
              <a:gd name="T53" fmla="*/ 2147483647 h 609"/>
              <a:gd name="T54" fmla="*/ 2147483647 w 321"/>
              <a:gd name="T55" fmla="*/ 2147483647 h 609"/>
              <a:gd name="T56" fmla="*/ 2147483647 w 321"/>
              <a:gd name="T57" fmla="*/ 2147483647 h 609"/>
              <a:gd name="T58" fmla="*/ 2147483647 w 321"/>
              <a:gd name="T59" fmla="*/ 2147483647 h 609"/>
              <a:gd name="T60" fmla="*/ 2147483647 w 321"/>
              <a:gd name="T61" fmla="*/ 2147483647 h 609"/>
              <a:gd name="T62" fmla="*/ 2147483647 w 321"/>
              <a:gd name="T63" fmla="*/ 2147483647 h 609"/>
              <a:gd name="T64" fmla="*/ 2147483647 w 321"/>
              <a:gd name="T65" fmla="*/ 2147483647 h 609"/>
              <a:gd name="T66" fmla="*/ 2147483647 w 321"/>
              <a:gd name="T67" fmla="*/ 2147483647 h 609"/>
              <a:gd name="T68" fmla="*/ 2147483647 w 321"/>
              <a:gd name="T69" fmla="*/ 2147483647 h 609"/>
              <a:gd name="T70" fmla="*/ 2147483647 w 321"/>
              <a:gd name="T71" fmla="*/ 2147483647 h 609"/>
              <a:gd name="T72" fmla="*/ 2147483647 w 321"/>
              <a:gd name="T73" fmla="*/ 2147483647 h 609"/>
              <a:gd name="T74" fmla="*/ 2147483647 w 321"/>
              <a:gd name="T75" fmla="*/ 2147483647 h 609"/>
              <a:gd name="T76" fmla="*/ 2147483647 w 321"/>
              <a:gd name="T77" fmla="*/ 2147483647 h 609"/>
              <a:gd name="T78" fmla="*/ 2147483647 w 321"/>
              <a:gd name="T79" fmla="*/ 2147483647 h 609"/>
              <a:gd name="T80" fmla="*/ 2147483647 w 321"/>
              <a:gd name="T81" fmla="*/ 2147483647 h 609"/>
              <a:gd name="T82" fmla="*/ 2147483647 w 321"/>
              <a:gd name="T83" fmla="*/ 2147483647 h 609"/>
              <a:gd name="T84" fmla="*/ 2147483647 w 321"/>
              <a:gd name="T85" fmla="*/ 0 h 609"/>
              <a:gd name="T86" fmla="*/ 2147483647 w 321"/>
              <a:gd name="T87" fmla="*/ 2147483647 h 609"/>
              <a:gd name="T88" fmla="*/ 2147483647 w 321"/>
              <a:gd name="T89" fmla="*/ 2147483647 h 609"/>
              <a:gd name="T90" fmla="*/ 2147483647 w 321"/>
              <a:gd name="T91" fmla="*/ 2147483647 h 609"/>
              <a:gd name="T92" fmla="*/ 2147483647 w 321"/>
              <a:gd name="T93" fmla="*/ 2147483647 h 609"/>
              <a:gd name="T94" fmla="*/ 2147483647 w 321"/>
              <a:gd name="T95" fmla="*/ 2147483647 h 609"/>
              <a:gd name="T96" fmla="*/ 2147483647 w 321"/>
              <a:gd name="T97" fmla="*/ 2147483647 h 609"/>
              <a:gd name="T98" fmla="*/ 2147483647 w 321"/>
              <a:gd name="T99" fmla="*/ 2147483647 h 609"/>
              <a:gd name="T100" fmla="*/ 2147483647 w 321"/>
              <a:gd name="T101" fmla="*/ 2147483647 h 609"/>
              <a:gd name="T102" fmla="*/ 2147483647 w 321"/>
              <a:gd name="T103" fmla="*/ 2147483647 h 609"/>
              <a:gd name="T104" fmla="*/ 2147483647 w 321"/>
              <a:gd name="T105" fmla="*/ 2147483647 h 609"/>
              <a:gd name="T106" fmla="*/ 2147483647 w 321"/>
              <a:gd name="T107" fmla="*/ 214748364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69" name="Freeform 172"/>
          <p:cNvSpPr>
            <a:spLocks/>
          </p:cNvSpPr>
          <p:nvPr/>
        </p:nvSpPr>
        <p:spPr bwMode="auto">
          <a:xfrm>
            <a:off x="3140075" y="2332038"/>
            <a:ext cx="300038" cy="493712"/>
          </a:xfrm>
          <a:custGeom>
            <a:avLst/>
            <a:gdLst>
              <a:gd name="T0" fmla="*/ 2147483647 w 177"/>
              <a:gd name="T1" fmla="*/ 2147483647 h 313"/>
              <a:gd name="T2" fmla="*/ 2147483647 w 177"/>
              <a:gd name="T3" fmla="*/ 2147483647 h 313"/>
              <a:gd name="T4" fmla="*/ 2147483647 w 177"/>
              <a:gd name="T5" fmla="*/ 2147483647 h 313"/>
              <a:gd name="T6" fmla="*/ 2147483647 w 177"/>
              <a:gd name="T7" fmla="*/ 2147483647 h 313"/>
              <a:gd name="T8" fmla="*/ 2147483647 w 177"/>
              <a:gd name="T9" fmla="*/ 0 h 313"/>
              <a:gd name="T10" fmla="*/ 2147483647 w 177"/>
              <a:gd name="T11" fmla="*/ 2147483647 h 313"/>
              <a:gd name="T12" fmla="*/ 2147483647 w 177"/>
              <a:gd name="T13" fmla="*/ 2147483647 h 313"/>
              <a:gd name="T14" fmla="*/ 2147483647 w 177"/>
              <a:gd name="T15" fmla="*/ 2147483647 h 313"/>
              <a:gd name="T16" fmla="*/ 2147483647 w 177"/>
              <a:gd name="T17" fmla="*/ 2147483647 h 313"/>
              <a:gd name="T18" fmla="*/ 0 w 177"/>
              <a:gd name="T19" fmla="*/ 2147483647 h 313"/>
              <a:gd name="T20" fmla="*/ 2147483647 w 177"/>
              <a:gd name="T21" fmla="*/ 2147483647 h 313"/>
              <a:gd name="T22" fmla="*/ 2147483647 w 177"/>
              <a:gd name="T23" fmla="*/ 2147483647 h 313"/>
              <a:gd name="T24" fmla="*/ 2147483647 w 177"/>
              <a:gd name="T25" fmla="*/ 2147483647 h 313"/>
              <a:gd name="T26" fmla="*/ 2147483647 w 177"/>
              <a:gd name="T27" fmla="*/ 2147483647 h 313"/>
              <a:gd name="T28" fmla="*/ 2147483647 w 177"/>
              <a:gd name="T29" fmla="*/ 2147483647 h 313"/>
              <a:gd name="T30" fmla="*/ 2147483647 w 177"/>
              <a:gd name="T31" fmla="*/ 2147483647 h 313"/>
              <a:gd name="T32" fmla="*/ 2147483647 w 177"/>
              <a:gd name="T33" fmla="*/ 2147483647 h 313"/>
              <a:gd name="T34" fmla="*/ 2147483647 w 177"/>
              <a:gd name="T35" fmla="*/ 2147483647 h 313"/>
              <a:gd name="T36" fmla="*/ 2147483647 w 177"/>
              <a:gd name="T37" fmla="*/ 2147483647 h 313"/>
              <a:gd name="T38" fmla="*/ 2147483647 w 177"/>
              <a:gd name="T39" fmla="*/ 2147483647 h 313"/>
              <a:gd name="T40" fmla="*/ 2147483647 w 177"/>
              <a:gd name="T41" fmla="*/ 2147483647 h 313"/>
              <a:gd name="T42" fmla="*/ 2147483647 w 177"/>
              <a:gd name="T43" fmla="*/ 2147483647 h 313"/>
              <a:gd name="T44" fmla="*/ 2147483647 w 177"/>
              <a:gd name="T45" fmla="*/ 2147483647 h 313"/>
              <a:gd name="T46" fmla="*/ 2147483647 w 177"/>
              <a:gd name="T47" fmla="*/ 2147483647 h 313"/>
              <a:gd name="T48" fmla="*/ 2147483647 w 177"/>
              <a:gd name="T49" fmla="*/ 2147483647 h 313"/>
              <a:gd name="T50" fmla="*/ 2147483647 w 177"/>
              <a:gd name="T51" fmla="*/ 2147483647 h 313"/>
              <a:gd name="T52" fmla="*/ 2147483647 w 177"/>
              <a:gd name="T53" fmla="*/ 2147483647 h 313"/>
              <a:gd name="T54" fmla="*/ 2147483647 w 177"/>
              <a:gd name="T55" fmla="*/ 2147483647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70" name="Freeform 173"/>
          <p:cNvSpPr>
            <a:spLocks/>
          </p:cNvSpPr>
          <p:nvPr/>
        </p:nvSpPr>
        <p:spPr bwMode="auto">
          <a:xfrm>
            <a:off x="2066925" y="1839913"/>
            <a:ext cx="1463675" cy="1325562"/>
          </a:xfrm>
          <a:custGeom>
            <a:avLst/>
            <a:gdLst>
              <a:gd name="T0" fmla="*/ 2147483647 w 857"/>
              <a:gd name="T1" fmla="*/ 2147483647 h 841"/>
              <a:gd name="T2" fmla="*/ 2147483647 w 857"/>
              <a:gd name="T3" fmla="*/ 2147483647 h 841"/>
              <a:gd name="T4" fmla="*/ 2147483647 w 857"/>
              <a:gd name="T5" fmla="*/ 2147483647 h 841"/>
              <a:gd name="T6" fmla="*/ 2147483647 w 857"/>
              <a:gd name="T7" fmla="*/ 2147483647 h 841"/>
              <a:gd name="T8" fmla="*/ 2147483647 w 857"/>
              <a:gd name="T9" fmla="*/ 2147483647 h 841"/>
              <a:gd name="T10" fmla="*/ 2147483647 w 857"/>
              <a:gd name="T11" fmla="*/ 2147483647 h 841"/>
              <a:gd name="T12" fmla="*/ 2147483647 w 857"/>
              <a:gd name="T13" fmla="*/ 2147483647 h 841"/>
              <a:gd name="T14" fmla="*/ 2147483647 w 857"/>
              <a:gd name="T15" fmla="*/ 2147483647 h 841"/>
              <a:gd name="T16" fmla="*/ 2147483647 w 857"/>
              <a:gd name="T17" fmla="*/ 2147483647 h 841"/>
              <a:gd name="T18" fmla="*/ 2147483647 w 857"/>
              <a:gd name="T19" fmla="*/ 2147483647 h 841"/>
              <a:gd name="T20" fmla="*/ 2147483647 w 857"/>
              <a:gd name="T21" fmla="*/ 2147483647 h 841"/>
              <a:gd name="T22" fmla="*/ 2147483647 w 857"/>
              <a:gd name="T23" fmla="*/ 2147483647 h 841"/>
              <a:gd name="T24" fmla="*/ 2147483647 w 857"/>
              <a:gd name="T25" fmla="*/ 2147483647 h 841"/>
              <a:gd name="T26" fmla="*/ 2147483647 w 857"/>
              <a:gd name="T27" fmla="*/ 2147483647 h 841"/>
              <a:gd name="T28" fmla="*/ 2147483647 w 857"/>
              <a:gd name="T29" fmla="*/ 2147483647 h 841"/>
              <a:gd name="T30" fmla="*/ 2147483647 w 857"/>
              <a:gd name="T31" fmla="*/ 2147483647 h 841"/>
              <a:gd name="T32" fmla="*/ 2147483647 w 857"/>
              <a:gd name="T33" fmla="*/ 2147483647 h 841"/>
              <a:gd name="T34" fmla="*/ 2147483647 w 857"/>
              <a:gd name="T35" fmla="*/ 2147483647 h 841"/>
              <a:gd name="T36" fmla="*/ 2147483647 w 857"/>
              <a:gd name="T37" fmla="*/ 2147483647 h 841"/>
              <a:gd name="T38" fmla="*/ 2147483647 w 857"/>
              <a:gd name="T39" fmla="*/ 2147483647 h 841"/>
              <a:gd name="T40" fmla="*/ 2147483647 w 857"/>
              <a:gd name="T41" fmla="*/ 2147483647 h 841"/>
              <a:gd name="T42" fmla="*/ 2147483647 w 857"/>
              <a:gd name="T43" fmla="*/ 2147483647 h 841"/>
              <a:gd name="T44" fmla="*/ 2147483647 w 857"/>
              <a:gd name="T45" fmla="*/ 2147483647 h 841"/>
              <a:gd name="T46" fmla="*/ 2147483647 w 857"/>
              <a:gd name="T47" fmla="*/ 2147483647 h 841"/>
              <a:gd name="T48" fmla="*/ 2147483647 w 857"/>
              <a:gd name="T49" fmla="*/ 2147483647 h 841"/>
              <a:gd name="T50" fmla="*/ 2147483647 w 857"/>
              <a:gd name="T51" fmla="*/ 2147483647 h 841"/>
              <a:gd name="T52" fmla="*/ 2147483647 w 857"/>
              <a:gd name="T53" fmla="*/ 2147483647 h 841"/>
              <a:gd name="T54" fmla="*/ 2147483647 w 857"/>
              <a:gd name="T55" fmla="*/ 2147483647 h 841"/>
              <a:gd name="T56" fmla="*/ 2147483647 w 857"/>
              <a:gd name="T57" fmla="*/ 2147483647 h 841"/>
              <a:gd name="T58" fmla="*/ 2147483647 w 857"/>
              <a:gd name="T59" fmla="*/ 2147483647 h 841"/>
              <a:gd name="T60" fmla="*/ 2147483647 w 857"/>
              <a:gd name="T61" fmla="*/ 2147483647 h 841"/>
              <a:gd name="T62" fmla="*/ 2147483647 w 857"/>
              <a:gd name="T63" fmla="*/ 2147483647 h 841"/>
              <a:gd name="T64" fmla="*/ 2147483647 w 857"/>
              <a:gd name="T65" fmla="*/ 2147483647 h 841"/>
              <a:gd name="T66" fmla="*/ 2147483647 w 857"/>
              <a:gd name="T67" fmla="*/ 2147483647 h 841"/>
              <a:gd name="T68" fmla="*/ 2147483647 w 857"/>
              <a:gd name="T69" fmla="*/ 2147483647 h 841"/>
              <a:gd name="T70" fmla="*/ 2147483647 w 857"/>
              <a:gd name="T71" fmla="*/ 2147483647 h 841"/>
              <a:gd name="T72" fmla="*/ 2147483647 w 857"/>
              <a:gd name="T73" fmla="*/ 2147483647 h 841"/>
              <a:gd name="T74" fmla="*/ 2147483647 w 857"/>
              <a:gd name="T75" fmla="*/ 2147483647 h 841"/>
              <a:gd name="T76" fmla="*/ 2147483647 w 857"/>
              <a:gd name="T77" fmla="*/ 2147483647 h 841"/>
              <a:gd name="T78" fmla="*/ 2147483647 w 857"/>
              <a:gd name="T79" fmla="*/ 2147483647 h 841"/>
              <a:gd name="T80" fmla="*/ 2147483647 w 857"/>
              <a:gd name="T81" fmla="*/ 2147483647 h 841"/>
              <a:gd name="T82" fmla="*/ 2147483647 w 857"/>
              <a:gd name="T83" fmla="*/ 2147483647 h 841"/>
              <a:gd name="T84" fmla="*/ 2147483647 w 857"/>
              <a:gd name="T85" fmla="*/ 0 h 841"/>
              <a:gd name="T86" fmla="*/ 2147483647 w 857"/>
              <a:gd name="T87" fmla="*/ 2147483647 h 841"/>
              <a:gd name="T88" fmla="*/ 2147483647 w 857"/>
              <a:gd name="T89" fmla="*/ 2147483647 h 841"/>
              <a:gd name="T90" fmla="*/ 2147483647 w 857"/>
              <a:gd name="T91" fmla="*/ 2147483647 h 841"/>
              <a:gd name="T92" fmla="*/ 2147483647 w 857"/>
              <a:gd name="T93" fmla="*/ 2147483647 h 841"/>
              <a:gd name="T94" fmla="*/ 2147483647 w 857"/>
              <a:gd name="T95" fmla="*/ 2147483647 h 841"/>
              <a:gd name="T96" fmla="*/ 2147483647 w 857"/>
              <a:gd name="T97" fmla="*/ 2147483647 h 841"/>
              <a:gd name="T98" fmla="*/ 2147483647 w 857"/>
              <a:gd name="T99" fmla="*/ 2147483647 h 841"/>
              <a:gd name="T100" fmla="*/ 2147483647 w 857"/>
              <a:gd name="T101" fmla="*/ 2147483647 h 841"/>
              <a:gd name="T102" fmla="*/ 2147483647 w 857"/>
              <a:gd name="T103" fmla="*/ 2147483647 h 841"/>
              <a:gd name="T104" fmla="*/ 2147483647 w 857"/>
              <a:gd name="T105" fmla="*/ 2147483647 h 841"/>
              <a:gd name="T106" fmla="*/ 2147483647 w 857"/>
              <a:gd name="T107" fmla="*/ 2147483647 h 841"/>
              <a:gd name="T108" fmla="*/ 2147483647 w 857"/>
              <a:gd name="T109" fmla="*/ 2147483647 h 841"/>
              <a:gd name="T110" fmla="*/ 2147483647 w 857"/>
              <a:gd name="T111" fmla="*/ 2147483647 h 841"/>
              <a:gd name="T112" fmla="*/ 2147483647 w 857"/>
              <a:gd name="T113" fmla="*/ 2147483647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71" name="Freeform 174"/>
          <p:cNvSpPr>
            <a:spLocks/>
          </p:cNvSpPr>
          <p:nvPr/>
        </p:nvSpPr>
        <p:spPr bwMode="auto">
          <a:xfrm>
            <a:off x="2532063" y="619125"/>
            <a:ext cx="2433637" cy="1955800"/>
          </a:xfrm>
          <a:custGeom>
            <a:avLst/>
            <a:gdLst>
              <a:gd name="T0" fmla="*/ 2147483647 w 1425"/>
              <a:gd name="T1" fmla="*/ 2147483647 h 1241"/>
              <a:gd name="T2" fmla="*/ 2147483647 w 1425"/>
              <a:gd name="T3" fmla="*/ 2147483647 h 1241"/>
              <a:gd name="T4" fmla="*/ 2147483647 w 1425"/>
              <a:gd name="T5" fmla="*/ 2147483647 h 1241"/>
              <a:gd name="T6" fmla="*/ 2147483647 w 1425"/>
              <a:gd name="T7" fmla="*/ 2147483647 h 1241"/>
              <a:gd name="T8" fmla="*/ 2147483647 w 1425"/>
              <a:gd name="T9" fmla="*/ 2147483647 h 1241"/>
              <a:gd name="T10" fmla="*/ 2147483647 w 1425"/>
              <a:gd name="T11" fmla="*/ 2147483647 h 1241"/>
              <a:gd name="T12" fmla="*/ 2147483647 w 1425"/>
              <a:gd name="T13" fmla="*/ 2147483647 h 1241"/>
              <a:gd name="T14" fmla="*/ 2147483647 w 1425"/>
              <a:gd name="T15" fmla="*/ 2147483647 h 1241"/>
              <a:gd name="T16" fmla="*/ 2147483647 w 1425"/>
              <a:gd name="T17" fmla="*/ 2147483647 h 1241"/>
              <a:gd name="T18" fmla="*/ 2147483647 w 1425"/>
              <a:gd name="T19" fmla="*/ 2147483647 h 1241"/>
              <a:gd name="T20" fmla="*/ 2147483647 w 1425"/>
              <a:gd name="T21" fmla="*/ 2147483647 h 1241"/>
              <a:gd name="T22" fmla="*/ 2147483647 w 1425"/>
              <a:gd name="T23" fmla="*/ 2147483647 h 1241"/>
              <a:gd name="T24" fmla="*/ 2147483647 w 1425"/>
              <a:gd name="T25" fmla="*/ 2147483647 h 1241"/>
              <a:gd name="T26" fmla="*/ 2147483647 w 1425"/>
              <a:gd name="T27" fmla="*/ 2147483647 h 1241"/>
              <a:gd name="T28" fmla="*/ 2147483647 w 1425"/>
              <a:gd name="T29" fmla="*/ 2147483647 h 1241"/>
              <a:gd name="T30" fmla="*/ 2147483647 w 1425"/>
              <a:gd name="T31" fmla="*/ 2147483647 h 1241"/>
              <a:gd name="T32" fmla="*/ 2147483647 w 1425"/>
              <a:gd name="T33" fmla="*/ 2147483647 h 1241"/>
              <a:gd name="T34" fmla="*/ 2147483647 w 1425"/>
              <a:gd name="T35" fmla="*/ 2147483647 h 1241"/>
              <a:gd name="T36" fmla="*/ 2147483647 w 1425"/>
              <a:gd name="T37" fmla="*/ 2147483647 h 1241"/>
              <a:gd name="T38" fmla="*/ 2147483647 w 1425"/>
              <a:gd name="T39" fmla="*/ 2147483647 h 1241"/>
              <a:gd name="T40" fmla="*/ 2147483647 w 1425"/>
              <a:gd name="T41" fmla="*/ 2147483647 h 1241"/>
              <a:gd name="T42" fmla="*/ 2147483647 w 1425"/>
              <a:gd name="T43" fmla="*/ 2147483647 h 1241"/>
              <a:gd name="T44" fmla="*/ 2147483647 w 1425"/>
              <a:gd name="T45" fmla="*/ 2147483647 h 1241"/>
              <a:gd name="T46" fmla="*/ 2147483647 w 1425"/>
              <a:gd name="T47" fmla="*/ 2147483647 h 1241"/>
              <a:gd name="T48" fmla="*/ 2147483647 w 1425"/>
              <a:gd name="T49" fmla="*/ 2147483647 h 1241"/>
              <a:gd name="T50" fmla="*/ 2147483647 w 1425"/>
              <a:gd name="T51" fmla="*/ 2147483647 h 1241"/>
              <a:gd name="T52" fmla="*/ 2147483647 w 1425"/>
              <a:gd name="T53" fmla="*/ 2147483647 h 1241"/>
              <a:gd name="T54" fmla="*/ 2147483647 w 1425"/>
              <a:gd name="T55" fmla="*/ 2147483647 h 1241"/>
              <a:gd name="T56" fmla="*/ 2147483647 w 1425"/>
              <a:gd name="T57" fmla="*/ 2147483647 h 1241"/>
              <a:gd name="T58" fmla="*/ 2147483647 w 1425"/>
              <a:gd name="T59" fmla="*/ 2147483647 h 1241"/>
              <a:gd name="T60" fmla="*/ 2147483647 w 1425"/>
              <a:gd name="T61" fmla="*/ 2147483647 h 1241"/>
              <a:gd name="T62" fmla="*/ 2147483647 w 1425"/>
              <a:gd name="T63" fmla="*/ 2147483647 h 1241"/>
              <a:gd name="T64" fmla="*/ 2147483647 w 1425"/>
              <a:gd name="T65" fmla="*/ 2147483647 h 1241"/>
              <a:gd name="T66" fmla="*/ 2147483647 w 1425"/>
              <a:gd name="T67" fmla="*/ 2147483647 h 1241"/>
              <a:gd name="T68" fmla="*/ 2147483647 w 1425"/>
              <a:gd name="T69" fmla="*/ 2147483647 h 1241"/>
              <a:gd name="T70" fmla="*/ 2147483647 w 1425"/>
              <a:gd name="T71" fmla="*/ 2147483647 h 1241"/>
              <a:gd name="T72" fmla="*/ 2147483647 w 1425"/>
              <a:gd name="T73" fmla="*/ 0 h 1241"/>
              <a:gd name="T74" fmla="*/ 2147483647 w 1425"/>
              <a:gd name="T75" fmla="*/ 2147483647 h 1241"/>
              <a:gd name="T76" fmla="*/ 2147483647 w 1425"/>
              <a:gd name="T77" fmla="*/ 2147483647 h 1241"/>
              <a:gd name="T78" fmla="*/ 2147483647 w 1425"/>
              <a:gd name="T79" fmla="*/ 2147483647 h 1241"/>
              <a:gd name="T80" fmla="*/ 2147483647 w 1425"/>
              <a:gd name="T81" fmla="*/ 2147483647 h 1241"/>
              <a:gd name="T82" fmla="*/ 2147483647 w 1425"/>
              <a:gd name="T83" fmla="*/ 2147483647 h 1241"/>
              <a:gd name="T84" fmla="*/ 2147483647 w 1425"/>
              <a:gd name="T85" fmla="*/ 2147483647 h 1241"/>
              <a:gd name="T86" fmla="*/ 2147483647 w 1425"/>
              <a:gd name="T87" fmla="*/ 2147483647 h 1241"/>
              <a:gd name="T88" fmla="*/ 2147483647 w 1425"/>
              <a:gd name="T89" fmla="*/ 2147483647 h 1241"/>
              <a:gd name="T90" fmla="*/ 2147483647 w 1425"/>
              <a:gd name="T91" fmla="*/ 2147483647 h 1241"/>
              <a:gd name="T92" fmla="*/ 2147483647 w 1425"/>
              <a:gd name="T93" fmla="*/ 2147483647 h 1241"/>
              <a:gd name="T94" fmla="*/ 2147483647 w 1425"/>
              <a:gd name="T95" fmla="*/ 2147483647 h 1241"/>
              <a:gd name="T96" fmla="*/ 2147483647 w 1425"/>
              <a:gd name="T97" fmla="*/ 2147483647 h 1241"/>
              <a:gd name="T98" fmla="*/ 2147483647 w 1425"/>
              <a:gd name="T99" fmla="*/ 2147483647 h 1241"/>
              <a:gd name="T100" fmla="*/ 2147483647 w 1425"/>
              <a:gd name="T101" fmla="*/ 2147483647 h 1241"/>
              <a:gd name="T102" fmla="*/ 2147483647 w 1425"/>
              <a:gd name="T103" fmla="*/ 2147483647 h 1241"/>
              <a:gd name="T104" fmla="*/ 2147483647 w 1425"/>
              <a:gd name="T105" fmla="*/ 2147483647 h 1241"/>
              <a:gd name="T106" fmla="*/ 2147483647 w 1425"/>
              <a:gd name="T107" fmla="*/ 2147483647 h 1241"/>
              <a:gd name="T108" fmla="*/ 2147483647 w 1425"/>
              <a:gd name="T109" fmla="*/ 2147483647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sp>
        <p:nvSpPr>
          <p:cNvPr id="10272" name="Freeform 175"/>
          <p:cNvSpPr>
            <a:spLocks/>
          </p:cNvSpPr>
          <p:nvPr/>
        </p:nvSpPr>
        <p:spPr bwMode="auto">
          <a:xfrm>
            <a:off x="292100" y="946150"/>
            <a:ext cx="2173288" cy="1628775"/>
          </a:xfrm>
          <a:custGeom>
            <a:avLst/>
            <a:gdLst>
              <a:gd name="T0" fmla="*/ 2147483647 w 1273"/>
              <a:gd name="T1" fmla="*/ 2147483647 h 1033"/>
              <a:gd name="T2" fmla="*/ 2147483647 w 1273"/>
              <a:gd name="T3" fmla="*/ 2147483647 h 1033"/>
              <a:gd name="T4" fmla="*/ 2147483647 w 1273"/>
              <a:gd name="T5" fmla="*/ 2147483647 h 1033"/>
              <a:gd name="T6" fmla="*/ 2147483647 w 1273"/>
              <a:gd name="T7" fmla="*/ 2147483647 h 1033"/>
              <a:gd name="T8" fmla="*/ 2147483647 w 1273"/>
              <a:gd name="T9" fmla="*/ 2147483647 h 1033"/>
              <a:gd name="T10" fmla="*/ 2147483647 w 1273"/>
              <a:gd name="T11" fmla="*/ 2147483647 h 1033"/>
              <a:gd name="T12" fmla="*/ 2147483647 w 1273"/>
              <a:gd name="T13" fmla="*/ 2147483647 h 1033"/>
              <a:gd name="T14" fmla="*/ 2147483647 w 1273"/>
              <a:gd name="T15" fmla="*/ 2147483647 h 1033"/>
              <a:gd name="T16" fmla="*/ 2147483647 w 1273"/>
              <a:gd name="T17" fmla="*/ 2147483647 h 1033"/>
              <a:gd name="T18" fmla="*/ 2147483647 w 1273"/>
              <a:gd name="T19" fmla="*/ 2147483647 h 1033"/>
              <a:gd name="T20" fmla="*/ 2147483647 w 1273"/>
              <a:gd name="T21" fmla="*/ 2147483647 h 1033"/>
              <a:gd name="T22" fmla="*/ 2147483647 w 1273"/>
              <a:gd name="T23" fmla="*/ 2147483647 h 1033"/>
              <a:gd name="T24" fmla="*/ 2147483647 w 1273"/>
              <a:gd name="T25" fmla="*/ 2147483647 h 1033"/>
              <a:gd name="T26" fmla="*/ 2147483647 w 1273"/>
              <a:gd name="T27" fmla="*/ 2147483647 h 1033"/>
              <a:gd name="T28" fmla="*/ 2147483647 w 1273"/>
              <a:gd name="T29" fmla="*/ 2147483647 h 1033"/>
              <a:gd name="T30" fmla="*/ 2147483647 w 1273"/>
              <a:gd name="T31" fmla="*/ 2147483647 h 1033"/>
              <a:gd name="T32" fmla="*/ 2147483647 w 1273"/>
              <a:gd name="T33" fmla="*/ 2147483647 h 1033"/>
              <a:gd name="T34" fmla="*/ 2147483647 w 1273"/>
              <a:gd name="T35" fmla="*/ 2147483647 h 1033"/>
              <a:gd name="T36" fmla="*/ 2147483647 w 1273"/>
              <a:gd name="T37" fmla="*/ 2147483647 h 1033"/>
              <a:gd name="T38" fmla="*/ 2147483647 w 1273"/>
              <a:gd name="T39" fmla="*/ 2147483647 h 1033"/>
              <a:gd name="T40" fmla="*/ 2147483647 w 1273"/>
              <a:gd name="T41" fmla="*/ 2147483647 h 1033"/>
              <a:gd name="T42" fmla="*/ 2147483647 w 1273"/>
              <a:gd name="T43" fmla="*/ 2147483647 h 1033"/>
              <a:gd name="T44" fmla="*/ 2147483647 w 1273"/>
              <a:gd name="T45" fmla="*/ 2147483647 h 1033"/>
              <a:gd name="T46" fmla="*/ 2147483647 w 1273"/>
              <a:gd name="T47" fmla="*/ 2147483647 h 1033"/>
              <a:gd name="T48" fmla="*/ 2147483647 w 1273"/>
              <a:gd name="T49" fmla="*/ 2147483647 h 1033"/>
              <a:gd name="T50" fmla="*/ 0 w 1273"/>
              <a:gd name="T51" fmla="*/ 2147483647 h 1033"/>
              <a:gd name="T52" fmla="*/ 2147483647 w 1273"/>
              <a:gd name="T53" fmla="*/ 2147483647 h 1033"/>
              <a:gd name="T54" fmla="*/ 2147483647 w 1273"/>
              <a:gd name="T55" fmla="*/ 2147483647 h 1033"/>
              <a:gd name="T56" fmla="*/ 2147483647 w 1273"/>
              <a:gd name="T57" fmla="*/ 2147483647 h 1033"/>
              <a:gd name="T58" fmla="*/ 0 w 1273"/>
              <a:gd name="T59" fmla="*/ 2147483647 h 1033"/>
              <a:gd name="T60" fmla="*/ 2147483647 w 1273"/>
              <a:gd name="T61" fmla="*/ 2147483647 h 1033"/>
              <a:gd name="T62" fmla="*/ 2147483647 w 1273"/>
              <a:gd name="T63" fmla="*/ 2147483647 h 1033"/>
              <a:gd name="T64" fmla="*/ 2147483647 w 1273"/>
              <a:gd name="T65" fmla="*/ 2147483647 h 1033"/>
              <a:gd name="T66" fmla="*/ 2147483647 w 1273"/>
              <a:gd name="T67" fmla="*/ 2147483647 h 1033"/>
              <a:gd name="T68" fmla="*/ 2147483647 w 1273"/>
              <a:gd name="T69" fmla="*/ 2147483647 h 1033"/>
              <a:gd name="T70" fmla="*/ 2147483647 w 1273"/>
              <a:gd name="T71" fmla="*/ 2147483647 h 1033"/>
              <a:gd name="T72" fmla="*/ 2147483647 w 1273"/>
              <a:gd name="T73" fmla="*/ 2147483647 h 1033"/>
              <a:gd name="T74" fmla="*/ 2147483647 w 1273"/>
              <a:gd name="T75" fmla="*/ 2147483647 h 1033"/>
              <a:gd name="T76" fmla="*/ 2147483647 w 1273"/>
              <a:gd name="T77" fmla="*/ 2147483647 h 1033"/>
              <a:gd name="T78" fmla="*/ 2147483647 w 1273"/>
              <a:gd name="T79" fmla="*/ 2147483647 h 1033"/>
              <a:gd name="T80" fmla="*/ 2147483647 w 1273"/>
              <a:gd name="T81" fmla="*/ 2147483647 h 1033"/>
              <a:gd name="T82" fmla="*/ 2147483647 w 1273"/>
              <a:gd name="T83" fmla="*/ 2147483647 h 1033"/>
              <a:gd name="T84" fmla="*/ 2147483647 w 1273"/>
              <a:gd name="T85" fmla="*/ 2147483647 h 1033"/>
              <a:gd name="T86" fmla="*/ 2147483647 w 1273"/>
              <a:gd name="T87" fmla="*/ 2147483647 h 1033"/>
              <a:gd name="T88" fmla="*/ 2147483647 w 1273"/>
              <a:gd name="T89" fmla="*/ 0 h 1033"/>
              <a:gd name="T90" fmla="*/ 2147483647 w 1273"/>
              <a:gd name="T91" fmla="*/ 2147483647 h 1033"/>
              <a:gd name="T92" fmla="*/ 2147483647 w 1273"/>
              <a:gd name="T93" fmla="*/ 2147483647 h 1033"/>
              <a:gd name="T94" fmla="*/ 2147483647 w 1273"/>
              <a:gd name="T95" fmla="*/ 2147483647 h 1033"/>
              <a:gd name="T96" fmla="*/ 2147483647 w 1273"/>
              <a:gd name="T97" fmla="*/ 2147483647 h 1033"/>
              <a:gd name="T98" fmla="*/ 2147483647 w 1273"/>
              <a:gd name="T99" fmla="*/ 2147483647 h 1033"/>
              <a:gd name="T100" fmla="*/ 2147483647 w 1273"/>
              <a:gd name="T101" fmla="*/ 2147483647 h 1033"/>
              <a:gd name="T102" fmla="*/ 2147483647 w 1273"/>
              <a:gd name="T103" fmla="*/ 2147483647 h 1033"/>
              <a:gd name="T104" fmla="*/ 2147483647 w 1273"/>
              <a:gd name="T105" fmla="*/ 2147483647 h 1033"/>
              <a:gd name="T106" fmla="*/ 2147483647 w 1273"/>
              <a:gd name="T107" fmla="*/ 2147483647 h 1033"/>
              <a:gd name="T108" fmla="*/ 2147483647 w 1273"/>
              <a:gd name="T109" fmla="*/ 21474836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73" name="Freeform 176"/>
          <p:cNvSpPr>
            <a:spLocks/>
          </p:cNvSpPr>
          <p:nvPr/>
        </p:nvSpPr>
        <p:spPr bwMode="auto">
          <a:xfrm>
            <a:off x="4814888" y="3933825"/>
            <a:ext cx="217487" cy="403225"/>
          </a:xfrm>
          <a:custGeom>
            <a:avLst/>
            <a:gdLst>
              <a:gd name="T0" fmla="*/ 2147483647 w 129"/>
              <a:gd name="T1" fmla="*/ 2147483647 h 257"/>
              <a:gd name="T2" fmla="*/ 2147483647 w 129"/>
              <a:gd name="T3" fmla="*/ 2147483647 h 257"/>
              <a:gd name="T4" fmla="*/ 2147483647 w 129"/>
              <a:gd name="T5" fmla="*/ 2147483647 h 257"/>
              <a:gd name="T6" fmla="*/ 2147483647 w 129"/>
              <a:gd name="T7" fmla="*/ 2147483647 h 257"/>
              <a:gd name="T8" fmla="*/ 2147483647 w 129"/>
              <a:gd name="T9" fmla="*/ 2147483647 h 257"/>
              <a:gd name="T10" fmla="*/ 2147483647 w 129"/>
              <a:gd name="T11" fmla="*/ 2147483647 h 257"/>
              <a:gd name="T12" fmla="*/ 2147483647 w 129"/>
              <a:gd name="T13" fmla="*/ 2147483647 h 257"/>
              <a:gd name="T14" fmla="*/ 2147483647 w 129"/>
              <a:gd name="T15" fmla="*/ 2147483647 h 257"/>
              <a:gd name="T16" fmla="*/ 2147483647 w 129"/>
              <a:gd name="T17" fmla="*/ 2147483647 h 257"/>
              <a:gd name="T18" fmla="*/ 2147483647 w 129"/>
              <a:gd name="T19" fmla="*/ 0 h 257"/>
              <a:gd name="T20" fmla="*/ 2147483647 w 129"/>
              <a:gd name="T21" fmla="*/ 2147483647 h 257"/>
              <a:gd name="T22" fmla="*/ 2147483647 w 129"/>
              <a:gd name="T23" fmla="*/ 2147483647 h 257"/>
              <a:gd name="T24" fmla="*/ 2147483647 w 129"/>
              <a:gd name="T25" fmla="*/ 2147483647 h 257"/>
              <a:gd name="T26" fmla="*/ 2147483647 w 129"/>
              <a:gd name="T27" fmla="*/ 2147483647 h 257"/>
              <a:gd name="T28" fmla="*/ 2147483647 w 129"/>
              <a:gd name="T29" fmla="*/ 2147483647 h 257"/>
              <a:gd name="T30" fmla="*/ 0 w 129"/>
              <a:gd name="T31" fmla="*/ 2147483647 h 257"/>
              <a:gd name="T32" fmla="*/ 2147483647 w 129"/>
              <a:gd name="T33" fmla="*/ 2147483647 h 257"/>
              <a:gd name="T34" fmla="*/ 2147483647 w 129"/>
              <a:gd name="T35" fmla="*/ 2147483647 h 257"/>
              <a:gd name="T36" fmla="*/ 2147483647 w 129"/>
              <a:gd name="T37" fmla="*/ 2147483647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274" name="Rectangle 177"/>
          <p:cNvSpPr>
            <a:spLocks noChangeArrowheads="1"/>
          </p:cNvSpPr>
          <p:nvPr/>
        </p:nvSpPr>
        <p:spPr bwMode="auto">
          <a:xfrm>
            <a:off x="5059363" y="1190625"/>
            <a:ext cx="360362"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黑龙江</a:t>
            </a:r>
          </a:p>
        </p:txBody>
      </p:sp>
      <p:sp>
        <p:nvSpPr>
          <p:cNvPr id="10275" name="Rectangle 178"/>
          <p:cNvSpPr>
            <a:spLocks noChangeArrowheads="1"/>
          </p:cNvSpPr>
          <p:nvPr/>
        </p:nvSpPr>
        <p:spPr bwMode="auto">
          <a:xfrm>
            <a:off x="5002213" y="1630363"/>
            <a:ext cx="225425"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吉林</a:t>
            </a:r>
          </a:p>
        </p:txBody>
      </p:sp>
      <p:sp>
        <p:nvSpPr>
          <p:cNvPr id="10276" name="Rectangle 179"/>
          <p:cNvSpPr>
            <a:spLocks noChangeArrowheads="1"/>
          </p:cNvSpPr>
          <p:nvPr/>
        </p:nvSpPr>
        <p:spPr bwMode="auto">
          <a:xfrm>
            <a:off x="4681538" y="1916113"/>
            <a:ext cx="287337" cy="12858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gn="ctr">
              <a:lnSpc>
                <a:spcPts val="1138"/>
              </a:lnSpc>
            </a:pPr>
            <a:r>
              <a:rPr lang="zh-CN" altLang="en-US" sz="800">
                <a:latin typeface="微软雅黑" pitchFamily="34" charset="-122"/>
                <a:ea typeface="微软雅黑" pitchFamily="34" charset="-122"/>
                <a:sym typeface="微软雅黑" pitchFamily="34" charset="-122"/>
              </a:rPr>
              <a:t>辽宁</a:t>
            </a:r>
          </a:p>
        </p:txBody>
      </p:sp>
      <p:sp>
        <p:nvSpPr>
          <p:cNvPr id="10277" name="Rectangle 180"/>
          <p:cNvSpPr>
            <a:spLocks noChangeArrowheads="1"/>
          </p:cNvSpPr>
          <p:nvPr/>
        </p:nvSpPr>
        <p:spPr bwMode="auto">
          <a:xfrm>
            <a:off x="4076700" y="2419350"/>
            <a:ext cx="247650" cy="153988"/>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河北</a:t>
            </a:r>
          </a:p>
        </p:txBody>
      </p:sp>
      <p:sp>
        <p:nvSpPr>
          <p:cNvPr id="10278" name="Rectangle 182"/>
          <p:cNvSpPr>
            <a:spLocks noChangeArrowheads="1"/>
          </p:cNvSpPr>
          <p:nvPr/>
        </p:nvSpPr>
        <p:spPr bwMode="auto">
          <a:xfrm>
            <a:off x="4432300" y="3830638"/>
            <a:ext cx="292100" cy="14128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gn="ctr">
              <a:lnSpc>
                <a:spcPts val="1138"/>
              </a:lnSpc>
            </a:pPr>
            <a:r>
              <a:rPr lang="zh-CN" altLang="en-US" sz="800">
                <a:latin typeface="微软雅黑" pitchFamily="34" charset="-122"/>
                <a:ea typeface="微软雅黑" pitchFamily="34" charset="-122"/>
                <a:sym typeface="微软雅黑" pitchFamily="34" charset="-122"/>
              </a:rPr>
              <a:t>福建</a:t>
            </a:r>
          </a:p>
        </p:txBody>
      </p:sp>
      <p:sp>
        <p:nvSpPr>
          <p:cNvPr id="10279" name="Rectangle 183"/>
          <p:cNvSpPr>
            <a:spLocks noChangeArrowheads="1"/>
          </p:cNvSpPr>
          <p:nvPr/>
        </p:nvSpPr>
        <p:spPr bwMode="auto">
          <a:xfrm>
            <a:off x="4244975" y="3587750"/>
            <a:ext cx="222250"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江西</a:t>
            </a:r>
          </a:p>
        </p:txBody>
      </p:sp>
      <p:sp>
        <p:nvSpPr>
          <p:cNvPr id="10280" name="Rectangle 184"/>
          <p:cNvSpPr>
            <a:spLocks noChangeArrowheads="1"/>
          </p:cNvSpPr>
          <p:nvPr/>
        </p:nvSpPr>
        <p:spPr bwMode="auto">
          <a:xfrm>
            <a:off x="4325938" y="3205163"/>
            <a:ext cx="263525" cy="16986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安徽</a:t>
            </a:r>
          </a:p>
        </p:txBody>
      </p:sp>
      <p:sp>
        <p:nvSpPr>
          <p:cNvPr id="10281" name="Rectangle 185"/>
          <p:cNvSpPr>
            <a:spLocks noChangeArrowheads="1"/>
          </p:cNvSpPr>
          <p:nvPr/>
        </p:nvSpPr>
        <p:spPr bwMode="auto">
          <a:xfrm>
            <a:off x="3736975" y="3300413"/>
            <a:ext cx="214313"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湖北</a:t>
            </a:r>
          </a:p>
        </p:txBody>
      </p:sp>
      <p:sp>
        <p:nvSpPr>
          <p:cNvPr id="10282" name="Rectangle 186"/>
          <p:cNvSpPr>
            <a:spLocks noChangeArrowheads="1"/>
          </p:cNvSpPr>
          <p:nvPr/>
        </p:nvSpPr>
        <p:spPr bwMode="auto">
          <a:xfrm>
            <a:off x="3681413" y="3717925"/>
            <a:ext cx="269875"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湖南</a:t>
            </a:r>
          </a:p>
        </p:txBody>
      </p:sp>
      <p:sp>
        <p:nvSpPr>
          <p:cNvPr id="10283" name="Rectangle 188"/>
          <p:cNvSpPr>
            <a:spLocks noChangeArrowheads="1"/>
          </p:cNvSpPr>
          <p:nvPr/>
        </p:nvSpPr>
        <p:spPr bwMode="auto">
          <a:xfrm>
            <a:off x="3462338" y="4121150"/>
            <a:ext cx="233362" cy="10795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广西</a:t>
            </a:r>
          </a:p>
        </p:txBody>
      </p:sp>
      <p:sp>
        <p:nvSpPr>
          <p:cNvPr id="10284" name="Rectangle 191"/>
          <p:cNvSpPr>
            <a:spLocks noChangeArrowheads="1"/>
          </p:cNvSpPr>
          <p:nvPr/>
        </p:nvSpPr>
        <p:spPr bwMode="auto">
          <a:xfrm>
            <a:off x="3759200" y="2616200"/>
            <a:ext cx="254000"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山西</a:t>
            </a:r>
          </a:p>
        </p:txBody>
      </p:sp>
      <p:sp>
        <p:nvSpPr>
          <p:cNvPr id="10285" name="Rectangle 192"/>
          <p:cNvSpPr>
            <a:spLocks noChangeArrowheads="1"/>
          </p:cNvSpPr>
          <p:nvPr/>
        </p:nvSpPr>
        <p:spPr bwMode="auto">
          <a:xfrm>
            <a:off x="3405188" y="2090738"/>
            <a:ext cx="357187" cy="10953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内蒙古</a:t>
            </a:r>
          </a:p>
        </p:txBody>
      </p:sp>
      <p:sp>
        <p:nvSpPr>
          <p:cNvPr id="10286" name="Rectangle 193"/>
          <p:cNvSpPr>
            <a:spLocks noChangeArrowheads="1"/>
          </p:cNvSpPr>
          <p:nvPr/>
        </p:nvSpPr>
        <p:spPr bwMode="auto">
          <a:xfrm>
            <a:off x="3387725" y="2919413"/>
            <a:ext cx="241300" cy="15081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陕西</a:t>
            </a:r>
          </a:p>
        </p:txBody>
      </p:sp>
      <p:sp>
        <p:nvSpPr>
          <p:cNvPr id="10287" name="Rectangle 194"/>
          <p:cNvSpPr>
            <a:spLocks noChangeArrowheads="1"/>
          </p:cNvSpPr>
          <p:nvPr/>
        </p:nvSpPr>
        <p:spPr bwMode="auto">
          <a:xfrm>
            <a:off x="3194050" y="2501900"/>
            <a:ext cx="241300"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宁夏</a:t>
            </a:r>
          </a:p>
        </p:txBody>
      </p:sp>
      <p:sp>
        <p:nvSpPr>
          <p:cNvPr id="10288" name="Rectangle 195"/>
          <p:cNvSpPr>
            <a:spLocks noChangeArrowheads="1"/>
          </p:cNvSpPr>
          <p:nvPr/>
        </p:nvSpPr>
        <p:spPr bwMode="auto">
          <a:xfrm>
            <a:off x="2339975" y="2079625"/>
            <a:ext cx="258763"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甘肃</a:t>
            </a:r>
          </a:p>
        </p:txBody>
      </p:sp>
      <p:sp>
        <p:nvSpPr>
          <p:cNvPr id="10289" name="Rectangle 196"/>
          <p:cNvSpPr>
            <a:spLocks noChangeArrowheads="1"/>
          </p:cNvSpPr>
          <p:nvPr/>
        </p:nvSpPr>
        <p:spPr bwMode="auto">
          <a:xfrm>
            <a:off x="2054225" y="2609850"/>
            <a:ext cx="222250"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青海</a:t>
            </a:r>
          </a:p>
        </p:txBody>
      </p:sp>
      <p:sp>
        <p:nvSpPr>
          <p:cNvPr id="10290" name="Rectangle 197"/>
          <p:cNvSpPr>
            <a:spLocks noChangeArrowheads="1"/>
          </p:cNvSpPr>
          <p:nvPr/>
        </p:nvSpPr>
        <p:spPr bwMode="auto">
          <a:xfrm>
            <a:off x="2695575" y="3314700"/>
            <a:ext cx="288925" cy="14287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gn="ctr">
              <a:lnSpc>
                <a:spcPts val="1138"/>
              </a:lnSpc>
            </a:pPr>
            <a:r>
              <a:rPr lang="zh-CN" altLang="en-US" sz="800">
                <a:latin typeface="微软雅黑" pitchFamily="34" charset="-122"/>
                <a:ea typeface="微软雅黑" pitchFamily="34" charset="-122"/>
                <a:sym typeface="微软雅黑" pitchFamily="34" charset="-122"/>
              </a:rPr>
              <a:t>四川</a:t>
            </a:r>
          </a:p>
          <a:p>
            <a:pPr algn="ctr">
              <a:lnSpc>
                <a:spcPts val="1138"/>
              </a:lnSpc>
            </a:pPr>
            <a:endParaRPr lang="zh-CN" altLang="en-US" sz="800">
              <a:latin typeface="微软雅黑" pitchFamily="34" charset="-122"/>
              <a:ea typeface="微软雅黑" pitchFamily="34" charset="-122"/>
              <a:sym typeface="微软雅黑" pitchFamily="34" charset="-122"/>
            </a:endParaRPr>
          </a:p>
        </p:txBody>
      </p:sp>
      <p:sp>
        <p:nvSpPr>
          <p:cNvPr id="10291" name="Rectangle 198"/>
          <p:cNvSpPr>
            <a:spLocks noChangeArrowheads="1"/>
          </p:cNvSpPr>
          <p:nvPr/>
        </p:nvSpPr>
        <p:spPr bwMode="auto">
          <a:xfrm>
            <a:off x="3170238" y="3824288"/>
            <a:ext cx="265112" cy="14763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贵州</a:t>
            </a:r>
          </a:p>
        </p:txBody>
      </p:sp>
      <p:sp>
        <p:nvSpPr>
          <p:cNvPr id="10292" name="Rectangle 199"/>
          <p:cNvSpPr>
            <a:spLocks noChangeArrowheads="1"/>
          </p:cNvSpPr>
          <p:nvPr/>
        </p:nvSpPr>
        <p:spPr bwMode="auto">
          <a:xfrm>
            <a:off x="2525713" y="3995738"/>
            <a:ext cx="265112" cy="15081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云南</a:t>
            </a:r>
          </a:p>
        </p:txBody>
      </p:sp>
      <p:sp>
        <p:nvSpPr>
          <p:cNvPr id="10293" name="Rectangle 200"/>
          <p:cNvSpPr>
            <a:spLocks noChangeArrowheads="1"/>
          </p:cNvSpPr>
          <p:nvPr/>
        </p:nvSpPr>
        <p:spPr bwMode="auto">
          <a:xfrm>
            <a:off x="1249363" y="3036888"/>
            <a:ext cx="249237"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西藏</a:t>
            </a:r>
          </a:p>
        </p:txBody>
      </p:sp>
      <p:sp>
        <p:nvSpPr>
          <p:cNvPr id="10294" name="Rectangle 201"/>
          <p:cNvSpPr>
            <a:spLocks noChangeArrowheads="1"/>
          </p:cNvSpPr>
          <p:nvPr/>
        </p:nvSpPr>
        <p:spPr bwMode="auto">
          <a:xfrm>
            <a:off x="1192213" y="1830388"/>
            <a:ext cx="242887" cy="14446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新疆</a:t>
            </a:r>
          </a:p>
        </p:txBody>
      </p:sp>
      <p:sp>
        <p:nvSpPr>
          <p:cNvPr id="10295" name="Rectangle 202"/>
          <p:cNvSpPr>
            <a:spLocks noChangeArrowheads="1"/>
          </p:cNvSpPr>
          <p:nvPr/>
        </p:nvSpPr>
        <p:spPr bwMode="auto">
          <a:xfrm>
            <a:off x="4502150" y="2971800"/>
            <a:ext cx="273050" cy="10477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江苏</a:t>
            </a:r>
          </a:p>
        </p:txBody>
      </p:sp>
      <p:sp>
        <p:nvSpPr>
          <p:cNvPr id="10296" name="Rectangle 203"/>
          <p:cNvSpPr>
            <a:spLocks noChangeArrowheads="1"/>
          </p:cNvSpPr>
          <p:nvPr/>
        </p:nvSpPr>
        <p:spPr bwMode="auto">
          <a:xfrm>
            <a:off x="4613275" y="3486150"/>
            <a:ext cx="241300" cy="984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浙江</a:t>
            </a:r>
          </a:p>
        </p:txBody>
      </p:sp>
      <p:sp>
        <p:nvSpPr>
          <p:cNvPr id="10297" name="Rectangle 205"/>
          <p:cNvSpPr>
            <a:spLocks noChangeArrowheads="1"/>
          </p:cNvSpPr>
          <p:nvPr/>
        </p:nvSpPr>
        <p:spPr bwMode="auto">
          <a:xfrm rot="-3120000">
            <a:off x="4819650" y="3997325"/>
            <a:ext cx="276225"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台湾</a:t>
            </a:r>
          </a:p>
        </p:txBody>
      </p:sp>
      <p:sp>
        <p:nvSpPr>
          <p:cNvPr id="10298" name="Rectangle 206"/>
          <p:cNvSpPr>
            <a:spLocks noChangeArrowheads="1"/>
          </p:cNvSpPr>
          <p:nvPr/>
        </p:nvSpPr>
        <p:spPr bwMode="auto">
          <a:xfrm>
            <a:off x="4391025" y="2344738"/>
            <a:ext cx="258763"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天津</a:t>
            </a:r>
          </a:p>
        </p:txBody>
      </p:sp>
      <p:sp>
        <p:nvSpPr>
          <p:cNvPr id="10299" name="Rectangle 198"/>
          <p:cNvSpPr>
            <a:spLocks noChangeArrowheads="1"/>
          </p:cNvSpPr>
          <p:nvPr/>
        </p:nvSpPr>
        <p:spPr bwMode="auto">
          <a:xfrm>
            <a:off x="3292475" y="3479800"/>
            <a:ext cx="265113" cy="147638"/>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重庆</a:t>
            </a:r>
          </a:p>
        </p:txBody>
      </p:sp>
      <p:sp>
        <p:nvSpPr>
          <p:cNvPr id="10300" name="Freeform 155"/>
          <p:cNvSpPr>
            <a:spLocks/>
          </p:cNvSpPr>
          <p:nvPr/>
        </p:nvSpPr>
        <p:spPr bwMode="auto">
          <a:xfrm>
            <a:off x="4829175" y="3222625"/>
            <a:ext cx="107950" cy="88900"/>
          </a:xfrm>
          <a:custGeom>
            <a:avLst/>
            <a:gdLst>
              <a:gd name="T0" fmla="*/ 2147483647 w 65"/>
              <a:gd name="T1" fmla="*/ 0 h 57"/>
              <a:gd name="T2" fmla="*/ 0 w 65"/>
              <a:gd name="T3" fmla="*/ 2147483647 h 57"/>
              <a:gd name="T4" fmla="*/ 2147483647 w 65"/>
              <a:gd name="T5" fmla="*/ 2147483647 h 57"/>
              <a:gd name="T6" fmla="*/ 2147483647 w 65"/>
              <a:gd name="T7" fmla="*/ 2147483647 h 57"/>
              <a:gd name="T8" fmla="*/ 2147483647 w 65"/>
              <a:gd name="T9" fmla="*/ 2147483647 h 57"/>
              <a:gd name="T10" fmla="*/ 2147483647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301" name="Freeform 153"/>
          <p:cNvSpPr>
            <a:spLocks/>
          </p:cNvSpPr>
          <p:nvPr/>
        </p:nvSpPr>
        <p:spPr bwMode="auto">
          <a:xfrm>
            <a:off x="4176713" y="2457450"/>
            <a:ext cx="741362" cy="458788"/>
          </a:xfrm>
          <a:custGeom>
            <a:avLst/>
            <a:gdLst>
              <a:gd name="T0" fmla="*/ 2147483647 w 433"/>
              <a:gd name="T1" fmla="*/ 2147483647 h 289"/>
              <a:gd name="T2" fmla="*/ 2147483647 w 433"/>
              <a:gd name="T3" fmla="*/ 2147483647 h 289"/>
              <a:gd name="T4" fmla="*/ 2147483647 w 433"/>
              <a:gd name="T5" fmla="*/ 2147483647 h 289"/>
              <a:gd name="T6" fmla="*/ 2147483647 w 433"/>
              <a:gd name="T7" fmla="*/ 2147483647 h 289"/>
              <a:gd name="T8" fmla="*/ 2147483647 w 433"/>
              <a:gd name="T9" fmla="*/ 2147483647 h 289"/>
              <a:gd name="T10" fmla="*/ 2147483647 w 433"/>
              <a:gd name="T11" fmla="*/ 2147483647 h 289"/>
              <a:gd name="T12" fmla="*/ 2147483647 w 433"/>
              <a:gd name="T13" fmla="*/ 2147483647 h 289"/>
              <a:gd name="T14" fmla="*/ 2147483647 w 433"/>
              <a:gd name="T15" fmla="*/ 2147483647 h 289"/>
              <a:gd name="T16" fmla="*/ 2147483647 w 433"/>
              <a:gd name="T17" fmla="*/ 2147483647 h 289"/>
              <a:gd name="T18" fmla="*/ 2147483647 w 433"/>
              <a:gd name="T19" fmla="*/ 2147483647 h 289"/>
              <a:gd name="T20" fmla="*/ 0 w 433"/>
              <a:gd name="T21" fmla="*/ 2147483647 h 289"/>
              <a:gd name="T22" fmla="*/ 2147483647 w 433"/>
              <a:gd name="T23" fmla="*/ 2147483647 h 289"/>
              <a:gd name="T24" fmla="*/ 2147483647 w 433"/>
              <a:gd name="T25" fmla="*/ 2147483647 h 289"/>
              <a:gd name="T26" fmla="*/ 2147483647 w 433"/>
              <a:gd name="T27" fmla="*/ 2147483647 h 289"/>
              <a:gd name="T28" fmla="*/ 2147483647 w 433"/>
              <a:gd name="T29" fmla="*/ 2147483647 h 289"/>
              <a:gd name="T30" fmla="*/ 2147483647 w 433"/>
              <a:gd name="T31" fmla="*/ 2147483647 h 289"/>
              <a:gd name="T32" fmla="*/ 2147483647 w 433"/>
              <a:gd name="T33" fmla="*/ 2147483647 h 289"/>
              <a:gd name="T34" fmla="*/ 2147483647 w 433"/>
              <a:gd name="T35" fmla="*/ 2147483647 h 289"/>
              <a:gd name="T36" fmla="*/ 2147483647 w 433"/>
              <a:gd name="T37" fmla="*/ 2147483647 h 289"/>
              <a:gd name="T38" fmla="*/ 2147483647 w 433"/>
              <a:gd name="T39" fmla="*/ 2147483647 h 289"/>
              <a:gd name="T40" fmla="*/ 2147483647 w 433"/>
              <a:gd name="T41" fmla="*/ 2147483647 h 289"/>
              <a:gd name="T42" fmla="*/ 2147483647 w 433"/>
              <a:gd name="T43" fmla="*/ 2147483647 h 289"/>
              <a:gd name="T44" fmla="*/ 2147483647 w 433"/>
              <a:gd name="T45" fmla="*/ 2147483647 h 289"/>
              <a:gd name="T46" fmla="*/ 2147483647 w 433"/>
              <a:gd name="T47" fmla="*/ 2147483647 h 289"/>
              <a:gd name="T48" fmla="*/ 2147483647 w 433"/>
              <a:gd name="T49" fmla="*/ 2147483647 h 289"/>
              <a:gd name="T50" fmla="*/ 2147483647 w 433"/>
              <a:gd name="T51" fmla="*/ 2147483647 h 289"/>
              <a:gd name="T52" fmla="*/ 2147483647 w 433"/>
              <a:gd name="T53" fmla="*/ 2147483647 h 289"/>
              <a:gd name="T54" fmla="*/ 2147483647 w 433"/>
              <a:gd name="T55" fmla="*/ 2147483647 h 289"/>
              <a:gd name="T56" fmla="*/ 2147483647 w 433"/>
              <a:gd name="T57" fmla="*/ 2147483647 h 289"/>
              <a:gd name="T58" fmla="*/ 2147483647 w 433"/>
              <a:gd name="T59" fmla="*/ 2147483647 h 289"/>
              <a:gd name="T60" fmla="*/ 2147483647 w 433"/>
              <a:gd name="T61" fmla="*/ 2147483647 h 289"/>
              <a:gd name="T62" fmla="*/ 2147483647 w 433"/>
              <a:gd name="T63" fmla="*/ 2147483647 h 289"/>
              <a:gd name="T64" fmla="*/ 2147483647 w 433"/>
              <a:gd name="T65" fmla="*/ 2147483647 h 289"/>
              <a:gd name="T66" fmla="*/ 2147483647 w 433"/>
              <a:gd name="T67" fmla="*/ 2147483647 h 289"/>
              <a:gd name="T68" fmla="*/ 2147483647 w 433"/>
              <a:gd name="T69" fmla="*/ 2147483647 h 289"/>
              <a:gd name="T70" fmla="*/ 2147483647 w 433"/>
              <a:gd name="T71" fmla="*/ 2147483647 h 289"/>
              <a:gd name="T72" fmla="*/ 2147483647 w 433"/>
              <a:gd name="T73" fmla="*/ 2147483647 h 289"/>
              <a:gd name="T74" fmla="*/ 2147483647 w 433"/>
              <a:gd name="T75" fmla="*/ 2147483647 h 289"/>
              <a:gd name="T76" fmla="*/ 2147483647 w 433"/>
              <a:gd name="T77" fmla="*/ 2147483647 h 289"/>
              <a:gd name="T78" fmla="*/ 2147483647 w 433"/>
              <a:gd name="T79" fmla="*/ 0 h 289"/>
              <a:gd name="T80" fmla="*/ 2147483647 w 433"/>
              <a:gd name="T81" fmla="*/ 2147483647 h 289"/>
              <a:gd name="T82" fmla="*/ 2147483647 w 433"/>
              <a:gd name="T83" fmla="*/ 2147483647 h 289"/>
              <a:gd name="T84" fmla="*/ 2147483647 w 433"/>
              <a:gd name="T85" fmla="*/ 2147483647 h 289"/>
              <a:gd name="T86" fmla="*/ 2147483647 w 433"/>
              <a:gd name="T87" fmla="*/ 2147483647 h 289"/>
              <a:gd name="T88" fmla="*/ 2147483647 w 433"/>
              <a:gd name="T89" fmla="*/ 2147483647 h 289"/>
              <a:gd name="T90" fmla="*/ 2147483647 w 433"/>
              <a:gd name="T91" fmla="*/ 2147483647 h 289"/>
              <a:gd name="T92" fmla="*/ 2147483647 w 433"/>
              <a:gd name="T93" fmla="*/ 0 h 289"/>
              <a:gd name="T94" fmla="*/ 2147483647 w 433"/>
              <a:gd name="T95" fmla="*/ 0 h 289"/>
              <a:gd name="T96" fmla="*/ 2147483647 w 433"/>
              <a:gd name="T97" fmla="*/ 0 h 289"/>
              <a:gd name="T98" fmla="*/ 2147483647 w 433"/>
              <a:gd name="T99" fmla="*/ 2147483647 h 289"/>
              <a:gd name="T100" fmla="*/ 2147483647 w 433"/>
              <a:gd name="T101" fmla="*/ 2147483647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302" name="Rectangle 181"/>
          <p:cNvSpPr>
            <a:spLocks noChangeArrowheads="1"/>
          </p:cNvSpPr>
          <p:nvPr/>
        </p:nvSpPr>
        <p:spPr bwMode="auto">
          <a:xfrm>
            <a:off x="4337050" y="2640013"/>
            <a:ext cx="247650"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山东</a:t>
            </a:r>
          </a:p>
        </p:txBody>
      </p:sp>
      <p:sp>
        <p:nvSpPr>
          <p:cNvPr id="10303" name="Freeform 169"/>
          <p:cNvSpPr>
            <a:spLocks/>
          </p:cNvSpPr>
          <p:nvPr/>
        </p:nvSpPr>
        <p:spPr bwMode="auto">
          <a:xfrm>
            <a:off x="3711575" y="2711450"/>
            <a:ext cx="644525" cy="565150"/>
          </a:xfrm>
          <a:custGeom>
            <a:avLst/>
            <a:gdLst>
              <a:gd name="T0" fmla="*/ 2147483647 w 377"/>
              <a:gd name="T1" fmla="*/ 2147483647 h 361"/>
              <a:gd name="T2" fmla="*/ 2147483647 w 377"/>
              <a:gd name="T3" fmla="*/ 0 h 361"/>
              <a:gd name="T4" fmla="*/ 2147483647 w 377"/>
              <a:gd name="T5" fmla="*/ 2147483647 h 361"/>
              <a:gd name="T6" fmla="*/ 2147483647 w 377"/>
              <a:gd name="T7" fmla="*/ 2147483647 h 361"/>
              <a:gd name="T8" fmla="*/ 2147483647 w 377"/>
              <a:gd name="T9" fmla="*/ 2147483647 h 361"/>
              <a:gd name="T10" fmla="*/ 2147483647 w 377"/>
              <a:gd name="T11" fmla="*/ 2147483647 h 361"/>
              <a:gd name="T12" fmla="*/ 2147483647 w 377"/>
              <a:gd name="T13" fmla="*/ 2147483647 h 361"/>
              <a:gd name="T14" fmla="*/ 2147483647 w 377"/>
              <a:gd name="T15" fmla="*/ 2147483647 h 361"/>
              <a:gd name="T16" fmla="*/ 2147483647 w 377"/>
              <a:gd name="T17" fmla="*/ 2147483647 h 361"/>
              <a:gd name="T18" fmla="*/ 2147483647 w 377"/>
              <a:gd name="T19" fmla="*/ 2147483647 h 361"/>
              <a:gd name="T20" fmla="*/ 2147483647 w 377"/>
              <a:gd name="T21" fmla="*/ 2147483647 h 361"/>
              <a:gd name="T22" fmla="*/ 2147483647 w 377"/>
              <a:gd name="T23" fmla="*/ 2147483647 h 361"/>
              <a:gd name="T24" fmla="*/ 2147483647 w 377"/>
              <a:gd name="T25" fmla="*/ 2147483647 h 361"/>
              <a:gd name="T26" fmla="*/ 2147483647 w 377"/>
              <a:gd name="T27" fmla="*/ 2147483647 h 361"/>
              <a:gd name="T28" fmla="*/ 2147483647 w 377"/>
              <a:gd name="T29" fmla="*/ 2147483647 h 361"/>
              <a:gd name="T30" fmla="*/ 2147483647 w 377"/>
              <a:gd name="T31" fmla="*/ 2147483647 h 361"/>
              <a:gd name="T32" fmla="*/ 2147483647 w 377"/>
              <a:gd name="T33" fmla="*/ 2147483647 h 361"/>
              <a:gd name="T34" fmla="*/ 2147483647 w 377"/>
              <a:gd name="T35" fmla="*/ 2147483647 h 361"/>
              <a:gd name="T36" fmla="*/ 2147483647 w 377"/>
              <a:gd name="T37" fmla="*/ 2147483647 h 361"/>
              <a:gd name="T38" fmla="*/ 2147483647 w 377"/>
              <a:gd name="T39" fmla="*/ 2147483647 h 361"/>
              <a:gd name="T40" fmla="*/ 2147483647 w 377"/>
              <a:gd name="T41" fmla="*/ 2147483647 h 361"/>
              <a:gd name="T42" fmla="*/ 2147483647 w 377"/>
              <a:gd name="T43" fmla="*/ 2147483647 h 361"/>
              <a:gd name="T44" fmla="*/ 2147483647 w 377"/>
              <a:gd name="T45" fmla="*/ 2147483647 h 361"/>
              <a:gd name="T46" fmla="*/ 2147483647 w 377"/>
              <a:gd name="T47" fmla="*/ 2147483647 h 361"/>
              <a:gd name="T48" fmla="*/ 2147483647 w 377"/>
              <a:gd name="T49" fmla="*/ 2147483647 h 361"/>
              <a:gd name="T50" fmla="*/ 2147483647 w 377"/>
              <a:gd name="T51" fmla="*/ 2147483647 h 361"/>
              <a:gd name="T52" fmla="*/ 2147483647 w 377"/>
              <a:gd name="T53" fmla="*/ 2147483647 h 361"/>
              <a:gd name="T54" fmla="*/ 2147483647 w 377"/>
              <a:gd name="T55" fmla="*/ 2147483647 h 361"/>
              <a:gd name="T56" fmla="*/ 2147483647 w 377"/>
              <a:gd name="T57" fmla="*/ 2147483647 h 361"/>
              <a:gd name="T58" fmla="*/ 2147483647 w 377"/>
              <a:gd name="T59" fmla="*/ 2147483647 h 361"/>
              <a:gd name="T60" fmla="*/ 2147483647 w 377"/>
              <a:gd name="T61" fmla="*/ 2147483647 h 361"/>
              <a:gd name="T62" fmla="*/ 2147483647 w 377"/>
              <a:gd name="T63" fmla="*/ 2147483647 h 361"/>
              <a:gd name="T64" fmla="*/ 2147483647 w 377"/>
              <a:gd name="T65" fmla="*/ 2147483647 h 361"/>
              <a:gd name="T66" fmla="*/ 2147483647 w 377"/>
              <a:gd name="T67" fmla="*/ 2147483647 h 361"/>
              <a:gd name="T68" fmla="*/ 2147483647 w 377"/>
              <a:gd name="T69" fmla="*/ 2147483647 h 361"/>
              <a:gd name="T70" fmla="*/ 2147483647 w 377"/>
              <a:gd name="T71" fmla="*/ 2147483647 h 361"/>
              <a:gd name="T72" fmla="*/ 2147483647 w 377"/>
              <a:gd name="T73" fmla="*/ 2147483647 h 361"/>
              <a:gd name="T74" fmla="*/ 2147483647 w 377"/>
              <a:gd name="T75" fmla="*/ 2147483647 h 361"/>
              <a:gd name="T76" fmla="*/ 2147483647 w 377"/>
              <a:gd name="T77" fmla="*/ 2147483647 h 361"/>
              <a:gd name="T78" fmla="*/ 2147483647 w 377"/>
              <a:gd name="T79" fmla="*/ 2147483647 h 361"/>
              <a:gd name="T80" fmla="*/ 2147483647 w 377"/>
              <a:gd name="T81" fmla="*/ 2147483647 h 361"/>
              <a:gd name="T82" fmla="*/ 2147483647 w 377"/>
              <a:gd name="T83" fmla="*/ 2147483647 h 361"/>
              <a:gd name="T84" fmla="*/ 0 w 377"/>
              <a:gd name="T85" fmla="*/ 2147483647 h 361"/>
              <a:gd name="T86" fmla="*/ 2147483647 w 377"/>
              <a:gd name="T87" fmla="*/ 2147483647 h 361"/>
              <a:gd name="T88" fmla="*/ 2147483647 w 377"/>
              <a:gd name="T89" fmla="*/ 2147483647 h 361"/>
              <a:gd name="T90" fmla="*/ 2147483647 w 377"/>
              <a:gd name="T91" fmla="*/ 2147483647 h 361"/>
              <a:gd name="T92" fmla="*/ 2147483647 w 377"/>
              <a:gd name="T93" fmla="*/ 2147483647 h 361"/>
              <a:gd name="T94" fmla="*/ 2147483647 w 377"/>
              <a:gd name="T95" fmla="*/ 2147483647 h 361"/>
              <a:gd name="T96" fmla="*/ 2147483647 w 377"/>
              <a:gd name="T97" fmla="*/ 214748364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304" name="Rectangle 190"/>
          <p:cNvSpPr>
            <a:spLocks noChangeArrowheads="1"/>
          </p:cNvSpPr>
          <p:nvPr/>
        </p:nvSpPr>
        <p:spPr bwMode="auto">
          <a:xfrm>
            <a:off x="3886200" y="2943225"/>
            <a:ext cx="258763"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河南</a:t>
            </a:r>
          </a:p>
        </p:txBody>
      </p:sp>
      <p:sp>
        <p:nvSpPr>
          <p:cNvPr id="10305" name="Freeform 151"/>
          <p:cNvSpPr>
            <a:spLocks/>
          </p:cNvSpPr>
          <p:nvPr/>
        </p:nvSpPr>
        <p:spPr bwMode="auto">
          <a:xfrm>
            <a:off x="4181475" y="2119313"/>
            <a:ext cx="193675" cy="203200"/>
          </a:xfrm>
          <a:custGeom>
            <a:avLst/>
            <a:gdLst>
              <a:gd name="T0" fmla="*/ 2147483647 w 113"/>
              <a:gd name="T1" fmla="*/ 2147483647 h 129"/>
              <a:gd name="T2" fmla="*/ 2147483647 w 113"/>
              <a:gd name="T3" fmla="*/ 2147483647 h 129"/>
              <a:gd name="T4" fmla="*/ 2147483647 w 113"/>
              <a:gd name="T5" fmla="*/ 2147483647 h 129"/>
              <a:gd name="T6" fmla="*/ 2147483647 w 113"/>
              <a:gd name="T7" fmla="*/ 2147483647 h 129"/>
              <a:gd name="T8" fmla="*/ 2147483647 w 113"/>
              <a:gd name="T9" fmla="*/ 0 h 129"/>
              <a:gd name="T10" fmla="*/ 2147483647 w 113"/>
              <a:gd name="T11" fmla="*/ 0 h 129"/>
              <a:gd name="T12" fmla="*/ 2147483647 w 113"/>
              <a:gd name="T13" fmla="*/ 2147483647 h 129"/>
              <a:gd name="T14" fmla="*/ 2147483647 w 113"/>
              <a:gd name="T15" fmla="*/ 2147483647 h 129"/>
              <a:gd name="T16" fmla="*/ 0 w 113"/>
              <a:gd name="T17" fmla="*/ 2147483647 h 129"/>
              <a:gd name="T18" fmla="*/ 0 w 113"/>
              <a:gd name="T19" fmla="*/ 2147483647 h 129"/>
              <a:gd name="T20" fmla="*/ 2147483647 w 113"/>
              <a:gd name="T21" fmla="*/ 2147483647 h 129"/>
              <a:gd name="T22" fmla="*/ 2147483647 w 113"/>
              <a:gd name="T23" fmla="*/ 2147483647 h 129"/>
              <a:gd name="T24" fmla="*/ 2147483647 w 113"/>
              <a:gd name="T25" fmla="*/ 2147483647 h 129"/>
              <a:gd name="T26" fmla="*/ 2147483647 w 113"/>
              <a:gd name="T27" fmla="*/ 2147483647 h 129"/>
              <a:gd name="T28" fmla="*/ 2147483647 w 113"/>
              <a:gd name="T29" fmla="*/ 2147483647 h 129"/>
              <a:gd name="T30" fmla="*/ 2147483647 w 113"/>
              <a:gd name="T31" fmla="*/ 2147483647 h 129"/>
              <a:gd name="T32" fmla="*/ 2147483647 w 113"/>
              <a:gd name="T33" fmla="*/ 2147483647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0306" name="Rectangle 204"/>
          <p:cNvSpPr>
            <a:spLocks noChangeArrowheads="1"/>
          </p:cNvSpPr>
          <p:nvPr/>
        </p:nvSpPr>
        <p:spPr bwMode="auto">
          <a:xfrm>
            <a:off x="4130675" y="2149475"/>
            <a:ext cx="260350" cy="7937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北京</a:t>
            </a:r>
          </a:p>
        </p:txBody>
      </p:sp>
      <p:sp>
        <p:nvSpPr>
          <p:cNvPr id="10307" name="Freeform 158"/>
          <p:cNvSpPr>
            <a:spLocks/>
          </p:cNvSpPr>
          <p:nvPr/>
        </p:nvSpPr>
        <p:spPr bwMode="auto">
          <a:xfrm>
            <a:off x="3651250" y="3992563"/>
            <a:ext cx="850900" cy="577850"/>
          </a:xfrm>
          <a:custGeom>
            <a:avLst/>
            <a:gdLst>
              <a:gd name="T0" fmla="*/ 2147483647 w 505"/>
              <a:gd name="T1" fmla="*/ 2147483647 h 385"/>
              <a:gd name="T2" fmla="*/ 2147483647 w 505"/>
              <a:gd name="T3" fmla="*/ 2147483647 h 385"/>
              <a:gd name="T4" fmla="*/ 2147483647 w 505"/>
              <a:gd name="T5" fmla="*/ 2147483647 h 385"/>
              <a:gd name="T6" fmla="*/ 2147483647 w 505"/>
              <a:gd name="T7" fmla="*/ 2147483647 h 385"/>
              <a:gd name="T8" fmla="*/ 2147483647 w 505"/>
              <a:gd name="T9" fmla="*/ 2147483647 h 385"/>
              <a:gd name="T10" fmla="*/ 2147483647 w 505"/>
              <a:gd name="T11" fmla="*/ 0 h 385"/>
              <a:gd name="T12" fmla="*/ 2147483647 w 505"/>
              <a:gd name="T13" fmla="*/ 0 h 385"/>
              <a:gd name="T14" fmla="*/ 2147483647 w 505"/>
              <a:gd name="T15" fmla="*/ 2147483647 h 385"/>
              <a:gd name="T16" fmla="*/ 2147483647 w 505"/>
              <a:gd name="T17" fmla="*/ 2147483647 h 385"/>
              <a:gd name="T18" fmla="*/ 2147483647 w 505"/>
              <a:gd name="T19" fmla="*/ 2147483647 h 385"/>
              <a:gd name="T20" fmla="*/ 2147483647 w 505"/>
              <a:gd name="T21" fmla="*/ 2147483647 h 385"/>
              <a:gd name="T22" fmla="*/ 2147483647 w 505"/>
              <a:gd name="T23" fmla="*/ 2147483647 h 385"/>
              <a:gd name="T24" fmla="*/ 2147483647 w 505"/>
              <a:gd name="T25" fmla="*/ 2147483647 h 385"/>
              <a:gd name="T26" fmla="*/ 2147483647 w 505"/>
              <a:gd name="T27" fmla="*/ 2147483647 h 385"/>
              <a:gd name="T28" fmla="*/ 2147483647 w 505"/>
              <a:gd name="T29" fmla="*/ 2147483647 h 385"/>
              <a:gd name="T30" fmla="*/ 2147483647 w 505"/>
              <a:gd name="T31" fmla="*/ 2147483647 h 385"/>
              <a:gd name="T32" fmla="*/ 0 w 505"/>
              <a:gd name="T33" fmla="*/ 2147483647 h 385"/>
              <a:gd name="T34" fmla="*/ 2147483647 w 505"/>
              <a:gd name="T35" fmla="*/ 2147483647 h 385"/>
              <a:gd name="T36" fmla="*/ 2147483647 w 505"/>
              <a:gd name="T37" fmla="*/ 2147483647 h 385"/>
              <a:gd name="T38" fmla="*/ 2147483647 w 505"/>
              <a:gd name="T39" fmla="*/ 2147483647 h 385"/>
              <a:gd name="T40" fmla="*/ 2147483647 w 505"/>
              <a:gd name="T41" fmla="*/ 2147483647 h 385"/>
              <a:gd name="T42" fmla="*/ 2147483647 w 505"/>
              <a:gd name="T43" fmla="*/ 2147483647 h 385"/>
              <a:gd name="T44" fmla="*/ 2147483647 w 505"/>
              <a:gd name="T45" fmla="*/ 2147483647 h 385"/>
              <a:gd name="T46" fmla="*/ 2147483647 w 505"/>
              <a:gd name="T47" fmla="*/ 2147483647 h 385"/>
              <a:gd name="T48" fmla="*/ 2147483647 w 505"/>
              <a:gd name="T49" fmla="*/ 2147483647 h 385"/>
              <a:gd name="T50" fmla="*/ 2147483647 w 505"/>
              <a:gd name="T51" fmla="*/ 2147483647 h 385"/>
              <a:gd name="T52" fmla="*/ 2147483647 w 505"/>
              <a:gd name="T53" fmla="*/ 2147483647 h 385"/>
              <a:gd name="T54" fmla="*/ 2147483647 w 505"/>
              <a:gd name="T55" fmla="*/ 2147483647 h 385"/>
              <a:gd name="T56" fmla="*/ 2147483647 w 505"/>
              <a:gd name="T57" fmla="*/ 2147483647 h 385"/>
              <a:gd name="T58" fmla="*/ 2147483647 w 505"/>
              <a:gd name="T59" fmla="*/ 2147483647 h 385"/>
              <a:gd name="T60" fmla="*/ 2147483647 w 505"/>
              <a:gd name="T61" fmla="*/ 2147483647 h 385"/>
              <a:gd name="T62" fmla="*/ 2147483647 w 505"/>
              <a:gd name="T63" fmla="*/ 2147483647 h 385"/>
              <a:gd name="T64" fmla="*/ 2147483647 w 505"/>
              <a:gd name="T65" fmla="*/ 2147483647 h 385"/>
              <a:gd name="T66" fmla="*/ 2147483647 w 505"/>
              <a:gd name="T67" fmla="*/ 2147483647 h 385"/>
              <a:gd name="T68" fmla="*/ 2147483647 w 505"/>
              <a:gd name="T69" fmla="*/ 2147483647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sp>
        <p:nvSpPr>
          <p:cNvPr id="10308" name="Rectangle 188"/>
          <p:cNvSpPr>
            <a:spLocks noChangeArrowheads="1"/>
          </p:cNvSpPr>
          <p:nvPr/>
        </p:nvSpPr>
        <p:spPr bwMode="auto">
          <a:xfrm>
            <a:off x="3981450" y="4140200"/>
            <a:ext cx="233363" cy="10795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nSpc>
                <a:spcPts val="1138"/>
              </a:lnSpc>
            </a:pPr>
            <a:r>
              <a:rPr lang="zh-CN" altLang="en-US" sz="800">
                <a:latin typeface="微软雅黑" pitchFamily="34" charset="-122"/>
                <a:ea typeface="微软雅黑" pitchFamily="34" charset="-122"/>
                <a:sym typeface="微软雅黑" pitchFamily="34" charset="-122"/>
              </a:rPr>
              <a:t>广东</a:t>
            </a:r>
          </a:p>
        </p:txBody>
      </p:sp>
      <p:cxnSp>
        <p:nvCxnSpPr>
          <p:cNvPr id="10309" name="直接箭头连接符 72"/>
          <p:cNvCxnSpPr>
            <a:cxnSpLocks noChangeShapeType="1"/>
          </p:cNvCxnSpPr>
          <p:nvPr/>
        </p:nvCxnSpPr>
        <p:spPr bwMode="auto">
          <a:xfrm>
            <a:off x="6238875" y="0"/>
            <a:ext cx="0" cy="5713413"/>
          </a:xfrm>
          <a:prstGeom prst="straightConnector1">
            <a:avLst/>
          </a:prstGeom>
          <a:noFill/>
          <a:ln w="12700">
            <a:solidFill>
              <a:srgbClr val="C8A26E"/>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310" name="椭圆 73"/>
          <p:cNvSpPr>
            <a:spLocks noChangeArrowheads="1"/>
          </p:cNvSpPr>
          <p:nvPr/>
        </p:nvSpPr>
        <p:spPr bwMode="auto">
          <a:xfrm>
            <a:off x="6003925" y="1089025"/>
            <a:ext cx="468313" cy="46831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nchor="ctr"/>
          <a:lstStyle/>
          <a:p>
            <a:pPr algn="ctr" eaLnBrk="1" hangingPunct="1"/>
            <a:endParaRPr lang="zh-CN" altLang="en-US" sz="1500">
              <a:solidFill>
                <a:srgbClr val="FFFFFF"/>
              </a:solidFill>
              <a:latin typeface="宋体" pitchFamily="2" charset="-122"/>
              <a:sym typeface="宋体" pitchFamily="2" charset="-122"/>
            </a:endParaRPr>
          </a:p>
        </p:txBody>
      </p:sp>
      <p:sp>
        <p:nvSpPr>
          <p:cNvPr id="10311" name="椭圆 74"/>
          <p:cNvSpPr>
            <a:spLocks noChangeArrowheads="1"/>
          </p:cNvSpPr>
          <p:nvPr/>
        </p:nvSpPr>
        <p:spPr bwMode="auto">
          <a:xfrm>
            <a:off x="6003925" y="2622550"/>
            <a:ext cx="468313" cy="46831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nchor="ctr"/>
          <a:lstStyle/>
          <a:p>
            <a:pPr algn="ctr" eaLnBrk="1" hangingPunct="1"/>
            <a:endParaRPr lang="zh-CN" altLang="en-US" sz="1500">
              <a:solidFill>
                <a:srgbClr val="FFFFFF"/>
              </a:solidFill>
              <a:latin typeface="宋体" pitchFamily="2" charset="-122"/>
              <a:sym typeface="宋体" pitchFamily="2" charset="-122"/>
            </a:endParaRPr>
          </a:p>
        </p:txBody>
      </p:sp>
      <p:sp>
        <p:nvSpPr>
          <p:cNvPr id="10312" name="椭圆 75"/>
          <p:cNvSpPr>
            <a:spLocks noChangeArrowheads="1"/>
          </p:cNvSpPr>
          <p:nvPr/>
        </p:nvSpPr>
        <p:spPr bwMode="auto">
          <a:xfrm>
            <a:off x="6003925" y="4156075"/>
            <a:ext cx="468313" cy="466725"/>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nchor="ctr"/>
          <a:lstStyle/>
          <a:p>
            <a:pPr algn="ctr" eaLnBrk="1" hangingPunct="1"/>
            <a:endParaRPr lang="zh-CN" altLang="en-US" sz="1500">
              <a:solidFill>
                <a:srgbClr val="FFFFFF"/>
              </a:solidFill>
              <a:latin typeface="宋体" pitchFamily="2" charset="-122"/>
              <a:sym typeface="宋体" pitchFamily="2" charset="-122"/>
            </a:endParaRPr>
          </a:p>
        </p:txBody>
      </p:sp>
      <p:sp>
        <p:nvSpPr>
          <p:cNvPr id="10313" name="Lorem Ipsum"/>
          <p:cNvSpPr>
            <a:spLocks noChangeArrowheads="1"/>
          </p:cNvSpPr>
          <p:nvPr/>
        </p:nvSpPr>
        <p:spPr bwMode="auto">
          <a:xfrm>
            <a:off x="719138" y="4979988"/>
            <a:ext cx="4624387" cy="407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p>
            <a:pPr algn="ctr" eaLnBrk="1" hangingPunct="1">
              <a:spcAft>
                <a:spcPts val="600"/>
              </a:spcAft>
            </a:pPr>
            <a:r>
              <a:rPr lang="en-US" altLang="zh-CN" sz="1100">
                <a:solidFill>
                  <a:srgbClr val="B2B2B2"/>
                </a:solidFill>
                <a:latin typeface="微软雅黑" pitchFamily="34" charset="-122"/>
                <a:ea typeface="微软雅黑" pitchFamily="34" charset="-122"/>
                <a:sym typeface="微软雅黑" pitchFamily="34" charset="-122"/>
              </a:rPr>
              <a:t>Lorem ipsum dolor sit amet, consectetur adipisicing elit, sed do eiusmod tempor incididunt ut labore et dolore magna aliqua.</a:t>
            </a:r>
          </a:p>
        </p:txBody>
      </p:sp>
      <p:sp>
        <p:nvSpPr>
          <p:cNvPr id="10314" name="文本框 79"/>
          <p:cNvSpPr>
            <a:spLocks noChangeArrowheads="1"/>
          </p:cNvSpPr>
          <p:nvPr/>
        </p:nvSpPr>
        <p:spPr bwMode="auto">
          <a:xfrm>
            <a:off x="6826250" y="895350"/>
            <a:ext cx="308768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zh-CN" altLang="en-US" sz="1600">
                <a:solidFill>
                  <a:srgbClr val="C8A26E"/>
                </a:solidFill>
                <a:latin typeface="微软雅黑" pitchFamily="34" charset="-122"/>
                <a:ea typeface="微软雅黑" pitchFamily="34" charset="-122"/>
                <a:sym typeface="微软雅黑" pitchFamily="34" charset="-122"/>
              </a:rPr>
              <a:t>WPS</a:t>
            </a:r>
            <a:r>
              <a:rPr lang="en-US" altLang="zh-CN" sz="1600">
                <a:solidFill>
                  <a:srgbClr val="C8A26E"/>
                </a:solidFill>
                <a:latin typeface="微软雅黑" pitchFamily="34" charset="-122"/>
                <a:ea typeface="微软雅黑" pitchFamily="34" charset="-122"/>
                <a:sym typeface="微软雅黑" pitchFamily="34" charset="-122"/>
              </a:rPr>
              <a:t> POWERPOINT</a:t>
            </a:r>
            <a:endParaRPr lang="zh-CN" altLang="en-US" sz="1600">
              <a:solidFill>
                <a:srgbClr val="C8A26E"/>
              </a:solidFill>
              <a:latin typeface="微软雅黑" pitchFamily="34" charset="-122"/>
              <a:ea typeface="微软雅黑" pitchFamily="34" charset="-122"/>
              <a:sym typeface="微软雅黑" pitchFamily="34" charset="-122"/>
            </a:endParaRPr>
          </a:p>
        </p:txBody>
      </p:sp>
      <p:sp>
        <p:nvSpPr>
          <p:cNvPr id="10315" name="Lorem Ipsum"/>
          <p:cNvSpPr>
            <a:spLocks noChangeArrowheads="1"/>
          </p:cNvSpPr>
          <p:nvPr/>
        </p:nvSpPr>
        <p:spPr bwMode="auto">
          <a:xfrm>
            <a:off x="6826250" y="1198563"/>
            <a:ext cx="2822575" cy="77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p>
            <a:pPr eaLnBrk="1" hangingPunct="1">
              <a:spcAft>
                <a:spcPts val="600"/>
              </a:spcAft>
            </a:pPr>
            <a:r>
              <a:rPr lang="en-US" altLang="zh-CN" sz="1100">
                <a:solidFill>
                  <a:srgbClr val="B2B2B2"/>
                </a:solidFill>
                <a:latin typeface="微软雅黑" pitchFamily="34" charset="-122"/>
                <a:ea typeface="微软雅黑" pitchFamily="34" charset="-122"/>
                <a:sym typeface="微软雅黑" pitchFamily="34" charset="-122"/>
              </a:rPr>
              <a:t>Lorem ipsum dolor sit amet, consectetur adipisicing elit, sed do eiusmod tempor incididunt ut labore et dolore magna aliqua.</a:t>
            </a:r>
          </a:p>
        </p:txBody>
      </p:sp>
      <p:sp>
        <p:nvSpPr>
          <p:cNvPr id="10316" name="文本框 82"/>
          <p:cNvSpPr>
            <a:spLocks noChangeArrowheads="1"/>
          </p:cNvSpPr>
          <p:nvPr/>
        </p:nvSpPr>
        <p:spPr bwMode="auto">
          <a:xfrm>
            <a:off x="6826250" y="2362200"/>
            <a:ext cx="308768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zh-CN" altLang="en-US" sz="1600">
                <a:solidFill>
                  <a:srgbClr val="C8A26E"/>
                </a:solidFill>
                <a:latin typeface="微软雅黑" pitchFamily="34" charset="-122"/>
                <a:ea typeface="微软雅黑" pitchFamily="34" charset="-122"/>
                <a:sym typeface="微软雅黑" pitchFamily="34" charset="-122"/>
              </a:rPr>
              <a:t>WPS</a:t>
            </a:r>
            <a:r>
              <a:rPr lang="en-US" altLang="zh-CN" sz="1600">
                <a:solidFill>
                  <a:srgbClr val="C8A26E"/>
                </a:solidFill>
                <a:latin typeface="微软雅黑" pitchFamily="34" charset="-122"/>
                <a:ea typeface="微软雅黑" pitchFamily="34" charset="-122"/>
                <a:sym typeface="微软雅黑" pitchFamily="34" charset="-122"/>
              </a:rPr>
              <a:t> POWERPOINT</a:t>
            </a:r>
            <a:endParaRPr lang="zh-CN" altLang="en-US" sz="1600">
              <a:solidFill>
                <a:srgbClr val="C8A26E"/>
              </a:solidFill>
              <a:latin typeface="微软雅黑" pitchFamily="34" charset="-122"/>
              <a:ea typeface="微软雅黑" pitchFamily="34" charset="-122"/>
              <a:sym typeface="微软雅黑" pitchFamily="34" charset="-122"/>
            </a:endParaRPr>
          </a:p>
        </p:txBody>
      </p:sp>
      <p:sp>
        <p:nvSpPr>
          <p:cNvPr id="10317" name="Lorem Ipsum"/>
          <p:cNvSpPr>
            <a:spLocks noChangeArrowheads="1"/>
          </p:cNvSpPr>
          <p:nvPr/>
        </p:nvSpPr>
        <p:spPr bwMode="auto">
          <a:xfrm>
            <a:off x="6826250" y="2665413"/>
            <a:ext cx="2822575" cy="77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p>
            <a:pPr eaLnBrk="1" hangingPunct="1">
              <a:spcAft>
                <a:spcPts val="600"/>
              </a:spcAft>
            </a:pPr>
            <a:r>
              <a:rPr lang="en-US" altLang="zh-CN" sz="1100">
                <a:solidFill>
                  <a:srgbClr val="B2B2B2"/>
                </a:solidFill>
                <a:latin typeface="微软雅黑" pitchFamily="34" charset="-122"/>
                <a:ea typeface="微软雅黑" pitchFamily="34" charset="-122"/>
                <a:sym typeface="微软雅黑" pitchFamily="34" charset="-122"/>
              </a:rPr>
              <a:t>Lorem ipsum dolor sit amet, consectetur adipisicing elit, sed do eiusmod tempor incididunt ut labore et dolore magna aliqua.</a:t>
            </a:r>
          </a:p>
        </p:txBody>
      </p:sp>
      <p:sp>
        <p:nvSpPr>
          <p:cNvPr id="10318" name="文本框 85"/>
          <p:cNvSpPr>
            <a:spLocks noChangeArrowheads="1"/>
          </p:cNvSpPr>
          <p:nvPr/>
        </p:nvSpPr>
        <p:spPr bwMode="auto">
          <a:xfrm>
            <a:off x="6826250" y="3827463"/>
            <a:ext cx="308768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zh-CN" altLang="en-US" sz="1600">
                <a:solidFill>
                  <a:srgbClr val="C8A26E"/>
                </a:solidFill>
                <a:latin typeface="微软雅黑" pitchFamily="34" charset="-122"/>
                <a:ea typeface="微软雅黑" pitchFamily="34" charset="-122"/>
                <a:sym typeface="微软雅黑" pitchFamily="34" charset="-122"/>
              </a:rPr>
              <a:t>WPS</a:t>
            </a:r>
            <a:r>
              <a:rPr lang="en-US" altLang="zh-CN" sz="1600">
                <a:solidFill>
                  <a:srgbClr val="C8A26E"/>
                </a:solidFill>
                <a:latin typeface="微软雅黑" pitchFamily="34" charset="-122"/>
                <a:ea typeface="微软雅黑" pitchFamily="34" charset="-122"/>
                <a:sym typeface="微软雅黑" pitchFamily="34" charset="-122"/>
              </a:rPr>
              <a:t> POWERPOINT</a:t>
            </a:r>
            <a:endParaRPr lang="zh-CN" altLang="en-US" sz="1600">
              <a:solidFill>
                <a:srgbClr val="C8A26E"/>
              </a:solidFill>
              <a:latin typeface="微软雅黑" pitchFamily="34" charset="-122"/>
              <a:ea typeface="微软雅黑" pitchFamily="34" charset="-122"/>
              <a:sym typeface="微软雅黑" pitchFamily="34" charset="-122"/>
            </a:endParaRPr>
          </a:p>
        </p:txBody>
      </p:sp>
      <p:sp>
        <p:nvSpPr>
          <p:cNvPr id="10319" name="Lorem Ipsum"/>
          <p:cNvSpPr>
            <a:spLocks noChangeArrowheads="1"/>
          </p:cNvSpPr>
          <p:nvPr/>
        </p:nvSpPr>
        <p:spPr bwMode="auto">
          <a:xfrm>
            <a:off x="6826250" y="4130675"/>
            <a:ext cx="2822575" cy="77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p>
            <a:pPr eaLnBrk="1" hangingPunct="1">
              <a:spcAft>
                <a:spcPts val="600"/>
              </a:spcAft>
            </a:pPr>
            <a:r>
              <a:rPr lang="en-US" altLang="zh-CN" sz="1100">
                <a:solidFill>
                  <a:srgbClr val="B2B2B2"/>
                </a:solidFill>
                <a:latin typeface="微软雅黑" pitchFamily="34" charset="-122"/>
                <a:ea typeface="微软雅黑" pitchFamily="34" charset="-122"/>
                <a:sym typeface="微软雅黑" pitchFamily="34" charset="-122"/>
              </a:rPr>
              <a:t>Lorem ipsum dolor sit amet, consectetur adipisicing elit, sed do eiusmod tempor incididunt ut labore et dolore magna aliqua.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p:cNvSpPr>
          <p:nvPr/>
        </p:nvSpPr>
        <p:spPr bwMode="auto">
          <a:xfrm>
            <a:off x="3671888" y="0"/>
            <a:ext cx="2814637"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267"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11268"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◆行业分析◆</a:t>
            </a:r>
          </a:p>
          <a:p>
            <a:pPr algn="ctr" eaLnBrk="1" hangingPunct="1"/>
            <a:r>
              <a:rPr lang="zh-CN" altLang="en-US" sz="1200">
                <a:latin typeface="微软雅黑 Light" pitchFamily="2" charset="-122"/>
                <a:ea typeface="微软雅黑 Light" pitchFamily="2" charset="-122"/>
              </a:rPr>
              <a:t>Industry analysis</a:t>
            </a:r>
          </a:p>
        </p:txBody>
      </p:sp>
      <p:sp>
        <p:nvSpPr>
          <p:cNvPr id="11269" name="MH_Other_3"/>
          <p:cNvSpPr>
            <a:spLocks noChangeArrowheads="1"/>
          </p:cNvSpPr>
          <p:nvPr/>
        </p:nvSpPr>
        <p:spPr bwMode="auto">
          <a:xfrm>
            <a:off x="4059238" y="1319213"/>
            <a:ext cx="2041525" cy="2041525"/>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1270" name="MH_Other_1"/>
          <p:cNvSpPr>
            <a:spLocks noChangeArrowheads="1"/>
          </p:cNvSpPr>
          <p:nvPr/>
        </p:nvSpPr>
        <p:spPr bwMode="auto">
          <a:xfrm>
            <a:off x="1044575" y="1657350"/>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1271" name="MH_Other_2"/>
          <p:cNvSpPr>
            <a:spLocks noChangeArrowheads="1"/>
          </p:cNvSpPr>
          <p:nvPr/>
        </p:nvSpPr>
        <p:spPr bwMode="auto">
          <a:xfrm>
            <a:off x="2552700" y="1657350"/>
            <a:ext cx="1365250"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1272" name="MH_Other_3"/>
          <p:cNvSpPr>
            <a:spLocks noChangeArrowheads="1"/>
          </p:cNvSpPr>
          <p:nvPr/>
        </p:nvSpPr>
        <p:spPr bwMode="auto">
          <a:xfrm>
            <a:off x="6242050" y="1657350"/>
            <a:ext cx="1365250"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1273" name="MH_Other_4"/>
          <p:cNvSpPr>
            <a:spLocks noChangeArrowheads="1"/>
          </p:cNvSpPr>
          <p:nvPr/>
        </p:nvSpPr>
        <p:spPr bwMode="auto">
          <a:xfrm>
            <a:off x="7748588" y="1657350"/>
            <a:ext cx="1366837"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1274" name="MH_Other_5"/>
          <p:cNvSpPr>
            <a:spLocks noChangeArrowheads="1"/>
          </p:cNvSpPr>
          <p:nvPr/>
        </p:nvSpPr>
        <p:spPr bwMode="auto">
          <a:xfrm>
            <a:off x="2220913" y="2503488"/>
            <a:ext cx="520700" cy="519112"/>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000">
              <a:solidFill>
                <a:srgbClr val="FFFFFF"/>
              </a:solidFill>
              <a:latin typeface="微软雅黑" pitchFamily="34" charset="-122"/>
              <a:ea typeface="微软雅黑" pitchFamily="34" charset="-122"/>
            </a:endParaRPr>
          </a:p>
        </p:txBody>
      </p:sp>
      <p:sp>
        <p:nvSpPr>
          <p:cNvPr id="11275" name="MH_Other_6"/>
          <p:cNvSpPr>
            <a:spLocks noChangeArrowheads="1"/>
          </p:cNvSpPr>
          <p:nvPr/>
        </p:nvSpPr>
        <p:spPr bwMode="auto">
          <a:xfrm>
            <a:off x="3713163" y="1657350"/>
            <a:ext cx="520700" cy="520700"/>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000">
              <a:solidFill>
                <a:srgbClr val="FFFFFF"/>
              </a:solidFill>
              <a:latin typeface="微软雅黑" pitchFamily="34" charset="-122"/>
              <a:ea typeface="微软雅黑" pitchFamily="34" charset="-122"/>
            </a:endParaRPr>
          </a:p>
        </p:txBody>
      </p:sp>
      <p:sp>
        <p:nvSpPr>
          <p:cNvPr id="11276" name="MH_Other_7"/>
          <p:cNvSpPr>
            <a:spLocks noChangeArrowheads="1"/>
          </p:cNvSpPr>
          <p:nvPr/>
        </p:nvSpPr>
        <p:spPr bwMode="auto">
          <a:xfrm>
            <a:off x="5915025" y="2500313"/>
            <a:ext cx="520700" cy="519112"/>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000">
              <a:solidFill>
                <a:srgbClr val="FFFFFF"/>
              </a:solidFill>
              <a:latin typeface="微软雅黑" pitchFamily="34" charset="-122"/>
              <a:ea typeface="微软雅黑" pitchFamily="34" charset="-122"/>
            </a:endParaRPr>
          </a:p>
        </p:txBody>
      </p:sp>
      <p:sp>
        <p:nvSpPr>
          <p:cNvPr id="11277" name="MH_Other_8"/>
          <p:cNvSpPr>
            <a:spLocks noChangeArrowheads="1"/>
          </p:cNvSpPr>
          <p:nvPr/>
        </p:nvSpPr>
        <p:spPr bwMode="auto">
          <a:xfrm>
            <a:off x="7418388" y="1673225"/>
            <a:ext cx="520700" cy="520700"/>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1278" name="MH_Other_9"/>
          <p:cNvSpPr>
            <a:spLocks/>
          </p:cNvSpPr>
          <p:nvPr/>
        </p:nvSpPr>
        <p:spPr bwMode="auto">
          <a:xfrm>
            <a:off x="1474788" y="2041525"/>
            <a:ext cx="590550" cy="534988"/>
          </a:xfrm>
          <a:custGeom>
            <a:avLst/>
            <a:gdLst>
              <a:gd name="T0" fmla="*/ 661 w 2395538"/>
              <a:gd name="T1" fmla="*/ 1976 h 2170112"/>
              <a:gd name="T2" fmla="*/ 1313 w 2395538"/>
              <a:gd name="T3" fmla="*/ 663 h 2170112"/>
              <a:gd name="T4" fmla="*/ 1717 w 2395538"/>
              <a:gd name="T5" fmla="*/ 1041 h 2170112"/>
              <a:gd name="T6" fmla="*/ 1703 w 2395538"/>
              <a:gd name="T7" fmla="*/ 1082 h 2170112"/>
              <a:gd name="T8" fmla="*/ 1661 w 2395538"/>
              <a:gd name="T9" fmla="*/ 1101 h 2170112"/>
              <a:gd name="T10" fmla="*/ 1616 w 2395538"/>
              <a:gd name="T11" fmla="*/ 1089 h 2170112"/>
              <a:gd name="T12" fmla="*/ 80 w 2395538"/>
              <a:gd name="T13" fmla="*/ 1099 h 2170112"/>
              <a:gd name="T14" fmla="*/ 33 w 2395538"/>
              <a:gd name="T15" fmla="*/ 1095 h 2170112"/>
              <a:gd name="T16" fmla="*/ 2 w 2395538"/>
              <a:gd name="T17" fmla="*/ 1062 h 2170112"/>
              <a:gd name="T18" fmla="*/ 7 w 2395538"/>
              <a:gd name="T19" fmla="*/ 1021 h 2170112"/>
              <a:gd name="T20" fmla="*/ 1792 w 2395538"/>
              <a:gd name="T21" fmla="*/ 200 h 2170112"/>
              <a:gd name="T22" fmla="*/ 1925 w 2395538"/>
              <a:gd name="T23" fmla="*/ 222 h 2170112"/>
              <a:gd name="T24" fmla="*/ 2040 w 2395538"/>
              <a:gd name="T25" fmla="*/ 259 h 2170112"/>
              <a:gd name="T26" fmla="*/ 2175 w 2395538"/>
              <a:gd name="T27" fmla="*/ 323 h 2170112"/>
              <a:gd name="T28" fmla="*/ 2127 w 2395538"/>
              <a:gd name="T29" fmla="*/ 340 h 2170112"/>
              <a:gd name="T30" fmla="*/ 2049 w 2395538"/>
              <a:gd name="T31" fmla="*/ 378 h 2170112"/>
              <a:gd name="T32" fmla="*/ 1948 w 2395538"/>
              <a:gd name="T33" fmla="*/ 463 h 2170112"/>
              <a:gd name="T34" fmla="*/ 1862 w 2395538"/>
              <a:gd name="T35" fmla="*/ 566 h 2170112"/>
              <a:gd name="T36" fmla="*/ 1785 w 2395538"/>
              <a:gd name="T37" fmla="*/ 680 h 2170112"/>
              <a:gd name="T38" fmla="*/ 1733 w 2395538"/>
              <a:gd name="T39" fmla="*/ 731 h 2170112"/>
              <a:gd name="T40" fmla="*/ 1668 w 2395538"/>
              <a:gd name="T41" fmla="*/ 768 h 2170112"/>
              <a:gd name="T42" fmla="*/ 1596 w 2395538"/>
              <a:gd name="T43" fmla="*/ 791 h 2170112"/>
              <a:gd name="T44" fmla="*/ 1428 w 2395538"/>
              <a:gd name="T45" fmla="*/ 644 h 2170112"/>
              <a:gd name="T46" fmla="*/ 1509 w 2395538"/>
              <a:gd name="T47" fmla="*/ 537 h 2170112"/>
              <a:gd name="T48" fmla="*/ 1581 w 2395538"/>
              <a:gd name="T49" fmla="*/ 467 h 2170112"/>
              <a:gd name="T50" fmla="*/ 1662 w 2395538"/>
              <a:gd name="T51" fmla="*/ 408 h 2170112"/>
              <a:gd name="T52" fmla="*/ 1753 w 2395538"/>
              <a:gd name="T53" fmla="*/ 364 h 2170112"/>
              <a:gd name="T54" fmla="*/ 1852 w 2395538"/>
              <a:gd name="T55" fmla="*/ 337 h 2170112"/>
              <a:gd name="T56" fmla="*/ 1955 w 2395538"/>
              <a:gd name="T57" fmla="*/ 329 h 2170112"/>
              <a:gd name="T58" fmla="*/ 1850 w 2395538"/>
              <a:gd name="T59" fmla="*/ 325 h 2170112"/>
              <a:gd name="T60" fmla="*/ 1746 w 2395538"/>
              <a:gd name="T61" fmla="*/ 340 h 2170112"/>
              <a:gd name="T62" fmla="*/ 1645 w 2395538"/>
              <a:gd name="T63" fmla="*/ 376 h 2170112"/>
              <a:gd name="T64" fmla="*/ 1551 w 2395538"/>
              <a:gd name="T65" fmla="*/ 428 h 2170112"/>
              <a:gd name="T66" fmla="*/ 1466 w 2395538"/>
              <a:gd name="T67" fmla="*/ 494 h 2170112"/>
              <a:gd name="T68" fmla="*/ 1389 w 2395538"/>
              <a:gd name="T69" fmla="*/ 570 h 2170112"/>
              <a:gd name="T70" fmla="*/ 1283 w 2395538"/>
              <a:gd name="T71" fmla="*/ 536 h 2170112"/>
              <a:gd name="T72" fmla="*/ 1302 w 2395538"/>
              <a:gd name="T73" fmla="*/ 477 h 2170112"/>
              <a:gd name="T74" fmla="*/ 1345 w 2395538"/>
              <a:gd name="T75" fmla="*/ 405 h 2170112"/>
              <a:gd name="T76" fmla="*/ 1403 w 2395538"/>
              <a:gd name="T77" fmla="*/ 335 h 2170112"/>
              <a:gd name="T78" fmla="*/ 1468 w 2395538"/>
              <a:gd name="T79" fmla="*/ 281 h 2170112"/>
              <a:gd name="T80" fmla="*/ 1535 w 2395538"/>
              <a:gd name="T81" fmla="*/ 242 h 2170112"/>
              <a:gd name="T82" fmla="*/ 1605 w 2395538"/>
              <a:gd name="T83" fmla="*/ 216 h 2170112"/>
              <a:gd name="T84" fmla="*/ 1739 w 2395538"/>
              <a:gd name="T85" fmla="*/ 198 h 2170112"/>
              <a:gd name="T86" fmla="*/ 1091 w 2395538"/>
              <a:gd name="T87" fmla="*/ 18 h 2170112"/>
              <a:gd name="T88" fmla="*/ 1217 w 2395538"/>
              <a:gd name="T89" fmla="*/ 71 h 2170112"/>
              <a:gd name="T90" fmla="*/ 1281 w 2395538"/>
              <a:gd name="T91" fmla="*/ 116 h 2170112"/>
              <a:gd name="T92" fmla="*/ 1337 w 2395538"/>
              <a:gd name="T93" fmla="*/ 174 h 2170112"/>
              <a:gd name="T94" fmla="*/ 1377 w 2395538"/>
              <a:gd name="T95" fmla="*/ 249 h 2170112"/>
              <a:gd name="T96" fmla="*/ 1342 w 2395538"/>
              <a:gd name="T97" fmla="*/ 341 h 2170112"/>
              <a:gd name="T98" fmla="*/ 1293 w 2395538"/>
              <a:gd name="T99" fmla="*/ 351 h 2170112"/>
              <a:gd name="T100" fmla="*/ 1261 w 2395538"/>
              <a:gd name="T101" fmla="*/ 249 h 2170112"/>
              <a:gd name="T102" fmla="*/ 1227 w 2395538"/>
              <a:gd name="T103" fmla="*/ 189 h 2170112"/>
              <a:gd name="T104" fmla="*/ 1183 w 2395538"/>
              <a:gd name="T105" fmla="*/ 138 h 2170112"/>
              <a:gd name="T106" fmla="*/ 1131 w 2395538"/>
              <a:gd name="T107" fmla="*/ 95 h 2170112"/>
              <a:gd name="T108" fmla="*/ 1166 w 2395538"/>
              <a:gd name="T109" fmla="*/ 131 h 2170112"/>
              <a:gd name="T110" fmla="*/ 1205 w 2395538"/>
              <a:gd name="T111" fmla="*/ 184 h 2170112"/>
              <a:gd name="T112" fmla="*/ 1236 w 2395538"/>
              <a:gd name="T113" fmla="*/ 250 h 2170112"/>
              <a:gd name="T114" fmla="*/ 1258 w 2395538"/>
              <a:gd name="T115" fmla="*/ 377 h 2170112"/>
              <a:gd name="T116" fmla="*/ 1247 w 2395538"/>
              <a:gd name="T117" fmla="*/ 505 h 2170112"/>
              <a:gd name="T118" fmla="*/ 1063 w 2395538"/>
              <a:gd name="T119" fmla="*/ 331 h 2170112"/>
              <a:gd name="T120" fmla="*/ 1073 w 2395538"/>
              <a:gd name="T121" fmla="*/ 207 h 2170112"/>
              <a:gd name="T122" fmla="*/ 1067 w 2395538"/>
              <a:gd name="T123" fmla="*/ 121 h 2170112"/>
              <a:gd name="T124" fmla="*/ 1042 w 2395538"/>
              <a:gd name="T125" fmla="*/ 42 h 21701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1279" name="MH_Other_10"/>
          <p:cNvSpPr>
            <a:spLocks/>
          </p:cNvSpPr>
          <p:nvPr/>
        </p:nvSpPr>
        <p:spPr bwMode="auto">
          <a:xfrm>
            <a:off x="3043238" y="2078038"/>
            <a:ext cx="384175" cy="523875"/>
          </a:xfrm>
          <a:custGeom>
            <a:avLst/>
            <a:gdLst>
              <a:gd name="T0" fmla="*/ 3100 w 1122363"/>
              <a:gd name="T1" fmla="*/ 4962 h 1531938"/>
              <a:gd name="T2" fmla="*/ 3090 w 1122363"/>
              <a:gd name="T3" fmla="*/ 5169 h 1531938"/>
              <a:gd name="T4" fmla="*/ 2880 w 1122363"/>
              <a:gd name="T5" fmla="*/ 5294 h 1531938"/>
              <a:gd name="T6" fmla="*/ 2332 w 1122363"/>
              <a:gd name="T7" fmla="*/ 4023 h 1531938"/>
              <a:gd name="T8" fmla="*/ 2246 w 1122363"/>
              <a:gd name="T9" fmla="*/ 3837 h 1531938"/>
              <a:gd name="T10" fmla="*/ 2329 w 1122363"/>
              <a:gd name="T11" fmla="*/ 3707 h 1531938"/>
              <a:gd name="T12" fmla="*/ 2411 w 1122363"/>
              <a:gd name="T13" fmla="*/ 3238 h 1531938"/>
              <a:gd name="T14" fmla="*/ 2012 w 1122363"/>
              <a:gd name="T15" fmla="*/ 3386 h 1531938"/>
              <a:gd name="T16" fmla="*/ 1783 w 1122363"/>
              <a:gd name="T17" fmla="*/ 3607 h 1531938"/>
              <a:gd name="T18" fmla="*/ 1689 w 1122363"/>
              <a:gd name="T19" fmla="*/ 4020 h 1531938"/>
              <a:gd name="T20" fmla="*/ 1826 w 1122363"/>
              <a:gd name="T21" fmla="*/ 4346 h 1531938"/>
              <a:gd name="T22" fmla="*/ 2126 w 1122363"/>
              <a:gd name="T23" fmla="*/ 4563 h 1531938"/>
              <a:gd name="T24" fmla="*/ 2422 w 1122363"/>
              <a:gd name="T25" fmla="*/ 5292 h 1531938"/>
              <a:gd name="T26" fmla="*/ 1972 w 1122363"/>
              <a:gd name="T27" fmla="*/ 5116 h 1531938"/>
              <a:gd name="T28" fmla="*/ 2125 w 1122363"/>
              <a:gd name="T29" fmla="*/ 5653 h 1531938"/>
              <a:gd name="T30" fmla="*/ 2897 w 1122363"/>
              <a:gd name="T31" fmla="*/ 5740 h 1531938"/>
              <a:gd name="T32" fmla="*/ 3296 w 1122363"/>
              <a:gd name="T33" fmla="*/ 5616 h 1531938"/>
              <a:gd name="T34" fmla="*/ 3551 w 1122363"/>
              <a:gd name="T35" fmla="*/ 5404 h 1531938"/>
              <a:gd name="T36" fmla="*/ 3682 w 1122363"/>
              <a:gd name="T37" fmla="*/ 5087 h 1531938"/>
              <a:gd name="T38" fmla="*/ 3614 w 1122363"/>
              <a:gd name="T39" fmla="*/ 4682 h 1531938"/>
              <a:gd name="T40" fmla="*/ 3256 w 1122363"/>
              <a:gd name="T41" fmla="*/ 4359 h 1531938"/>
              <a:gd name="T42" fmla="*/ 2934 w 1122363"/>
              <a:gd name="T43" fmla="*/ 3704 h 1531938"/>
              <a:gd name="T44" fmla="*/ 3552 w 1122363"/>
              <a:gd name="T45" fmla="*/ 4017 h 1531938"/>
              <a:gd name="T46" fmla="*/ 3069 w 1122363"/>
              <a:gd name="T47" fmla="*/ 3268 h 1531938"/>
              <a:gd name="T48" fmla="*/ 2902 w 1122363"/>
              <a:gd name="T49" fmla="*/ 1748 h 1531938"/>
              <a:gd name="T50" fmla="*/ 3610 w 1122363"/>
              <a:gd name="T51" fmla="*/ 1939 h 1531938"/>
              <a:gd name="T52" fmla="*/ 4178 w 1122363"/>
              <a:gd name="T53" fmla="*/ 2379 h 1531938"/>
              <a:gd name="T54" fmla="*/ 4635 w 1122363"/>
              <a:gd name="T55" fmla="*/ 3085 h 1531938"/>
              <a:gd name="T56" fmla="*/ 5009 w 1122363"/>
              <a:gd name="T57" fmla="*/ 4069 h 1531938"/>
              <a:gd name="T58" fmla="*/ 5273 w 1122363"/>
              <a:gd name="T59" fmla="*/ 5242 h 1531938"/>
              <a:gd name="T60" fmla="*/ 5116 w 1122363"/>
              <a:gd name="T61" fmla="*/ 6009 h 1531938"/>
              <a:gd name="T62" fmla="*/ 4639 w 1122363"/>
              <a:gd name="T63" fmla="*/ 6582 h 1531938"/>
              <a:gd name="T64" fmla="*/ 3930 w 1122363"/>
              <a:gd name="T65" fmla="*/ 6959 h 1531938"/>
              <a:gd name="T66" fmla="*/ 3072 w 1122363"/>
              <a:gd name="T67" fmla="*/ 7143 h 1531938"/>
              <a:gd name="T68" fmla="*/ 2157 w 1122363"/>
              <a:gd name="T69" fmla="*/ 7132 h 1531938"/>
              <a:gd name="T70" fmla="*/ 1291 w 1122363"/>
              <a:gd name="T71" fmla="*/ 6912 h 1531938"/>
              <a:gd name="T72" fmla="*/ 577 w 1122363"/>
              <a:gd name="T73" fmla="*/ 6490 h 1531938"/>
              <a:gd name="T74" fmla="*/ 118 w 1122363"/>
              <a:gd name="T75" fmla="*/ 5878 h 1531938"/>
              <a:gd name="T76" fmla="*/ 14 w 1122363"/>
              <a:gd name="T77" fmla="*/ 5087 h 1531938"/>
              <a:gd name="T78" fmla="*/ 478 w 1122363"/>
              <a:gd name="T79" fmla="*/ 3603 h 1531938"/>
              <a:gd name="T80" fmla="*/ 871 w 1122363"/>
              <a:gd name="T81" fmla="*/ 2795 h 1531938"/>
              <a:gd name="T82" fmla="*/ 1368 w 1122363"/>
              <a:gd name="T83" fmla="*/ 2189 h 1531938"/>
              <a:gd name="T84" fmla="*/ 2017 w 1122363"/>
              <a:gd name="T85" fmla="*/ 1826 h 1531938"/>
              <a:gd name="T86" fmla="*/ 2252 w 1122363"/>
              <a:gd name="T87" fmla="*/ 8 h 1531938"/>
              <a:gd name="T88" fmla="*/ 2593 w 1122363"/>
              <a:gd name="T89" fmla="*/ 140 h 1531938"/>
              <a:gd name="T90" fmla="*/ 2938 w 1122363"/>
              <a:gd name="T91" fmla="*/ 121 h 1531938"/>
              <a:gd name="T92" fmla="*/ 3333 w 1122363"/>
              <a:gd name="T93" fmla="*/ 1 h 1531938"/>
              <a:gd name="T94" fmla="*/ 3565 w 1122363"/>
              <a:gd name="T95" fmla="*/ 129 h 1531938"/>
              <a:gd name="T96" fmla="*/ 3744 w 1122363"/>
              <a:gd name="T97" fmla="*/ 592 h 1531938"/>
              <a:gd name="T98" fmla="*/ 3959 w 1122363"/>
              <a:gd name="T99" fmla="*/ 621 h 1531938"/>
              <a:gd name="T100" fmla="*/ 4125 w 1122363"/>
              <a:gd name="T101" fmla="*/ 600 h 1531938"/>
              <a:gd name="T102" fmla="*/ 4014 w 1122363"/>
              <a:gd name="T103" fmla="*/ 984 h 1531938"/>
              <a:gd name="T104" fmla="*/ 3695 w 1122363"/>
              <a:gd name="T105" fmla="*/ 1309 h 1531938"/>
              <a:gd name="T106" fmla="*/ 3157 w 1122363"/>
              <a:gd name="T107" fmla="*/ 1588 h 1531938"/>
              <a:gd name="T108" fmla="*/ 2482 w 1122363"/>
              <a:gd name="T109" fmla="*/ 1522 h 1531938"/>
              <a:gd name="T110" fmla="*/ 2094 w 1122363"/>
              <a:gd name="T111" fmla="*/ 1577 h 1531938"/>
              <a:gd name="T112" fmla="*/ 1183 w 1122363"/>
              <a:gd name="T113" fmla="*/ 826 h 1531938"/>
              <a:gd name="T114" fmla="*/ 1549 w 1122363"/>
              <a:gd name="T115" fmla="*/ 641 h 1531938"/>
              <a:gd name="T116" fmla="*/ 1832 w 1122363"/>
              <a:gd name="T117" fmla="*/ 598 h 1531938"/>
              <a:gd name="T118" fmla="*/ 1960 w 1122363"/>
              <a:gd name="T119" fmla="*/ 205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1280" name="MH_Other_11"/>
          <p:cNvSpPr>
            <a:spLocks/>
          </p:cNvSpPr>
          <p:nvPr/>
        </p:nvSpPr>
        <p:spPr bwMode="auto">
          <a:xfrm>
            <a:off x="4773613" y="2033588"/>
            <a:ext cx="612775" cy="612775"/>
          </a:xfrm>
          <a:custGeom>
            <a:avLst/>
            <a:gdLst>
              <a:gd name="T0" fmla="*/ 1189 w 2298700"/>
              <a:gd name="T1" fmla="*/ 1744 h 2298700"/>
              <a:gd name="T2" fmla="*/ 1211 w 2298700"/>
              <a:gd name="T3" fmla="*/ 2456 h 2298700"/>
              <a:gd name="T4" fmla="*/ 1172 w 2298700"/>
              <a:gd name="T5" fmla="*/ 2514 h 2298700"/>
              <a:gd name="T6" fmla="*/ 636 w 2298700"/>
              <a:gd name="T7" fmla="*/ 2518 h 2298700"/>
              <a:gd name="T8" fmla="*/ 591 w 2298700"/>
              <a:gd name="T9" fmla="*/ 2463 h 2298700"/>
              <a:gd name="T10" fmla="*/ 607 w 2298700"/>
              <a:gd name="T11" fmla="*/ 1750 h 2298700"/>
              <a:gd name="T12" fmla="*/ 1574 w 2298700"/>
              <a:gd name="T13" fmla="*/ 1216 h 2298700"/>
              <a:gd name="T14" fmla="*/ 2102 w 2298700"/>
              <a:gd name="T15" fmla="*/ 1244 h 2298700"/>
              <a:gd name="T16" fmla="*/ 2118 w 2298700"/>
              <a:gd name="T17" fmla="*/ 2463 h 2298700"/>
              <a:gd name="T18" fmla="*/ 2074 w 2298700"/>
              <a:gd name="T19" fmla="*/ 2518 h 2298700"/>
              <a:gd name="T20" fmla="*/ 1538 w 2298700"/>
              <a:gd name="T21" fmla="*/ 2514 h 2298700"/>
              <a:gd name="T22" fmla="*/ 1499 w 2298700"/>
              <a:gd name="T23" fmla="*/ 2456 h 2298700"/>
              <a:gd name="T24" fmla="*/ 1520 w 2298700"/>
              <a:gd name="T25" fmla="*/ 1238 h 2298700"/>
              <a:gd name="T26" fmla="*/ 2951 w 2298700"/>
              <a:gd name="T27" fmla="*/ 607 h 2298700"/>
              <a:gd name="T28" fmla="*/ 3013 w 2298700"/>
              <a:gd name="T29" fmla="*/ 640 h 2298700"/>
              <a:gd name="T30" fmla="*/ 3023 w 2298700"/>
              <a:gd name="T31" fmla="*/ 2471 h 2298700"/>
              <a:gd name="T32" fmla="*/ 2973 w 2298700"/>
              <a:gd name="T33" fmla="*/ 2520 h 2298700"/>
              <a:gd name="T34" fmla="*/ 2437 w 2298700"/>
              <a:gd name="T35" fmla="*/ 2511 h 2298700"/>
              <a:gd name="T36" fmla="*/ 2404 w 2298700"/>
              <a:gd name="T37" fmla="*/ 2448 h 2298700"/>
              <a:gd name="T38" fmla="*/ 2432 w 2298700"/>
              <a:gd name="T39" fmla="*/ 624 h 2298700"/>
              <a:gd name="T40" fmla="*/ 1972 w 2298700"/>
              <a:gd name="T41" fmla="*/ 51 h 2298700"/>
              <a:gd name="T42" fmla="*/ 2011 w 2298700"/>
              <a:gd name="T43" fmla="*/ 65 h 2298700"/>
              <a:gd name="T44" fmla="*/ 2035 w 2298700"/>
              <a:gd name="T45" fmla="*/ 98 h 2298700"/>
              <a:gd name="T46" fmla="*/ 2073 w 2298700"/>
              <a:gd name="T47" fmla="*/ 685 h 2298700"/>
              <a:gd name="T48" fmla="*/ 2024 w 2298700"/>
              <a:gd name="T49" fmla="*/ 731 h 2298700"/>
              <a:gd name="T50" fmla="*/ 1964 w 2298700"/>
              <a:gd name="T51" fmla="*/ 721 h 2298700"/>
              <a:gd name="T52" fmla="*/ 1935 w 2298700"/>
              <a:gd name="T53" fmla="*/ 678 h 2298700"/>
              <a:gd name="T54" fmla="*/ 1816 w 2298700"/>
              <a:gd name="T55" fmla="*/ 481 h 2298700"/>
              <a:gd name="T56" fmla="*/ 1635 w 2298700"/>
              <a:gd name="T57" fmla="*/ 683 h 2298700"/>
              <a:gd name="T58" fmla="*/ 1360 w 2298700"/>
              <a:gd name="T59" fmla="*/ 902 h 2298700"/>
              <a:gd name="T60" fmla="*/ 1123 w 2298700"/>
              <a:gd name="T61" fmla="*/ 1028 h 2298700"/>
              <a:gd name="T62" fmla="*/ 919 w 2298700"/>
              <a:gd name="T63" fmla="*/ 1101 h 2298700"/>
              <a:gd name="T64" fmla="*/ 705 w 2298700"/>
              <a:gd name="T65" fmla="*/ 1148 h 2298700"/>
              <a:gd name="T66" fmla="*/ 544 w 2298700"/>
              <a:gd name="T67" fmla="*/ 1161 h 2298700"/>
              <a:gd name="T68" fmla="*/ 504 w 2298700"/>
              <a:gd name="T69" fmla="*/ 1129 h 2298700"/>
              <a:gd name="T70" fmla="*/ 497 w 2298700"/>
              <a:gd name="T71" fmla="*/ 1070 h 2298700"/>
              <a:gd name="T72" fmla="*/ 545 w 2298700"/>
              <a:gd name="T73" fmla="*/ 1023 h 2298700"/>
              <a:gd name="T74" fmla="*/ 721 w 2298700"/>
              <a:gd name="T75" fmla="*/ 1000 h 2298700"/>
              <a:gd name="T76" fmla="*/ 915 w 2298700"/>
              <a:gd name="T77" fmla="*/ 952 h 2298700"/>
              <a:gd name="T78" fmla="*/ 1099 w 2298700"/>
              <a:gd name="T79" fmla="*/ 881 h 2298700"/>
              <a:gd name="T80" fmla="*/ 1332 w 2298700"/>
              <a:gd name="T81" fmla="*/ 747 h 2298700"/>
              <a:gd name="T82" fmla="*/ 1578 w 2298700"/>
              <a:gd name="T83" fmla="*/ 537 h 2298700"/>
              <a:gd name="T84" fmla="*/ 1727 w 2298700"/>
              <a:gd name="T85" fmla="*/ 360 h 2298700"/>
              <a:gd name="T86" fmla="*/ 1463 w 2298700"/>
              <a:gd name="T87" fmla="*/ 382 h 2298700"/>
              <a:gd name="T88" fmla="*/ 1405 w 2298700"/>
              <a:gd name="T89" fmla="*/ 349 h 2298700"/>
              <a:gd name="T90" fmla="*/ 1401 w 2298700"/>
              <a:gd name="T91" fmla="*/ 280 h 2298700"/>
              <a:gd name="T92" fmla="*/ 1947 w 2298700"/>
              <a:gd name="T93" fmla="*/ 54 h 2298700"/>
              <a:gd name="T94" fmla="*/ 173 w 2298700"/>
              <a:gd name="T95" fmla="*/ 5 h 2298700"/>
              <a:gd name="T96" fmla="*/ 231 w 2298700"/>
              <a:gd name="T97" fmla="*/ 36 h 2298700"/>
              <a:gd name="T98" fmla="*/ 268 w 2298700"/>
              <a:gd name="T99" fmla="*/ 91 h 2298700"/>
              <a:gd name="T100" fmla="*/ 2963 w 2298700"/>
              <a:gd name="T101" fmla="*/ 2818 h 2298700"/>
              <a:gd name="T102" fmla="*/ 3028 w 2298700"/>
              <a:gd name="T103" fmla="*/ 2838 h 2298700"/>
              <a:gd name="T104" fmla="*/ 3074 w 2298700"/>
              <a:gd name="T105" fmla="*/ 2884 h 2298700"/>
              <a:gd name="T106" fmla="*/ 3094 w 2298700"/>
              <a:gd name="T107" fmla="*/ 2949 h 2298700"/>
              <a:gd name="T108" fmla="*/ 3081 w 2298700"/>
              <a:gd name="T109" fmla="*/ 3016 h 2298700"/>
              <a:gd name="T110" fmla="*/ 3039 w 2298700"/>
              <a:gd name="T111" fmla="*/ 3067 h 2298700"/>
              <a:gd name="T112" fmla="*/ 2977 w 2298700"/>
              <a:gd name="T113" fmla="*/ 3093 h 2298700"/>
              <a:gd name="T114" fmla="*/ 97 w 2298700"/>
              <a:gd name="T115" fmla="*/ 3088 h 2298700"/>
              <a:gd name="T116" fmla="*/ 40 w 2298700"/>
              <a:gd name="T117" fmla="*/ 3054 h 2298700"/>
              <a:gd name="T118" fmla="*/ 6 w 2298700"/>
              <a:gd name="T119" fmla="*/ 2997 h 2298700"/>
              <a:gd name="T120" fmla="*/ 1 w 2298700"/>
              <a:gd name="T121" fmla="*/ 118 h 2298700"/>
              <a:gd name="T122" fmla="*/ 27 w 2298700"/>
              <a:gd name="T123" fmla="*/ 56 h 2298700"/>
              <a:gd name="T124" fmla="*/ 78 w 2298700"/>
              <a:gd name="T125" fmla="*/ 14 h 22987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1281" name="MH_Other_12"/>
          <p:cNvSpPr>
            <a:spLocks/>
          </p:cNvSpPr>
          <p:nvPr/>
        </p:nvSpPr>
        <p:spPr bwMode="auto">
          <a:xfrm>
            <a:off x="6713538" y="2127250"/>
            <a:ext cx="422275" cy="427038"/>
          </a:xfrm>
          <a:custGeom>
            <a:avLst/>
            <a:gdLst>
              <a:gd name="T0" fmla="*/ 2147483647 w 5438"/>
              <a:gd name="T1" fmla="*/ 0 h 5494"/>
              <a:gd name="T2" fmla="*/ 0 w 5438"/>
              <a:gd name="T3" fmla="*/ 2147483647 h 5494"/>
              <a:gd name="T4" fmla="*/ 2147483647 w 5438"/>
              <a:gd name="T5" fmla="*/ 2147483647 h 5494"/>
              <a:gd name="T6" fmla="*/ 2147483647 w 5438"/>
              <a:gd name="T7" fmla="*/ 2147483647 h 5494"/>
              <a:gd name="T8" fmla="*/ 2147483647 w 5438"/>
              <a:gd name="T9" fmla="*/ 2147483647 h 5494"/>
              <a:gd name="T10" fmla="*/ 2147483647 w 5438"/>
              <a:gd name="T11" fmla="*/ 2147483647 h 5494"/>
              <a:gd name="T12" fmla="*/ 2147483647 w 5438"/>
              <a:gd name="T13" fmla="*/ 2147483647 h 5494"/>
              <a:gd name="T14" fmla="*/ 2147483647 w 5438"/>
              <a:gd name="T15" fmla="*/ 2147483647 h 5494"/>
              <a:gd name="T16" fmla="*/ 2147483647 w 5438"/>
              <a:gd name="T17" fmla="*/ 2147483647 h 5494"/>
              <a:gd name="T18" fmla="*/ 2147483647 w 5438"/>
              <a:gd name="T19" fmla="*/ 2147483647 h 5494"/>
              <a:gd name="T20" fmla="*/ 2147483647 w 5438"/>
              <a:gd name="T21" fmla="*/ 2147483647 h 5494"/>
              <a:gd name="T22" fmla="*/ 2147483647 w 5438"/>
              <a:gd name="T23" fmla="*/ 2147483647 h 5494"/>
              <a:gd name="T24" fmla="*/ 2147483647 w 5438"/>
              <a:gd name="T25" fmla="*/ 2147483647 h 5494"/>
              <a:gd name="T26" fmla="*/ 2147483647 w 5438"/>
              <a:gd name="T27" fmla="*/ 2147483647 h 5494"/>
              <a:gd name="T28" fmla="*/ 2147483647 w 5438"/>
              <a:gd name="T29" fmla="*/ 2147483647 h 5494"/>
              <a:gd name="T30" fmla="*/ 2147483647 w 5438"/>
              <a:gd name="T31" fmla="*/ 2147483647 h 5494"/>
              <a:gd name="T32" fmla="*/ 2147483647 w 5438"/>
              <a:gd name="T33" fmla="*/ 2147483647 h 5494"/>
              <a:gd name="T34" fmla="*/ 2147483647 w 5438"/>
              <a:gd name="T35" fmla="*/ 2147483647 h 5494"/>
              <a:gd name="T36" fmla="*/ 2147483647 w 5438"/>
              <a:gd name="T37" fmla="*/ 2147483647 h 5494"/>
              <a:gd name="T38" fmla="*/ 2147483647 w 5438"/>
              <a:gd name="T39" fmla="*/ 2147483647 h 5494"/>
              <a:gd name="T40" fmla="*/ 2147483647 w 5438"/>
              <a:gd name="T41" fmla="*/ 2147483647 h 5494"/>
              <a:gd name="T42" fmla="*/ 2147483647 w 5438"/>
              <a:gd name="T43" fmla="*/ 2147483647 h 5494"/>
              <a:gd name="T44" fmla="*/ 2147483647 w 5438"/>
              <a:gd name="T45" fmla="*/ 2147483647 h 5494"/>
              <a:gd name="T46" fmla="*/ 2147483647 w 5438"/>
              <a:gd name="T47" fmla="*/ 2147483647 h 5494"/>
              <a:gd name="T48" fmla="*/ 2147483647 w 5438"/>
              <a:gd name="T49" fmla="*/ 2147483647 h 5494"/>
              <a:gd name="T50" fmla="*/ 2147483647 w 5438"/>
              <a:gd name="T51" fmla="*/ 2147483647 h 5494"/>
              <a:gd name="T52" fmla="*/ 2147483647 w 5438"/>
              <a:gd name="T53" fmla="*/ 2147483647 h 5494"/>
              <a:gd name="T54" fmla="*/ 2147483647 w 5438"/>
              <a:gd name="T55" fmla="*/ 2147483647 h 5494"/>
              <a:gd name="T56" fmla="*/ 2147483647 w 5438"/>
              <a:gd name="T57" fmla="*/ 2147483647 h 5494"/>
              <a:gd name="T58" fmla="*/ 2147483647 w 5438"/>
              <a:gd name="T59" fmla="*/ 2147483647 h 5494"/>
              <a:gd name="T60" fmla="*/ 2147483647 w 5438"/>
              <a:gd name="T61" fmla="*/ 2147483647 h 5494"/>
              <a:gd name="T62" fmla="*/ 2147483647 w 5438"/>
              <a:gd name="T63" fmla="*/ 2147483647 h 5494"/>
              <a:gd name="T64" fmla="*/ 2147483647 w 5438"/>
              <a:gd name="T65" fmla="*/ 2147483647 h 5494"/>
              <a:gd name="T66" fmla="*/ 2147483647 w 5438"/>
              <a:gd name="T67" fmla="*/ 2147483647 h 5494"/>
              <a:gd name="T68" fmla="*/ 2147483647 w 5438"/>
              <a:gd name="T69" fmla="*/ 2147483647 h 5494"/>
              <a:gd name="T70" fmla="*/ 2147483647 w 5438"/>
              <a:gd name="T71" fmla="*/ 2147483647 h 5494"/>
              <a:gd name="T72" fmla="*/ 2147483647 w 5438"/>
              <a:gd name="T73" fmla="*/ 2147483647 h 5494"/>
              <a:gd name="T74" fmla="*/ 2147483647 w 5438"/>
              <a:gd name="T75" fmla="*/ 2147483647 h 5494"/>
              <a:gd name="T76" fmla="*/ 2147483647 w 5438"/>
              <a:gd name="T77" fmla="*/ 2147483647 h 5494"/>
              <a:gd name="T78" fmla="*/ 2147483647 w 5438"/>
              <a:gd name="T79" fmla="*/ 2147483647 h 5494"/>
              <a:gd name="T80" fmla="*/ 2147483647 w 5438"/>
              <a:gd name="T81" fmla="*/ 2147483647 h 5494"/>
              <a:gd name="T82" fmla="*/ 2147483647 w 5438"/>
              <a:gd name="T83" fmla="*/ 2147483647 h 5494"/>
              <a:gd name="T84" fmla="*/ 2147483647 w 5438"/>
              <a:gd name="T85" fmla="*/ 2147483647 h 5494"/>
              <a:gd name="T86" fmla="*/ 2147483647 w 5438"/>
              <a:gd name="T87" fmla="*/ 2147483647 h 5494"/>
              <a:gd name="T88" fmla="*/ 2147483647 w 5438"/>
              <a:gd name="T89" fmla="*/ 2147483647 h 5494"/>
              <a:gd name="T90" fmla="*/ 2147483647 w 5438"/>
              <a:gd name="T91" fmla="*/ 2147483647 h 5494"/>
              <a:gd name="T92" fmla="*/ 2147483647 w 5438"/>
              <a:gd name="T93" fmla="*/ 2147483647 h 5494"/>
              <a:gd name="T94" fmla="*/ 2147483647 w 5438"/>
              <a:gd name="T95" fmla="*/ 2147483647 h 5494"/>
              <a:gd name="T96" fmla="*/ 2147483647 w 5438"/>
              <a:gd name="T97" fmla="*/ 2147483647 h 5494"/>
              <a:gd name="T98" fmla="*/ 2147483647 w 5438"/>
              <a:gd name="T99" fmla="*/ 2147483647 h 5494"/>
              <a:gd name="T100" fmla="*/ 2147483647 w 5438"/>
              <a:gd name="T101" fmla="*/ 2147483647 h 5494"/>
              <a:gd name="T102" fmla="*/ 2147483647 w 5438"/>
              <a:gd name="T103" fmla="*/ 2147483647 h 5494"/>
              <a:gd name="T104" fmla="*/ 2147483647 w 5438"/>
              <a:gd name="T105" fmla="*/ 2147483647 h 5494"/>
              <a:gd name="T106" fmla="*/ 2147483647 w 5438"/>
              <a:gd name="T107" fmla="*/ 2147483647 h 5494"/>
              <a:gd name="T108" fmla="*/ 2147483647 w 5438"/>
              <a:gd name="T109" fmla="*/ 2147483647 h 5494"/>
              <a:gd name="T110" fmla="*/ 2147483647 w 5438"/>
              <a:gd name="T111" fmla="*/ 2147483647 h 5494"/>
              <a:gd name="T112" fmla="*/ 2147483647 w 5438"/>
              <a:gd name="T113" fmla="*/ 2147483647 h 5494"/>
              <a:gd name="T114" fmla="*/ 2147483647 w 5438"/>
              <a:gd name="T115" fmla="*/ 2147483647 h 54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1282" name="MH_Other_13"/>
          <p:cNvSpPr>
            <a:spLocks/>
          </p:cNvSpPr>
          <p:nvPr/>
        </p:nvSpPr>
        <p:spPr bwMode="auto">
          <a:xfrm>
            <a:off x="8224838" y="2143125"/>
            <a:ext cx="412750" cy="395288"/>
          </a:xfrm>
          <a:custGeom>
            <a:avLst/>
            <a:gdLst>
              <a:gd name="T0" fmla="*/ 784 w 1889279"/>
              <a:gd name="T1" fmla="*/ 783 h 1810503"/>
              <a:gd name="T2" fmla="*/ 701 w 1889279"/>
              <a:gd name="T3" fmla="*/ 726 h 1810503"/>
              <a:gd name="T4" fmla="*/ 372 w 1889279"/>
              <a:gd name="T5" fmla="*/ 888 h 1810503"/>
              <a:gd name="T6" fmla="*/ 246 w 1889279"/>
              <a:gd name="T7" fmla="*/ 717 h 1810503"/>
              <a:gd name="T8" fmla="*/ 448 w 1889279"/>
              <a:gd name="T9" fmla="*/ 897 h 1810503"/>
              <a:gd name="T10" fmla="*/ 274 w 1889279"/>
              <a:gd name="T11" fmla="*/ 706 h 1810503"/>
              <a:gd name="T12" fmla="*/ 475 w 1889279"/>
              <a:gd name="T13" fmla="*/ 672 h 1810503"/>
              <a:gd name="T14" fmla="*/ 525 w 1889279"/>
              <a:gd name="T15" fmla="*/ 895 h 1810503"/>
              <a:gd name="T16" fmla="*/ 475 w 1889279"/>
              <a:gd name="T17" fmla="*/ 672 h 1810503"/>
              <a:gd name="T18" fmla="*/ 940 w 1889279"/>
              <a:gd name="T19" fmla="*/ 462 h 1810503"/>
              <a:gd name="T20" fmla="*/ 713 w 1889279"/>
              <a:gd name="T21" fmla="*/ 698 h 1810503"/>
              <a:gd name="T22" fmla="*/ 475 w 1889279"/>
              <a:gd name="T23" fmla="*/ 462 h 1810503"/>
              <a:gd name="T24" fmla="*/ 685 w 1889279"/>
              <a:gd name="T25" fmla="*/ 687 h 1810503"/>
              <a:gd name="T26" fmla="*/ 475 w 1889279"/>
              <a:gd name="T27" fmla="*/ 462 h 1810503"/>
              <a:gd name="T28" fmla="*/ 448 w 1889279"/>
              <a:gd name="T29" fmla="*/ 462 h 1810503"/>
              <a:gd name="T30" fmla="*/ 263 w 1889279"/>
              <a:gd name="T31" fmla="*/ 679 h 1810503"/>
              <a:gd name="T32" fmla="*/ 0 w 1889279"/>
              <a:gd name="T33" fmla="*/ 462 h 1810503"/>
              <a:gd name="T34" fmla="*/ 236 w 1889279"/>
              <a:gd name="T35" fmla="*/ 690 h 1810503"/>
              <a:gd name="T36" fmla="*/ 0 w 1889279"/>
              <a:gd name="T37" fmla="*/ 462 h 1810503"/>
              <a:gd name="T38" fmla="*/ 448 w 1889279"/>
              <a:gd name="T39" fmla="*/ 243 h 1810503"/>
              <a:gd name="T40" fmla="*/ 223 w 1889279"/>
              <a:gd name="T41" fmla="*/ 434 h 1810503"/>
              <a:gd name="T42" fmla="*/ 675 w 1889279"/>
              <a:gd name="T43" fmla="*/ 203 h 1810503"/>
              <a:gd name="T44" fmla="*/ 475 w 1889279"/>
              <a:gd name="T45" fmla="*/ 434 h 1810503"/>
              <a:gd name="T46" fmla="*/ 675 w 1889279"/>
              <a:gd name="T47" fmla="*/ 203 h 1810503"/>
              <a:gd name="T48" fmla="*/ 239 w 1889279"/>
              <a:gd name="T49" fmla="*/ 198 h 1810503"/>
              <a:gd name="T50" fmla="*/ 0 w 1889279"/>
              <a:gd name="T51" fmla="*/ 434 h 1810503"/>
              <a:gd name="T52" fmla="*/ 799 w 1889279"/>
              <a:gd name="T53" fmla="*/ 130 h 1810503"/>
              <a:gd name="T54" fmla="*/ 754 w 1889279"/>
              <a:gd name="T55" fmla="*/ 434 h 1810503"/>
              <a:gd name="T56" fmla="*/ 799 w 1889279"/>
              <a:gd name="T57" fmla="*/ 130 h 1810503"/>
              <a:gd name="T58" fmla="*/ 251 w 1889279"/>
              <a:gd name="T59" fmla="*/ 171 h 1810503"/>
              <a:gd name="T60" fmla="*/ 372 w 1889279"/>
              <a:gd name="T61" fmla="*/ 10 h 1810503"/>
              <a:gd name="T62" fmla="*/ 778 w 1889279"/>
              <a:gd name="T63" fmla="*/ 109 h 1810503"/>
              <a:gd name="T64" fmla="*/ 566 w 1889279"/>
              <a:gd name="T65" fmla="*/ 9 h 1810503"/>
              <a:gd name="T66" fmla="*/ 448 w 1889279"/>
              <a:gd name="T67" fmla="*/ 214 h 1810503"/>
              <a:gd name="T68" fmla="*/ 443 w 1889279"/>
              <a:gd name="T69" fmla="*/ 1 h 1810503"/>
              <a:gd name="T70" fmla="*/ 475 w 1889279"/>
              <a:gd name="T71" fmla="*/ 0 h 1810503"/>
              <a:gd name="T72" fmla="*/ 663 w 1889279"/>
              <a:gd name="T73" fmla="*/ 176 h 1810503"/>
              <a:gd name="T74" fmla="*/ 475 w 1889279"/>
              <a:gd name="T75" fmla="*/ 0 h 1810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1283" name="MH_SubTitle_3"/>
          <p:cNvSpPr txBox="1">
            <a:spLocks noChangeArrowheads="1"/>
          </p:cNvSpPr>
          <p:nvPr/>
        </p:nvSpPr>
        <p:spPr bwMode="auto">
          <a:xfrm>
            <a:off x="4376738" y="3363913"/>
            <a:ext cx="1406525" cy="75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20000"/>
              </a:lnSpc>
            </a:pPr>
            <a:r>
              <a:rPr lang="da-DK" altLang="en-US" sz="1800">
                <a:solidFill>
                  <a:srgbClr val="C8A26E"/>
                </a:solidFill>
                <a:latin typeface="微软雅黑" pitchFamily="34" charset="-122"/>
                <a:ea typeface="微软雅黑" pitchFamily="34" charset="-122"/>
              </a:rPr>
              <a:t>写入标题</a:t>
            </a:r>
          </a:p>
        </p:txBody>
      </p:sp>
      <p:sp>
        <p:nvSpPr>
          <p:cNvPr id="11284" name="MH_SubTitle_2"/>
          <p:cNvSpPr txBox="1">
            <a:spLocks noChangeArrowheads="1"/>
          </p:cNvSpPr>
          <p:nvPr/>
        </p:nvSpPr>
        <p:spPr bwMode="auto">
          <a:xfrm>
            <a:off x="2514600" y="3065463"/>
            <a:ext cx="1439863"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20000"/>
              </a:lnSpc>
            </a:pPr>
            <a:r>
              <a:rPr lang="da-DK" altLang="en-US" sz="1800">
                <a:solidFill>
                  <a:srgbClr val="C8A26E"/>
                </a:solidFill>
                <a:latin typeface="微软雅黑" pitchFamily="34" charset="-122"/>
                <a:ea typeface="微软雅黑" pitchFamily="34" charset="-122"/>
              </a:rPr>
              <a:t>写入标题</a:t>
            </a:r>
          </a:p>
        </p:txBody>
      </p:sp>
      <p:sp>
        <p:nvSpPr>
          <p:cNvPr id="11285" name="MH_SubTitle_1"/>
          <p:cNvSpPr txBox="1">
            <a:spLocks noChangeArrowheads="1"/>
          </p:cNvSpPr>
          <p:nvPr/>
        </p:nvSpPr>
        <p:spPr bwMode="auto">
          <a:xfrm>
            <a:off x="1001713" y="3065463"/>
            <a:ext cx="144145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20000"/>
              </a:lnSpc>
            </a:pPr>
            <a:r>
              <a:rPr lang="da-DK" altLang="en-US" sz="1800">
                <a:solidFill>
                  <a:srgbClr val="C8A26E"/>
                </a:solidFill>
                <a:latin typeface="微软雅黑" pitchFamily="34" charset="-122"/>
                <a:ea typeface="微软雅黑" pitchFamily="34" charset="-122"/>
              </a:rPr>
              <a:t>写入标题</a:t>
            </a:r>
          </a:p>
        </p:txBody>
      </p:sp>
      <p:sp>
        <p:nvSpPr>
          <p:cNvPr id="11286" name="MH_SubTitle_5"/>
          <p:cNvSpPr txBox="1">
            <a:spLocks noChangeArrowheads="1"/>
          </p:cNvSpPr>
          <p:nvPr/>
        </p:nvSpPr>
        <p:spPr bwMode="auto">
          <a:xfrm>
            <a:off x="7716838" y="3065463"/>
            <a:ext cx="144145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20000"/>
              </a:lnSpc>
            </a:pPr>
            <a:r>
              <a:rPr lang="da-DK" altLang="en-US" sz="1800">
                <a:solidFill>
                  <a:srgbClr val="C8A26E"/>
                </a:solidFill>
                <a:latin typeface="微软雅黑" pitchFamily="34" charset="-122"/>
                <a:ea typeface="微软雅黑" pitchFamily="34" charset="-122"/>
              </a:rPr>
              <a:t>写入标题</a:t>
            </a:r>
          </a:p>
        </p:txBody>
      </p:sp>
      <p:sp>
        <p:nvSpPr>
          <p:cNvPr id="11287" name="MH_SubTitle_4"/>
          <p:cNvSpPr txBox="1">
            <a:spLocks noChangeArrowheads="1"/>
          </p:cNvSpPr>
          <p:nvPr/>
        </p:nvSpPr>
        <p:spPr bwMode="auto">
          <a:xfrm>
            <a:off x="6205538" y="3065463"/>
            <a:ext cx="1439862"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20000"/>
              </a:lnSpc>
            </a:pPr>
            <a:r>
              <a:rPr lang="da-DK" altLang="en-US" sz="1800">
                <a:solidFill>
                  <a:srgbClr val="C8A26E"/>
                </a:solidFill>
                <a:latin typeface="微软雅黑" pitchFamily="34" charset="-122"/>
                <a:ea typeface="微软雅黑" pitchFamily="34" charset="-122"/>
              </a:rPr>
              <a:t>写入标题</a:t>
            </a:r>
          </a:p>
        </p:txBody>
      </p:sp>
      <p:sp>
        <p:nvSpPr>
          <p:cNvPr id="11288" name="MH_Desc_1"/>
          <p:cNvSpPr>
            <a:spLocks noChangeArrowheads="1"/>
          </p:cNvSpPr>
          <p:nvPr/>
        </p:nvSpPr>
        <p:spPr bwMode="auto">
          <a:xfrm>
            <a:off x="1001713" y="3836988"/>
            <a:ext cx="8134350" cy="1298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eaLnBrk="1" hangingPunct="1"/>
            <a:r>
              <a:rPr lang="en-US" altLang="zh-CN" sz="1500">
                <a:solidFill>
                  <a:srgbClr val="B2B2B2"/>
                </a:solidFill>
                <a:latin typeface="微软雅黑 Light" pitchFamily="2" charset="-122"/>
                <a:ea typeface="微软雅黑 Light" pitchFamily="2" charset="-122"/>
              </a:rPr>
              <a:t>Lorem ipsum dolor sit amet cons ectetur adipi sicing elit sed eiusmod tempor incididunt ut labore et dolore magna aliqua Ut enim ad minim veniam quis eiusmod tempor consectetur adi pisicing elit sed conse ctetur adipisicing elit sed eiusmod ectetur adipi sicing elit ipsum dolor sit amet cons ectetur ipsum dolor sit amet cons ectetur amet cons ectetur adipi sicing elit sed .</a:t>
            </a:r>
          </a:p>
        </p:txBody>
      </p:sp>
      <p:grpSp>
        <p:nvGrpSpPr>
          <p:cNvPr id="11289" name="Group 25"/>
          <p:cNvGrpSpPr>
            <a:grpSpLocks/>
          </p:cNvGrpSpPr>
          <p:nvPr/>
        </p:nvGrpSpPr>
        <p:grpSpPr bwMode="auto">
          <a:xfrm>
            <a:off x="1044575" y="3798888"/>
            <a:ext cx="8070850" cy="42862"/>
            <a:chOff x="0" y="0"/>
            <a:chExt cx="6115" cy="644"/>
          </a:xfrm>
        </p:grpSpPr>
        <p:sp>
          <p:nvSpPr>
            <p:cNvPr id="11294" name="Rectangle 26"/>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1295" name="Rectangle 27"/>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1296" name="Rectangle 28"/>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1297" name="Rectangle 29"/>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1298" name="Rectangle 30"/>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
        <p:nvSpPr>
          <p:cNvPr id="11290" name="Text Box 31"/>
          <p:cNvSpPr txBox="1">
            <a:spLocks noChangeArrowheads="1"/>
          </p:cNvSpPr>
          <p:nvPr/>
        </p:nvSpPr>
        <p:spPr bwMode="auto">
          <a:xfrm>
            <a:off x="2225675" y="2601913"/>
            <a:ext cx="768350"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1300">
                <a:solidFill>
                  <a:schemeClr val="bg1"/>
                </a:solidFill>
              </a:rPr>
              <a:t>20%</a:t>
            </a:r>
          </a:p>
        </p:txBody>
      </p:sp>
      <p:sp>
        <p:nvSpPr>
          <p:cNvPr id="11291" name="Text Box 32"/>
          <p:cNvSpPr txBox="1">
            <a:spLocks noChangeArrowheads="1"/>
          </p:cNvSpPr>
          <p:nvPr/>
        </p:nvSpPr>
        <p:spPr bwMode="auto">
          <a:xfrm>
            <a:off x="5911850" y="2601913"/>
            <a:ext cx="768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1300">
                <a:solidFill>
                  <a:schemeClr val="bg1"/>
                </a:solidFill>
              </a:rPr>
              <a:t>15%</a:t>
            </a:r>
          </a:p>
        </p:txBody>
      </p:sp>
      <p:sp>
        <p:nvSpPr>
          <p:cNvPr id="11292" name="Text Box 33"/>
          <p:cNvSpPr txBox="1">
            <a:spLocks noChangeArrowheads="1"/>
          </p:cNvSpPr>
          <p:nvPr/>
        </p:nvSpPr>
        <p:spPr bwMode="auto">
          <a:xfrm>
            <a:off x="7445375" y="1782763"/>
            <a:ext cx="768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1300">
                <a:solidFill>
                  <a:schemeClr val="bg1"/>
                </a:solidFill>
              </a:rPr>
              <a:t>30%</a:t>
            </a:r>
          </a:p>
        </p:txBody>
      </p:sp>
      <p:sp>
        <p:nvSpPr>
          <p:cNvPr id="11293" name="Text Box 34"/>
          <p:cNvSpPr txBox="1">
            <a:spLocks noChangeArrowheads="1"/>
          </p:cNvSpPr>
          <p:nvPr/>
        </p:nvSpPr>
        <p:spPr bwMode="auto">
          <a:xfrm>
            <a:off x="3730625" y="1773238"/>
            <a:ext cx="768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1300">
                <a:solidFill>
                  <a:schemeClr val="bg1"/>
                </a:solidFill>
              </a:rPr>
              <a:t>50%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p:cNvSpPr>
          <p:nvPr/>
        </p:nvSpPr>
        <p:spPr bwMode="auto">
          <a:xfrm>
            <a:off x="3673475" y="0"/>
            <a:ext cx="2814638"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00 w 21600"/>
              <a:gd name="T16" fmla="*/ 2600 h 21600"/>
              <a:gd name="T17" fmla="*/ 19000 w 21600"/>
              <a:gd name="T18" fmla="*/ 190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291"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12292"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◆市场前景◆</a:t>
            </a:r>
          </a:p>
          <a:p>
            <a:pPr algn="ctr" eaLnBrk="1" hangingPunct="1"/>
            <a:r>
              <a:rPr lang="zh-CN" altLang="en-US" sz="1200">
                <a:latin typeface="微软雅黑 Light" pitchFamily="2" charset="-122"/>
                <a:ea typeface="微软雅黑 Light" pitchFamily="2" charset="-122"/>
              </a:rPr>
              <a:t>Market prospect</a:t>
            </a:r>
          </a:p>
        </p:txBody>
      </p:sp>
      <p:sp>
        <p:nvSpPr>
          <p:cNvPr id="18437" name="Rectangle 3"/>
          <p:cNvSpPr>
            <a:spLocks noChangeArrowheads="1"/>
          </p:cNvSpPr>
          <p:nvPr/>
        </p:nvSpPr>
        <p:spPr bwMode="auto">
          <a:xfrm>
            <a:off x="3419475" y="1600200"/>
            <a:ext cx="3352800" cy="963613"/>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8438" name="Rectangle 4"/>
          <p:cNvSpPr>
            <a:spLocks noChangeArrowheads="1"/>
          </p:cNvSpPr>
          <p:nvPr/>
        </p:nvSpPr>
        <p:spPr bwMode="auto">
          <a:xfrm>
            <a:off x="3419475" y="2667000"/>
            <a:ext cx="3352800" cy="963613"/>
          </a:xfrm>
          <a:prstGeom prst="rect">
            <a:avLst/>
          </a:prstGeom>
          <a:solidFill>
            <a:srgbClr val="C994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8439" name="Rectangle 5"/>
          <p:cNvSpPr>
            <a:spLocks noChangeArrowheads="1"/>
          </p:cNvSpPr>
          <p:nvPr/>
        </p:nvSpPr>
        <p:spPr bwMode="auto">
          <a:xfrm>
            <a:off x="3419475" y="3760788"/>
            <a:ext cx="3352800" cy="963612"/>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8440" name="Text Box 10"/>
          <p:cNvSpPr txBox="1">
            <a:spLocks noChangeArrowheads="1"/>
          </p:cNvSpPr>
          <p:nvPr/>
        </p:nvSpPr>
        <p:spPr bwMode="auto">
          <a:xfrm>
            <a:off x="4406900" y="1581150"/>
            <a:ext cx="2286000"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altLang="zh-CN" sz="1200" b="1">
                <a:solidFill>
                  <a:schemeClr val="bg1"/>
                </a:solidFill>
                <a:latin typeface="微软雅黑" pitchFamily="34" charset="-122"/>
                <a:ea typeface="微软雅黑" pitchFamily="34" charset="-122"/>
              </a:rPr>
              <a:t>Title Head</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sp>
        <p:nvSpPr>
          <p:cNvPr id="18441" name="Text Box 10"/>
          <p:cNvSpPr txBox="1">
            <a:spLocks noChangeArrowheads="1"/>
          </p:cNvSpPr>
          <p:nvPr/>
        </p:nvSpPr>
        <p:spPr bwMode="auto">
          <a:xfrm>
            <a:off x="3568700" y="2647950"/>
            <a:ext cx="2286000"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altLang="zh-CN" sz="1200" b="1">
                <a:solidFill>
                  <a:schemeClr val="bg1"/>
                </a:solidFill>
                <a:latin typeface="微软雅黑" pitchFamily="34" charset="-122"/>
                <a:ea typeface="微软雅黑" pitchFamily="34" charset="-122"/>
              </a:rPr>
              <a:t>Brand Customization</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sp>
        <p:nvSpPr>
          <p:cNvPr id="18442" name="Text Box 10"/>
          <p:cNvSpPr txBox="1">
            <a:spLocks noChangeArrowheads="1"/>
          </p:cNvSpPr>
          <p:nvPr/>
        </p:nvSpPr>
        <p:spPr bwMode="auto">
          <a:xfrm>
            <a:off x="4406900" y="3732213"/>
            <a:ext cx="2286000" cy="868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altLang="zh-CN" sz="1200" b="1">
                <a:solidFill>
                  <a:schemeClr val="bg1"/>
                </a:solidFill>
                <a:latin typeface="微软雅黑" pitchFamily="34" charset="-122"/>
                <a:ea typeface="微软雅黑" pitchFamily="34" charset="-122"/>
              </a:rPr>
              <a:t>Reworking</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pic>
        <p:nvPicPr>
          <p:cNvPr id="18443" name="Group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513" y="2919413"/>
            <a:ext cx="646112"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4" name="Group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0" y="3956050"/>
            <a:ext cx="542925"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5" name="Group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4588" y="1871663"/>
            <a:ext cx="646112"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6" name="Text Box 10"/>
          <p:cNvSpPr txBox="1">
            <a:spLocks noChangeArrowheads="1"/>
          </p:cNvSpPr>
          <p:nvPr/>
        </p:nvSpPr>
        <p:spPr bwMode="auto">
          <a:xfrm>
            <a:off x="7302500" y="2957513"/>
            <a:ext cx="16002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200000"/>
              </a:lnSpc>
            </a:pPr>
            <a:r>
              <a:rPr lang="zh-CN" altLang="en-US" sz="1600" b="1">
                <a:solidFill>
                  <a:srgbClr val="C8A26E"/>
                </a:solidFill>
                <a:latin typeface="微软雅黑" pitchFamily="34" charset="-122"/>
                <a:ea typeface="微软雅黑" pitchFamily="34" charset="-122"/>
              </a:rPr>
              <a:t>PC端</a:t>
            </a:r>
          </a:p>
          <a:p>
            <a:pPr algn="ctr" eaLnBrk="1" hangingPunct="1"/>
            <a:r>
              <a:rPr lang="en-US" altLang="zh-CN" sz="1000">
                <a:solidFill>
                  <a:schemeClr val="bg1"/>
                </a:solidFill>
                <a:latin typeface="微软雅黑" pitchFamily="34" charset="-122"/>
                <a:ea typeface="微软雅黑" pitchFamily="34" charset="-122"/>
              </a:rPr>
              <a:t>Nullam eu tempor purus. Nunc a leo magna, consequat risus. Nullam eu. </a:t>
            </a:r>
          </a:p>
        </p:txBody>
      </p:sp>
      <p:sp>
        <p:nvSpPr>
          <p:cNvPr id="18447" name="Text Box 10"/>
          <p:cNvSpPr txBox="1">
            <a:spLocks noChangeArrowheads="1"/>
          </p:cNvSpPr>
          <p:nvPr/>
        </p:nvSpPr>
        <p:spPr bwMode="auto">
          <a:xfrm>
            <a:off x="1282700" y="2957513"/>
            <a:ext cx="16002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200000"/>
              </a:lnSpc>
            </a:pPr>
            <a:r>
              <a:rPr lang="zh-CN" altLang="en-US" sz="1600" b="1">
                <a:solidFill>
                  <a:srgbClr val="C8A26E"/>
                </a:solidFill>
                <a:latin typeface="微软雅黑" pitchFamily="34" charset="-122"/>
                <a:ea typeface="微软雅黑" pitchFamily="34" charset="-122"/>
              </a:rPr>
              <a:t>移动端</a:t>
            </a:r>
          </a:p>
          <a:p>
            <a:pPr algn="ctr" eaLnBrk="1" hangingPunct="1"/>
            <a:r>
              <a:rPr lang="en-US" altLang="zh-CN" sz="1000">
                <a:solidFill>
                  <a:schemeClr val="bg1"/>
                </a:solidFill>
                <a:latin typeface="微软雅黑" pitchFamily="34" charset="-122"/>
                <a:ea typeface="微软雅黑" pitchFamily="34" charset="-122"/>
              </a:rPr>
              <a:t>Nullam eu tempor purus. Nunc a leo magna, consequat risus. Nullam eu. </a:t>
            </a:r>
          </a:p>
        </p:txBody>
      </p:sp>
      <p:sp>
        <p:nvSpPr>
          <p:cNvPr id="12304" name="网络 1404"/>
          <p:cNvSpPr>
            <a:spLocks/>
          </p:cNvSpPr>
          <p:nvPr/>
        </p:nvSpPr>
        <p:spPr bwMode="auto">
          <a:xfrm>
            <a:off x="1708150" y="2200275"/>
            <a:ext cx="757238" cy="757238"/>
          </a:xfrm>
          <a:custGeom>
            <a:avLst/>
            <a:gdLst>
              <a:gd name="T0" fmla="*/ 16300 w 1889279"/>
              <a:gd name="T1" fmla="*/ 20198 h 1810503"/>
              <a:gd name="T2" fmla="*/ 14571 w 1889279"/>
              <a:gd name="T3" fmla="*/ 18724 h 1810503"/>
              <a:gd name="T4" fmla="*/ 7728 w 1889279"/>
              <a:gd name="T5" fmla="*/ 22922 h 1810503"/>
              <a:gd name="T6" fmla="*/ 5119 w 1889279"/>
              <a:gd name="T7" fmla="*/ 18505 h 1810503"/>
              <a:gd name="T8" fmla="*/ 9316 w 1889279"/>
              <a:gd name="T9" fmla="*/ 23152 h 1810503"/>
              <a:gd name="T10" fmla="*/ 5700 w 1889279"/>
              <a:gd name="T11" fmla="*/ 18217 h 1810503"/>
              <a:gd name="T12" fmla="*/ 9863 w 1889279"/>
              <a:gd name="T13" fmla="*/ 17345 h 1810503"/>
              <a:gd name="T14" fmla="*/ 10908 w 1889279"/>
              <a:gd name="T15" fmla="*/ 23094 h 1810503"/>
              <a:gd name="T16" fmla="*/ 9863 w 1889279"/>
              <a:gd name="T17" fmla="*/ 17345 h 1810503"/>
              <a:gd name="T18" fmla="*/ 19542 w 1889279"/>
              <a:gd name="T19" fmla="*/ 11920 h 1810503"/>
              <a:gd name="T20" fmla="*/ 14812 w 1889279"/>
              <a:gd name="T21" fmla="*/ 18017 h 1810503"/>
              <a:gd name="T22" fmla="*/ 9863 w 1889279"/>
              <a:gd name="T23" fmla="*/ 11920 h 1810503"/>
              <a:gd name="T24" fmla="*/ 14231 w 1889279"/>
              <a:gd name="T25" fmla="*/ 17722 h 1810503"/>
              <a:gd name="T26" fmla="*/ 9863 w 1889279"/>
              <a:gd name="T27" fmla="*/ 11920 h 1810503"/>
              <a:gd name="T28" fmla="*/ 9316 w 1889279"/>
              <a:gd name="T29" fmla="*/ 11920 h 1810503"/>
              <a:gd name="T30" fmla="*/ 5462 w 1889279"/>
              <a:gd name="T31" fmla="*/ 17509 h 1810503"/>
              <a:gd name="T32" fmla="*/ 0 w 1889279"/>
              <a:gd name="T33" fmla="*/ 11920 h 1810503"/>
              <a:gd name="T34" fmla="*/ 4894 w 1889279"/>
              <a:gd name="T35" fmla="*/ 17798 h 1810503"/>
              <a:gd name="T36" fmla="*/ 0 w 1889279"/>
              <a:gd name="T37" fmla="*/ 11920 h 1810503"/>
              <a:gd name="T38" fmla="*/ 9316 w 1889279"/>
              <a:gd name="T39" fmla="*/ 6278 h 1810503"/>
              <a:gd name="T40" fmla="*/ 4643 w 1889279"/>
              <a:gd name="T41" fmla="*/ 11204 h 1810503"/>
              <a:gd name="T42" fmla="*/ 14027 w 1889279"/>
              <a:gd name="T43" fmla="*/ 5241 h 1810503"/>
              <a:gd name="T44" fmla="*/ 9863 w 1889279"/>
              <a:gd name="T45" fmla="*/ 11204 h 1810503"/>
              <a:gd name="T46" fmla="*/ 14027 w 1889279"/>
              <a:gd name="T47" fmla="*/ 5241 h 1810503"/>
              <a:gd name="T48" fmla="*/ 4973 w 1889279"/>
              <a:gd name="T49" fmla="*/ 5103 h 1810503"/>
              <a:gd name="T50" fmla="*/ 2 w 1889279"/>
              <a:gd name="T51" fmla="*/ 11204 h 1810503"/>
              <a:gd name="T52" fmla="*/ 16608 w 1889279"/>
              <a:gd name="T53" fmla="*/ 3346 h 1810503"/>
              <a:gd name="T54" fmla="*/ 15675 w 1889279"/>
              <a:gd name="T55" fmla="*/ 11204 h 1810503"/>
              <a:gd name="T56" fmla="*/ 16608 w 1889279"/>
              <a:gd name="T57" fmla="*/ 3346 h 1810503"/>
              <a:gd name="T58" fmla="*/ 5221 w 1889279"/>
              <a:gd name="T59" fmla="*/ 4406 h 1810503"/>
              <a:gd name="T60" fmla="*/ 7739 w 1889279"/>
              <a:gd name="T61" fmla="*/ 248 h 1810503"/>
              <a:gd name="T62" fmla="*/ 16163 w 1889279"/>
              <a:gd name="T63" fmla="*/ 2813 h 1810503"/>
              <a:gd name="T64" fmla="*/ 11767 w 1889279"/>
              <a:gd name="T65" fmla="*/ 238 h 1810503"/>
              <a:gd name="T66" fmla="*/ 9316 w 1889279"/>
              <a:gd name="T67" fmla="*/ 5507 h 1810503"/>
              <a:gd name="T68" fmla="*/ 9208 w 1889279"/>
              <a:gd name="T69" fmla="*/ 28 h 1810503"/>
              <a:gd name="T70" fmla="*/ 9863 w 1889279"/>
              <a:gd name="T71" fmla="*/ 0 h 1810503"/>
              <a:gd name="T72" fmla="*/ 13778 w 1889279"/>
              <a:gd name="T73" fmla="*/ 4542 h 1810503"/>
              <a:gd name="T74" fmla="*/ 9863 w 1889279"/>
              <a:gd name="T75" fmla="*/ 0 h 1810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305" name="微软 1405"/>
          <p:cNvSpPr>
            <a:spLocks/>
          </p:cNvSpPr>
          <p:nvPr/>
        </p:nvSpPr>
        <p:spPr bwMode="auto">
          <a:xfrm>
            <a:off x="7737475" y="2200275"/>
            <a:ext cx="719138" cy="719138"/>
          </a:xfrm>
          <a:custGeom>
            <a:avLst/>
            <a:gdLst>
              <a:gd name="T0" fmla="*/ 7186 w 1879600"/>
              <a:gd name="T1" fmla="*/ 7941 h 1901723"/>
              <a:gd name="T2" fmla="*/ 15410 w 1879600"/>
              <a:gd name="T3" fmla="*/ 8005 h 1901723"/>
              <a:gd name="T4" fmla="*/ 15410 w 1879600"/>
              <a:gd name="T5" fmla="*/ 14705 h 1901723"/>
              <a:gd name="T6" fmla="*/ 7186 w 1879600"/>
              <a:gd name="T7" fmla="*/ 13732 h 1901723"/>
              <a:gd name="T8" fmla="*/ 7186 w 1879600"/>
              <a:gd name="T9" fmla="*/ 7941 h 1901723"/>
              <a:gd name="T10" fmla="*/ 0 w 1879600"/>
              <a:gd name="T11" fmla="*/ 7841 h 1901723"/>
              <a:gd name="T12" fmla="*/ 5883 w 1879600"/>
              <a:gd name="T13" fmla="*/ 7940 h 1901723"/>
              <a:gd name="T14" fmla="*/ 5883 w 1879600"/>
              <a:gd name="T15" fmla="*/ 13556 h 1901723"/>
              <a:gd name="T16" fmla="*/ 0 w 1879600"/>
              <a:gd name="T17" fmla="*/ 12698 h 1901723"/>
              <a:gd name="T18" fmla="*/ 0 w 1879600"/>
              <a:gd name="T19" fmla="*/ 7841 h 1901723"/>
              <a:gd name="T20" fmla="*/ 5883 w 1879600"/>
              <a:gd name="T21" fmla="*/ 1232 h 1901723"/>
              <a:gd name="T22" fmla="*/ 5883 w 1879600"/>
              <a:gd name="T23" fmla="*/ 6835 h 1901723"/>
              <a:gd name="T24" fmla="*/ 0 w 1879600"/>
              <a:gd name="T25" fmla="*/ 7023 h 1901723"/>
              <a:gd name="T26" fmla="*/ 0 w 1879600"/>
              <a:gd name="T27" fmla="*/ 1985 h 1901723"/>
              <a:gd name="T28" fmla="*/ 5883 w 1879600"/>
              <a:gd name="T29" fmla="*/ 1232 h 1901723"/>
              <a:gd name="T30" fmla="*/ 15410 w 1879600"/>
              <a:gd name="T31" fmla="*/ 0 h 1901723"/>
              <a:gd name="T32" fmla="*/ 15410 w 1879600"/>
              <a:gd name="T33" fmla="*/ 6744 h 1901723"/>
              <a:gd name="T34" fmla="*/ 7211 w 1879600"/>
              <a:gd name="T35" fmla="*/ 6810 h 1901723"/>
              <a:gd name="T36" fmla="*/ 7186 w 1879600"/>
              <a:gd name="T37" fmla="*/ 4843 h 1901723"/>
              <a:gd name="T38" fmla="*/ 7186 w 1879600"/>
              <a:gd name="T39" fmla="*/ 1117 h 1901723"/>
              <a:gd name="T40" fmla="*/ 15410 w 1879600"/>
              <a:gd name="T41" fmla="*/ 0 h 19017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9600" h="1901723">
                <a:moveTo>
                  <a:pt x="876522" y="1026915"/>
                </a:moveTo>
                <a:lnTo>
                  <a:pt x="1879600" y="1035310"/>
                </a:lnTo>
                <a:lnTo>
                  <a:pt x="1879600" y="1901723"/>
                </a:lnTo>
                <a:lnTo>
                  <a:pt x="876522" y="1775813"/>
                </a:lnTo>
                <a:lnTo>
                  <a:pt x="876522" y="1026915"/>
                </a:lnTo>
                <a:close/>
                <a:moveTo>
                  <a:pt x="0" y="1014080"/>
                </a:moveTo>
                <a:lnTo>
                  <a:pt x="717549" y="1026818"/>
                </a:lnTo>
                <a:lnTo>
                  <a:pt x="717549" y="1753167"/>
                </a:lnTo>
                <a:lnTo>
                  <a:pt x="0" y="1642117"/>
                </a:lnTo>
                <a:lnTo>
                  <a:pt x="0" y="1014080"/>
                </a:lnTo>
                <a:close/>
                <a:moveTo>
                  <a:pt x="717549" y="159389"/>
                </a:moveTo>
                <a:lnTo>
                  <a:pt x="717549" y="883871"/>
                </a:lnTo>
                <a:lnTo>
                  <a:pt x="0" y="908194"/>
                </a:lnTo>
                <a:lnTo>
                  <a:pt x="0" y="256684"/>
                </a:lnTo>
                <a:lnTo>
                  <a:pt x="717549" y="159389"/>
                </a:lnTo>
                <a:close/>
                <a:moveTo>
                  <a:pt x="1879600" y="0"/>
                </a:moveTo>
                <a:lnTo>
                  <a:pt x="1879600" y="872112"/>
                </a:lnTo>
                <a:lnTo>
                  <a:pt x="879497" y="880660"/>
                </a:lnTo>
                <a:lnTo>
                  <a:pt x="876522" y="626314"/>
                </a:lnTo>
                <a:lnTo>
                  <a:pt x="876522" y="144511"/>
                </a:lnTo>
                <a:lnTo>
                  <a:pt x="1879600" y="0"/>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12306" name="Group 18"/>
          <p:cNvGrpSpPr>
            <a:grpSpLocks/>
          </p:cNvGrpSpPr>
          <p:nvPr/>
        </p:nvGrpSpPr>
        <p:grpSpPr bwMode="auto">
          <a:xfrm>
            <a:off x="1044575" y="5046663"/>
            <a:ext cx="8070850" cy="42862"/>
            <a:chOff x="0" y="0"/>
            <a:chExt cx="6115" cy="644"/>
          </a:xfrm>
        </p:grpSpPr>
        <p:sp>
          <p:nvSpPr>
            <p:cNvPr id="12307" name="Rectangle 19"/>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2308" name="Rectangle 20"/>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2309" name="Rectangle 21"/>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2310" name="Rectangle 22"/>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2311" name="Rectangle 23"/>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250" fill="hold"/>
                                        <p:tgtEl>
                                          <p:spTgt spid="18437"/>
                                        </p:tgtEl>
                                        <p:attrNameLst>
                                          <p:attrName>ppt_x</p:attrName>
                                        </p:attrNameLst>
                                      </p:cBhvr>
                                      <p:tavLst>
                                        <p:tav tm="0">
                                          <p:val>
                                            <p:strVal val="#ppt_x"/>
                                          </p:val>
                                        </p:tav>
                                        <p:tav tm="100000">
                                          <p:val>
                                            <p:strVal val="#ppt_x"/>
                                          </p:val>
                                        </p:tav>
                                      </p:tavLst>
                                    </p:anim>
                                    <p:anim calcmode="lin" valueType="num">
                                      <p:cBhvr additive="base">
                                        <p:cTn id="8" dur="250" fill="hold"/>
                                        <p:tgtEl>
                                          <p:spTgt spid="1843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nodeType="afterEffect">
                                  <p:stCondLst>
                                    <p:cond delay="0"/>
                                  </p:stCondLst>
                                  <p:childTnLst>
                                    <p:set>
                                      <p:cBhvr>
                                        <p:cTn id="11" dur="1" fill="hold">
                                          <p:stCondLst>
                                            <p:cond delay="0"/>
                                          </p:stCondLst>
                                        </p:cTn>
                                        <p:tgtEl>
                                          <p:spTgt spid="18445"/>
                                        </p:tgtEl>
                                        <p:attrNameLst>
                                          <p:attrName>style.visibility</p:attrName>
                                        </p:attrNameLst>
                                      </p:cBhvr>
                                      <p:to>
                                        <p:strVal val="visible"/>
                                      </p:to>
                                    </p:set>
                                    <p:anim calcmode="lin" valueType="num">
                                      <p:cBhvr additive="base">
                                        <p:cTn id="12" dur="250" fill="hold"/>
                                        <p:tgtEl>
                                          <p:spTgt spid="18445"/>
                                        </p:tgtEl>
                                        <p:attrNameLst>
                                          <p:attrName>ppt_x</p:attrName>
                                        </p:attrNameLst>
                                      </p:cBhvr>
                                      <p:tavLst>
                                        <p:tav tm="0">
                                          <p:val>
                                            <p:strVal val="#ppt_x"/>
                                          </p:val>
                                        </p:tav>
                                        <p:tav tm="100000">
                                          <p:val>
                                            <p:strVal val="#ppt_x"/>
                                          </p:val>
                                        </p:tav>
                                      </p:tavLst>
                                    </p:anim>
                                    <p:anim calcmode="lin" valueType="num">
                                      <p:cBhvr additive="base">
                                        <p:cTn id="13" dur="250" fill="hold"/>
                                        <p:tgtEl>
                                          <p:spTgt spid="1844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8440"/>
                                        </p:tgtEl>
                                        <p:attrNameLst>
                                          <p:attrName>style.visibility</p:attrName>
                                        </p:attrNameLst>
                                      </p:cBhvr>
                                      <p:to>
                                        <p:strVal val="visible"/>
                                      </p:to>
                                    </p:set>
                                    <p:anim calcmode="lin" valueType="num">
                                      <p:cBhvr additive="base">
                                        <p:cTn id="17" dur="250" fill="hold"/>
                                        <p:tgtEl>
                                          <p:spTgt spid="18440"/>
                                        </p:tgtEl>
                                        <p:attrNameLst>
                                          <p:attrName>ppt_x</p:attrName>
                                        </p:attrNameLst>
                                      </p:cBhvr>
                                      <p:tavLst>
                                        <p:tav tm="0">
                                          <p:val>
                                            <p:strVal val="#ppt_x"/>
                                          </p:val>
                                        </p:tav>
                                        <p:tav tm="100000">
                                          <p:val>
                                            <p:strVal val="#ppt_x"/>
                                          </p:val>
                                        </p:tav>
                                      </p:tavLst>
                                    </p:anim>
                                    <p:anim calcmode="lin" valueType="num">
                                      <p:cBhvr additive="base">
                                        <p:cTn id="18" dur="250" fill="hold"/>
                                        <p:tgtEl>
                                          <p:spTgt spid="18440"/>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8438"/>
                                        </p:tgtEl>
                                        <p:attrNameLst>
                                          <p:attrName>style.visibility</p:attrName>
                                        </p:attrNameLst>
                                      </p:cBhvr>
                                      <p:to>
                                        <p:strVal val="visible"/>
                                      </p:to>
                                    </p:set>
                                    <p:anim calcmode="lin" valueType="num">
                                      <p:cBhvr additive="base">
                                        <p:cTn id="22" dur="250" fill="hold"/>
                                        <p:tgtEl>
                                          <p:spTgt spid="18438"/>
                                        </p:tgtEl>
                                        <p:attrNameLst>
                                          <p:attrName>ppt_x</p:attrName>
                                        </p:attrNameLst>
                                      </p:cBhvr>
                                      <p:tavLst>
                                        <p:tav tm="0">
                                          <p:val>
                                            <p:strVal val="#ppt_x"/>
                                          </p:val>
                                        </p:tav>
                                        <p:tav tm="100000">
                                          <p:val>
                                            <p:strVal val="#ppt_x"/>
                                          </p:val>
                                        </p:tav>
                                      </p:tavLst>
                                    </p:anim>
                                    <p:anim calcmode="lin" valueType="num">
                                      <p:cBhvr additive="base">
                                        <p:cTn id="23" dur="250" fill="hold"/>
                                        <p:tgtEl>
                                          <p:spTgt spid="18438"/>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nodeType="afterEffect">
                                  <p:stCondLst>
                                    <p:cond delay="0"/>
                                  </p:stCondLst>
                                  <p:childTnLst>
                                    <p:set>
                                      <p:cBhvr>
                                        <p:cTn id="26" dur="1" fill="hold">
                                          <p:stCondLst>
                                            <p:cond delay="0"/>
                                          </p:stCondLst>
                                        </p:cTn>
                                        <p:tgtEl>
                                          <p:spTgt spid="18443"/>
                                        </p:tgtEl>
                                        <p:attrNameLst>
                                          <p:attrName>style.visibility</p:attrName>
                                        </p:attrNameLst>
                                      </p:cBhvr>
                                      <p:to>
                                        <p:strVal val="visible"/>
                                      </p:to>
                                    </p:set>
                                    <p:anim calcmode="lin" valueType="num">
                                      <p:cBhvr additive="base">
                                        <p:cTn id="27" dur="250" fill="hold"/>
                                        <p:tgtEl>
                                          <p:spTgt spid="18443"/>
                                        </p:tgtEl>
                                        <p:attrNameLst>
                                          <p:attrName>ppt_x</p:attrName>
                                        </p:attrNameLst>
                                      </p:cBhvr>
                                      <p:tavLst>
                                        <p:tav tm="0">
                                          <p:val>
                                            <p:strVal val="#ppt_x"/>
                                          </p:val>
                                        </p:tav>
                                        <p:tav tm="100000">
                                          <p:val>
                                            <p:strVal val="#ppt_x"/>
                                          </p:val>
                                        </p:tav>
                                      </p:tavLst>
                                    </p:anim>
                                    <p:anim calcmode="lin" valueType="num">
                                      <p:cBhvr additive="base">
                                        <p:cTn id="28" dur="250" fill="hold"/>
                                        <p:tgtEl>
                                          <p:spTgt spid="18443"/>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8441"/>
                                        </p:tgtEl>
                                        <p:attrNameLst>
                                          <p:attrName>style.visibility</p:attrName>
                                        </p:attrNameLst>
                                      </p:cBhvr>
                                      <p:to>
                                        <p:strVal val="visible"/>
                                      </p:to>
                                    </p:set>
                                    <p:anim calcmode="lin" valueType="num">
                                      <p:cBhvr additive="base">
                                        <p:cTn id="32" dur="250" fill="hold"/>
                                        <p:tgtEl>
                                          <p:spTgt spid="18441"/>
                                        </p:tgtEl>
                                        <p:attrNameLst>
                                          <p:attrName>ppt_x</p:attrName>
                                        </p:attrNameLst>
                                      </p:cBhvr>
                                      <p:tavLst>
                                        <p:tav tm="0">
                                          <p:val>
                                            <p:strVal val="#ppt_x"/>
                                          </p:val>
                                        </p:tav>
                                        <p:tav tm="100000">
                                          <p:val>
                                            <p:strVal val="#ppt_x"/>
                                          </p:val>
                                        </p:tav>
                                      </p:tavLst>
                                    </p:anim>
                                    <p:anim calcmode="lin" valueType="num">
                                      <p:cBhvr additive="base">
                                        <p:cTn id="33" dur="250" fill="hold"/>
                                        <p:tgtEl>
                                          <p:spTgt spid="18441"/>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8439"/>
                                        </p:tgtEl>
                                        <p:attrNameLst>
                                          <p:attrName>style.visibility</p:attrName>
                                        </p:attrNameLst>
                                      </p:cBhvr>
                                      <p:to>
                                        <p:strVal val="visible"/>
                                      </p:to>
                                    </p:set>
                                    <p:anim calcmode="lin" valueType="num">
                                      <p:cBhvr additive="base">
                                        <p:cTn id="37" dur="250" fill="hold"/>
                                        <p:tgtEl>
                                          <p:spTgt spid="18439"/>
                                        </p:tgtEl>
                                        <p:attrNameLst>
                                          <p:attrName>ppt_x</p:attrName>
                                        </p:attrNameLst>
                                      </p:cBhvr>
                                      <p:tavLst>
                                        <p:tav tm="0">
                                          <p:val>
                                            <p:strVal val="#ppt_x"/>
                                          </p:val>
                                        </p:tav>
                                        <p:tav tm="100000">
                                          <p:val>
                                            <p:strVal val="#ppt_x"/>
                                          </p:val>
                                        </p:tav>
                                      </p:tavLst>
                                    </p:anim>
                                    <p:anim calcmode="lin" valueType="num">
                                      <p:cBhvr additive="base">
                                        <p:cTn id="38" dur="250" fill="hold"/>
                                        <p:tgtEl>
                                          <p:spTgt spid="18439"/>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nodeType="afterEffect">
                                  <p:stCondLst>
                                    <p:cond delay="0"/>
                                  </p:stCondLst>
                                  <p:childTnLst>
                                    <p:set>
                                      <p:cBhvr>
                                        <p:cTn id="41" dur="1" fill="hold">
                                          <p:stCondLst>
                                            <p:cond delay="0"/>
                                          </p:stCondLst>
                                        </p:cTn>
                                        <p:tgtEl>
                                          <p:spTgt spid="18444"/>
                                        </p:tgtEl>
                                        <p:attrNameLst>
                                          <p:attrName>style.visibility</p:attrName>
                                        </p:attrNameLst>
                                      </p:cBhvr>
                                      <p:to>
                                        <p:strVal val="visible"/>
                                      </p:to>
                                    </p:set>
                                    <p:anim calcmode="lin" valueType="num">
                                      <p:cBhvr additive="base">
                                        <p:cTn id="42" dur="250" fill="hold"/>
                                        <p:tgtEl>
                                          <p:spTgt spid="18444"/>
                                        </p:tgtEl>
                                        <p:attrNameLst>
                                          <p:attrName>ppt_x</p:attrName>
                                        </p:attrNameLst>
                                      </p:cBhvr>
                                      <p:tavLst>
                                        <p:tav tm="0">
                                          <p:val>
                                            <p:strVal val="#ppt_x"/>
                                          </p:val>
                                        </p:tav>
                                        <p:tav tm="100000">
                                          <p:val>
                                            <p:strVal val="#ppt_x"/>
                                          </p:val>
                                        </p:tav>
                                      </p:tavLst>
                                    </p:anim>
                                    <p:anim calcmode="lin" valueType="num">
                                      <p:cBhvr additive="base">
                                        <p:cTn id="43" dur="250" fill="hold"/>
                                        <p:tgtEl>
                                          <p:spTgt spid="18444"/>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8442"/>
                                        </p:tgtEl>
                                        <p:attrNameLst>
                                          <p:attrName>style.visibility</p:attrName>
                                        </p:attrNameLst>
                                      </p:cBhvr>
                                      <p:to>
                                        <p:strVal val="visible"/>
                                      </p:to>
                                    </p:set>
                                    <p:anim calcmode="lin" valueType="num">
                                      <p:cBhvr additive="base">
                                        <p:cTn id="47" dur="250" fill="hold"/>
                                        <p:tgtEl>
                                          <p:spTgt spid="18442"/>
                                        </p:tgtEl>
                                        <p:attrNameLst>
                                          <p:attrName>ppt_x</p:attrName>
                                        </p:attrNameLst>
                                      </p:cBhvr>
                                      <p:tavLst>
                                        <p:tav tm="0">
                                          <p:val>
                                            <p:strVal val="#ppt_x"/>
                                          </p:val>
                                        </p:tav>
                                        <p:tav tm="100000">
                                          <p:val>
                                            <p:strVal val="#ppt_x"/>
                                          </p:val>
                                        </p:tav>
                                      </p:tavLst>
                                    </p:anim>
                                    <p:anim calcmode="lin" valueType="num">
                                      <p:cBhvr additive="base">
                                        <p:cTn id="48" dur="250" fill="hold"/>
                                        <p:tgtEl>
                                          <p:spTgt spid="1844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8447"/>
                                        </p:tgtEl>
                                        <p:attrNameLst>
                                          <p:attrName>style.visibility</p:attrName>
                                        </p:attrNameLst>
                                      </p:cBhvr>
                                      <p:to>
                                        <p:strVal val="visible"/>
                                      </p:to>
                                    </p:set>
                                    <p:anim calcmode="lin" valueType="num">
                                      <p:cBhvr additive="base">
                                        <p:cTn id="52" dur="250" fill="hold"/>
                                        <p:tgtEl>
                                          <p:spTgt spid="18447"/>
                                        </p:tgtEl>
                                        <p:attrNameLst>
                                          <p:attrName>ppt_x</p:attrName>
                                        </p:attrNameLst>
                                      </p:cBhvr>
                                      <p:tavLst>
                                        <p:tav tm="0">
                                          <p:val>
                                            <p:strVal val="#ppt_x"/>
                                          </p:val>
                                        </p:tav>
                                        <p:tav tm="100000">
                                          <p:val>
                                            <p:strVal val="#ppt_x"/>
                                          </p:val>
                                        </p:tav>
                                      </p:tavLst>
                                    </p:anim>
                                    <p:anim calcmode="lin" valueType="num">
                                      <p:cBhvr additive="base">
                                        <p:cTn id="53" dur="250" fill="hold"/>
                                        <p:tgtEl>
                                          <p:spTgt spid="18447"/>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8446"/>
                                        </p:tgtEl>
                                        <p:attrNameLst>
                                          <p:attrName>style.visibility</p:attrName>
                                        </p:attrNameLst>
                                      </p:cBhvr>
                                      <p:to>
                                        <p:strVal val="visible"/>
                                      </p:to>
                                    </p:set>
                                    <p:anim calcmode="lin" valueType="num">
                                      <p:cBhvr additive="base">
                                        <p:cTn id="57" dur="250" fill="hold"/>
                                        <p:tgtEl>
                                          <p:spTgt spid="18446"/>
                                        </p:tgtEl>
                                        <p:attrNameLst>
                                          <p:attrName>ppt_x</p:attrName>
                                        </p:attrNameLst>
                                      </p:cBhvr>
                                      <p:tavLst>
                                        <p:tav tm="0">
                                          <p:val>
                                            <p:strVal val="#ppt_x"/>
                                          </p:val>
                                        </p:tav>
                                        <p:tav tm="100000">
                                          <p:val>
                                            <p:strVal val="#ppt_x"/>
                                          </p:val>
                                        </p:tav>
                                      </p:tavLst>
                                    </p:anim>
                                    <p:anim calcmode="lin" valueType="num">
                                      <p:cBhvr additive="base">
                                        <p:cTn id="58" dur="250" fill="hold"/>
                                        <p:tgtEl>
                                          <p:spTgt spid="184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bldLvl="0" animBg="1" autoUpdateAnimBg="0"/>
      <p:bldP spid="18438" grpId="0" bldLvl="0" animBg="1" autoUpdateAnimBg="0"/>
      <p:bldP spid="18439" grpId="0" bldLvl="0" animBg="1" autoUpdateAnimBg="0"/>
      <p:bldP spid="18440" grpId="0" autoUpdateAnimBg="0"/>
      <p:bldP spid="18441" grpId="0" autoUpdateAnimBg="0"/>
      <p:bldP spid="18442" grpId="0" autoUpdateAnimBg="0"/>
      <p:bldP spid="18446" grpId="0" autoUpdateAnimBg="0"/>
      <p:bldP spid="1844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4176713" y="3270250"/>
            <a:ext cx="1804987" cy="449263"/>
            <a:chOff x="0" y="0"/>
            <a:chExt cx="2842" cy="708"/>
          </a:xfrm>
        </p:grpSpPr>
        <p:sp>
          <p:nvSpPr>
            <p:cNvPr id="13338"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500" b="1">
                  <a:solidFill>
                    <a:schemeClr val="bg1"/>
                  </a:solidFill>
                  <a:latin typeface="微软雅黑" pitchFamily="34" charset="-122"/>
                  <a:ea typeface="微软雅黑" pitchFamily="34" charset="-122"/>
                  <a:sym typeface="微软雅黑" pitchFamily="34" charset="-122"/>
                </a:rPr>
                <a:t>实施计划</a:t>
              </a:r>
            </a:p>
          </p:txBody>
        </p:sp>
        <p:grpSp>
          <p:nvGrpSpPr>
            <p:cNvPr id="13339" name="Group 4"/>
            <p:cNvGrpSpPr>
              <a:grpSpLocks/>
            </p:cNvGrpSpPr>
            <p:nvPr/>
          </p:nvGrpSpPr>
          <p:grpSpPr bwMode="auto">
            <a:xfrm>
              <a:off x="80" y="127"/>
              <a:ext cx="2666" cy="492"/>
              <a:chOff x="0" y="0"/>
              <a:chExt cx="2666" cy="492"/>
            </a:xfrm>
          </p:grpSpPr>
          <p:sp>
            <p:nvSpPr>
              <p:cNvPr id="13340" name="左中括号 393"/>
              <p:cNvSpPr>
                <a:spLocks/>
              </p:cNvSpPr>
              <p:nvPr/>
            </p:nvSpPr>
            <p:spPr bwMode="auto">
              <a:xfrm>
                <a:off x="0"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41" name="左中括号 393"/>
              <p:cNvSpPr>
                <a:spLocks/>
              </p:cNvSpPr>
              <p:nvPr/>
            </p:nvSpPr>
            <p:spPr bwMode="auto">
              <a:xfrm flipH="1">
                <a:off x="2454"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
        <p:nvSpPr>
          <p:cNvPr id="13315" name="Teardrop 36"/>
          <p:cNvSpPr>
            <a:spLocks/>
          </p:cNvSpPr>
          <p:nvPr/>
        </p:nvSpPr>
        <p:spPr bwMode="auto">
          <a:xfrm rot="8100000">
            <a:off x="4176713" y="981075"/>
            <a:ext cx="1804987" cy="1774825"/>
          </a:xfrm>
          <a:custGeom>
            <a:avLst/>
            <a:gdLst>
              <a:gd name="T0" fmla="*/ 0 w 418280"/>
              <a:gd name="T1" fmla="*/ 287660057 h 418280"/>
              <a:gd name="T2" fmla="*/ 312947691 w 418280"/>
              <a:gd name="T3" fmla="*/ 0 h 418280"/>
              <a:gd name="T4" fmla="*/ 625895701 w 418280"/>
              <a:gd name="T5" fmla="*/ 0 h 418280"/>
              <a:gd name="T6" fmla="*/ 625895701 w 418280"/>
              <a:gd name="T7" fmla="*/ 287660057 h 418280"/>
              <a:gd name="T8" fmla="*/ 312947691 w 418280"/>
              <a:gd name="T9" fmla="*/ 575319788 h 418280"/>
              <a:gd name="T10" fmla="*/ 0 w 418280"/>
              <a:gd name="T11" fmla="*/ 287660057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sp>
        <p:nvSpPr>
          <p:cNvPr id="13316" name="TextBox 20"/>
          <p:cNvSpPr>
            <a:spLocks noChangeArrowheads="1"/>
          </p:cNvSpPr>
          <p:nvPr/>
        </p:nvSpPr>
        <p:spPr bwMode="auto">
          <a:xfrm>
            <a:off x="2490788" y="3927475"/>
            <a:ext cx="5443537"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eaLnBrk="1" hangingPunct="1">
              <a:lnSpc>
                <a:spcPct val="120000"/>
              </a:lnSpc>
              <a:buSzPct val="100000"/>
              <a:buFont typeface="Wingdings" pitchFamily="2" charset="2"/>
              <a:buNone/>
            </a:pPr>
            <a:r>
              <a:rPr lang="zh-CN" altLang="en-US" sz="2100">
                <a:solidFill>
                  <a:schemeClr val="bg1"/>
                </a:solidFill>
                <a:latin typeface="微软雅黑 Light" pitchFamily="2" charset="-122"/>
                <a:ea typeface="微软雅黑 Light" pitchFamily="2" charset="-122"/>
                <a:sym typeface="微软雅黑" pitchFamily="34" charset="-122"/>
              </a:rPr>
              <a:t>◆ SWOT分析    ◆ 实施步骤   ◆ 商业模式</a:t>
            </a:r>
          </a:p>
        </p:txBody>
      </p:sp>
      <p:grpSp>
        <p:nvGrpSpPr>
          <p:cNvPr id="13317" name="Group 9"/>
          <p:cNvGrpSpPr>
            <a:grpSpLocks/>
          </p:cNvGrpSpPr>
          <p:nvPr/>
        </p:nvGrpSpPr>
        <p:grpSpPr bwMode="auto">
          <a:xfrm>
            <a:off x="1704975" y="3848100"/>
            <a:ext cx="6780213" cy="36513"/>
            <a:chOff x="0" y="0"/>
            <a:chExt cx="6115" cy="644"/>
          </a:xfrm>
        </p:grpSpPr>
        <p:sp>
          <p:nvSpPr>
            <p:cNvPr id="13333" name="Rectangle 10"/>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3334" name="Rectangle 11"/>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3335" name="Rectangle 12"/>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3336" name="Rectangle 13"/>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3337" name="Rectangle 14"/>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
        <p:nvSpPr>
          <p:cNvPr id="13318" name="Text Box 15"/>
          <p:cNvSpPr txBox="1">
            <a:spLocks noChangeArrowheads="1"/>
          </p:cNvSpPr>
          <p:nvPr/>
        </p:nvSpPr>
        <p:spPr bwMode="auto">
          <a:xfrm>
            <a:off x="4765675"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3300">
                <a:solidFill>
                  <a:schemeClr val="bg1"/>
                </a:solidFill>
                <a:sym typeface="微软雅黑" pitchFamily="34" charset="-122"/>
              </a:rPr>
              <a:t>Ⅲ</a:t>
            </a:r>
            <a:endParaRPr lang="zh-CN" altLang="en-US" sz="1800"/>
          </a:p>
        </p:txBody>
      </p:sp>
      <p:grpSp>
        <p:nvGrpSpPr>
          <p:cNvPr id="13319" name="Group 16"/>
          <p:cNvGrpSpPr>
            <a:grpSpLocks/>
          </p:cNvGrpSpPr>
          <p:nvPr/>
        </p:nvGrpSpPr>
        <p:grpSpPr bwMode="auto">
          <a:xfrm>
            <a:off x="4681538" y="1549400"/>
            <a:ext cx="941387" cy="904875"/>
            <a:chOff x="0" y="0"/>
            <a:chExt cx="1289" cy="1238"/>
          </a:xfrm>
        </p:grpSpPr>
        <p:sp>
          <p:nvSpPr>
            <p:cNvPr id="13320" name="Freeform 31"/>
            <p:cNvSpPr>
              <a:spLocks/>
            </p:cNvSpPr>
            <p:nvPr/>
          </p:nvSpPr>
          <p:spPr bwMode="auto">
            <a:xfrm>
              <a:off x="855" y="175"/>
              <a:ext cx="435" cy="553"/>
            </a:xfrm>
            <a:custGeom>
              <a:avLst/>
              <a:gdLst>
                <a:gd name="T0" fmla="*/ 6078 w 225"/>
                <a:gd name="T1" fmla="*/ 759 h 292"/>
                <a:gd name="T2" fmla="*/ 1214 w 225"/>
                <a:gd name="T3" fmla="*/ 7111 h 292"/>
                <a:gd name="T4" fmla="*/ 0 w 225"/>
                <a:gd name="T5" fmla="*/ 6360 h 292"/>
                <a:gd name="T6" fmla="*/ 4893 w 225"/>
                <a:gd name="T7" fmla="*/ 0 h 292"/>
                <a:gd name="T8" fmla="*/ 6078 w 225"/>
                <a:gd name="T9" fmla="*/ 759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292">
                  <a:moveTo>
                    <a:pt x="225" y="31"/>
                  </a:moveTo>
                  <a:lnTo>
                    <a:pt x="45" y="292"/>
                  </a:lnTo>
                  <a:lnTo>
                    <a:pt x="0" y="261"/>
                  </a:lnTo>
                  <a:lnTo>
                    <a:pt x="181" y="0"/>
                  </a:lnTo>
                  <a:lnTo>
                    <a:pt x="225" y="31"/>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21" name="Freeform 32"/>
            <p:cNvSpPr>
              <a:spLocks/>
            </p:cNvSpPr>
            <p:nvPr/>
          </p:nvSpPr>
          <p:spPr bwMode="auto">
            <a:xfrm>
              <a:off x="0" y="0"/>
              <a:ext cx="1090" cy="1238"/>
            </a:xfrm>
            <a:custGeom>
              <a:avLst/>
              <a:gdLst>
                <a:gd name="T0" fmla="*/ 14881 w 567"/>
                <a:gd name="T1" fmla="*/ 15529 h 655"/>
                <a:gd name="T2" fmla="*/ 14881 w 567"/>
                <a:gd name="T3" fmla="*/ 15801 h 655"/>
                <a:gd name="T4" fmla="*/ 14572 w 567"/>
                <a:gd name="T5" fmla="*/ 15801 h 655"/>
                <a:gd name="T6" fmla="*/ 13686 w 567"/>
                <a:gd name="T7" fmla="*/ 15801 h 655"/>
                <a:gd name="T8" fmla="*/ 0 w 567"/>
                <a:gd name="T9" fmla="*/ 15801 h 655"/>
                <a:gd name="T10" fmla="*/ 0 w 567"/>
                <a:gd name="T11" fmla="*/ 0 h 655"/>
                <a:gd name="T12" fmla="*/ 14881 w 567"/>
                <a:gd name="T13" fmla="*/ 0 h 655"/>
                <a:gd name="T14" fmla="*/ 14881 w 567"/>
                <a:gd name="T15" fmla="*/ 3640 h 655"/>
                <a:gd name="T16" fmla="*/ 14258 w 567"/>
                <a:gd name="T17" fmla="*/ 4415 h 655"/>
                <a:gd name="T18" fmla="*/ 14258 w 567"/>
                <a:gd name="T19" fmla="*/ 575 h 655"/>
                <a:gd name="T20" fmla="*/ 602 w 567"/>
                <a:gd name="T21" fmla="*/ 575 h 655"/>
                <a:gd name="T22" fmla="*/ 602 w 567"/>
                <a:gd name="T23" fmla="*/ 15255 h 655"/>
                <a:gd name="T24" fmla="*/ 14258 w 567"/>
                <a:gd name="T25" fmla="*/ 15255 h 655"/>
                <a:gd name="T26" fmla="*/ 14258 w 567"/>
                <a:gd name="T27" fmla="*/ 8184 h 655"/>
                <a:gd name="T28" fmla="*/ 14881 w 567"/>
                <a:gd name="T29" fmla="*/ 7373 h 655"/>
                <a:gd name="T30" fmla="*/ 14881 w 567"/>
                <a:gd name="T31" fmla="*/ 15529 h 6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655">
                  <a:moveTo>
                    <a:pt x="567" y="644"/>
                  </a:moveTo>
                  <a:lnTo>
                    <a:pt x="567" y="655"/>
                  </a:lnTo>
                  <a:lnTo>
                    <a:pt x="555" y="655"/>
                  </a:lnTo>
                  <a:lnTo>
                    <a:pt x="521" y="655"/>
                  </a:lnTo>
                  <a:lnTo>
                    <a:pt x="0" y="655"/>
                  </a:lnTo>
                  <a:lnTo>
                    <a:pt x="0" y="0"/>
                  </a:lnTo>
                  <a:lnTo>
                    <a:pt x="567" y="0"/>
                  </a:lnTo>
                  <a:lnTo>
                    <a:pt x="567" y="151"/>
                  </a:lnTo>
                  <a:lnTo>
                    <a:pt x="543" y="183"/>
                  </a:lnTo>
                  <a:lnTo>
                    <a:pt x="543" y="24"/>
                  </a:lnTo>
                  <a:lnTo>
                    <a:pt x="23" y="24"/>
                  </a:lnTo>
                  <a:lnTo>
                    <a:pt x="23" y="632"/>
                  </a:lnTo>
                  <a:lnTo>
                    <a:pt x="543" y="632"/>
                  </a:lnTo>
                  <a:lnTo>
                    <a:pt x="543" y="339"/>
                  </a:lnTo>
                  <a:lnTo>
                    <a:pt x="567" y="306"/>
                  </a:lnTo>
                  <a:lnTo>
                    <a:pt x="567" y="64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22" name="Freeform 33"/>
            <p:cNvSpPr>
              <a:spLocks/>
            </p:cNvSpPr>
            <p:nvPr/>
          </p:nvSpPr>
          <p:spPr bwMode="auto">
            <a:xfrm>
              <a:off x="795" y="690"/>
              <a:ext cx="135" cy="160"/>
            </a:xfrm>
            <a:custGeom>
              <a:avLst/>
              <a:gdLst>
                <a:gd name="T0" fmla="*/ 1863 w 70"/>
                <a:gd name="T1" fmla="*/ 802 h 84"/>
                <a:gd name="T2" fmla="*/ 0 w 70"/>
                <a:gd name="T3" fmla="*/ 2109 h 84"/>
                <a:gd name="T4" fmla="*/ 665 w 70"/>
                <a:gd name="T5" fmla="*/ 0 h 84"/>
                <a:gd name="T6" fmla="*/ 1863 w 70"/>
                <a:gd name="T7" fmla="*/ 802 h 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84">
                  <a:moveTo>
                    <a:pt x="70" y="32"/>
                  </a:moveTo>
                  <a:lnTo>
                    <a:pt x="0" y="84"/>
                  </a:lnTo>
                  <a:lnTo>
                    <a:pt x="25" y="0"/>
                  </a:lnTo>
                  <a:lnTo>
                    <a:pt x="70" y="3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23" name="Rectangle 34"/>
            <p:cNvSpPr>
              <a:spLocks noChangeArrowheads="1"/>
            </p:cNvSpPr>
            <p:nvPr/>
          </p:nvSpPr>
          <p:spPr bwMode="auto">
            <a:xfrm>
              <a:off x="71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24" name="Rectangle 35"/>
            <p:cNvSpPr>
              <a:spLocks noChangeArrowheads="1"/>
            </p:cNvSpPr>
            <p:nvPr/>
          </p:nvSpPr>
          <p:spPr bwMode="auto">
            <a:xfrm>
              <a:off x="71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25" name="Rectangle 36"/>
            <p:cNvSpPr>
              <a:spLocks noChangeArrowheads="1"/>
            </p:cNvSpPr>
            <p:nvPr/>
          </p:nvSpPr>
          <p:spPr bwMode="auto">
            <a:xfrm>
              <a:off x="190" y="9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26" name="Rectangle 37"/>
            <p:cNvSpPr>
              <a:spLocks noChangeArrowheads="1"/>
            </p:cNvSpPr>
            <p:nvPr/>
          </p:nvSpPr>
          <p:spPr bwMode="auto">
            <a:xfrm>
              <a:off x="190" y="8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27" name="Rectangle 38"/>
            <p:cNvSpPr>
              <a:spLocks noChangeArrowheads="1"/>
            </p:cNvSpPr>
            <p:nvPr/>
          </p:nvSpPr>
          <p:spPr bwMode="auto">
            <a:xfrm>
              <a:off x="190" y="790"/>
              <a:ext cx="505" cy="4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28" name="Rectangle 39"/>
            <p:cNvSpPr>
              <a:spLocks noChangeArrowheads="1"/>
            </p:cNvSpPr>
            <p:nvPr/>
          </p:nvSpPr>
          <p:spPr bwMode="auto">
            <a:xfrm>
              <a:off x="190" y="6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29" name="Rectangle 40"/>
            <p:cNvSpPr>
              <a:spLocks noChangeArrowheads="1"/>
            </p:cNvSpPr>
            <p:nvPr/>
          </p:nvSpPr>
          <p:spPr bwMode="auto">
            <a:xfrm>
              <a:off x="190" y="5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30" name="Rectangle 41"/>
            <p:cNvSpPr>
              <a:spLocks noChangeArrowheads="1"/>
            </p:cNvSpPr>
            <p:nvPr/>
          </p:nvSpPr>
          <p:spPr bwMode="auto">
            <a:xfrm>
              <a:off x="190" y="4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31" name="Rectangle 42"/>
            <p:cNvSpPr>
              <a:spLocks noChangeArrowheads="1"/>
            </p:cNvSpPr>
            <p:nvPr/>
          </p:nvSpPr>
          <p:spPr bwMode="auto">
            <a:xfrm>
              <a:off x="19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sp>
          <p:nvSpPr>
            <p:cNvPr id="13332" name="Rectangle 43"/>
            <p:cNvSpPr>
              <a:spLocks noChangeArrowheads="1"/>
            </p:cNvSpPr>
            <p:nvPr/>
          </p:nvSpPr>
          <p:spPr bwMode="auto">
            <a:xfrm>
              <a:off x="19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defTabSz="889000" eaLnBrk="1" hangingPunct="1"/>
              <a:endParaRPr lang="zh-CN" altLang="en-US" sz="130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3238500" y="0"/>
            <a:ext cx="3683000" cy="592138"/>
            <a:chOff x="0" y="0"/>
            <a:chExt cx="5800" cy="933"/>
          </a:xfrm>
        </p:grpSpPr>
        <p:sp>
          <p:nvSpPr>
            <p:cNvPr id="14355" name="AutoShape 3"/>
            <p:cNvSpPr>
              <a:spLocks/>
            </p:cNvSpPr>
            <p:nvPr/>
          </p:nvSpPr>
          <p:spPr bwMode="auto">
            <a:xfrm>
              <a:off x="685" y="0"/>
              <a:ext cx="4432" cy="912"/>
            </a:xfrm>
            <a:custGeom>
              <a:avLst/>
              <a:gdLst>
                <a:gd name="T0" fmla="*/ 0 w 21600"/>
                <a:gd name="T1" fmla="*/ 0 h 21600"/>
                <a:gd name="T2" fmla="*/ 1 w 21600"/>
                <a:gd name="T3" fmla="*/ 0 h 21600"/>
                <a:gd name="T4" fmla="*/ 7 w 21600"/>
                <a:gd name="T5" fmla="*/ 0 h 21600"/>
                <a:gd name="T6" fmla="*/ 8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56"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grpSp>
      <p:sp>
        <p:nvSpPr>
          <p:cNvPr id="14339" name="Text Box 5"/>
          <p:cNvSpPr txBox="1">
            <a:spLocks noChangeArrowheads="1"/>
          </p:cNvSpPr>
          <p:nvPr/>
        </p:nvSpPr>
        <p:spPr bwMode="auto">
          <a:xfrm>
            <a:off x="4279900" y="104775"/>
            <a:ext cx="170497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a:t>
            </a:r>
            <a:r>
              <a:rPr lang="zh-CN" altLang="en-US" sz="1900">
                <a:latin typeface="微软雅黑 Light" pitchFamily="2" charset="-122"/>
                <a:ea typeface="微软雅黑 Light" pitchFamily="2" charset="-122"/>
              </a:rPr>
              <a:t>SOWT</a:t>
            </a:r>
            <a:r>
              <a:rPr lang="zh-CN" altLang="en-US" sz="1900">
                <a:ea typeface="微软雅黑" pitchFamily="34" charset="-122"/>
              </a:rPr>
              <a:t>分析◆</a:t>
            </a:r>
            <a:endParaRPr lang="zh-CN" altLang="en-US" sz="1200">
              <a:latin typeface="微软雅黑 Light" pitchFamily="2" charset="-122"/>
              <a:ea typeface="微软雅黑 Light" pitchFamily="2" charset="-122"/>
            </a:endParaRPr>
          </a:p>
        </p:txBody>
      </p:sp>
      <p:sp>
        <p:nvSpPr>
          <p:cNvPr id="20486" name="TextBox 69"/>
          <p:cNvSpPr>
            <a:spLocks noChangeArrowheads="1"/>
          </p:cNvSpPr>
          <p:nvPr/>
        </p:nvSpPr>
        <p:spPr bwMode="auto">
          <a:xfrm>
            <a:off x="6759575" y="1811338"/>
            <a:ext cx="2359025"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p:txBody>
      </p:sp>
      <p:sp>
        <p:nvSpPr>
          <p:cNvPr id="20487" name="TextBox 69"/>
          <p:cNvSpPr>
            <a:spLocks noChangeArrowheads="1"/>
          </p:cNvSpPr>
          <p:nvPr/>
        </p:nvSpPr>
        <p:spPr bwMode="auto">
          <a:xfrm>
            <a:off x="6759575" y="3746500"/>
            <a:ext cx="2359025"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p:txBody>
      </p:sp>
      <p:sp>
        <p:nvSpPr>
          <p:cNvPr id="20488" name="TextBox 69"/>
          <p:cNvSpPr>
            <a:spLocks noChangeArrowheads="1"/>
          </p:cNvSpPr>
          <p:nvPr/>
        </p:nvSpPr>
        <p:spPr bwMode="auto">
          <a:xfrm>
            <a:off x="1012825" y="3746500"/>
            <a:ext cx="2359025"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p:txBody>
      </p:sp>
      <p:sp>
        <p:nvSpPr>
          <p:cNvPr id="20489" name="TextBox 69"/>
          <p:cNvSpPr>
            <a:spLocks noChangeArrowheads="1"/>
          </p:cNvSpPr>
          <p:nvPr/>
        </p:nvSpPr>
        <p:spPr bwMode="auto">
          <a:xfrm>
            <a:off x="1012825" y="1811338"/>
            <a:ext cx="2359025"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a:p>
            <a:pPr algn="r" eaLnBrk="1" hangingPunct="1">
              <a:lnSpc>
                <a:spcPct val="130000"/>
              </a:lnSpc>
            </a:pPr>
            <a:r>
              <a:rPr lang="zh-CN" altLang="en-US" sz="1600">
                <a:solidFill>
                  <a:srgbClr val="B2B2B2"/>
                </a:solidFill>
                <a:latin typeface="微软雅黑" pitchFamily="34" charset="-122"/>
                <a:ea typeface="微软雅黑 Light" pitchFamily="2" charset="-122"/>
                <a:sym typeface="Arial" pitchFamily="34" charset="0"/>
              </a:rPr>
              <a:t>请在此处输入您的文本</a:t>
            </a:r>
            <a:endParaRPr lang="en-US" sz="1600">
              <a:solidFill>
                <a:srgbClr val="B2B2B2"/>
              </a:solidFill>
              <a:latin typeface="微软雅黑" pitchFamily="34" charset="-122"/>
              <a:ea typeface="微软雅黑 Light" pitchFamily="2" charset="-122"/>
              <a:sym typeface="Arial" pitchFamily="34" charset="0"/>
            </a:endParaRPr>
          </a:p>
        </p:txBody>
      </p:sp>
      <p:sp>
        <p:nvSpPr>
          <p:cNvPr id="14344" name="MH_Other_1"/>
          <p:cNvSpPr>
            <a:spLocks noChangeArrowheads="1"/>
          </p:cNvSpPr>
          <p:nvPr/>
        </p:nvSpPr>
        <p:spPr bwMode="auto">
          <a:xfrm>
            <a:off x="3736975" y="163671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2300">
                <a:solidFill>
                  <a:srgbClr val="FFFFFF"/>
                </a:solidFill>
                <a:latin typeface="微软雅黑" pitchFamily="34" charset="-122"/>
                <a:ea typeface="微软雅黑" pitchFamily="34" charset="-122"/>
              </a:rPr>
              <a:t>优势</a:t>
            </a:r>
          </a:p>
        </p:txBody>
      </p:sp>
      <p:sp>
        <p:nvSpPr>
          <p:cNvPr id="14345" name="MH_Other_5"/>
          <p:cNvSpPr>
            <a:spLocks noChangeArrowheads="1"/>
          </p:cNvSpPr>
          <p:nvPr/>
        </p:nvSpPr>
        <p:spPr bwMode="auto">
          <a:xfrm>
            <a:off x="3602038" y="15525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2000">
                <a:solidFill>
                  <a:srgbClr val="FFFFFF"/>
                </a:solidFill>
                <a:ea typeface="微软雅黑 Light" pitchFamily="2" charset="-122"/>
              </a:rPr>
              <a:t>S</a:t>
            </a:r>
          </a:p>
        </p:txBody>
      </p:sp>
      <p:sp>
        <p:nvSpPr>
          <p:cNvPr id="14346" name="MH_Other_1"/>
          <p:cNvSpPr>
            <a:spLocks noChangeArrowheads="1"/>
          </p:cNvSpPr>
          <p:nvPr/>
        </p:nvSpPr>
        <p:spPr bwMode="auto">
          <a:xfrm>
            <a:off x="5099050" y="163671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2300">
                <a:solidFill>
                  <a:srgbClr val="FFFFFF"/>
                </a:solidFill>
                <a:latin typeface="微软雅黑" pitchFamily="34" charset="-122"/>
                <a:ea typeface="微软雅黑" pitchFamily="34" charset="-122"/>
              </a:rPr>
              <a:t>优势</a:t>
            </a:r>
            <a:endParaRPr lang="zh-CN" altLang="en-US" sz="1800"/>
          </a:p>
        </p:txBody>
      </p:sp>
      <p:sp>
        <p:nvSpPr>
          <p:cNvPr id="14347" name="MH_Other_5"/>
          <p:cNvSpPr>
            <a:spLocks noChangeArrowheads="1"/>
          </p:cNvSpPr>
          <p:nvPr/>
        </p:nvSpPr>
        <p:spPr bwMode="auto">
          <a:xfrm>
            <a:off x="6096000" y="15525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4348" name="Text Box 14"/>
          <p:cNvSpPr txBox="1">
            <a:spLocks noChangeArrowheads="1"/>
          </p:cNvSpPr>
          <p:nvPr/>
        </p:nvSpPr>
        <p:spPr bwMode="auto">
          <a:xfrm>
            <a:off x="6154738" y="1631950"/>
            <a:ext cx="38576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2000">
                <a:solidFill>
                  <a:schemeClr val="bg1"/>
                </a:solidFill>
                <a:ea typeface="微软雅黑 Light" pitchFamily="2" charset="-122"/>
              </a:rPr>
              <a:t>W</a:t>
            </a:r>
          </a:p>
        </p:txBody>
      </p:sp>
      <p:sp>
        <p:nvSpPr>
          <p:cNvPr id="14349" name="MH_Other_1"/>
          <p:cNvSpPr>
            <a:spLocks noChangeArrowheads="1"/>
          </p:cNvSpPr>
          <p:nvPr/>
        </p:nvSpPr>
        <p:spPr bwMode="auto">
          <a:xfrm>
            <a:off x="3736975" y="298926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2300">
                <a:solidFill>
                  <a:srgbClr val="FFFFFF"/>
                </a:solidFill>
                <a:latin typeface="微软雅黑" pitchFamily="34" charset="-122"/>
                <a:ea typeface="微软雅黑" pitchFamily="34" charset="-122"/>
              </a:rPr>
              <a:t>机会</a:t>
            </a:r>
            <a:endParaRPr lang="zh-CN" altLang="en-US" sz="1800"/>
          </a:p>
        </p:txBody>
      </p:sp>
      <p:sp>
        <p:nvSpPr>
          <p:cNvPr id="14350" name="MH_Other_1"/>
          <p:cNvSpPr>
            <a:spLocks noChangeArrowheads="1"/>
          </p:cNvSpPr>
          <p:nvPr/>
        </p:nvSpPr>
        <p:spPr bwMode="auto">
          <a:xfrm>
            <a:off x="5099050" y="298926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2300">
                <a:solidFill>
                  <a:srgbClr val="FFFFFF"/>
                </a:solidFill>
                <a:latin typeface="微软雅黑" pitchFamily="34" charset="-122"/>
                <a:ea typeface="微软雅黑" pitchFamily="34" charset="-122"/>
              </a:rPr>
              <a:t>危胁</a:t>
            </a:r>
            <a:endParaRPr lang="zh-CN" altLang="en-US" sz="1800"/>
          </a:p>
        </p:txBody>
      </p:sp>
      <p:sp>
        <p:nvSpPr>
          <p:cNvPr id="14351" name="MH_Other_5"/>
          <p:cNvSpPr>
            <a:spLocks noChangeArrowheads="1"/>
          </p:cNvSpPr>
          <p:nvPr/>
        </p:nvSpPr>
        <p:spPr bwMode="auto">
          <a:xfrm>
            <a:off x="6096000" y="39147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4352" name="Text Box 18"/>
          <p:cNvSpPr txBox="1">
            <a:spLocks noChangeArrowheads="1"/>
          </p:cNvSpPr>
          <p:nvPr/>
        </p:nvSpPr>
        <p:spPr bwMode="auto">
          <a:xfrm>
            <a:off x="6183313" y="3984625"/>
            <a:ext cx="3381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2000">
                <a:solidFill>
                  <a:schemeClr val="bg1"/>
                </a:solidFill>
                <a:ea typeface="微软雅黑 Light" pitchFamily="2" charset="-122"/>
              </a:rPr>
              <a:t>T</a:t>
            </a:r>
          </a:p>
        </p:txBody>
      </p:sp>
      <p:sp>
        <p:nvSpPr>
          <p:cNvPr id="14353" name="MH_Other_5"/>
          <p:cNvSpPr>
            <a:spLocks noChangeArrowheads="1"/>
          </p:cNvSpPr>
          <p:nvPr/>
        </p:nvSpPr>
        <p:spPr bwMode="auto">
          <a:xfrm>
            <a:off x="3602038" y="39147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p>
        </p:txBody>
      </p:sp>
      <p:sp>
        <p:nvSpPr>
          <p:cNvPr id="14354" name="Text Box 20"/>
          <p:cNvSpPr txBox="1">
            <a:spLocks noChangeArrowheads="1"/>
          </p:cNvSpPr>
          <p:nvPr/>
        </p:nvSpPr>
        <p:spPr bwMode="auto">
          <a:xfrm>
            <a:off x="3668713" y="3975100"/>
            <a:ext cx="3794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2000">
                <a:solidFill>
                  <a:schemeClr val="bg1"/>
                </a:solidFill>
              </a:rPr>
              <a: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489"/>
                                        </p:tgtEl>
                                        <p:attrNameLst>
                                          <p:attrName>style.visibility</p:attrName>
                                        </p:attrNameLst>
                                      </p:cBhvr>
                                      <p:to>
                                        <p:strVal val="visible"/>
                                      </p:to>
                                    </p:set>
                                    <p:animEffect>
                                      <p:cBhvr>
                                        <p:cTn id="7" dur="500"/>
                                        <p:tgtEl>
                                          <p:spTgt spid="20489"/>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486"/>
                                        </p:tgtEl>
                                        <p:attrNameLst>
                                          <p:attrName>style.visibility</p:attrName>
                                        </p:attrNameLst>
                                      </p:cBhvr>
                                      <p:to>
                                        <p:strVal val="visible"/>
                                      </p:to>
                                    </p:set>
                                    <p:animEffect>
                                      <p:cBhvr>
                                        <p:cTn id="11" dur="500"/>
                                        <p:tgtEl>
                                          <p:spTgt spid="20486"/>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0488"/>
                                        </p:tgtEl>
                                        <p:attrNameLst>
                                          <p:attrName>style.visibility</p:attrName>
                                        </p:attrNameLst>
                                      </p:cBhvr>
                                      <p:to>
                                        <p:strVal val="visible"/>
                                      </p:to>
                                    </p:set>
                                    <p:animEffect>
                                      <p:cBhvr>
                                        <p:cTn id="15" dur="500"/>
                                        <p:tgtEl>
                                          <p:spTgt spid="20488"/>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487"/>
                                        </p:tgtEl>
                                        <p:attrNameLst>
                                          <p:attrName>style.visibility</p:attrName>
                                        </p:attrNameLst>
                                      </p:cBhvr>
                                      <p:to>
                                        <p:strVal val="visible"/>
                                      </p:to>
                                    </p:set>
                                    <p:animEffect>
                                      <p:cBhvr>
                                        <p:cTn id="19"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utoUpdateAnimBg="0"/>
      <p:bldP spid="20487" grpId="0" bldLvl="0" autoUpdateAnimBg="0"/>
      <p:bldP spid="20488" grpId="0" bldLvl="0" autoUpdateAnimBg="0"/>
      <p:bldP spid="20489"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3238500" y="0"/>
            <a:ext cx="3683000" cy="592138"/>
            <a:chOff x="0" y="0"/>
            <a:chExt cx="5800" cy="933"/>
          </a:xfrm>
        </p:grpSpPr>
        <p:sp>
          <p:nvSpPr>
            <p:cNvPr id="15384" name="AutoShape 3"/>
            <p:cNvSpPr>
              <a:spLocks/>
            </p:cNvSpPr>
            <p:nvPr/>
          </p:nvSpPr>
          <p:spPr bwMode="auto">
            <a:xfrm>
              <a:off x="685" y="0"/>
              <a:ext cx="4432" cy="912"/>
            </a:xfrm>
            <a:custGeom>
              <a:avLst/>
              <a:gdLst>
                <a:gd name="T0" fmla="*/ 0 w 21600"/>
                <a:gd name="T1" fmla="*/ 0 h 21600"/>
                <a:gd name="T2" fmla="*/ 1 w 21600"/>
                <a:gd name="T3" fmla="*/ 0 h 21600"/>
                <a:gd name="T4" fmla="*/ 7 w 21600"/>
                <a:gd name="T5" fmla="*/ 0 h 21600"/>
                <a:gd name="T6" fmla="*/ 8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85"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grpSp>
      <p:sp>
        <p:nvSpPr>
          <p:cNvPr id="15363" name="Text Box 5"/>
          <p:cNvSpPr txBox="1">
            <a:spLocks noChangeArrowheads="1"/>
          </p:cNvSpPr>
          <p:nvPr/>
        </p:nvSpPr>
        <p:spPr bwMode="auto">
          <a:xfrm>
            <a:off x="3984625" y="9525"/>
            <a:ext cx="2162175"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◆实施步骤◆</a:t>
            </a:r>
          </a:p>
          <a:p>
            <a:pPr algn="ctr" eaLnBrk="1" hangingPunct="1"/>
            <a:r>
              <a:rPr lang="zh-CN" altLang="en-US" sz="1200">
                <a:latin typeface="微软雅黑 Light" pitchFamily="2" charset="-122"/>
                <a:ea typeface="微软雅黑 Light" pitchFamily="2" charset="-122"/>
              </a:rPr>
              <a:t>The implementation steps</a:t>
            </a:r>
          </a:p>
        </p:txBody>
      </p:sp>
      <p:grpSp>
        <p:nvGrpSpPr>
          <p:cNvPr id="15364" name="Group 6"/>
          <p:cNvGrpSpPr>
            <a:grpSpLocks/>
          </p:cNvGrpSpPr>
          <p:nvPr/>
        </p:nvGrpSpPr>
        <p:grpSpPr bwMode="auto">
          <a:xfrm>
            <a:off x="3138488" y="5222875"/>
            <a:ext cx="3883025" cy="76200"/>
            <a:chOff x="0" y="0"/>
            <a:chExt cx="6115" cy="644"/>
          </a:xfrm>
        </p:grpSpPr>
        <p:sp>
          <p:nvSpPr>
            <p:cNvPr id="15379" name="Rectangle 7"/>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5380" name="Rectangle 8"/>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5381" name="Rectangle 9"/>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5382" name="Rectangle 10"/>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5383" name="Rectangle 11"/>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
        <p:nvSpPr>
          <p:cNvPr id="21516" name="Oval 3"/>
          <p:cNvSpPr>
            <a:spLocks noChangeArrowheads="1"/>
          </p:cNvSpPr>
          <p:nvPr/>
        </p:nvSpPr>
        <p:spPr bwMode="auto">
          <a:xfrm>
            <a:off x="1708150" y="2627313"/>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1800">
                <a:solidFill>
                  <a:srgbClr val="FFFFFF"/>
                </a:solidFill>
                <a:latin typeface="微软雅黑" pitchFamily="34" charset="-122"/>
                <a:ea typeface="微软雅黑" pitchFamily="34" charset="-122"/>
                <a:sym typeface="微软雅黑" pitchFamily="34" charset="-122"/>
              </a:rPr>
              <a:t>Ⅰ</a:t>
            </a:r>
          </a:p>
        </p:txBody>
      </p:sp>
      <p:sp>
        <p:nvSpPr>
          <p:cNvPr id="21517" name="Oval 4"/>
          <p:cNvSpPr>
            <a:spLocks noChangeArrowheads="1"/>
          </p:cNvSpPr>
          <p:nvPr/>
        </p:nvSpPr>
        <p:spPr bwMode="auto">
          <a:xfrm>
            <a:off x="3278188" y="3557588"/>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1800">
                <a:solidFill>
                  <a:srgbClr val="FFFFFF"/>
                </a:solidFill>
                <a:latin typeface="微软雅黑" pitchFamily="34" charset="-122"/>
                <a:ea typeface="微软雅黑" pitchFamily="34" charset="-122"/>
                <a:sym typeface="微软雅黑" pitchFamily="34" charset="-122"/>
              </a:rPr>
              <a:t>Ⅱ</a:t>
            </a:r>
          </a:p>
        </p:txBody>
      </p:sp>
      <p:sp>
        <p:nvSpPr>
          <p:cNvPr id="21518" name="Oval 5"/>
          <p:cNvSpPr>
            <a:spLocks noChangeArrowheads="1"/>
          </p:cNvSpPr>
          <p:nvPr/>
        </p:nvSpPr>
        <p:spPr bwMode="auto">
          <a:xfrm>
            <a:off x="5108575" y="2232025"/>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1800">
                <a:solidFill>
                  <a:srgbClr val="FFFFFF"/>
                </a:solidFill>
                <a:latin typeface="微软雅黑" pitchFamily="34" charset="-122"/>
                <a:ea typeface="微软雅黑" pitchFamily="34" charset="-122"/>
                <a:sym typeface="微软雅黑" pitchFamily="34" charset="-122"/>
              </a:rPr>
              <a:t>Ⅲ</a:t>
            </a:r>
          </a:p>
        </p:txBody>
      </p:sp>
      <p:sp>
        <p:nvSpPr>
          <p:cNvPr id="21519" name="Oval 6"/>
          <p:cNvSpPr>
            <a:spLocks noChangeArrowheads="1"/>
          </p:cNvSpPr>
          <p:nvPr/>
        </p:nvSpPr>
        <p:spPr bwMode="auto">
          <a:xfrm>
            <a:off x="6203950" y="3189288"/>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1800">
                <a:solidFill>
                  <a:srgbClr val="FFFFFF"/>
                </a:solidFill>
                <a:latin typeface="微软雅黑" pitchFamily="34" charset="-122"/>
                <a:ea typeface="微软雅黑" pitchFamily="34" charset="-122"/>
                <a:sym typeface="微软雅黑" pitchFamily="34" charset="-122"/>
              </a:rPr>
              <a:t>Ⅳ</a:t>
            </a:r>
          </a:p>
        </p:txBody>
      </p:sp>
      <p:sp>
        <p:nvSpPr>
          <p:cNvPr id="21520" name="Oval 7"/>
          <p:cNvSpPr>
            <a:spLocks noChangeArrowheads="1"/>
          </p:cNvSpPr>
          <p:nvPr/>
        </p:nvSpPr>
        <p:spPr bwMode="auto">
          <a:xfrm>
            <a:off x="8316913" y="1773238"/>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r>
              <a:rPr lang="zh-CN" altLang="en-US" sz="1800">
                <a:solidFill>
                  <a:srgbClr val="FFFFFF"/>
                </a:solidFill>
                <a:latin typeface="微软雅黑" pitchFamily="34" charset="-122"/>
                <a:ea typeface="微软雅黑" pitchFamily="34" charset="-122"/>
                <a:sym typeface="微软雅黑" pitchFamily="34" charset="-122"/>
              </a:rPr>
              <a:t>Ⅴ</a:t>
            </a:r>
          </a:p>
        </p:txBody>
      </p:sp>
      <p:cxnSp>
        <p:nvCxnSpPr>
          <p:cNvPr id="21521" name="AutoShape 17"/>
          <p:cNvCxnSpPr>
            <a:cxnSpLocks noChangeShapeType="1"/>
            <a:stCxn id="21516" idx="5"/>
            <a:endCxn id="21517" idx="2"/>
          </p:cNvCxnSpPr>
          <p:nvPr/>
        </p:nvCxnSpPr>
        <p:spPr bwMode="auto">
          <a:xfrm>
            <a:off x="1974850" y="3170238"/>
            <a:ext cx="1381125" cy="474662"/>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22" name="AutoShape 18"/>
          <p:cNvCxnSpPr>
            <a:cxnSpLocks noChangeShapeType="1"/>
            <a:stCxn id="21517" idx="6"/>
            <a:endCxn id="21518" idx="3"/>
          </p:cNvCxnSpPr>
          <p:nvPr/>
        </p:nvCxnSpPr>
        <p:spPr bwMode="auto">
          <a:xfrm flipV="1">
            <a:off x="3733800" y="2508250"/>
            <a:ext cx="1374775" cy="1514475"/>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23" name="AutoShape 19"/>
          <p:cNvCxnSpPr>
            <a:cxnSpLocks noChangeShapeType="1"/>
            <a:stCxn id="21518" idx="5"/>
            <a:endCxn id="21519" idx="1"/>
          </p:cNvCxnSpPr>
          <p:nvPr/>
        </p:nvCxnSpPr>
        <p:spPr bwMode="auto">
          <a:xfrm>
            <a:off x="5375275" y="2774950"/>
            <a:ext cx="1095375" cy="423863"/>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24" name="AutoShape 20"/>
          <p:cNvCxnSpPr>
            <a:cxnSpLocks noChangeShapeType="1"/>
            <a:stCxn id="21519" idx="6"/>
            <a:endCxn id="21520" idx="3"/>
          </p:cNvCxnSpPr>
          <p:nvPr/>
        </p:nvCxnSpPr>
        <p:spPr bwMode="auto">
          <a:xfrm flipV="1">
            <a:off x="6659563" y="2049463"/>
            <a:ext cx="1657350" cy="1604962"/>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525" name="Text Box 10"/>
          <p:cNvSpPr txBox="1">
            <a:spLocks noChangeArrowheads="1"/>
          </p:cNvSpPr>
          <p:nvPr/>
        </p:nvSpPr>
        <p:spPr bwMode="auto">
          <a:xfrm>
            <a:off x="590550" y="1222375"/>
            <a:ext cx="1717675"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r>
              <a:rPr lang="en-US" sz="1400" b="1">
                <a:solidFill>
                  <a:srgbClr val="C8A26E"/>
                </a:solidFill>
                <a:latin typeface="微软雅黑" pitchFamily="34" charset="-122"/>
                <a:ea typeface="微软雅黑" pitchFamily="34" charset="-122"/>
              </a:rPr>
              <a:t>写入标题</a:t>
            </a:r>
          </a:p>
          <a:p>
            <a:pPr algn="r" eaLnBrk="1" hangingPunct="1"/>
            <a:r>
              <a:rPr lang="en-US" altLang="zh-CN" sz="1000">
                <a:solidFill>
                  <a:schemeClr val="bg1"/>
                </a:solidFill>
                <a:latin typeface="微软雅黑" pitchFamily="34" charset="-122"/>
                <a:ea typeface="微软雅黑" pitchFamily="34" charset="-122"/>
              </a:rPr>
              <a:t>Nullam eu tempor purus. Nunc a leo magna, sit amet consequat risus.</a:t>
            </a:r>
          </a:p>
        </p:txBody>
      </p:sp>
      <p:sp>
        <p:nvSpPr>
          <p:cNvPr id="21526" name="Text Box 10"/>
          <p:cNvSpPr txBox="1">
            <a:spLocks noChangeArrowheads="1"/>
          </p:cNvSpPr>
          <p:nvPr/>
        </p:nvSpPr>
        <p:spPr bwMode="auto">
          <a:xfrm>
            <a:off x="1387475" y="3714750"/>
            <a:ext cx="1717675"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r>
              <a:rPr lang="en-US" sz="1400" b="1">
                <a:solidFill>
                  <a:srgbClr val="C8A26E"/>
                </a:solidFill>
                <a:latin typeface="微软雅黑" pitchFamily="34" charset="-122"/>
                <a:ea typeface="微软雅黑" pitchFamily="34" charset="-122"/>
              </a:rPr>
              <a:t>写入标题</a:t>
            </a:r>
          </a:p>
          <a:p>
            <a:pPr algn="r" eaLnBrk="1" hangingPunct="1"/>
            <a:r>
              <a:rPr lang="en-US" altLang="zh-CN" sz="1000">
                <a:solidFill>
                  <a:schemeClr val="bg1"/>
                </a:solidFill>
                <a:latin typeface="微软雅黑" pitchFamily="34" charset="-122"/>
                <a:ea typeface="微软雅黑" pitchFamily="34" charset="-122"/>
              </a:rPr>
              <a:t>Nullam eu tempor purus. Nunc a leo magna, sit amet consequat risus.</a:t>
            </a:r>
          </a:p>
        </p:txBody>
      </p:sp>
      <p:sp>
        <p:nvSpPr>
          <p:cNvPr id="21527" name="Text Box 10"/>
          <p:cNvSpPr txBox="1">
            <a:spLocks noChangeArrowheads="1"/>
          </p:cNvSpPr>
          <p:nvPr/>
        </p:nvSpPr>
        <p:spPr bwMode="auto">
          <a:xfrm>
            <a:off x="3216275" y="1390650"/>
            <a:ext cx="1717675"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r>
              <a:rPr lang="en-US" sz="1400" b="1">
                <a:solidFill>
                  <a:srgbClr val="C8A26E"/>
                </a:solidFill>
                <a:latin typeface="微软雅黑" pitchFamily="34" charset="-122"/>
                <a:ea typeface="微软雅黑" pitchFamily="34" charset="-122"/>
              </a:rPr>
              <a:t>写入标题</a:t>
            </a:r>
          </a:p>
          <a:p>
            <a:pPr algn="r" eaLnBrk="1" hangingPunct="1"/>
            <a:r>
              <a:rPr lang="en-US" altLang="zh-CN" sz="1000">
                <a:solidFill>
                  <a:schemeClr val="bg1"/>
                </a:solidFill>
                <a:latin typeface="微软雅黑" pitchFamily="34" charset="-122"/>
                <a:ea typeface="微软雅黑" pitchFamily="34" charset="-122"/>
              </a:rPr>
              <a:t>Nullam eu tempor purus. Nunc a leo magna, sit amet consequat risus.</a:t>
            </a:r>
          </a:p>
        </p:txBody>
      </p:sp>
      <p:sp>
        <p:nvSpPr>
          <p:cNvPr id="21528" name="Text Box 10"/>
          <p:cNvSpPr txBox="1">
            <a:spLocks noChangeArrowheads="1"/>
          </p:cNvSpPr>
          <p:nvPr/>
        </p:nvSpPr>
        <p:spPr bwMode="auto">
          <a:xfrm>
            <a:off x="6305550" y="1074738"/>
            <a:ext cx="1717675"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r" eaLnBrk="1" hangingPunct="1"/>
            <a:endParaRPr lang="zh-CN" altLang="en-US" sz="1800">
              <a:solidFill>
                <a:srgbClr val="C8A26E"/>
              </a:solidFill>
              <a:latin typeface="微软雅黑" pitchFamily="34" charset="-122"/>
              <a:ea typeface="微软雅黑" pitchFamily="34" charset="-122"/>
            </a:endParaRPr>
          </a:p>
          <a:p>
            <a:pPr algn="r" eaLnBrk="1" hangingPunct="1"/>
            <a:r>
              <a:rPr lang="en-US" sz="1400" b="1">
                <a:solidFill>
                  <a:srgbClr val="C8A26E"/>
                </a:solidFill>
                <a:latin typeface="微软雅黑" pitchFamily="34" charset="-122"/>
                <a:ea typeface="微软雅黑" pitchFamily="34" charset="-122"/>
              </a:rPr>
              <a:t>写入标题</a:t>
            </a:r>
          </a:p>
          <a:p>
            <a:pPr algn="r" eaLnBrk="1" hangingPunct="1"/>
            <a:r>
              <a:rPr lang="en-US" altLang="zh-CN" sz="1000">
                <a:solidFill>
                  <a:schemeClr val="bg1"/>
                </a:solidFill>
                <a:latin typeface="微软雅黑" pitchFamily="34" charset="-122"/>
                <a:ea typeface="微软雅黑" pitchFamily="34" charset="-122"/>
              </a:rPr>
              <a:t>Nullam eu tempor purus. Nunc a leo magna, sit amet consequat risus.</a:t>
            </a:r>
          </a:p>
        </p:txBody>
      </p:sp>
      <p:sp>
        <p:nvSpPr>
          <p:cNvPr id="21529" name="Text Box 10"/>
          <p:cNvSpPr txBox="1">
            <a:spLocks noChangeArrowheads="1"/>
          </p:cNvSpPr>
          <p:nvPr/>
        </p:nvSpPr>
        <p:spPr bwMode="auto">
          <a:xfrm>
            <a:off x="6838950" y="3508375"/>
            <a:ext cx="1717675"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endParaRPr lang="zh-CN" altLang="en-US" sz="1800">
              <a:solidFill>
                <a:srgbClr val="C8A26E"/>
              </a:solidFill>
              <a:latin typeface="微软雅黑" pitchFamily="34" charset="-122"/>
              <a:ea typeface="微软雅黑" pitchFamily="34" charset="-122"/>
            </a:endParaRPr>
          </a:p>
          <a:p>
            <a:pPr eaLnBrk="1" hangingPunct="1"/>
            <a:r>
              <a:rPr lang="en-US" sz="1400" b="1">
                <a:solidFill>
                  <a:srgbClr val="C8A26E"/>
                </a:solidFill>
                <a:latin typeface="微软雅黑" pitchFamily="34" charset="-122"/>
                <a:ea typeface="微软雅黑" pitchFamily="34" charset="-122"/>
              </a:rPr>
              <a:t>写入标题</a:t>
            </a: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516"/>
                                        </p:tgtEl>
                                        <p:attrNameLst>
                                          <p:attrName>style.visibility</p:attrName>
                                        </p:attrNameLst>
                                      </p:cBhvr>
                                      <p:to>
                                        <p:strVal val="visible"/>
                                      </p:to>
                                    </p:set>
                                    <p:anim calcmode="lin" valueType="num">
                                      <p:cBhvr additive="base">
                                        <p:cTn id="7" dur="250" fill="hold"/>
                                        <p:tgtEl>
                                          <p:spTgt spid="21516"/>
                                        </p:tgtEl>
                                        <p:attrNameLst>
                                          <p:attrName>ppt_x</p:attrName>
                                        </p:attrNameLst>
                                      </p:cBhvr>
                                      <p:tavLst>
                                        <p:tav tm="0">
                                          <p:val>
                                            <p:strVal val="#ppt_x"/>
                                          </p:val>
                                        </p:tav>
                                        <p:tav tm="100000">
                                          <p:val>
                                            <p:strVal val="#ppt_x"/>
                                          </p:val>
                                        </p:tav>
                                      </p:tavLst>
                                    </p:anim>
                                    <p:anim calcmode="lin" valueType="num">
                                      <p:cBhvr additive="base">
                                        <p:cTn id="8" dur="250" fill="hold"/>
                                        <p:tgtEl>
                                          <p:spTgt spid="2151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1525"/>
                                        </p:tgtEl>
                                        <p:attrNameLst>
                                          <p:attrName>style.visibility</p:attrName>
                                        </p:attrNameLst>
                                      </p:cBhvr>
                                      <p:to>
                                        <p:strVal val="visible"/>
                                      </p:to>
                                    </p:set>
                                    <p:anim calcmode="lin" valueType="num">
                                      <p:cBhvr additive="base">
                                        <p:cTn id="12" dur="250" fill="hold"/>
                                        <p:tgtEl>
                                          <p:spTgt spid="21525"/>
                                        </p:tgtEl>
                                        <p:attrNameLst>
                                          <p:attrName>ppt_x</p:attrName>
                                        </p:attrNameLst>
                                      </p:cBhvr>
                                      <p:tavLst>
                                        <p:tav tm="0">
                                          <p:val>
                                            <p:strVal val="#ppt_x"/>
                                          </p:val>
                                        </p:tav>
                                        <p:tav tm="100000">
                                          <p:val>
                                            <p:strVal val="#ppt_x"/>
                                          </p:val>
                                        </p:tav>
                                      </p:tavLst>
                                    </p:anim>
                                    <p:anim calcmode="lin" valueType="num">
                                      <p:cBhvr additive="base">
                                        <p:cTn id="13" dur="250" fill="hold"/>
                                        <p:tgtEl>
                                          <p:spTgt spid="2152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nodeType="afterEffect">
                                  <p:stCondLst>
                                    <p:cond delay="0"/>
                                  </p:stCondLst>
                                  <p:childTnLst>
                                    <p:set>
                                      <p:cBhvr>
                                        <p:cTn id="16" dur="1" fill="hold">
                                          <p:stCondLst>
                                            <p:cond delay="0"/>
                                          </p:stCondLst>
                                        </p:cTn>
                                        <p:tgtEl>
                                          <p:spTgt spid="21521"/>
                                        </p:tgtEl>
                                        <p:attrNameLst>
                                          <p:attrName>style.visibility</p:attrName>
                                        </p:attrNameLst>
                                      </p:cBhvr>
                                      <p:to>
                                        <p:strVal val="visible"/>
                                      </p:to>
                                    </p:set>
                                    <p:anim calcmode="lin" valueType="num">
                                      <p:cBhvr additive="base">
                                        <p:cTn id="17" dur="250" fill="hold"/>
                                        <p:tgtEl>
                                          <p:spTgt spid="21521"/>
                                        </p:tgtEl>
                                        <p:attrNameLst>
                                          <p:attrName>ppt_x</p:attrName>
                                        </p:attrNameLst>
                                      </p:cBhvr>
                                      <p:tavLst>
                                        <p:tav tm="0">
                                          <p:val>
                                            <p:strVal val="#ppt_x"/>
                                          </p:val>
                                        </p:tav>
                                        <p:tav tm="100000">
                                          <p:val>
                                            <p:strVal val="#ppt_x"/>
                                          </p:val>
                                        </p:tav>
                                      </p:tavLst>
                                    </p:anim>
                                    <p:anim calcmode="lin" valueType="num">
                                      <p:cBhvr additive="base">
                                        <p:cTn id="18" dur="250" fill="hold"/>
                                        <p:tgtEl>
                                          <p:spTgt spid="2152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1517"/>
                                        </p:tgtEl>
                                        <p:attrNameLst>
                                          <p:attrName>style.visibility</p:attrName>
                                        </p:attrNameLst>
                                      </p:cBhvr>
                                      <p:to>
                                        <p:strVal val="visible"/>
                                      </p:to>
                                    </p:set>
                                    <p:anim calcmode="lin" valueType="num">
                                      <p:cBhvr additive="base">
                                        <p:cTn id="22" dur="250" fill="hold"/>
                                        <p:tgtEl>
                                          <p:spTgt spid="21517"/>
                                        </p:tgtEl>
                                        <p:attrNameLst>
                                          <p:attrName>ppt_x</p:attrName>
                                        </p:attrNameLst>
                                      </p:cBhvr>
                                      <p:tavLst>
                                        <p:tav tm="0">
                                          <p:val>
                                            <p:strVal val="#ppt_x"/>
                                          </p:val>
                                        </p:tav>
                                        <p:tav tm="100000">
                                          <p:val>
                                            <p:strVal val="#ppt_x"/>
                                          </p:val>
                                        </p:tav>
                                      </p:tavLst>
                                    </p:anim>
                                    <p:anim calcmode="lin" valueType="num">
                                      <p:cBhvr additive="base">
                                        <p:cTn id="23" dur="250" fill="hold"/>
                                        <p:tgtEl>
                                          <p:spTgt spid="215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1526"/>
                                        </p:tgtEl>
                                        <p:attrNameLst>
                                          <p:attrName>style.visibility</p:attrName>
                                        </p:attrNameLst>
                                      </p:cBhvr>
                                      <p:to>
                                        <p:strVal val="visible"/>
                                      </p:to>
                                    </p:set>
                                    <p:anim calcmode="lin" valueType="num">
                                      <p:cBhvr additive="base">
                                        <p:cTn id="27" dur="250" fill="hold"/>
                                        <p:tgtEl>
                                          <p:spTgt spid="21526"/>
                                        </p:tgtEl>
                                        <p:attrNameLst>
                                          <p:attrName>ppt_x</p:attrName>
                                        </p:attrNameLst>
                                      </p:cBhvr>
                                      <p:tavLst>
                                        <p:tav tm="0">
                                          <p:val>
                                            <p:strVal val="#ppt_x"/>
                                          </p:val>
                                        </p:tav>
                                        <p:tav tm="100000">
                                          <p:val>
                                            <p:strVal val="#ppt_x"/>
                                          </p:val>
                                        </p:tav>
                                      </p:tavLst>
                                    </p:anim>
                                    <p:anim calcmode="lin" valueType="num">
                                      <p:cBhvr additive="base">
                                        <p:cTn id="28" dur="250" fill="hold"/>
                                        <p:tgtEl>
                                          <p:spTgt spid="21526"/>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nodeType="afterEffect">
                                  <p:stCondLst>
                                    <p:cond delay="0"/>
                                  </p:stCondLst>
                                  <p:childTnLst>
                                    <p:set>
                                      <p:cBhvr>
                                        <p:cTn id="31" dur="1" fill="hold">
                                          <p:stCondLst>
                                            <p:cond delay="0"/>
                                          </p:stCondLst>
                                        </p:cTn>
                                        <p:tgtEl>
                                          <p:spTgt spid="21522"/>
                                        </p:tgtEl>
                                        <p:attrNameLst>
                                          <p:attrName>style.visibility</p:attrName>
                                        </p:attrNameLst>
                                      </p:cBhvr>
                                      <p:to>
                                        <p:strVal val="visible"/>
                                      </p:to>
                                    </p:set>
                                    <p:anim calcmode="lin" valueType="num">
                                      <p:cBhvr additive="base">
                                        <p:cTn id="32" dur="250" fill="hold"/>
                                        <p:tgtEl>
                                          <p:spTgt spid="21522"/>
                                        </p:tgtEl>
                                        <p:attrNameLst>
                                          <p:attrName>ppt_x</p:attrName>
                                        </p:attrNameLst>
                                      </p:cBhvr>
                                      <p:tavLst>
                                        <p:tav tm="0">
                                          <p:val>
                                            <p:strVal val="#ppt_x"/>
                                          </p:val>
                                        </p:tav>
                                        <p:tav tm="100000">
                                          <p:val>
                                            <p:strVal val="#ppt_x"/>
                                          </p:val>
                                        </p:tav>
                                      </p:tavLst>
                                    </p:anim>
                                    <p:anim calcmode="lin" valueType="num">
                                      <p:cBhvr additive="base">
                                        <p:cTn id="33" dur="250" fill="hold"/>
                                        <p:tgtEl>
                                          <p:spTgt spid="2152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1518"/>
                                        </p:tgtEl>
                                        <p:attrNameLst>
                                          <p:attrName>style.visibility</p:attrName>
                                        </p:attrNameLst>
                                      </p:cBhvr>
                                      <p:to>
                                        <p:strVal val="visible"/>
                                      </p:to>
                                    </p:set>
                                    <p:anim calcmode="lin" valueType="num">
                                      <p:cBhvr additive="base">
                                        <p:cTn id="37" dur="250" fill="hold"/>
                                        <p:tgtEl>
                                          <p:spTgt spid="21518"/>
                                        </p:tgtEl>
                                        <p:attrNameLst>
                                          <p:attrName>ppt_x</p:attrName>
                                        </p:attrNameLst>
                                      </p:cBhvr>
                                      <p:tavLst>
                                        <p:tav tm="0">
                                          <p:val>
                                            <p:strVal val="#ppt_x"/>
                                          </p:val>
                                        </p:tav>
                                        <p:tav tm="100000">
                                          <p:val>
                                            <p:strVal val="#ppt_x"/>
                                          </p:val>
                                        </p:tav>
                                      </p:tavLst>
                                    </p:anim>
                                    <p:anim calcmode="lin" valueType="num">
                                      <p:cBhvr additive="base">
                                        <p:cTn id="38" dur="250" fill="hold"/>
                                        <p:tgtEl>
                                          <p:spTgt spid="21518"/>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1527"/>
                                        </p:tgtEl>
                                        <p:attrNameLst>
                                          <p:attrName>style.visibility</p:attrName>
                                        </p:attrNameLst>
                                      </p:cBhvr>
                                      <p:to>
                                        <p:strVal val="visible"/>
                                      </p:to>
                                    </p:set>
                                    <p:anim calcmode="lin" valueType="num">
                                      <p:cBhvr additive="base">
                                        <p:cTn id="42" dur="250" fill="hold"/>
                                        <p:tgtEl>
                                          <p:spTgt spid="21527"/>
                                        </p:tgtEl>
                                        <p:attrNameLst>
                                          <p:attrName>ppt_x</p:attrName>
                                        </p:attrNameLst>
                                      </p:cBhvr>
                                      <p:tavLst>
                                        <p:tav tm="0">
                                          <p:val>
                                            <p:strVal val="#ppt_x"/>
                                          </p:val>
                                        </p:tav>
                                        <p:tav tm="100000">
                                          <p:val>
                                            <p:strVal val="#ppt_x"/>
                                          </p:val>
                                        </p:tav>
                                      </p:tavLst>
                                    </p:anim>
                                    <p:anim calcmode="lin" valueType="num">
                                      <p:cBhvr additive="base">
                                        <p:cTn id="43" dur="250" fill="hold"/>
                                        <p:tgtEl>
                                          <p:spTgt spid="21527"/>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nodeType="afterEffect">
                                  <p:stCondLst>
                                    <p:cond delay="0"/>
                                  </p:stCondLst>
                                  <p:childTnLst>
                                    <p:set>
                                      <p:cBhvr>
                                        <p:cTn id="46" dur="1" fill="hold">
                                          <p:stCondLst>
                                            <p:cond delay="0"/>
                                          </p:stCondLst>
                                        </p:cTn>
                                        <p:tgtEl>
                                          <p:spTgt spid="21523"/>
                                        </p:tgtEl>
                                        <p:attrNameLst>
                                          <p:attrName>style.visibility</p:attrName>
                                        </p:attrNameLst>
                                      </p:cBhvr>
                                      <p:to>
                                        <p:strVal val="visible"/>
                                      </p:to>
                                    </p:set>
                                    <p:anim calcmode="lin" valueType="num">
                                      <p:cBhvr additive="base">
                                        <p:cTn id="47" dur="250" fill="hold"/>
                                        <p:tgtEl>
                                          <p:spTgt spid="21523"/>
                                        </p:tgtEl>
                                        <p:attrNameLst>
                                          <p:attrName>ppt_x</p:attrName>
                                        </p:attrNameLst>
                                      </p:cBhvr>
                                      <p:tavLst>
                                        <p:tav tm="0">
                                          <p:val>
                                            <p:strVal val="#ppt_x"/>
                                          </p:val>
                                        </p:tav>
                                        <p:tav tm="100000">
                                          <p:val>
                                            <p:strVal val="#ppt_x"/>
                                          </p:val>
                                        </p:tav>
                                      </p:tavLst>
                                    </p:anim>
                                    <p:anim calcmode="lin" valueType="num">
                                      <p:cBhvr additive="base">
                                        <p:cTn id="48" dur="250" fill="hold"/>
                                        <p:tgtEl>
                                          <p:spTgt spid="21523"/>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1519"/>
                                        </p:tgtEl>
                                        <p:attrNameLst>
                                          <p:attrName>style.visibility</p:attrName>
                                        </p:attrNameLst>
                                      </p:cBhvr>
                                      <p:to>
                                        <p:strVal val="visible"/>
                                      </p:to>
                                    </p:set>
                                    <p:anim calcmode="lin" valueType="num">
                                      <p:cBhvr additive="base">
                                        <p:cTn id="52" dur="250" fill="hold"/>
                                        <p:tgtEl>
                                          <p:spTgt spid="21519"/>
                                        </p:tgtEl>
                                        <p:attrNameLst>
                                          <p:attrName>ppt_x</p:attrName>
                                        </p:attrNameLst>
                                      </p:cBhvr>
                                      <p:tavLst>
                                        <p:tav tm="0">
                                          <p:val>
                                            <p:strVal val="#ppt_x"/>
                                          </p:val>
                                        </p:tav>
                                        <p:tav tm="100000">
                                          <p:val>
                                            <p:strVal val="#ppt_x"/>
                                          </p:val>
                                        </p:tav>
                                      </p:tavLst>
                                    </p:anim>
                                    <p:anim calcmode="lin" valueType="num">
                                      <p:cBhvr additive="base">
                                        <p:cTn id="53" dur="250" fill="hold"/>
                                        <p:tgtEl>
                                          <p:spTgt spid="21519"/>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1529"/>
                                        </p:tgtEl>
                                        <p:attrNameLst>
                                          <p:attrName>style.visibility</p:attrName>
                                        </p:attrNameLst>
                                      </p:cBhvr>
                                      <p:to>
                                        <p:strVal val="visible"/>
                                      </p:to>
                                    </p:set>
                                    <p:anim calcmode="lin" valueType="num">
                                      <p:cBhvr additive="base">
                                        <p:cTn id="57" dur="250" fill="hold"/>
                                        <p:tgtEl>
                                          <p:spTgt spid="21529"/>
                                        </p:tgtEl>
                                        <p:attrNameLst>
                                          <p:attrName>ppt_x</p:attrName>
                                        </p:attrNameLst>
                                      </p:cBhvr>
                                      <p:tavLst>
                                        <p:tav tm="0">
                                          <p:val>
                                            <p:strVal val="#ppt_x"/>
                                          </p:val>
                                        </p:tav>
                                        <p:tav tm="100000">
                                          <p:val>
                                            <p:strVal val="#ppt_x"/>
                                          </p:val>
                                        </p:tav>
                                      </p:tavLst>
                                    </p:anim>
                                    <p:anim calcmode="lin" valueType="num">
                                      <p:cBhvr additive="base">
                                        <p:cTn id="58" dur="250" fill="hold"/>
                                        <p:tgtEl>
                                          <p:spTgt spid="21529"/>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2750"/>
                            </p:stCondLst>
                            <p:childTnLst>
                              <p:par>
                                <p:cTn id="60" presetID="2" presetClass="entr" presetSubtype="4" fill="hold" nodeType="afterEffect">
                                  <p:stCondLst>
                                    <p:cond delay="0"/>
                                  </p:stCondLst>
                                  <p:childTnLst>
                                    <p:set>
                                      <p:cBhvr>
                                        <p:cTn id="61" dur="1" fill="hold">
                                          <p:stCondLst>
                                            <p:cond delay="0"/>
                                          </p:stCondLst>
                                        </p:cTn>
                                        <p:tgtEl>
                                          <p:spTgt spid="21524"/>
                                        </p:tgtEl>
                                        <p:attrNameLst>
                                          <p:attrName>style.visibility</p:attrName>
                                        </p:attrNameLst>
                                      </p:cBhvr>
                                      <p:to>
                                        <p:strVal val="visible"/>
                                      </p:to>
                                    </p:set>
                                    <p:anim calcmode="lin" valueType="num">
                                      <p:cBhvr additive="base">
                                        <p:cTn id="62" dur="250" fill="hold"/>
                                        <p:tgtEl>
                                          <p:spTgt spid="21524"/>
                                        </p:tgtEl>
                                        <p:attrNameLst>
                                          <p:attrName>ppt_x</p:attrName>
                                        </p:attrNameLst>
                                      </p:cBhvr>
                                      <p:tavLst>
                                        <p:tav tm="0">
                                          <p:val>
                                            <p:strVal val="#ppt_x"/>
                                          </p:val>
                                        </p:tav>
                                        <p:tav tm="100000">
                                          <p:val>
                                            <p:strVal val="#ppt_x"/>
                                          </p:val>
                                        </p:tav>
                                      </p:tavLst>
                                    </p:anim>
                                    <p:anim calcmode="lin" valueType="num">
                                      <p:cBhvr additive="base">
                                        <p:cTn id="63" dur="250" fill="hold"/>
                                        <p:tgtEl>
                                          <p:spTgt spid="21524"/>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1520"/>
                                        </p:tgtEl>
                                        <p:attrNameLst>
                                          <p:attrName>style.visibility</p:attrName>
                                        </p:attrNameLst>
                                      </p:cBhvr>
                                      <p:to>
                                        <p:strVal val="visible"/>
                                      </p:to>
                                    </p:set>
                                    <p:anim calcmode="lin" valueType="num">
                                      <p:cBhvr additive="base">
                                        <p:cTn id="67" dur="250" fill="hold"/>
                                        <p:tgtEl>
                                          <p:spTgt spid="21520"/>
                                        </p:tgtEl>
                                        <p:attrNameLst>
                                          <p:attrName>ppt_x</p:attrName>
                                        </p:attrNameLst>
                                      </p:cBhvr>
                                      <p:tavLst>
                                        <p:tav tm="0">
                                          <p:val>
                                            <p:strVal val="#ppt_x"/>
                                          </p:val>
                                        </p:tav>
                                        <p:tav tm="100000">
                                          <p:val>
                                            <p:strVal val="#ppt_x"/>
                                          </p:val>
                                        </p:tav>
                                      </p:tavLst>
                                    </p:anim>
                                    <p:anim calcmode="lin" valueType="num">
                                      <p:cBhvr additive="base">
                                        <p:cTn id="68" dur="250" fill="hold"/>
                                        <p:tgtEl>
                                          <p:spTgt spid="21520"/>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1528"/>
                                        </p:tgtEl>
                                        <p:attrNameLst>
                                          <p:attrName>style.visibility</p:attrName>
                                        </p:attrNameLst>
                                      </p:cBhvr>
                                      <p:to>
                                        <p:strVal val="visible"/>
                                      </p:to>
                                    </p:set>
                                    <p:anim calcmode="lin" valueType="num">
                                      <p:cBhvr additive="base">
                                        <p:cTn id="72" dur="250" fill="hold"/>
                                        <p:tgtEl>
                                          <p:spTgt spid="21528"/>
                                        </p:tgtEl>
                                        <p:attrNameLst>
                                          <p:attrName>ppt_x</p:attrName>
                                        </p:attrNameLst>
                                      </p:cBhvr>
                                      <p:tavLst>
                                        <p:tav tm="0">
                                          <p:val>
                                            <p:strVal val="#ppt_x"/>
                                          </p:val>
                                        </p:tav>
                                        <p:tav tm="100000">
                                          <p:val>
                                            <p:strVal val="#ppt_x"/>
                                          </p:val>
                                        </p:tav>
                                      </p:tavLst>
                                    </p:anim>
                                    <p:anim calcmode="lin" valueType="num">
                                      <p:cBhvr additive="base">
                                        <p:cTn id="73" dur="250" fill="hold"/>
                                        <p:tgtEl>
                                          <p:spTgt spid="215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6" grpId="0" bldLvl="0" animBg="1" autoUpdateAnimBg="0"/>
      <p:bldP spid="21517" grpId="0" bldLvl="0" animBg="1" autoUpdateAnimBg="0"/>
      <p:bldP spid="21518" grpId="0" bldLvl="0" animBg="1" autoUpdateAnimBg="0"/>
      <p:bldP spid="21519" grpId="0" bldLvl="0" animBg="1" autoUpdateAnimBg="0"/>
      <p:bldP spid="21520" grpId="0" bldLvl="0" animBg="1" autoUpdateAnimBg="0"/>
      <p:bldP spid="21525" grpId="0" autoUpdateAnimBg="0"/>
      <p:bldP spid="21526" grpId="0" autoUpdateAnimBg="0"/>
      <p:bldP spid="21527" grpId="0" autoUpdateAnimBg="0"/>
      <p:bldP spid="21528" grpId="0" autoUpdateAnimBg="0"/>
      <p:bldP spid="2152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3238500" y="0"/>
            <a:ext cx="3683000" cy="592138"/>
            <a:chOff x="0" y="0"/>
            <a:chExt cx="5800" cy="933"/>
          </a:xfrm>
        </p:grpSpPr>
        <p:sp>
          <p:nvSpPr>
            <p:cNvPr id="16410" name="AutoShape 3"/>
            <p:cNvSpPr>
              <a:spLocks/>
            </p:cNvSpPr>
            <p:nvPr/>
          </p:nvSpPr>
          <p:spPr bwMode="auto">
            <a:xfrm>
              <a:off x="685" y="0"/>
              <a:ext cx="4432" cy="912"/>
            </a:xfrm>
            <a:custGeom>
              <a:avLst/>
              <a:gdLst>
                <a:gd name="T0" fmla="*/ 0 w 21600"/>
                <a:gd name="T1" fmla="*/ 0 h 21600"/>
                <a:gd name="T2" fmla="*/ 1 w 21600"/>
                <a:gd name="T3" fmla="*/ 0 h 21600"/>
                <a:gd name="T4" fmla="*/ 7 w 21600"/>
                <a:gd name="T5" fmla="*/ 0 h 21600"/>
                <a:gd name="T6" fmla="*/ 8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411"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grpSp>
      <p:sp>
        <p:nvSpPr>
          <p:cNvPr id="16387"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◆商业模式◆</a:t>
            </a:r>
          </a:p>
          <a:p>
            <a:pPr algn="ctr" eaLnBrk="1" hangingPunct="1"/>
            <a:r>
              <a:rPr lang="zh-CN" altLang="en-US" sz="1200">
                <a:latin typeface="微软雅黑 Light" pitchFamily="2" charset="-122"/>
                <a:ea typeface="微软雅黑 Light" pitchFamily="2" charset="-122"/>
              </a:rPr>
              <a:t>Business model</a:t>
            </a:r>
          </a:p>
        </p:txBody>
      </p:sp>
      <p:grpSp>
        <p:nvGrpSpPr>
          <p:cNvPr id="16388" name="Group 6"/>
          <p:cNvGrpSpPr>
            <a:grpSpLocks/>
          </p:cNvGrpSpPr>
          <p:nvPr/>
        </p:nvGrpSpPr>
        <p:grpSpPr bwMode="auto">
          <a:xfrm>
            <a:off x="3138488" y="5222875"/>
            <a:ext cx="3883025" cy="76200"/>
            <a:chOff x="0" y="0"/>
            <a:chExt cx="6115" cy="644"/>
          </a:xfrm>
        </p:grpSpPr>
        <p:sp>
          <p:nvSpPr>
            <p:cNvPr id="16405" name="Rectangle 7"/>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6406" name="Rectangle 8"/>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6407" name="Rectangle 9"/>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6408" name="Rectangle 10"/>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6409" name="Rectangle 11"/>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
        <p:nvSpPr>
          <p:cNvPr id="16389" name="Oval 14"/>
          <p:cNvSpPr>
            <a:spLocks noChangeArrowheads="1"/>
          </p:cNvSpPr>
          <p:nvPr/>
        </p:nvSpPr>
        <p:spPr bwMode="auto">
          <a:xfrm>
            <a:off x="5492750" y="1325563"/>
            <a:ext cx="1400175" cy="1400175"/>
          </a:xfrm>
          <a:prstGeom prst="ellipse">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sp>
        <p:nvSpPr>
          <p:cNvPr id="16390" name="Oval 13"/>
          <p:cNvSpPr>
            <a:spLocks noChangeArrowheads="1"/>
          </p:cNvSpPr>
          <p:nvPr/>
        </p:nvSpPr>
        <p:spPr bwMode="auto">
          <a:xfrm>
            <a:off x="3111500" y="1328738"/>
            <a:ext cx="1401763" cy="1401762"/>
          </a:xfrm>
          <a:prstGeom prst="ellipse">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sp>
        <p:nvSpPr>
          <p:cNvPr id="16391" name="Oval 1"/>
          <p:cNvSpPr>
            <a:spLocks noChangeArrowheads="1"/>
          </p:cNvSpPr>
          <p:nvPr/>
        </p:nvSpPr>
        <p:spPr bwMode="auto">
          <a:xfrm>
            <a:off x="741363" y="1325563"/>
            <a:ext cx="1401762" cy="1400175"/>
          </a:xfrm>
          <a:prstGeom prst="ellipse">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pic>
        <p:nvPicPr>
          <p:cNvPr id="16392" name="Picture 2" descr="C:\Users\User\Desktop\Indalia\Icons\adul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 y="1612900"/>
            <a:ext cx="6381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93" name="Picture 3" descr="C:\Users\User\Desktop\Indalia\Icons\amou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825" y="1709738"/>
            <a:ext cx="708025"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94" name="Picture 4" descr="C:\Users\User\Desktop\Indalia\Icons\lik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5363" y="1739900"/>
            <a:ext cx="55562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5" name="Oval 15"/>
          <p:cNvSpPr>
            <a:spLocks noChangeArrowheads="1"/>
          </p:cNvSpPr>
          <p:nvPr/>
        </p:nvSpPr>
        <p:spPr bwMode="auto">
          <a:xfrm>
            <a:off x="8035925" y="1320800"/>
            <a:ext cx="1400175" cy="1400175"/>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pic>
        <p:nvPicPr>
          <p:cNvPr id="16396" name="Picture 5" descr="C:\Users\User\Desktop\Indalia\Icons\money3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2325" y="1730375"/>
            <a:ext cx="584200"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7" name="Rectangle 6"/>
          <p:cNvSpPr>
            <a:spLocks noChangeArrowheads="1"/>
          </p:cNvSpPr>
          <p:nvPr/>
        </p:nvSpPr>
        <p:spPr bwMode="auto">
          <a:xfrm>
            <a:off x="8283575" y="2901950"/>
            <a:ext cx="1400175"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000">
                <a:solidFill>
                  <a:srgbClr val="C9944D"/>
                </a:solidFill>
                <a:latin typeface="微软雅黑" pitchFamily="34" charset="-122"/>
                <a:ea typeface="微软雅黑" pitchFamily="34" charset="-122"/>
                <a:sym typeface="Bevan" charset="-122"/>
              </a:rPr>
              <a:t>写入标题</a:t>
            </a:r>
          </a:p>
        </p:txBody>
      </p:sp>
      <p:sp>
        <p:nvSpPr>
          <p:cNvPr id="16398" name="Rectangle 4"/>
          <p:cNvSpPr>
            <a:spLocks noChangeArrowheads="1"/>
          </p:cNvSpPr>
          <p:nvPr/>
        </p:nvSpPr>
        <p:spPr bwMode="auto">
          <a:xfrm>
            <a:off x="8283575" y="3259138"/>
            <a:ext cx="1400175"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100">
                <a:solidFill>
                  <a:srgbClr val="808080"/>
                </a:solidFill>
                <a:latin typeface="微软雅黑" pitchFamily="34" charset="-122"/>
                <a:sym typeface="Droid Sans" pitchFamily="2" charset="-122"/>
              </a:rPr>
              <a:t>Lorem ipsum dolor sit amet, consectetur adipiscing elit. Ut id mauris risus, sit amet consectetur ipsum. </a:t>
            </a:r>
          </a:p>
        </p:txBody>
      </p:sp>
      <p:sp>
        <p:nvSpPr>
          <p:cNvPr id="16399" name="Rectangle 6"/>
          <p:cNvSpPr>
            <a:spLocks noChangeArrowheads="1"/>
          </p:cNvSpPr>
          <p:nvPr/>
        </p:nvSpPr>
        <p:spPr bwMode="auto">
          <a:xfrm>
            <a:off x="5730875" y="2901950"/>
            <a:ext cx="1400175"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000">
                <a:solidFill>
                  <a:srgbClr val="C9944D"/>
                </a:solidFill>
                <a:latin typeface="微软雅黑" pitchFamily="34" charset="-122"/>
                <a:ea typeface="微软雅黑" pitchFamily="34" charset="-122"/>
                <a:sym typeface="Bevan" charset="-122"/>
              </a:rPr>
              <a:t>写入标题</a:t>
            </a:r>
          </a:p>
        </p:txBody>
      </p:sp>
      <p:sp>
        <p:nvSpPr>
          <p:cNvPr id="16400" name="Rectangle 4"/>
          <p:cNvSpPr>
            <a:spLocks noChangeArrowheads="1"/>
          </p:cNvSpPr>
          <p:nvPr/>
        </p:nvSpPr>
        <p:spPr bwMode="auto">
          <a:xfrm>
            <a:off x="5730875" y="3259138"/>
            <a:ext cx="1400175"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100">
                <a:solidFill>
                  <a:srgbClr val="808080"/>
                </a:solidFill>
                <a:latin typeface="微软雅黑" pitchFamily="34" charset="-122"/>
                <a:sym typeface="Droid Sans" pitchFamily="2" charset="-122"/>
              </a:rPr>
              <a:t>Lorem ipsum dolor sit amet, consectetur adipiscing elit. Ut id mauris risus, sit amet consectetur ipsum. </a:t>
            </a:r>
          </a:p>
        </p:txBody>
      </p:sp>
      <p:sp>
        <p:nvSpPr>
          <p:cNvPr id="16401" name="Rectangle 6"/>
          <p:cNvSpPr>
            <a:spLocks noChangeArrowheads="1"/>
          </p:cNvSpPr>
          <p:nvPr/>
        </p:nvSpPr>
        <p:spPr bwMode="auto">
          <a:xfrm>
            <a:off x="3254375" y="2901950"/>
            <a:ext cx="1401763"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000">
                <a:solidFill>
                  <a:srgbClr val="C9944D"/>
                </a:solidFill>
                <a:latin typeface="微软雅黑" pitchFamily="34" charset="-122"/>
                <a:ea typeface="微软雅黑" pitchFamily="34" charset="-122"/>
                <a:sym typeface="Bevan" charset="-122"/>
              </a:rPr>
              <a:t>写入标题</a:t>
            </a:r>
          </a:p>
        </p:txBody>
      </p:sp>
      <p:sp>
        <p:nvSpPr>
          <p:cNvPr id="16402" name="Rectangle 4"/>
          <p:cNvSpPr>
            <a:spLocks noChangeArrowheads="1"/>
          </p:cNvSpPr>
          <p:nvPr/>
        </p:nvSpPr>
        <p:spPr bwMode="auto">
          <a:xfrm>
            <a:off x="3254375" y="3259138"/>
            <a:ext cx="1401763"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100">
                <a:solidFill>
                  <a:srgbClr val="808080"/>
                </a:solidFill>
                <a:latin typeface="微软雅黑" pitchFamily="34" charset="-122"/>
                <a:sym typeface="Droid Sans" pitchFamily="2" charset="-122"/>
              </a:rPr>
              <a:t>Lorem ipsum dolor sit amet, consectetur adipiscing elit. Ut id mauris risus, sit amet consectetur ipsum. </a:t>
            </a:r>
          </a:p>
        </p:txBody>
      </p:sp>
      <p:sp>
        <p:nvSpPr>
          <p:cNvPr id="16403" name="Rectangle 6"/>
          <p:cNvSpPr>
            <a:spLocks noChangeArrowheads="1"/>
          </p:cNvSpPr>
          <p:nvPr/>
        </p:nvSpPr>
        <p:spPr bwMode="auto">
          <a:xfrm>
            <a:off x="827088" y="2901950"/>
            <a:ext cx="1401762"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000">
                <a:solidFill>
                  <a:srgbClr val="C9944D"/>
                </a:solidFill>
                <a:latin typeface="微软雅黑" pitchFamily="34" charset="-122"/>
                <a:ea typeface="微软雅黑" pitchFamily="34" charset="-122"/>
                <a:sym typeface="Bevan" charset="-122"/>
              </a:rPr>
              <a:t>写入标题</a:t>
            </a:r>
          </a:p>
        </p:txBody>
      </p:sp>
      <p:sp>
        <p:nvSpPr>
          <p:cNvPr id="16404" name="Rectangle 4"/>
          <p:cNvSpPr>
            <a:spLocks noChangeArrowheads="1"/>
          </p:cNvSpPr>
          <p:nvPr/>
        </p:nvSpPr>
        <p:spPr bwMode="auto">
          <a:xfrm>
            <a:off x="827088" y="3259138"/>
            <a:ext cx="1401762"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20000"/>
              </a:lnSpc>
            </a:pPr>
            <a:r>
              <a:rPr lang="en-US" altLang="zh-CN" sz="1100">
                <a:solidFill>
                  <a:srgbClr val="808080"/>
                </a:solidFill>
                <a:latin typeface="微软雅黑" pitchFamily="34" charset="-122"/>
                <a:sym typeface="Droid Sans" pitchFamily="2" charset="-122"/>
              </a:rPr>
              <a:t>Lorem ipsum dolor sit amet, consectetur adipiscing elit. Ut id mauris risus, sit amet consectetur ipsum.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4184650" y="3270250"/>
            <a:ext cx="1803400" cy="449263"/>
            <a:chOff x="0" y="0"/>
            <a:chExt cx="2842" cy="708"/>
          </a:xfrm>
        </p:grpSpPr>
        <p:sp>
          <p:nvSpPr>
            <p:cNvPr id="17424"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500" b="1">
                  <a:solidFill>
                    <a:schemeClr val="bg1"/>
                  </a:solidFill>
                  <a:latin typeface="微软雅黑" pitchFamily="34" charset="-122"/>
                  <a:ea typeface="微软雅黑" pitchFamily="34" charset="-122"/>
                  <a:sym typeface="微软雅黑" pitchFamily="34" charset="-122"/>
                </a:rPr>
                <a:t>股权投资</a:t>
              </a:r>
            </a:p>
          </p:txBody>
        </p:sp>
        <p:grpSp>
          <p:nvGrpSpPr>
            <p:cNvPr id="17425" name="Group 4"/>
            <p:cNvGrpSpPr>
              <a:grpSpLocks/>
            </p:cNvGrpSpPr>
            <p:nvPr/>
          </p:nvGrpSpPr>
          <p:grpSpPr bwMode="auto">
            <a:xfrm>
              <a:off x="80" y="127"/>
              <a:ext cx="2666" cy="492"/>
              <a:chOff x="0" y="0"/>
              <a:chExt cx="2666" cy="492"/>
            </a:xfrm>
          </p:grpSpPr>
          <p:sp>
            <p:nvSpPr>
              <p:cNvPr id="17426" name="左中括号 393"/>
              <p:cNvSpPr>
                <a:spLocks/>
              </p:cNvSpPr>
              <p:nvPr/>
            </p:nvSpPr>
            <p:spPr bwMode="auto">
              <a:xfrm>
                <a:off x="0"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427" name="左中括号 393"/>
              <p:cNvSpPr>
                <a:spLocks/>
              </p:cNvSpPr>
              <p:nvPr/>
            </p:nvSpPr>
            <p:spPr bwMode="auto">
              <a:xfrm flipH="1">
                <a:off x="2454"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
        <p:nvSpPr>
          <p:cNvPr id="17411" name="Teardrop 36"/>
          <p:cNvSpPr>
            <a:spLocks/>
          </p:cNvSpPr>
          <p:nvPr/>
        </p:nvSpPr>
        <p:spPr bwMode="auto">
          <a:xfrm rot="8100000">
            <a:off x="4184650" y="981075"/>
            <a:ext cx="1803400" cy="1774825"/>
          </a:xfrm>
          <a:custGeom>
            <a:avLst/>
            <a:gdLst>
              <a:gd name="T0" fmla="*/ 0 w 418280"/>
              <a:gd name="T1" fmla="*/ 287660057 h 418280"/>
              <a:gd name="T2" fmla="*/ 311574519 w 418280"/>
              <a:gd name="T3" fmla="*/ 0 h 418280"/>
              <a:gd name="T4" fmla="*/ 623149056 w 418280"/>
              <a:gd name="T5" fmla="*/ 0 h 418280"/>
              <a:gd name="T6" fmla="*/ 623149056 w 418280"/>
              <a:gd name="T7" fmla="*/ 287660057 h 418280"/>
              <a:gd name="T8" fmla="*/ 311574519 w 418280"/>
              <a:gd name="T9" fmla="*/ 575319788 h 418280"/>
              <a:gd name="T10" fmla="*/ 0 w 418280"/>
              <a:gd name="T11" fmla="*/ 287660057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sp>
        <p:nvSpPr>
          <p:cNvPr id="17412" name="TextBox 20"/>
          <p:cNvSpPr>
            <a:spLocks noChangeArrowheads="1"/>
          </p:cNvSpPr>
          <p:nvPr/>
        </p:nvSpPr>
        <p:spPr bwMode="auto">
          <a:xfrm>
            <a:off x="2967038" y="3927475"/>
            <a:ext cx="4086225"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eaLnBrk="1" hangingPunct="1">
              <a:lnSpc>
                <a:spcPct val="120000"/>
              </a:lnSpc>
              <a:buSzPct val="100000"/>
              <a:buFont typeface="Wingdings" pitchFamily="2" charset="2"/>
              <a:buNone/>
            </a:pPr>
            <a:r>
              <a:rPr lang="zh-CN" altLang="en-US" sz="2100">
                <a:solidFill>
                  <a:schemeClr val="bg1"/>
                </a:solidFill>
                <a:latin typeface="微软雅黑 Light" pitchFamily="2" charset="-122"/>
                <a:ea typeface="微软雅黑 Light" pitchFamily="2" charset="-122"/>
                <a:sym typeface="微软雅黑" pitchFamily="34" charset="-122"/>
              </a:rPr>
              <a:t>◆ 财务规划    ◆ 股权分配   ◆ 总结</a:t>
            </a:r>
          </a:p>
        </p:txBody>
      </p:sp>
      <p:grpSp>
        <p:nvGrpSpPr>
          <p:cNvPr id="17413" name="Group 9"/>
          <p:cNvGrpSpPr>
            <a:grpSpLocks/>
          </p:cNvGrpSpPr>
          <p:nvPr/>
        </p:nvGrpSpPr>
        <p:grpSpPr bwMode="auto">
          <a:xfrm>
            <a:off x="1695450" y="3848100"/>
            <a:ext cx="6781800" cy="36513"/>
            <a:chOff x="0" y="0"/>
            <a:chExt cx="6115" cy="644"/>
          </a:xfrm>
        </p:grpSpPr>
        <p:sp>
          <p:nvSpPr>
            <p:cNvPr id="17419" name="Rectangle 10"/>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7420" name="Rectangle 11"/>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7421" name="Rectangle 12"/>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7422" name="Rectangle 13"/>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17423" name="Rectangle 14"/>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
        <p:nvSpPr>
          <p:cNvPr id="17414" name="Text Box 15"/>
          <p:cNvSpPr txBox="1">
            <a:spLocks noChangeArrowheads="1"/>
          </p:cNvSpPr>
          <p:nvPr/>
        </p:nvSpPr>
        <p:spPr bwMode="auto">
          <a:xfrm>
            <a:off x="4814888"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3300">
                <a:solidFill>
                  <a:schemeClr val="bg1"/>
                </a:solidFill>
                <a:sym typeface="微软雅黑" pitchFamily="34" charset="-122"/>
              </a:rPr>
              <a:t>Ⅳ</a:t>
            </a:r>
            <a:endParaRPr lang="zh-CN" altLang="en-US" sz="1800"/>
          </a:p>
        </p:txBody>
      </p:sp>
      <p:grpSp>
        <p:nvGrpSpPr>
          <p:cNvPr id="17415" name="Group 16"/>
          <p:cNvGrpSpPr>
            <a:grpSpLocks/>
          </p:cNvGrpSpPr>
          <p:nvPr/>
        </p:nvGrpSpPr>
        <p:grpSpPr bwMode="auto">
          <a:xfrm>
            <a:off x="4486275" y="1584325"/>
            <a:ext cx="1200150" cy="969963"/>
            <a:chOff x="0" y="0"/>
            <a:chExt cx="1399" cy="1128"/>
          </a:xfrm>
        </p:grpSpPr>
        <p:sp>
          <p:nvSpPr>
            <p:cNvPr id="17416" name="Freeform 927"/>
            <p:cNvSpPr>
              <a:spLocks/>
            </p:cNvSpPr>
            <p:nvPr/>
          </p:nvSpPr>
          <p:spPr bwMode="auto">
            <a:xfrm>
              <a:off x="887" y="0"/>
              <a:ext cx="513" cy="1128"/>
            </a:xfrm>
            <a:custGeom>
              <a:avLst/>
              <a:gdLst>
                <a:gd name="T0" fmla="*/ 642 w 485"/>
                <a:gd name="T1" fmla="*/ 546 h 1086"/>
                <a:gd name="T2" fmla="*/ 642 w 485"/>
                <a:gd name="T3" fmla="*/ 763 h 1086"/>
                <a:gd name="T4" fmla="*/ 512 w 485"/>
                <a:gd name="T5" fmla="*/ 763 h 1086"/>
                <a:gd name="T6" fmla="*/ 379 w 485"/>
                <a:gd name="T7" fmla="*/ 1060 h 1086"/>
                <a:gd name="T8" fmla="*/ 470 w 485"/>
                <a:gd name="T9" fmla="*/ 1144 h 1086"/>
                <a:gd name="T10" fmla="*/ 301 w 485"/>
                <a:gd name="T11" fmla="*/ 1299 h 1086"/>
                <a:gd name="T12" fmla="*/ 209 w 485"/>
                <a:gd name="T13" fmla="*/ 1215 h 1086"/>
                <a:gd name="T14" fmla="*/ 0 w 485"/>
                <a:gd name="T15" fmla="*/ 1313 h 1086"/>
                <a:gd name="T16" fmla="*/ 0 w 485"/>
                <a:gd name="T17" fmla="*/ 1246 h 1086"/>
                <a:gd name="T18" fmla="*/ 454 w 485"/>
                <a:gd name="T19" fmla="*/ 657 h 1086"/>
                <a:gd name="T20" fmla="*/ 0 w 485"/>
                <a:gd name="T21" fmla="*/ 64 h 1086"/>
                <a:gd name="T22" fmla="*/ 0 w 485"/>
                <a:gd name="T23" fmla="*/ 0 h 1086"/>
                <a:gd name="T24" fmla="*/ 209 w 485"/>
                <a:gd name="T25" fmla="*/ 96 h 1086"/>
                <a:gd name="T26" fmla="*/ 301 w 485"/>
                <a:gd name="T27" fmla="*/ 11 h 1086"/>
                <a:gd name="T28" fmla="*/ 470 w 485"/>
                <a:gd name="T29" fmla="*/ 168 h 1086"/>
                <a:gd name="T30" fmla="*/ 379 w 485"/>
                <a:gd name="T31" fmla="*/ 251 h 1086"/>
                <a:gd name="T32" fmla="*/ 512 w 485"/>
                <a:gd name="T33" fmla="*/ 546 h 1086"/>
                <a:gd name="T34" fmla="*/ 642 w 485"/>
                <a:gd name="T35" fmla="*/ 546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452"/>
                  </a:moveTo>
                  <a:cubicBezTo>
                    <a:pt x="485" y="633"/>
                    <a:pt x="485" y="633"/>
                    <a:pt x="485" y="633"/>
                  </a:cubicBezTo>
                  <a:cubicBezTo>
                    <a:pt x="387" y="633"/>
                    <a:pt x="387" y="633"/>
                    <a:pt x="387" y="633"/>
                  </a:cubicBezTo>
                  <a:cubicBezTo>
                    <a:pt x="373" y="723"/>
                    <a:pt x="337" y="806"/>
                    <a:pt x="286" y="877"/>
                  </a:cubicBezTo>
                  <a:cubicBezTo>
                    <a:pt x="355" y="946"/>
                    <a:pt x="355" y="946"/>
                    <a:pt x="355" y="946"/>
                  </a:cubicBezTo>
                  <a:cubicBezTo>
                    <a:pt x="227" y="1074"/>
                    <a:pt x="227" y="1074"/>
                    <a:pt x="227" y="1074"/>
                  </a:cubicBezTo>
                  <a:cubicBezTo>
                    <a:pt x="158" y="1005"/>
                    <a:pt x="158" y="1005"/>
                    <a:pt x="158" y="1005"/>
                  </a:cubicBezTo>
                  <a:cubicBezTo>
                    <a:pt x="110" y="1040"/>
                    <a:pt x="57" y="1067"/>
                    <a:pt x="0" y="1086"/>
                  </a:cubicBezTo>
                  <a:cubicBezTo>
                    <a:pt x="0" y="1031"/>
                    <a:pt x="0" y="1031"/>
                    <a:pt x="0" y="1031"/>
                  </a:cubicBezTo>
                  <a:cubicBezTo>
                    <a:pt x="200" y="959"/>
                    <a:pt x="343" y="768"/>
                    <a:pt x="343" y="543"/>
                  </a:cubicBezTo>
                  <a:cubicBezTo>
                    <a:pt x="343" y="318"/>
                    <a:pt x="200" y="126"/>
                    <a:pt x="0" y="54"/>
                  </a:cubicBezTo>
                  <a:cubicBezTo>
                    <a:pt x="0" y="0"/>
                    <a:pt x="0" y="0"/>
                    <a:pt x="0" y="0"/>
                  </a:cubicBezTo>
                  <a:cubicBezTo>
                    <a:pt x="57" y="18"/>
                    <a:pt x="110" y="45"/>
                    <a:pt x="158" y="80"/>
                  </a:cubicBezTo>
                  <a:cubicBezTo>
                    <a:pt x="227" y="11"/>
                    <a:pt x="227" y="11"/>
                    <a:pt x="227" y="11"/>
                  </a:cubicBezTo>
                  <a:cubicBezTo>
                    <a:pt x="355" y="139"/>
                    <a:pt x="355" y="139"/>
                    <a:pt x="355" y="139"/>
                  </a:cubicBezTo>
                  <a:cubicBezTo>
                    <a:pt x="286" y="208"/>
                    <a:pt x="286" y="208"/>
                    <a:pt x="286" y="208"/>
                  </a:cubicBezTo>
                  <a:cubicBezTo>
                    <a:pt x="337" y="279"/>
                    <a:pt x="373" y="362"/>
                    <a:pt x="387" y="452"/>
                  </a:cubicBezTo>
                  <a:lnTo>
                    <a:pt x="485" y="45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417" name="Freeform 928"/>
            <p:cNvSpPr>
              <a:spLocks noEditPoints="1"/>
            </p:cNvSpPr>
            <p:nvPr/>
          </p:nvSpPr>
          <p:spPr bwMode="auto">
            <a:xfrm>
              <a:off x="417" y="15"/>
              <a:ext cx="563" cy="1093"/>
            </a:xfrm>
            <a:custGeom>
              <a:avLst/>
              <a:gdLst>
                <a:gd name="T0" fmla="*/ 711 w 531"/>
                <a:gd name="T1" fmla="*/ 285 h 1053"/>
                <a:gd name="T2" fmla="*/ 711 w 531"/>
                <a:gd name="T3" fmla="*/ 436 h 1053"/>
                <a:gd name="T4" fmla="*/ 579 w 531"/>
                <a:gd name="T5" fmla="*/ 436 h 1053"/>
                <a:gd name="T6" fmla="*/ 579 w 531"/>
                <a:gd name="T7" fmla="*/ 343 h 1053"/>
                <a:gd name="T8" fmla="*/ 488 w 531"/>
                <a:gd name="T9" fmla="*/ 277 h 1053"/>
                <a:gd name="T10" fmla="*/ 408 w 531"/>
                <a:gd name="T11" fmla="*/ 277 h 1053"/>
                <a:gd name="T12" fmla="*/ 408 w 531"/>
                <a:gd name="T13" fmla="*/ 595 h 1053"/>
                <a:gd name="T14" fmla="*/ 565 w 531"/>
                <a:gd name="T15" fmla="*/ 595 h 1053"/>
                <a:gd name="T16" fmla="*/ 710 w 531"/>
                <a:gd name="T17" fmla="*/ 700 h 1053"/>
                <a:gd name="T18" fmla="*/ 710 w 531"/>
                <a:gd name="T19" fmla="*/ 999 h 1053"/>
                <a:gd name="T20" fmla="*/ 565 w 531"/>
                <a:gd name="T21" fmla="*/ 1102 h 1053"/>
                <a:gd name="T22" fmla="*/ 408 w 531"/>
                <a:gd name="T23" fmla="*/ 1102 h 1053"/>
                <a:gd name="T24" fmla="*/ 408 w 531"/>
                <a:gd name="T25" fmla="*/ 1269 h 1053"/>
                <a:gd name="T26" fmla="*/ 280 w 531"/>
                <a:gd name="T27" fmla="*/ 1269 h 1053"/>
                <a:gd name="T28" fmla="*/ 280 w 531"/>
                <a:gd name="T29" fmla="*/ 1102 h 1053"/>
                <a:gd name="T30" fmla="*/ 145 w 531"/>
                <a:gd name="T31" fmla="*/ 1102 h 1053"/>
                <a:gd name="T32" fmla="*/ 0 w 531"/>
                <a:gd name="T33" fmla="*/ 999 h 1053"/>
                <a:gd name="T34" fmla="*/ 0 w 531"/>
                <a:gd name="T35" fmla="*/ 850 h 1053"/>
                <a:gd name="T36" fmla="*/ 133 w 531"/>
                <a:gd name="T37" fmla="*/ 850 h 1053"/>
                <a:gd name="T38" fmla="*/ 133 w 531"/>
                <a:gd name="T39" fmla="*/ 942 h 1053"/>
                <a:gd name="T40" fmla="*/ 224 w 531"/>
                <a:gd name="T41" fmla="*/ 1008 h 1053"/>
                <a:gd name="T42" fmla="*/ 280 w 531"/>
                <a:gd name="T43" fmla="*/ 1008 h 1053"/>
                <a:gd name="T44" fmla="*/ 280 w 531"/>
                <a:gd name="T45" fmla="*/ 690 h 1053"/>
                <a:gd name="T46" fmla="*/ 146 w 531"/>
                <a:gd name="T47" fmla="*/ 690 h 1053"/>
                <a:gd name="T48" fmla="*/ 1 w 531"/>
                <a:gd name="T49" fmla="*/ 585 h 1053"/>
                <a:gd name="T50" fmla="*/ 1 w 531"/>
                <a:gd name="T51" fmla="*/ 285 h 1053"/>
                <a:gd name="T52" fmla="*/ 146 w 531"/>
                <a:gd name="T53" fmla="*/ 182 h 1053"/>
                <a:gd name="T54" fmla="*/ 280 w 531"/>
                <a:gd name="T55" fmla="*/ 182 h 1053"/>
                <a:gd name="T56" fmla="*/ 280 w 531"/>
                <a:gd name="T57" fmla="*/ 0 h 1053"/>
                <a:gd name="T58" fmla="*/ 408 w 531"/>
                <a:gd name="T59" fmla="*/ 0 h 1053"/>
                <a:gd name="T60" fmla="*/ 408 w 531"/>
                <a:gd name="T61" fmla="*/ 182 h 1053"/>
                <a:gd name="T62" fmla="*/ 566 w 531"/>
                <a:gd name="T63" fmla="*/ 182 h 1053"/>
                <a:gd name="T64" fmla="*/ 711 w 531"/>
                <a:gd name="T65" fmla="*/ 285 h 1053"/>
                <a:gd name="T66" fmla="*/ 578 w 531"/>
                <a:gd name="T67" fmla="*/ 942 h 1053"/>
                <a:gd name="T68" fmla="*/ 578 w 531"/>
                <a:gd name="T69" fmla="*/ 757 h 1053"/>
                <a:gd name="T70" fmla="*/ 487 w 531"/>
                <a:gd name="T71" fmla="*/ 690 h 1053"/>
                <a:gd name="T72" fmla="*/ 408 w 531"/>
                <a:gd name="T73" fmla="*/ 690 h 1053"/>
                <a:gd name="T74" fmla="*/ 408 w 531"/>
                <a:gd name="T75" fmla="*/ 1008 h 1053"/>
                <a:gd name="T76" fmla="*/ 487 w 531"/>
                <a:gd name="T77" fmla="*/ 1008 h 1053"/>
                <a:gd name="T78" fmla="*/ 578 w 531"/>
                <a:gd name="T79" fmla="*/ 942 h 1053"/>
                <a:gd name="T80" fmla="*/ 280 w 531"/>
                <a:gd name="T81" fmla="*/ 595 h 1053"/>
                <a:gd name="T82" fmla="*/ 280 w 531"/>
                <a:gd name="T83" fmla="*/ 277 h 1053"/>
                <a:gd name="T84" fmla="*/ 225 w 531"/>
                <a:gd name="T85" fmla="*/ 277 h 1053"/>
                <a:gd name="T86" fmla="*/ 134 w 531"/>
                <a:gd name="T87" fmla="*/ 343 h 1053"/>
                <a:gd name="T88" fmla="*/ 134 w 531"/>
                <a:gd name="T89" fmla="*/ 530 h 1053"/>
                <a:gd name="T90" fmla="*/ 225 w 531"/>
                <a:gd name="T91" fmla="*/ 595 h 1053"/>
                <a:gd name="T92" fmla="*/ 280 w 531"/>
                <a:gd name="T93" fmla="*/ 595 h 105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31" h="1053">
                  <a:moveTo>
                    <a:pt x="531" y="237"/>
                  </a:moveTo>
                  <a:cubicBezTo>
                    <a:pt x="531" y="362"/>
                    <a:pt x="531" y="362"/>
                    <a:pt x="531" y="362"/>
                  </a:cubicBezTo>
                  <a:cubicBezTo>
                    <a:pt x="432" y="362"/>
                    <a:pt x="432" y="362"/>
                    <a:pt x="432" y="362"/>
                  </a:cubicBezTo>
                  <a:cubicBezTo>
                    <a:pt x="432" y="284"/>
                    <a:pt x="432" y="284"/>
                    <a:pt x="432" y="284"/>
                  </a:cubicBezTo>
                  <a:cubicBezTo>
                    <a:pt x="432" y="254"/>
                    <a:pt x="402" y="230"/>
                    <a:pt x="364" y="230"/>
                  </a:cubicBezTo>
                  <a:cubicBezTo>
                    <a:pt x="305" y="230"/>
                    <a:pt x="305" y="230"/>
                    <a:pt x="305" y="230"/>
                  </a:cubicBezTo>
                  <a:cubicBezTo>
                    <a:pt x="305" y="494"/>
                    <a:pt x="305" y="494"/>
                    <a:pt x="305" y="494"/>
                  </a:cubicBezTo>
                  <a:cubicBezTo>
                    <a:pt x="422" y="494"/>
                    <a:pt x="422" y="494"/>
                    <a:pt x="422" y="494"/>
                  </a:cubicBezTo>
                  <a:cubicBezTo>
                    <a:pt x="482" y="494"/>
                    <a:pt x="530" y="533"/>
                    <a:pt x="530" y="580"/>
                  </a:cubicBezTo>
                  <a:cubicBezTo>
                    <a:pt x="530" y="829"/>
                    <a:pt x="530" y="829"/>
                    <a:pt x="530" y="829"/>
                  </a:cubicBezTo>
                  <a:cubicBezTo>
                    <a:pt x="530" y="877"/>
                    <a:pt x="482" y="915"/>
                    <a:pt x="422" y="915"/>
                  </a:cubicBezTo>
                  <a:cubicBezTo>
                    <a:pt x="305" y="915"/>
                    <a:pt x="305" y="915"/>
                    <a:pt x="305" y="915"/>
                  </a:cubicBezTo>
                  <a:cubicBezTo>
                    <a:pt x="305" y="1053"/>
                    <a:pt x="305" y="1053"/>
                    <a:pt x="305" y="1053"/>
                  </a:cubicBezTo>
                  <a:cubicBezTo>
                    <a:pt x="209" y="1053"/>
                    <a:pt x="209" y="1053"/>
                    <a:pt x="209" y="1053"/>
                  </a:cubicBezTo>
                  <a:cubicBezTo>
                    <a:pt x="209" y="915"/>
                    <a:pt x="209" y="915"/>
                    <a:pt x="209" y="915"/>
                  </a:cubicBezTo>
                  <a:cubicBezTo>
                    <a:pt x="108" y="915"/>
                    <a:pt x="108" y="915"/>
                    <a:pt x="108" y="915"/>
                  </a:cubicBezTo>
                  <a:cubicBezTo>
                    <a:pt x="48" y="915"/>
                    <a:pt x="0" y="877"/>
                    <a:pt x="0" y="829"/>
                  </a:cubicBezTo>
                  <a:cubicBezTo>
                    <a:pt x="0" y="705"/>
                    <a:pt x="0" y="705"/>
                    <a:pt x="0" y="705"/>
                  </a:cubicBezTo>
                  <a:cubicBezTo>
                    <a:pt x="99" y="705"/>
                    <a:pt x="99" y="705"/>
                    <a:pt x="99" y="705"/>
                  </a:cubicBezTo>
                  <a:cubicBezTo>
                    <a:pt x="99" y="782"/>
                    <a:pt x="99" y="782"/>
                    <a:pt x="99" y="782"/>
                  </a:cubicBezTo>
                  <a:cubicBezTo>
                    <a:pt x="99" y="812"/>
                    <a:pt x="129" y="836"/>
                    <a:pt x="167" y="836"/>
                  </a:cubicBezTo>
                  <a:cubicBezTo>
                    <a:pt x="209" y="836"/>
                    <a:pt x="209" y="836"/>
                    <a:pt x="209" y="836"/>
                  </a:cubicBezTo>
                  <a:cubicBezTo>
                    <a:pt x="209" y="573"/>
                    <a:pt x="209" y="573"/>
                    <a:pt x="209" y="573"/>
                  </a:cubicBezTo>
                  <a:cubicBezTo>
                    <a:pt x="109" y="573"/>
                    <a:pt x="109" y="573"/>
                    <a:pt x="109" y="573"/>
                  </a:cubicBezTo>
                  <a:cubicBezTo>
                    <a:pt x="49" y="573"/>
                    <a:pt x="1" y="534"/>
                    <a:pt x="1" y="486"/>
                  </a:cubicBezTo>
                  <a:cubicBezTo>
                    <a:pt x="1" y="237"/>
                    <a:pt x="1" y="237"/>
                    <a:pt x="1" y="237"/>
                  </a:cubicBezTo>
                  <a:cubicBezTo>
                    <a:pt x="1" y="190"/>
                    <a:pt x="49" y="151"/>
                    <a:pt x="109" y="151"/>
                  </a:cubicBezTo>
                  <a:cubicBezTo>
                    <a:pt x="209" y="151"/>
                    <a:pt x="209" y="151"/>
                    <a:pt x="209" y="151"/>
                  </a:cubicBezTo>
                  <a:cubicBezTo>
                    <a:pt x="209" y="0"/>
                    <a:pt x="209" y="0"/>
                    <a:pt x="209" y="0"/>
                  </a:cubicBezTo>
                  <a:cubicBezTo>
                    <a:pt x="305" y="0"/>
                    <a:pt x="305" y="0"/>
                    <a:pt x="305" y="0"/>
                  </a:cubicBezTo>
                  <a:cubicBezTo>
                    <a:pt x="305" y="151"/>
                    <a:pt x="305" y="151"/>
                    <a:pt x="305" y="151"/>
                  </a:cubicBezTo>
                  <a:cubicBezTo>
                    <a:pt x="423" y="151"/>
                    <a:pt x="423" y="151"/>
                    <a:pt x="423" y="151"/>
                  </a:cubicBezTo>
                  <a:cubicBezTo>
                    <a:pt x="483" y="151"/>
                    <a:pt x="531" y="190"/>
                    <a:pt x="531" y="237"/>
                  </a:cubicBezTo>
                  <a:close/>
                  <a:moveTo>
                    <a:pt x="431" y="782"/>
                  </a:moveTo>
                  <a:cubicBezTo>
                    <a:pt x="431" y="627"/>
                    <a:pt x="431" y="627"/>
                    <a:pt x="431" y="627"/>
                  </a:cubicBezTo>
                  <a:cubicBezTo>
                    <a:pt x="431" y="597"/>
                    <a:pt x="401" y="573"/>
                    <a:pt x="363" y="573"/>
                  </a:cubicBezTo>
                  <a:cubicBezTo>
                    <a:pt x="305" y="573"/>
                    <a:pt x="305" y="573"/>
                    <a:pt x="305" y="573"/>
                  </a:cubicBezTo>
                  <a:cubicBezTo>
                    <a:pt x="305" y="836"/>
                    <a:pt x="305" y="836"/>
                    <a:pt x="305" y="836"/>
                  </a:cubicBezTo>
                  <a:cubicBezTo>
                    <a:pt x="363" y="836"/>
                    <a:pt x="363" y="836"/>
                    <a:pt x="363" y="836"/>
                  </a:cubicBezTo>
                  <a:cubicBezTo>
                    <a:pt x="401" y="836"/>
                    <a:pt x="431" y="812"/>
                    <a:pt x="431" y="782"/>
                  </a:cubicBezTo>
                  <a:close/>
                  <a:moveTo>
                    <a:pt x="209" y="494"/>
                  </a:moveTo>
                  <a:cubicBezTo>
                    <a:pt x="209" y="230"/>
                    <a:pt x="209" y="230"/>
                    <a:pt x="209" y="230"/>
                  </a:cubicBezTo>
                  <a:cubicBezTo>
                    <a:pt x="168" y="230"/>
                    <a:pt x="168" y="230"/>
                    <a:pt x="168" y="230"/>
                  </a:cubicBezTo>
                  <a:cubicBezTo>
                    <a:pt x="130" y="230"/>
                    <a:pt x="100" y="254"/>
                    <a:pt x="100" y="284"/>
                  </a:cubicBezTo>
                  <a:cubicBezTo>
                    <a:pt x="100" y="440"/>
                    <a:pt x="100" y="440"/>
                    <a:pt x="100" y="440"/>
                  </a:cubicBezTo>
                  <a:cubicBezTo>
                    <a:pt x="100" y="470"/>
                    <a:pt x="130" y="494"/>
                    <a:pt x="168" y="494"/>
                  </a:cubicBezTo>
                  <a:lnTo>
                    <a:pt x="209" y="49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418" name="Freeform 929"/>
            <p:cNvSpPr>
              <a:spLocks/>
            </p:cNvSpPr>
            <p:nvPr/>
          </p:nvSpPr>
          <p:spPr bwMode="auto">
            <a:xfrm>
              <a:off x="0" y="0"/>
              <a:ext cx="512" cy="1128"/>
            </a:xfrm>
            <a:custGeom>
              <a:avLst/>
              <a:gdLst>
                <a:gd name="T0" fmla="*/ 637 w 485"/>
                <a:gd name="T1" fmla="*/ 1246 h 1086"/>
                <a:gd name="T2" fmla="*/ 637 w 485"/>
                <a:gd name="T3" fmla="*/ 1313 h 1086"/>
                <a:gd name="T4" fmla="*/ 428 w 485"/>
                <a:gd name="T5" fmla="*/ 1215 h 1086"/>
                <a:gd name="T6" fmla="*/ 338 w 485"/>
                <a:gd name="T7" fmla="*/ 1299 h 1086"/>
                <a:gd name="T8" fmla="*/ 171 w 485"/>
                <a:gd name="T9" fmla="*/ 1144 h 1086"/>
                <a:gd name="T10" fmla="*/ 261 w 485"/>
                <a:gd name="T11" fmla="*/ 1060 h 1086"/>
                <a:gd name="T12" fmla="*/ 128 w 485"/>
                <a:gd name="T13" fmla="*/ 763 h 1086"/>
                <a:gd name="T14" fmla="*/ 0 w 485"/>
                <a:gd name="T15" fmla="*/ 763 h 1086"/>
                <a:gd name="T16" fmla="*/ 0 w 485"/>
                <a:gd name="T17" fmla="*/ 546 h 1086"/>
                <a:gd name="T18" fmla="*/ 128 w 485"/>
                <a:gd name="T19" fmla="*/ 546 h 1086"/>
                <a:gd name="T20" fmla="*/ 261 w 485"/>
                <a:gd name="T21" fmla="*/ 251 h 1086"/>
                <a:gd name="T22" fmla="*/ 171 w 485"/>
                <a:gd name="T23" fmla="*/ 168 h 1086"/>
                <a:gd name="T24" fmla="*/ 338 w 485"/>
                <a:gd name="T25" fmla="*/ 11 h 1086"/>
                <a:gd name="T26" fmla="*/ 428 w 485"/>
                <a:gd name="T27" fmla="*/ 96 h 1086"/>
                <a:gd name="T28" fmla="*/ 637 w 485"/>
                <a:gd name="T29" fmla="*/ 0 h 1086"/>
                <a:gd name="T30" fmla="*/ 637 w 485"/>
                <a:gd name="T31" fmla="*/ 64 h 1086"/>
                <a:gd name="T32" fmla="*/ 186 w 485"/>
                <a:gd name="T33" fmla="*/ 657 h 1086"/>
                <a:gd name="T34" fmla="*/ 637 w 485"/>
                <a:gd name="T35" fmla="*/ 1246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1031"/>
                  </a:moveTo>
                  <a:cubicBezTo>
                    <a:pt x="485" y="1086"/>
                    <a:pt x="485" y="1086"/>
                    <a:pt x="485" y="1086"/>
                  </a:cubicBezTo>
                  <a:cubicBezTo>
                    <a:pt x="428" y="1067"/>
                    <a:pt x="375" y="1040"/>
                    <a:pt x="327" y="1005"/>
                  </a:cubicBezTo>
                  <a:cubicBezTo>
                    <a:pt x="258" y="1074"/>
                    <a:pt x="258" y="1074"/>
                    <a:pt x="258" y="1074"/>
                  </a:cubicBezTo>
                  <a:cubicBezTo>
                    <a:pt x="130" y="946"/>
                    <a:pt x="130" y="946"/>
                    <a:pt x="130" y="946"/>
                  </a:cubicBezTo>
                  <a:cubicBezTo>
                    <a:pt x="199" y="877"/>
                    <a:pt x="199" y="877"/>
                    <a:pt x="199" y="877"/>
                  </a:cubicBezTo>
                  <a:cubicBezTo>
                    <a:pt x="147" y="806"/>
                    <a:pt x="112" y="723"/>
                    <a:pt x="98" y="633"/>
                  </a:cubicBezTo>
                  <a:cubicBezTo>
                    <a:pt x="0" y="633"/>
                    <a:pt x="0" y="633"/>
                    <a:pt x="0" y="633"/>
                  </a:cubicBezTo>
                  <a:cubicBezTo>
                    <a:pt x="0" y="452"/>
                    <a:pt x="0" y="452"/>
                    <a:pt x="0" y="452"/>
                  </a:cubicBezTo>
                  <a:cubicBezTo>
                    <a:pt x="98" y="452"/>
                    <a:pt x="98" y="452"/>
                    <a:pt x="98" y="452"/>
                  </a:cubicBezTo>
                  <a:cubicBezTo>
                    <a:pt x="112" y="362"/>
                    <a:pt x="147" y="279"/>
                    <a:pt x="199" y="208"/>
                  </a:cubicBezTo>
                  <a:cubicBezTo>
                    <a:pt x="130" y="139"/>
                    <a:pt x="130" y="139"/>
                    <a:pt x="130" y="139"/>
                  </a:cubicBezTo>
                  <a:cubicBezTo>
                    <a:pt x="258" y="11"/>
                    <a:pt x="258" y="11"/>
                    <a:pt x="258" y="11"/>
                  </a:cubicBezTo>
                  <a:cubicBezTo>
                    <a:pt x="327" y="80"/>
                    <a:pt x="327" y="80"/>
                    <a:pt x="327" y="80"/>
                  </a:cubicBezTo>
                  <a:cubicBezTo>
                    <a:pt x="375" y="45"/>
                    <a:pt x="428" y="18"/>
                    <a:pt x="485" y="0"/>
                  </a:cubicBezTo>
                  <a:cubicBezTo>
                    <a:pt x="485" y="54"/>
                    <a:pt x="485" y="54"/>
                    <a:pt x="485" y="54"/>
                  </a:cubicBezTo>
                  <a:cubicBezTo>
                    <a:pt x="285" y="126"/>
                    <a:pt x="142" y="318"/>
                    <a:pt x="142" y="543"/>
                  </a:cubicBezTo>
                  <a:cubicBezTo>
                    <a:pt x="142" y="768"/>
                    <a:pt x="285" y="959"/>
                    <a:pt x="485" y="103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3238500" y="0"/>
            <a:ext cx="3683000" cy="592138"/>
            <a:chOff x="0" y="0"/>
            <a:chExt cx="5800" cy="933"/>
          </a:xfrm>
        </p:grpSpPr>
        <p:sp>
          <p:nvSpPr>
            <p:cNvPr id="18462" name="AutoShape 3"/>
            <p:cNvSpPr>
              <a:spLocks/>
            </p:cNvSpPr>
            <p:nvPr/>
          </p:nvSpPr>
          <p:spPr bwMode="auto">
            <a:xfrm>
              <a:off x="685" y="0"/>
              <a:ext cx="4432" cy="912"/>
            </a:xfrm>
            <a:custGeom>
              <a:avLst/>
              <a:gdLst>
                <a:gd name="T0" fmla="*/ 0 w 21600"/>
                <a:gd name="T1" fmla="*/ 0 h 21600"/>
                <a:gd name="T2" fmla="*/ 1 w 21600"/>
                <a:gd name="T3" fmla="*/ 0 h 21600"/>
                <a:gd name="T4" fmla="*/ 7 w 21600"/>
                <a:gd name="T5" fmla="*/ 0 h 21600"/>
                <a:gd name="T6" fmla="*/ 8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463"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grpSp>
      <p:sp>
        <p:nvSpPr>
          <p:cNvPr id="18435"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◆财务规划◆</a:t>
            </a:r>
          </a:p>
          <a:p>
            <a:pPr algn="ctr" eaLnBrk="1" hangingPunct="1"/>
            <a:r>
              <a:rPr lang="zh-CN" altLang="en-US" sz="1200">
                <a:latin typeface="微软雅黑 Light" pitchFamily="2" charset="-122"/>
                <a:ea typeface="微软雅黑 Light" pitchFamily="2" charset="-122"/>
              </a:rPr>
              <a:t>Financial planning</a:t>
            </a:r>
          </a:p>
        </p:txBody>
      </p:sp>
      <p:cxnSp>
        <p:nvCxnSpPr>
          <p:cNvPr id="24582" name="Straight Arrow Connector 42"/>
          <p:cNvCxnSpPr>
            <a:cxnSpLocks noChangeShapeType="1"/>
            <a:endCxn id="24596" idx="3"/>
          </p:cNvCxnSpPr>
          <p:nvPr/>
        </p:nvCxnSpPr>
        <p:spPr bwMode="auto">
          <a:xfrm flipH="1">
            <a:off x="2740025" y="2360613"/>
            <a:ext cx="541338" cy="0"/>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3" name="Straight Arrow Connector 45"/>
          <p:cNvCxnSpPr>
            <a:cxnSpLocks noChangeShapeType="1"/>
            <a:endCxn id="24598" idx="1"/>
          </p:cNvCxnSpPr>
          <p:nvPr/>
        </p:nvCxnSpPr>
        <p:spPr bwMode="auto">
          <a:xfrm>
            <a:off x="7081838" y="2360613"/>
            <a:ext cx="381000" cy="0"/>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4" name="Straight Arrow Connector 48"/>
          <p:cNvCxnSpPr>
            <a:cxnSpLocks noChangeShapeType="1"/>
            <a:endCxn id="24594" idx="3"/>
          </p:cNvCxnSpPr>
          <p:nvPr/>
        </p:nvCxnSpPr>
        <p:spPr bwMode="auto">
          <a:xfrm flipH="1">
            <a:off x="3368675" y="3567113"/>
            <a:ext cx="574675" cy="544512"/>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5" name="Straight Arrow Connector 51"/>
          <p:cNvCxnSpPr>
            <a:cxnSpLocks noChangeShapeType="1"/>
          </p:cNvCxnSpPr>
          <p:nvPr/>
        </p:nvCxnSpPr>
        <p:spPr bwMode="auto">
          <a:xfrm>
            <a:off x="6445250" y="3508375"/>
            <a:ext cx="636588" cy="620713"/>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6" name="Straight Arrow Connector 56"/>
          <p:cNvCxnSpPr>
            <a:cxnSpLocks noChangeShapeType="1"/>
            <a:endCxn id="24592" idx="0"/>
          </p:cNvCxnSpPr>
          <p:nvPr/>
        </p:nvCxnSpPr>
        <p:spPr bwMode="auto">
          <a:xfrm>
            <a:off x="5172075" y="4038600"/>
            <a:ext cx="0" cy="273050"/>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587" name="Freeform 10"/>
          <p:cNvSpPr>
            <a:spLocks/>
          </p:cNvSpPr>
          <p:nvPr/>
        </p:nvSpPr>
        <p:spPr bwMode="auto">
          <a:xfrm>
            <a:off x="5719763" y="2736850"/>
            <a:ext cx="1123950" cy="1089025"/>
          </a:xfrm>
          <a:custGeom>
            <a:avLst/>
            <a:gdLst>
              <a:gd name="T0" fmla="*/ 0 w 378"/>
              <a:gd name="T1" fmla="*/ 2147483647 h 366"/>
              <a:gd name="T2" fmla="*/ 2147483647 w 378"/>
              <a:gd name="T3" fmla="*/ 2147483647 h 366"/>
              <a:gd name="T4" fmla="*/ 2147483647 w 378"/>
              <a:gd name="T5" fmla="*/ 2147483647 h 366"/>
              <a:gd name="T6" fmla="*/ 2147483647 w 378"/>
              <a:gd name="T7" fmla="*/ 0 h 366"/>
              <a:gd name="T8" fmla="*/ 0 w 378"/>
              <a:gd name="T9" fmla="*/ 2147483647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366">
                <a:moveTo>
                  <a:pt x="0" y="186"/>
                </a:moveTo>
                <a:cubicBezTo>
                  <a:pt x="81" y="366"/>
                  <a:pt x="81" y="366"/>
                  <a:pt x="81" y="366"/>
                </a:cubicBezTo>
                <a:cubicBezTo>
                  <a:pt x="205" y="310"/>
                  <a:pt x="309" y="218"/>
                  <a:pt x="378" y="101"/>
                </a:cubicBezTo>
                <a:cubicBezTo>
                  <a:pt x="209" y="0"/>
                  <a:pt x="209" y="0"/>
                  <a:pt x="209" y="0"/>
                </a:cubicBezTo>
                <a:cubicBezTo>
                  <a:pt x="160" y="82"/>
                  <a:pt x="87" y="147"/>
                  <a:pt x="0" y="186"/>
                </a:cubicBezTo>
                <a:close/>
              </a:path>
            </a:pathLst>
          </a:custGeom>
          <a:solidFill>
            <a:srgbClr val="C1742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88" name="Freeform 11"/>
          <p:cNvSpPr>
            <a:spLocks/>
          </p:cNvSpPr>
          <p:nvPr/>
        </p:nvSpPr>
        <p:spPr bwMode="auto">
          <a:xfrm>
            <a:off x="4616450" y="3335338"/>
            <a:ext cx="1182688" cy="703262"/>
          </a:xfrm>
          <a:custGeom>
            <a:avLst/>
            <a:gdLst>
              <a:gd name="T0" fmla="*/ 2147483647 w 398"/>
              <a:gd name="T1" fmla="*/ 0 h 236"/>
              <a:gd name="T2" fmla="*/ 2147483647 w 398"/>
              <a:gd name="T3" fmla="*/ 2147483647 h 236"/>
              <a:gd name="T4" fmla="*/ 0 w 398"/>
              <a:gd name="T5" fmla="*/ 2147483647 h 236"/>
              <a:gd name="T6" fmla="*/ 2147483647 w 398"/>
              <a:gd name="T7" fmla="*/ 2147483647 h 236"/>
              <a:gd name="T8" fmla="*/ 2147483647 w 398"/>
              <a:gd name="T9" fmla="*/ 2147483647 h 236"/>
              <a:gd name="T10" fmla="*/ 2147483647 w 398"/>
              <a:gd name="T11" fmla="*/ 0 h 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 h="236">
                <a:moveTo>
                  <a:pt x="333" y="0"/>
                </a:moveTo>
                <a:cubicBezTo>
                  <a:pt x="398" y="187"/>
                  <a:pt x="398" y="187"/>
                  <a:pt x="398" y="187"/>
                </a:cubicBezTo>
                <a:cubicBezTo>
                  <a:pt x="269" y="232"/>
                  <a:pt x="130" y="236"/>
                  <a:pt x="0" y="199"/>
                </a:cubicBezTo>
                <a:cubicBezTo>
                  <a:pt x="54" y="7"/>
                  <a:pt x="54" y="7"/>
                  <a:pt x="54" y="7"/>
                </a:cubicBezTo>
                <a:cubicBezTo>
                  <a:pt x="95" y="19"/>
                  <a:pt x="137" y="25"/>
                  <a:pt x="182" y="25"/>
                </a:cubicBezTo>
                <a:cubicBezTo>
                  <a:pt x="235" y="25"/>
                  <a:pt x="285" y="16"/>
                  <a:pt x="333" y="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89" name="Freeform 12"/>
          <p:cNvSpPr>
            <a:spLocks/>
          </p:cNvSpPr>
          <p:nvPr/>
        </p:nvSpPr>
        <p:spPr bwMode="auto">
          <a:xfrm>
            <a:off x="3530600" y="2811463"/>
            <a:ext cx="1138238" cy="1065212"/>
          </a:xfrm>
          <a:custGeom>
            <a:avLst/>
            <a:gdLst>
              <a:gd name="T0" fmla="*/ 2147483647 w 383"/>
              <a:gd name="T1" fmla="*/ 2147483647 h 358"/>
              <a:gd name="T2" fmla="*/ 2147483647 w 383"/>
              <a:gd name="T3" fmla="*/ 2147483647 h 358"/>
              <a:gd name="T4" fmla="*/ 0 w 383"/>
              <a:gd name="T5" fmla="*/ 2147483647 h 358"/>
              <a:gd name="T6" fmla="*/ 2147483647 w 383"/>
              <a:gd name="T7" fmla="*/ 0 h 358"/>
              <a:gd name="T8" fmla="*/ 2147483647 w 383"/>
              <a:gd name="T9" fmla="*/ 2147483647 h 3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3" h="358">
                <a:moveTo>
                  <a:pt x="383" y="171"/>
                </a:moveTo>
                <a:cubicBezTo>
                  <a:pt x="314" y="358"/>
                  <a:pt x="314" y="358"/>
                  <a:pt x="314" y="358"/>
                </a:cubicBezTo>
                <a:cubicBezTo>
                  <a:pt x="186" y="311"/>
                  <a:pt x="77" y="225"/>
                  <a:pt x="0" y="113"/>
                </a:cubicBezTo>
                <a:cubicBezTo>
                  <a:pt x="164" y="0"/>
                  <a:pt x="164" y="0"/>
                  <a:pt x="164" y="0"/>
                </a:cubicBezTo>
                <a:cubicBezTo>
                  <a:pt x="218" y="77"/>
                  <a:pt x="294" y="138"/>
                  <a:pt x="383" y="171"/>
                </a:cubicBezTo>
                <a:close/>
              </a:path>
            </a:pathLst>
          </a:custGeom>
          <a:solidFill>
            <a:srgbClr val="C1742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90" name="Freeform 13"/>
          <p:cNvSpPr>
            <a:spLocks/>
          </p:cNvSpPr>
          <p:nvPr/>
        </p:nvSpPr>
        <p:spPr bwMode="auto">
          <a:xfrm>
            <a:off x="3149600" y="1804988"/>
            <a:ext cx="793750" cy="1163637"/>
          </a:xfrm>
          <a:custGeom>
            <a:avLst/>
            <a:gdLst>
              <a:gd name="T0" fmla="*/ 2147483647 w 267"/>
              <a:gd name="T1" fmla="*/ 2147483647 h 391"/>
              <a:gd name="T2" fmla="*/ 2147483647 w 267"/>
              <a:gd name="T3" fmla="*/ 2147483647 h 391"/>
              <a:gd name="T4" fmla="*/ 2147483647 w 267"/>
              <a:gd name="T5" fmla="*/ 0 h 391"/>
              <a:gd name="T6" fmla="*/ 2147483647 w 267"/>
              <a:gd name="T7" fmla="*/ 2147483647 h 391"/>
              <a:gd name="T8" fmla="*/ 2147483647 w 267"/>
              <a:gd name="T9" fmla="*/ 2147483647 h 391"/>
              <a:gd name="T10" fmla="*/ 2147483647 w 267"/>
              <a:gd name="T11" fmla="*/ 2147483647 h 3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7" h="391">
                <a:moveTo>
                  <a:pt x="267" y="296"/>
                </a:moveTo>
                <a:cubicBezTo>
                  <a:pt x="91" y="391"/>
                  <a:pt x="91" y="391"/>
                  <a:pt x="91" y="391"/>
                </a:cubicBezTo>
                <a:cubicBezTo>
                  <a:pt x="26" y="271"/>
                  <a:pt x="0" y="135"/>
                  <a:pt x="16" y="0"/>
                </a:cubicBezTo>
                <a:cubicBezTo>
                  <a:pt x="214" y="23"/>
                  <a:pt x="214" y="23"/>
                  <a:pt x="214" y="23"/>
                </a:cubicBezTo>
                <a:cubicBezTo>
                  <a:pt x="212" y="40"/>
                  <a:pt x="211" y="57"/>
                  <a:pt x="211" y="75"/>
                </a:cubicBezTo>
                <a:cubicBezTo>
                  <a:pt x="211" y="155"/>
                  <a:pt x="231" y="230"/>
                  <a:pt x="267" y="296"/>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91" name="Freeform 14"/>
          <p:cNvSpPr>
            <a:spLocks/>
          </p:cNvSpPr>
          <p:nvPr/>
        </p:nvSpPr>
        <p:spPr bwMode="auto">
          <a:xfrm>
            <a:off x="6394450" y="1724025"/>
            <a:ext cx="763588" cy="1173163"/>
          </a:xfrm>
          <a:custGeom>
            <a:avLst/>
            <a:gdLst>
              <a:gd name="T0" fmla="*/ 2147483647 w 257"/>
              <a:gd name="T1" fmla="*/ 2147483647 h 394"/>
              <a:gd name="T2" fmla="*/ 2147483647 w 257"/>
              <a:gd name="T3" fmla="*/ 0 h 394"/>
              <a:gd name="T4" fmla="*/ 2147483647 w 257"/>
              <a:gd name="T5" fmla="*/ 2147483647 h 394"/>
              <a:gd name="T6" fmla="*/ 0 w 257"/>
              <a:gd name="T7" fmla="*/ 2147483647 h 394"/>
              <a:gd name="T8" fmla="*/ 2147483647 w 257"/>
              <a:gd name="T9" fmla="*/ 2147483647 h 394"/>
              <a:gd name="T10" fmla="*/ 2147483647 w 257"/>
              <a:gd name="T11" fmla="*/ 2147483647 h 3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7" h="394">
                <a:moveTo>
                  <a:pt x="42" y="31"/>
                </a:moveTo>
                <a:cubicBezTo>
                  <a:pt x="236" y="0"/>
                  <a:pt x="236" y="0"/>
                  <a:pt x="236" y="0"/>
                </a:cubicBezTo>
                <a:cubicBezTo>
                  <a:pt x="257" y="134"/>
                  <a:pt x="236" y="272"/>
                  <a:pt x="177" y="394"/>
                </a:cubicBezTo>
                <a:cubicBezTo>
                  <a:pt x="0" y="307"/>
                  <a:pt x="0" y="307"/>
                  <a:pt x="0" y="307"/>
                </a:cubicBezTo>
                <a:cubicBezTo>
                  <a:pt x="30" y="245"/>
                  <a:pt x="48" y="176"/>
                  <a:pt x="48" y="102"/>
                </a:cubicBezTo>
                <a:cubicBezTo>
                  <a:pt x="48" y="78"/>
                  <a:pt x="46" y="54"/>
                  <a:pt x="42" y="31"/>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92" name="Rounded Rectangle 31"/>
          <p:cNvSpPr>
            <a:spLocks noChangeArrowheads="1"/>
          </p:cNvSpPr>
          <p:nvPr/>
        </p:nvSpPr>
        <p:spPr bwMode="auto">
          <a:xfrm>
            <a:off x="4186238" y="4311650"/>
            <a:ext cx="1971675" cy="917575"/>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24593" name="Text Box 10"/>
          <p:cNvSpPr txBox="1">
            <a:spLocks noChangeArrowheads="1"/>
          </p:cNvSpPr>
          <p:nvPr/>
        </p:nvSpPr>
        <p:spPr bwMode="auto">
          <a:xfrm>
            <a:off x="4227513" y="4252913"/>
            <a:ext cx="1879600" cy="868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sz="1200" b="1">
                <a:solidFill>
                  <a:srgbClr val="C8A26E"/>
                </a:solidFill>
                <a:latin typeface="微软雅黑" pitchFamily="34" charset="-122"/>
                <a:ea typeface="微软雅黑" pitchFamily="34" charset="-122"/>
              </a:rPr>
              <a:t>写入标题</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a:t>
            </a:r>
          </a:p>
        </p:txBody>
      </p:sp>
      <p:sp>
        <p:nvSpPr>
          <p:cNvPr id="24594" name="Rounded Rectangle 33"/>
          <p:cNvSpPr>
            <a:spLocks noChangeArrowheads="1"/>
          </p:cNvSpPr>
          <p:nvPr/>
        </p:nvSpPr>
        <p:spPr bwMode="auto">
          <a:xfrm>
            <a:off x="1519238" y="3609975"/>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24595" name="Text Box 10"/>
          <p:cNvSpPr txBox="1">
            <a:spLocks noChangeArrowheads="1"/>
          </p:cNvSpPr>
          <p:nvPr/>
        </p:nvSpPr>
        <p:spPr bwMode="auto">
          <a:xfrm>
            <a:off x="1604963" y="3551238"/>
            <a:ext cx="1676400" cy="1020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sz="1200" b="1">
                <a:solidFill>
                  <a:srgbClr val="C8A26E"/>
                </a:solidFill>
                <a:latin typeface="微软雅黑" pitchFamily="34" charset="-122"/>
                <a:ea typeface="微软雅黑" pitchFamily="34" charset="-122"/>
              </a:rPr>
              <a:t>写入标题</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sp>
        <p:nvSpPr>
          <p:cNvPr id="24596" name="Rounded Rectangle 35"/>
          <p:cNvSpPr>
            <a:spLocks noChangeArrowheads="1"/>
          </p:cNvSpPr>
          <p:nvPr/>
        </p:nvSpPr>
        <p:spPr bwMode="auto">
          <a:xfrm>
            <a:off x="890588" y="1858963"/>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24597" name="Text Box 10"/>
          <p:cNvSpPr txBox="1">
            <a:spLocks noChangeArrowheads="1"/>
          </p:cNvSpPr>
          <p:nvPr/>
        </p:nvSpPr>
        <p:spPr bwMode="auto">
          <a:xfrm>
            <a:off x="976313" y="1800225"/>
            <a:ext cx="1676400" cy="102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sz="1200" b="1">
                <a:solidFill>
                  <a:srgbClr val="C8A26E"/>
                </a:solidFill>
                <a:latin typeface="微软雅黑" pitchFamily="34" charset="-122"/>
                <a:ea typeface="微软雅黑" pitchFamily="34" charset="-122"/>
              </a:rPr>
              <a:t>写入标题</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sp>
        <p:nvSpPr>
          <p:cNvPr id="24598" name="Rounded Rectangle 37"/>
          <p:cNvSpPr>
            <a:spLocks noChangeArrowheads="1"/>
          </p:cNvSpPr>
          <p:nvPr/>
        </p:nvSpPr>
        <p:spPr bwMode="auto">
          <a:xfrm>
            <a:off x="7462838" y="1858963"/>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24599" name="Text Box 10"/>
          <p:cNvSpPr txBox="1">
            <a:spLocks noChangeArrowheads="1"/>
          </p:cNvSpPr>
          <p:nvPr/>
        </p:nvSpPr>
        <p:spPr bwMode="auto">
          <a:xfrm>
            <a:off x="7548563" y="1800225"/>
            <a:ext cx="1676400" cy="102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sz="1200" b="1">
                <a:solidFill>
                  <a:srgbClr val="C8A26E"/>
                </a:solidFill>
                <a:latin typeface="微软雅黑" pitchFamily="34" charset="-122"/>
                <a:ea typeface="微软雅黑" pitchFamily="34" charset="-122"/>
              </a:rPr>
              <a:t>写入标题</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sp>
        <p:nvSpPr>
          <p:cNvPr id="18454" name="Rounded Rectangle 39"/>
          <p:cNvSpPr>
            <a:spLocks noChangeArrowheads="1"/>
          </p:cNvSpPr>
          <p:nvPr/>
        </p:nvSpPr>
        <p:spPr bwMode="auto">
          <a:xfrm>
            <a:off x="7081838" y="3609975"/>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18455" name="Text Box 10"/>
          <p:cNvSpPr txBox="1">
            <a:spLocks noChangeArrowheads="1"/>
          </p:cNvSpPr>
          <p:nvPr/>
        </p:nvSpPr>
        <p:spPr bwMode="auto">
          <a:xfrm>
            <a:off x="7167563" y="3551238"/>
            <a:ext cx="1677987"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6990" tIns="21590" rIns="46990" bIns="2159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200000"/>
              </a:lnSpc>
            </a:pPr>
            <a:r>
              <a:rPr lang="en-US" sz="1200" b="1">
                <a:solidFill>
                  <a:srgbClr val="C8A26E"/>
                </a:solidFill>
                <a:latin typeface="微软雅黑" pitchFamily="34" charset="-122"/>
                <a:ea typeface="微软雅黑" pitchFamily="34" charset="-122"/>
              </a:rPr>
              <a:t>写入标题</a:t>
            </a:r>
          </a:p>
          <a:p>
            <a:pPr eaLnBrk="1" hangingPunct="1"/>
            <a:r>
              <a:rPr lang="en-US" altLang="zh-CN" sz="1000">
                <a:solidFill>
                  <a:schemeClr val="bg1"/>
                </a:solidFill>
                <a:latin typeface="微软雅黑" pitchFamily="34" charset="-122"/>
                <a:ea typeface="微软雅黑" pitchFamily="34" charset="-122"/>
              </a:rPr>
              <a:t>Mauris quam dolor, cursus at porta et, luctus eget purus. Nunc tempor luctus interdum. </a:t>
            </a:r>
          </a:p>
        </p:txBody>
      </p:sp>
      <p:sp>
        <p:nvSpPr>
          <p:cNvPr id="24602" name="Text Box 7"/>
          <p:cNvSpPr txBox="1">
            <a:spLocks noChangeArrowheads="1"/>
          </p:cNvSpPr>
          <p:nvPr/>
        </p:nvSpPr>
        <p:spPr bwMode="auto">
          <a:xfrm>
            <a:off x="4814888" y="3509963"/>
            <a:ext cx="722312"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20%</a:t>
            </a:r>
          </a:p>
        </p:txBody>
      </p:sp>
      <p:sp>
        <p:nvSpPr>
          <p:cNvPr id="24603" name="Text Box 7"/>
          <p:cNvSpPr txBox="1">
            <a:spLocks noChangeArrowheads="1"/>
          </p:cNvSpPr>
          <p:nvPr/>
        </p:nvSpPr>
        <p:spPr bwMode="auto">
          <a:xfrm rot="2337384">
            <a:off x="3752850" y="3162300"/>
            <a:ext cx="7207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30%</a:t>
            </a:r>
          </a:p>
        </p:txBody>
      </p:sp>
      <p:sp>
        <p:nvSpPr>
          <p:cNvPr id="24604" name="Text Box 7"/>
          <p:cNvSpPr txBox="1">
            <a:spLocks noChangeArrowheads="1"/>
          </p:cNvSpPr>
          <p:nvPr/>
        </p:nvSpPr>
        <p:spPr bwMode="auto">
          <a:xfrm rot="19262616" flipH="1">
            <a:off x="5880100" y="3086100"/>
            <a:ext cx="7207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10%</a:t>
            </a:r>
          </a:p>
        </p:txBody>
      </p:sp>
      <p:sp>
        <p:nvSpPr>
          <p:cNvPr id="24605" name="Text Box 7"/>
          <p:cNvSpPr txBox="1">
            <a:spLocks noChangeArrowheads="1"/>
          </p:cNvSpPr>
          <p:nvPr/>
        </p:nvSpPr>
        <p:spPr bwMode="auto">
          <a:xfrm rot="4609617">
            <a:off x="3168650" y="2205038"/>
            <a:ext cx="72072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20%</a:t>
            </a:r>
          </a:p>
        </p:txBody>
      </p:sp>
      <p:sp>
        <p:nvSpPr>
          <p:cNvPr id="24606" name="Text Box 7"/>
          <p:cNvSpPr txBox="1">
            <a:spLocks noChangeArrowheads="1"/>
          </p:cNvSpPr>
          <p:nvPr/>
        </p:nvSpPr>
        <p:spPr bwMode="auto">
          <a:xfrm rot="16990383" flipH="1">
            <a:off x="6445250" y="2117725"/>
            <a:ext cx="72072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20%</a:t>
            </a:r>
          </a:p>
        </p:txBody>
      </p:sp>
      <p:pic>
        <p:nvPicPr>
          <p:cNvPr id="18461" name="Picture 31" descr="office6\wpsassist\cache\A000220150320C97PP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7050" y="974725"/>
            <a:ext cx="1760538"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590"/>
                                        </p:tgtEl>
                                        <p:attrNameLst>
                                          <p:attrName>style.visibility</p:attrName>
                                        </p:attrNameLst>
                                      </p:cBhvr>
                                      <p:to>
                                        <p:strVal val="visible"/>
                                      </p:to>
                                    </p:set>
                                    <p:anim calcmode="lin" valueType="num">
                                      <p:cBhvr additive="base">
                                        <p:cTn id="7" dur="250" fill="hold"/>
                                        <p:tgtEl>
                                          <p:spTgt spid="24590"/>
                                        </p:tgtEl>
                                        <p:attrNameLst>
                                          <p:attrName>ppt_x</p:attrName>
                                        </p:attrNameLst>
                                      </p:cBhvr>
                                      <p:tavLst>
                                        <p:tav tm="0">
                                          <p:val>
                                            <p:strVal val="#ppt_x"/>
                                          </p:val>
                                        </p:tav>
                                        <p:tav tm="100000">
                                          <p:val>
                                            <p:strVal val="#ppt_x"/>
                                          </p:val>
                                        </p:tav>
                                      </p:tavLst>
                                    </p:anim>
                                    <p:anim calcmode="lin" valueType="num">
                                      <p:cBhvr additive="base">
                                        <p:cTn id="8" dur="250" fill="hold"/>
                                        <p:tgtEl>
                                          <p:spTgt spid="2459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4605"/>
                                        </p:tgtEl>
                                        <p:attrNameLst>
                                          <p:attrName>style.visibility</p:attrName>
                                        </p:attrNameLst>
                                      </p:cBhvr>
                                      <p:to>
                                        <p:strVal val="visible"/>
                                      </p:to>
                                    </p:set>
                                    <p:anim calcmode="lin" valueType="num">
                                      <p:cBhvr additive="base">
                                        <p:cTn id="12" dur="250" fill="hold"/>
                                        <p:tgtEl>
                                          <p:spTgt spid="24605"/>
                                        </p:tgtEl>
                                        <p:attrNameLst>
                                          <p:attrName>ppt_x</p:attrName>
                                        </p:attrNameLst>
                                      </p:cBhvr>
                                      <p:tavLst>
                                        <p:tav tm="0">
                                          <p:val>
                                            <p:strVal val="#ppt_x"/>
                                          </p:val>
                                        </p:tav>
                                        <p:tav tm="100000">
                                          <p:val>
                                            <p:strVal val="#ppt_x"/>
                                          </p:val>
                                        </p:tav>
                                      </p:tavLst>
                                    </p:anim>
                                    <p:anim calcmode="lin" valueType="num">
                                      <p:cBhvr additive="base">
                                        <p:cTn id="13" dur="250" fill="hold"/>
                                        <p:tgtEl>
                                          <p:spTgt spid="2460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nodeType="afterEffect">
                                  <p:stCondLst>
                                    <p:cond delay="0"/>
                                  </p:stCondLst>
                                  <p:childTnLst>
                                    <p:set>
                                      <p:cBhvr>
                                        <p:cTn id="16" dur="1" fill="hold">
                                          <p:stCondLst>
                                            <p:cond delay="0"/>
                                          </p:stCondLst>
                                        </p:cTn>
                                        <p:tgtEl>
                                          <p:spTgt spid="24582"/>
                                        </p:tgtEl>
                                        <p:attrNameLst>
                                          <p:attrName>style.visibility</p:attrName>
                                        </p:attrNameLst>
                                      </p:cBhvr>
                                      <p:to>
                                        <p:strVal val="visible"/>
                                      </p:to>
                                    </p:set>
                                    <p:anim calcmode="lin" valueType="num">
                                      <p:cBhvr additive="base">
                                        <p:cTn id="17" dur="250" fill="hold"/>
                                        <p:tgtEl>
                                          <p:spTgt spid="24582"/>
                                        </p:tgtEl>
                                        <p:attrNameLst>
                                          <p:attrName>ppt_x</p:attrName>
                                        </p:attrNameLst>
                                      </p:cBhvr>
                                      <p:tavLst>
                                        <p:tav tm="0">
                                          <p:val>
                                            <p:strVal val="#ppt_x"/>
                                          </p:val>
                                        </p:tav>
                                        <p:tav tm="100000">
                                          <p:val>
                                            <p:strVal val="#ppt_x"/>
                                          </p:val>
                                        </p:tav>
                                      </p:tavLst>
                                    </p:anim>
                                    <p:anim calcmode="lin" valueType="num">
                                      <p:cBhvr additive="base">
                                        <p:cTn id="18" dur="250" fill="hold"/>
                                        <p:tgtEl>
                                          <p:spTgt spid="2458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4596"/>
                                        </p:tgtEl>
                                        <p:attrNameLst>
                                          <p:attrName>style.visibility</p:attrName>
                                        </p:attrNameLst>
                                      </p:cBhvr>
                                      <p:to>
                                        <p:strVal val="visible"/>
                                      </p:to>
                                    </p:set>
                                    <p:anim calcmode="lin" valueType="num">
                                      <p:cBhvr additive="base">
                                        <p:cTn id="22" dur="250" fill="hold"/>
                                        <p:tgtEl>
                                          <p:spTgt spid="24596"/>
                                        </p:tgtEl>
                                        <p:attrNameLst>
                                          <p:attrName>ppt_x</p:attrName>
                                        </p:attrNameLst>
                                      </p:cBhvr>
                                      <p:tavLst>
                                        <p:tav tm="0">
                                          <p:val>
                                            <p:strVal val="#ppt_x"/>
                                          </p:val>
                                        </p:tav>
                                        <p:tav tm="100000">
                                          <p:val>
                                            <p:strVal val="#ppt_x"/>
                                          </p:val>
                                        </p:tav>
                                      </p:tavLst>
                                    </p:anim>
                                    <p:anim calcmode="lin" valueType="num">
                                      <p:cBhvr additive="base">
                                        <p:cTn id="23" dur="250" fill="hold"/>
                                        <p:tgtEl>
                                          <p:spTgt spid="24596"/>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4597"/>
                                        </p:tgtEl>
                                        <p:attrNameLst>
                                          <p:attrName>style.visibility</p:attrName>
                                        </p:attrNameLst>
                                      </p:cBhvr>
                                      <p:to>
                                        <p:strVal val="visible"/>
                                      </p:to>
                                    </p:set>
                                    <p:anim calcmode="lin" valueType="num">
                                      <p:cBhvr additive="base">
                                        <p:cTn id="27" dur="250" fill="hold"/>
                                        <p:tgtEl>
                                          <p:spTgt spid="24597"/>
                                        </p:tgtEl>
                                        <p:attrNameLst>
                                          <p:attrName>ppt_x</p:attrName>
                                        </p:attrNameLst>
                                      </p:cBhvr>
                                      <p:tavLst>
                                        <p:tav tm="0">
                                          <p:val>
                                            <p:strVal val="#ppt_x"/>
                                          </p:val>
                                        </p:tav>
                                        <p:tav tm="100000">
                                          <p:val>
                                            <p:strVal val="#ppt_x"/>
                                          </p:val>
                                        </p:tav>
                                      </p:tavLst>
                                    </p:anim>
                                    <p:anim calcmode="lin" valueType="num">
                                      <p:cBhvr additive="base">
                                        <p:cTn id="28" dur="250" fill="hold"/>
                                        <p:tgtEl>
                                          <p:spTgt spid="24597"/>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4589"/>
                                        </p:tgtEl>
                                        <p:attrNameLst>
                                          <p:attrName>style.visibility</p:attrName>
                                        </p:attrNameLst>
                                      </p:cBhvr>
                                      <p:to>
                                        <p:strVal val="visible"/>
                                      </p:to>
                                    </p:set>
                                    <p:anim calcmode="lin" valueType="num">
                                      <p:cBhvr additive="base">
                                        <p:cTn id="32" dur="250" fill="hold"/>
                                        <p:tgtEl>
                                          <p:spTgt spid="24589"/>
                                        </p:tgtEl>
                                        <p:attrNameLst>
                                          <p:attrName>ppt_x</p:attrName>
                                        </p:attrNameLst>
                                      </p:cBhvr>
                                      <p:tavLst>
                                        <p:tav tm="0">
                                          <p:val>
                                            <p:strVal val="#ppt_x"/>
                                          </p:val>
                                        </p:tav>
                                        <p:tav tm="100000">
                                          <p:val>
                                            <p:strVal val="#ppt_x"/>
                                          </p:val>
                                        </p:tav>
                                      </p:tavLst>
                                    </p:anim>
                                    <p:anim calcmode="lin" valueType="num">
                                      <p:cBhvr additive="base">
                                        <p:cTn id="33" dur="250" fill="hold"/>
                                        <p:tgtEl>
                                          <p:spTgt spid="2458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4603"/>
                                        </p:tgtEl>
                                        <p:attrNameLst>
                                          <p:attrName>style.visibility</p:attrName>
                                        </p:attrNameLst>
                                      </p:cBhvr>
                                      <p:to>
                                        <p:strVal val="visible"/>
                                      </p:to>
                                    </p:set>
                                    <p:anim calcmode="lin" valueType="num">
                                      <p:cBhvr additive="base">
                                        <p:cTn id="37" dur="250" fill="hold"/>
                                        <p:tgtEl>
                                          <p:spTgt spid="24603"/>
                                        </p:tgtEl>
                                        <p:attrNameLst>
                                          <p:attrName>ppt_x</p:attrName>
                                        </p:attrNameLst>
                                      </p:cBhvr>
                                      <p:tavLst>
                                        <p:tav tm="0">
                                          <p:val>
                                            <p:strVal val="#ppt_x"/>
                                          </p:val>
                                        </p:tav>
                                        <p:tav tm="100000">
                                          <p:val>
                                            <p:strVal val="#ppt_x"/>
                                          </p:val>
                                        </p:tav>
                                      </p:tavLst>
                                    </p:anim>
                                    <p:anim calcmode="lin" valueType="num">
                                      <p:cBhvr additive="base">
                                        <p:cTn id="38" dur="250" fill="hold"/>
                                        <p:tgtEl>
                                          <p:spTgt spid="2460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nodeType="afterEffect">
                                  <p:stCondLst>
                                    <p:cond delay="0"/>
                                  </p:stCondLst>
                                  <p:childTnLst>
                                    <p:set>
                                      <p:cBhvr>
                                        <p:cTn id="41" dur="1" fill="hold">
                                          <p:stCondLst>
                                            <p:cond delay="0"/>
                                          </p:stCondLst>
                                        </p:cTn>
                                        <p:tgtEl>
                                          <p:spTgt spid="24584"/>
                                        </p:tgtEl>
                                        <p:attrNameLst>
                                          <p:attrName>style.visibility</p:attrName>
                                        </p:attrNameLst>
                                      </p:cBhvr>
                                      <p:to>
                                        <p:strVal val="visible"/>
                                      </p:to>
                                    </p:set>
                                    <p:anim calcmode="lin" valueType="num">
                                      <p:cBhvr additive="base">
                                        <p:cTn id="42" dur="250" fill="hold"/>
                                        <p:tgtEl>
                                          <p:spTgt spid="24584"/>
                                        </p:tgtEl>
                                        <p:attrNameLst>
                                          <p:attrName>ppt_x</p:attrName>
                                        </p:attrNameLst>
                                      </p:cBhvr>
                                      <p:tavLst>
                                        <p:tav tm="0">
                                          <p:val>
                                            <p:strVal val="#ppt_x"/>
                                          </p:val>
                                        </p:tav>
                                        <p:tav tm="100000">
                                          <p:val>
                                            <p:strVal val="#ppt_x"/>
                                          </p:val>
                                        </p:tav>
                                      </p:tavLst>
                                    </p:anim>
                                    <p:anim calcmode="lin" valueType="num">
                                      <p:cBhvr additive="base">
                                        <p:cTn id="43" dur="250" fill="hold"/>
                                        <p:tgtEl>
                                          <p:spTgt spid="24584"/>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4594"/>
                                        </p:tgtEl>
                                        <p:attrNameLst>
                                          <p:attrName>style.visibility</p:attrName>
                                        </p:attrNameLst>
                                      </p:cBhvr>
                                      <p:to>
                                        <p:strVal val="visible"/>
                                      </p:to>
                                    </p:set>
                                    <p:anim calcmode="lin" valueType="num">
                                      <p:cBhvr additive="base">
                                        <p:cTn id="47" dur="250" fill="hold"/>
                                        <p:tgtEl>
                                          <p:spTgt spid="24594"/>
                                        </p:tgtEl>
                                        <p:attrNameLst>
                                          <p:attrName>ppt_x</p:attrName>
                                        </p:attrNameLst>
                                      </p:cBhvr>
                                      <p:tavLst>
                                        <p:tav tm="0">
                                          <p:val>
                                            <p:strVal val="#ppt_x"/>
                                          </p:val>
                                        </p:tav>
                                        <p:tav tm="100000">
                                          <p:val>
                                            <p:strVal val="#ppt_x"/>
                                          </p:val>
                                        </p:tav>
                                      </p:tavLst>
                                    </p:anim>
                                    <p:anim calcmode="lin" valueType="num">
                                      <p:cBhvr additive="base">
                                        <p:cTn id="48" dur="250" fill="hold"/>
                                        <p:tgtEl>
                                          <p:spTgt spid="24594"/>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4595"/>
                                        </p:tgtEl>
                                        <p:attrNameLst>
                                          <p:attrName>style.visibility</p:attrName>
                                        </p:attrNameLst>
                                      </p:cBhvr>
                                      <p:to>
                                        <p:strVal val="visible"/>
                                      </p:to>
                                    </p:set>
                                    <p:anim calcmode="lin" valueType="num">
                                      <p:cBhvr additive="base">
                                        <p:cTn id="52" dur="250" fill="hold"/>
                                        <p:tgtEl>
                                          <p:spTgt spid="24595"/>
                                        </p:tgtEl>
                                        <p:attrNameLst>
                                          <p:attrName>ppt_x</p:attrName>
                                        </p:attrNameLst>
                                      </p:cBhvr>
                                      <p:tavLst>
                                        <p:tav tm="0">
                                          <p:val>
                                            <p:strVal val="#ppt_x"/>
                                          </p:val>
                                        </p:tav>
                                        <p:tav tm="100000">
                                          <p:val>
                                            <p:strVal val="#ppt_x"/>
                                          </p:val>
                                        </p:tav>
                                      </p:tavLst>
                                    </p:anim>
                                    <p:anim calcmode="lin" valueType="num">
                                      <p:cBhvr additive="base">
                                        <p:cTn id="53" dur="250" fill="hold"/>
                                        <p:tgtEl>
                                          <p:spTgt spid="24595"/>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4588"/>
                                        </p:tgtEl>
                                        <p:attrNameLst>
                                          <p:attrName>style.visibility</p:attrName>
                                        </p:attrNameLst>
                                      </p:cBhvr>
                                      <p:to>
                                        <p:strVal val="visible"/>
                                      </p:to>
                                    </p:set>
                                    <p:anim calcmode="lin" valueType="num">
                                      <p:cBhvr additive="base">
                                        <p:cTn id="57" dur="250" fill="hold"/>
                                        <p:tgtEl>
                                          <p:spTgt spid="24588"/>
                                        </p:tgtEl>
                                        <p:attrNameLst>
                                          <p:attrName>ppt_x</p:attrName>
                                        </p:attrNameLst>
                                      </p:cBhvr>
                                      <p:tavLst>
                                        <p:tav tm="0">
                                          <p:val>
                                            <p:strVal val="#ppt_x"/>
                                          </p:val>
                                        </p:tav>
                                        <p:tav tm="100000">
                                          <p:val>
                                            <p:strVal val="#ppt_x"/>
                                          </p:val>
                                        </p:tav>
                                      </p:tavLst>
                                    </p:anim>
                                    <p:anim calcmode="lin" valueType="num">
                                      <p:cBhvr additive="base">
                                        <p:cTn id="58" dur="250" fill="hold"/>
                                        <p:tgtEl>
                                          <p:spTgt spid="24588"/>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24602"/>
                                        </p:tgtEl>
                                        <p:attrNameLst>
                                          <p:attrName>style.visibility</p:attrName>
                                        </p:attrNameLst>
                                      </p:cBhvr>
                                      <p:to>
                                        <p:strVal val="visible"/>
                                      </p:to>
                                    </p:set>
                                    <p:anim calcmode="lin" valueType="num">
                                      <p:cBhvr additive="base">
                                        <p:cTn id="62" dur="250" fill="hold"/>
                                        <p:tgtEl>
                                          <p:spTgt spid="24602"/>
                                        </p:tgtEl>
                                        <p:attrNameLst>
                                          <p:attrName>ppt_x</p:attrName>
                                        </p:attrNameLst>
                                      </p:cBhvr>
                                      <p:tavLst>
                                        <p:tav tm="0">
                                          <p:val>
                                            <p:strVal val="#ppt_x"/>
                                          </p:val>
                                        </p:tav>
                                        <p:tav tm="100000">
                                          <p:val>
                                            <p:strVal val="#ppt_x"/>
                                          </p:val>
                                        </p:tav>
                                      </p:tavLst>
                                    </p:anim>
                                    <p:anim calcmode="lin" valueType="num">
                                      <p:cBhvr additive="base">
                                        <p:cTn id="63" dur="250" fill="hold"/>
                                        <p:tgtEl>
                                          <p:spTgt spid="24602"/>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000"/>
                            </p:stCondLst>
                            <p:childTnLst>
                              <p:par>
                                <p:cTn id="65" presetID="2" presetClass="entr" presetSubtype="4" fill="hold" nodeType="afterEffect">
                                  <p:stCondLst>
                                    <p:cond delay="0"/>
                                  </p:stCondLst>
                                  <p:childTnLst>
                                    <p:set>
                                      <p:cBhvr>
                                        <p:cTn id="66" dur="1" fill="hold">
                                          <p:stCondLst>
                                            <p:cond delay="0"/>
                                          </p:stCondLst>
                                        </p:cTn>
                                        <p:tgtEl>
                                          <p:spTgt spid="24586"/>
                                        </p:tgtEl>
                                        <p:attrNameLst>
                                          <p:attrName>style.visibility</p:attrName>
                                        </p:attrNameLst>
                                      </p:cBhvr>
                                      <p:to>
                                        <p:strVal val="visible"/>
                                      </p:to>
                                    </p:set>
                                    <p:anim calcmode="lin" valueType="num">
                                      <p:cBhvr additive="base">
                                        <p:cTn id="67" dur="250" fill="hold"/>
                                        <p:tgtEl>
                                          <p:spTgt spid="24586"/>
                                        </p:tgtEl>
                                        <p:attrNameLst>
                                          <p:attrName>ppt_x</p:attrName>
                                        </p:attrNameLst>
                                      </p:cBhvr>
                                      <p:tavLst>
                                        <p:tav tm="0">
                                          <p:val>
                                            <p:strVal val="#ppt_x"/>
                                          </p:val>
                                        </p:tav>
                                        <p:tav tm="100000">
                                          <p:val>
                                            <p:strVal val="#ppt_x"/>
                                          </p:val>
                                        </p:tav>
                                      </p:tavLst>
                                    </p:anim>
                                    <p:anim calcmode="lin" valueType="num">
                                      <p:cBhvr additive="base">
                                        <p:cTn id="68" dur="250" fill="hold"/>
                                        <p:tgtEl>
                                          <p:spTgt spid="24586"/>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4592"/>
                                        </p:tgtEl>
                                        <p:attrNameLst>
                                          <p:attrName>style.visibility</p:attrName>
                                        </p:attrNameLst>
                                      </p:cBhvr>
                                      <p:to>
                                        <p:strVal val="visible"/>
                                      </p:to>
                                    </p:set>
                                    <p:anim calcmode="lin" valueType="num">
                                      <p:cBhvr additive="base">
                                        <p:cTn id="72" dur="250" fill="hold"/>
                                        <p:tgtEl>
                                          <p:spTgt spid="24592"/>
                                        </p:tgtEl>
                                        <p:attrNameLst>
                                          <p:attrName>ppt_x</p:attrName>
                                        </p:attrNameLst>
                                      </p:cBhvr>
                                      <p:tavLst>
                                        <p:tav tm="0">
                                          <p:val>
                                            <p:strVal val="#ppt_x"/>
                                          </p:val>
                                        </p:tav>
                                        <p:tav tm="100000">
                                          <p:val>
                                            <p:strVal val="#ppt_x"/>
                                          </p:val>
                                        </p:tav>
                                      </p:tavLst>
                                    </p:anim>
                                    <p:anim calcmode="lin" valueType="num">
                                      <p:cBhvr additive="base">
                                        <p:cTn id="73" dur="250" fill="hold"/>
                                        <p:tgtEl>
                                          <p:spTgt spid="24592"/>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24593"/>
                                        </p:tgtEl>
                                        <p:attrNameLst>
                                          <p:attrName>style.visibility</p:attrName>
                                        </p:attrNameLst>
                                      </p:cBhvr>
                                      <p:to>
                                        <p:strVal val="visible"/>
                                      </p:to>
                                    </p:set>
                                    <p:anim calcmode="lin" valueType="num">
                                      <p:cBhvr additive="base">
                                        <p:cTn id="77" dur="250" fill="hold"/>
                                        <p:tgtEl>
                                          <p:spTgt spid="24593"/>
                                        </p:tgtEl>
                                        <p:attrNameLst>
                                          <p:attrName>ppt_x</p:attrName>
                                        </p:attrNameLst>
                                      </p:cBhvr>
                                      <p:tavLst>
                                        <p:tav tm="0">
                                          <p:val>
                                            <p:strVal val="#ppt_x"/>
                                          </p:val>
                                        </p:tav>
                                        <p:tav tm="100000">
                                          <p:val>
                                            <p:strVal val="#ppt_x"/>
                                          </p:val>
                                        </p:tav>
                                      </p:tavLst>
                                    </p:anim>
                                    <p:anim calcmode="lin" valueType="num">
                                      <p:cBhvr additive="base">
                                        <p:cTn id="78" dur="250" fill="hold"/>
                                        <p:tgtEl>
                                          <p:spTgt spid="24593"/>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4587"/>
                                        </p:tgtEl>
                                        <p:attrNameLst>
                                          <p:attrName>style.visibility</p:attrName>
                                        </p:attrNameLst>
                                      </p:cBhvr>
                                      <p:to>
                                        <p:strVal val="visible"/>
                                      </p:to>
                                    </p:set>
                                    <p:anim calcmode="lin" valueType="num">
                                      <p:cBhvr additive="base">
                                        <p:cTn id="82" dur="250" fill="hold"/>
                                        <p:tgtEl>
                                          <p:spTgt spid="24587"/>
                                        </p:tgtEl>
                                        <p:attrNameLst>
                                          <p:attrName>ppt_x</p:attrName>
                                        </p:attrNameLst>
                                      </p:cBhvr>
                                      <p:tavLst>
                                        <p:tav tm="0">
                                          <p:val>
                                            <p:strVal val="#ppt_x"/>
                                          </p:val>
                                        </p:tav>
                                        <p:tav tm="100000">
                                          <p:val>
                                            <p:strVal val="#ppt_x"/>
                                          </p:val>
                                        </p:tav>
                                      </p:tavLst>
                                    </p:anim>
                                    <p:anim calcmode="lin" valueType="num">
                                      <p:cBhvr additive="base">
                                        <p:cTn id="83" dur="250" fill="hold"/>
                                        <p:tgtEl>
                                          <p:spTgt spid="24587"/>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24604"/>
                                        </p:tgtEl>
                                        <p:attrNameLst>
                                          <p:attrName>style.visibility</p:attrName>
                                        </p:attrNameLst>
                                      </p:cBhvr>
                                      <p:to>
                                        <p:strVal val="visible"/>
                                      </p:to>
                                    </p:set>
                                    <p:anim calcmode="lin" valueType="num">
                                      <p:cBhvr additive="base">
                                        <p:cTn id="87" dur="250" fill="hold"/>
                                        <p:tgtEl>
                                          <p:spTgt spid="24604"/>
                                        </p:tgtEl>
                                        <p:attrNameLst>
                                          <p:attrName>ppt_x</p:attrName>
                                        </p:attrNameLst>
                                      </p:cBhvr>
                                      <p:tavLst>
                                        <p:tav tm="0">
                                          <p:val>
                                            <p:strVal val="#ppt_x"/>
                                          </p:val>
                                        </p:tav>
                                        <p:tav tm="100000">
                                          <p:val>
                                            <p:strVal val="#ppt_x"/>
                                          </p:val>
                                        </p:tav>
                                      </p:tavLst>
                                    </p:anim>
                                    <p:anim calcmode="lin" valueType="num">
                                      <p:cBhvr additive="base">
                                        <p:cTn id="88" dur="250" fill="hold"/>
                                        <p:tgtEl>
                                          <p:spTgt spid="2460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4250"/>
                            </p:stCondLst>
                            <p:childTnLst>
                              <p:par>
                                <p:cTn id="90" presetID="2" presetClass="entr" presetSubtype="4" fill="hold" nodeType="afterEffect">
                                  <p:stCondLst>
                                    <p:cond delay="0"/>
                                  </p:stCondLst>
                                  <p:childTnLst>
                                    <p:set>
                                      <p:cBhvr>
                                        <p:cTn id="91" dur="1" fill="hold">
                                          <p:stCondLst>
                                            <p:cond delay="0"/>
                                          </p:stCondLst>
                                        </p:cTn>
                                        <p:tgtEl>
                                          <p:spTgt spid="24585"/>
                                        </p:tgtEl>
                                        <p:attrNameLst>
                                          <p:attrName>style.visibility</p:attrName>
                                        </p:attrNameLst>
                                      </p:cBhvr>
                                      <p:to>
                                        <p:strVal val="visible"/>
                                      </p:to>
                                    </p:set>
                                    <p:anim calcmode="lin" valueType="num">
                                      <p:cBhvr additive="base">
                                        <p:cTn id="92" dur="250" fill="hold"/>
                                        <p:tgtEl>
                                          <p:spTgt spid="24585"/>
                                        </p:tgtEl>
                                        <p:attrNameLst>
                                          <p:attrName>ppt_x</p:attrName>
                                        </p:attrNameLst>
                                      </p:cBhvr>
                                      <p:tavLst>
                                        <p:tav tm="0">
                                          <p:val>
                                            <p:strVal val="#ppt_x"/>
                                          </p:val>
                                        </p:tav>
                                        <p:tav tm="100000">
                                          <p:val>
                                            <p:strVal val="#ppt_x"/>
                                          </p:val>
                                        </p:tav>
                                      </p:tavLst>
                                    </p:anim>
                                    <p:anim calcmode="lin" valueType="num">
                                      <p:cBhvr additive="base">
                                        <p:cTn id="93" dur="250" fill="hold"/>
                                        <p:tgtEl>
                                          <p:spTgt spid="24585"/>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24591"/>
                                        </p:tgtEl>
                                        <p:attrNameLst>
                                          <p:attrName>style.visibility</p:attrName>
                                        </p:attrNameLst>
                                      </p:cBhvr>
                                      <p:to>
                                        <p:strVal val="visible"/>
                                      </p:to>
                                    </p:set>
                                    <p:anim calcmode="lin" valueType="num">
                                      <p:cBhvr additive="base">
                                        <p:cTn id="97" dur="250" fill="hold"/>
                                        <p:tgtEl>
                                          <p:spTgt spid="24591"/>
                                        </p:tgtEl>
                                        <p:attrNameLst>
                                          <p:attrName>ppt_x</p:attrName>
                                        </p:attrNameLst>
                                      </p:cBhvr>
                                      <p:tavLst>
                                        <p:tav tm="0">
                                          <p:val>
                                            <p:strVal val="#ppt_x"/>
                                          </p:val>
                                        </p:tav>
                                        <p:tav tm="100000">
                                          <p:val>
                                            <p:strVal val="#ppt_x"/>
                                          </p:val>
                                        </p:tav>
                                      </p:tavLst>
                                    </p:anim>
                                    <p:anim calcmode="lin" valueType="num">
                                      <p:cBhvr additive="base">
                                        <p:cTn id="98" dur="250" fill="hold"/>
                                        <p:tgtEl>
                                          <p:spTgt spid="24591"/>
                                        </p:tgtEl>
                                        <p:attrNameLst>
                                          <p:attrName>ppt_y</p:attrName>
                                        </p:attrNameLst>
                                      </p:cBhvr>
                                      <p:tavLst>
                                        <p:tav tm="0">
                                          <p:val>
                                            <p:strVal val="1+#ppt_h/2"/>
                                          </p:val>
                                        </p:tav>
                                        <p:tav tm="100000">
                                          <p:val>
                                            <p:strVal val="#ppt_y"/>
                                          </p:val>
                                        </p:tav>
                                      </p:tavLst>
                                    </p:anim>
                                  </p:childTnLst>
                                </p:cTn>
                              </p:par>
                            </p:childTnLst>
                          </p:cTn>
                        </p:par>
                        <p:par>
                          <p:cTn id="99" fill="hold" nodeType="afterGroup">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24606"/>
                                        </p:tgtEl>
                                        <p:attrNameLst>
                                          <p:attrName>style.visibility</p:attrName>
                                        </p:attrNameLst>
                                      </p:cBhvr>
                                      <p:to>
                                        <p:strVal val="visible"/>
                                      </p:to>
                                    </p:set>
                                    <p:anim calcmode="lin" valueType="num">
                                      <p:cBhvr additive="base">
                                        <p:cTn id="102" dur="250" fill="hold"/>
                                        <p:tgtEl>
                                          <p:spTgt spid="24606"/>
                                        </p:tgtEl>
                                        <p:attrNameLst>
                                          <p:attrName>ppt_x</p:attrName>
                                        </p:attrNameLst>
                                      </p:cBhvr>
                                      <p:tavLst>
                                        <p:tav tm="0">
                                          <p:val>
                                            <p:strVal val="#ppt_x"/>
                                          </p:val>
                                        </p:tav>
                                        <p:tav tm="100000">
                                          <p:val>
                                            <p:strVal val="#ppt_x"/>
                                          </p:val>
                                        </p:tav>
                                      </p:tavLst>
                                    </p:anim>
                                    <p:anim calcmode="lin" valueType="num">
                                      <p:cBhvr additive="base">
                                        <p:cTn id="103" dur="250" fill="hold"/>
                                        <p:tgtEl>
                                          <p:spTgt spid="24606"/>
                                        </p:tgtEl>
                                        <p:attrNameLst>
                                          <p:attrName>ppt_y</p:attrName>
                                        </p:attrNameLst>
                                      </p:cBhvr>
                                      <p:tavLst>
                                        <p:tav tm="0">
                                          <p:val>
                                            <p:strVal val="1+#ppt_h/2"/>
                                          </p:val>
                                        </p:tav>
                                        <p:tav tm="100000">
                                          <p:val>
                                            <p:strVal val="#ppt_y"/>
                                          </p:val>
                                        </p:tav>
                                      </p:tavLst>
                                    </p:anim>
                                  </p:childTnLst>
                                </p:cTn>
                              </p:par>
                            </p:childTnLst>
                          </p:cTn>
                        </p:par>
                        <p:par>
                          <p:cTn id="104" fill="hold" nodeType="afterGroup">
                            <p:stCondLst>
                              <p:cond delay="5000"/>
                            </p:stCondLst>
                            <p:childTnLst>
                              <p:par>
                                <p:cTn id="105" presetID="2" presetClass="entr" presetSubtype="4" fill="hold" nodeType="afterEffect">
                                  <p:stCondLst>
                                    <p:cond delay="0"/>
                                  </p:stCondLst>
                                  <p:childTnLst>
                                    <p:set>
                                      <p:cBhvr>
                                        <p:cTn id="106" dur="1" fill="hold">
                                          <p:stCondLst>
                                            <p:cond delay="0"/>
                                          </p:stCondLst>
                                        </p:cTn>
                                        <p:tgtEl>
                                          <p:spTgt spid="24583"/>
                                        </p:tgtEl>
                                        <p:attrNameLst>
                                          <p:attrName>style.visibility</p:attrName>
                                        </p:attrNameLst>
                                      </p:cBhvr>
                                      <p:to>
                                        <p:strVal val="visible"/>
                                      </p:to>
                                    </p:set>
                                    <p:anim calcmode="lin" valueType="num">
                                      <p:cBhvr additive="base">
                                        <p:cTn id="107" dur="250" fill="hold"/>
                                        <p:tgtEl>
                                          <p:spTgt spid="24583"/>
                                        </p:tgtEl>
                                        <p:attrNameLst>
                                          <p:attrName>ppt_x</p:attrName>
                                        </p:attrNameLst>
                                      </p:cBhvr>
                                      <p:tavLst>
                                        <p:tav tm="0">
                                          <p:val>
                                            <p:strVal val="#ppt_x"/>
                                          </p:val>
                                        </p:tav>
                                        <p:tav tm="100000">
                                          <p:val>
                                            <p:strVal val="#ppt_x"/>
                                          </p:val>
                                        </p:tav>
                                      </p:tavLst>
                                    </p:anim>
                                    <p:anim calcmode="lin" valueType="num">
                                      <p:cBhvr additive="base">
                                        <p:cTn id="108" dur="250" fill="hold"/>
                                        <p:tgtEl>
                                          <p:spTgt spid="24583"/>
                                        </p:tgtEl>
                                        <p:attrNameLst>
                                          <p:attrName>ppt_y</p:attrName>
                                        </p:attrNameLst>
                                      </p:cBhvr>
                                      <p:tavLst>
                                        <p:tav tm="0">
                                          <p:val>
                                            <p:strVal val="1+#ppt_h/2"/>
                                          </p:val>
                                        </p:tav>
                                        <p:tav tm="100000">
                                          <p:val>
                                            <p:strVal val="#ppt_y"/>
                                          </p:val>
                                        </p:tav>
                                      </p:tavLst>
                                    </p:anim>
                                  </p:childTnLst>
                                </p:cTn>
                              </p:par>
                            </p:childTnLst>
                          </p:cTn>
                        </p:par>
                        <p:par>
                          <p:cTn id="109" fill="hold" nodeType="afterGroup">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24598"/>
                                        </p:tgtEl>
                                        <p:attrNameLst>
                                          <p:attrName>style.visibility</p:attrName>
                                        </p:attrNameLst>
                                      </p:cBhvr>
                                      <p:to>
                                        <p:strVal val="visible"/>
                                      </p:to>
                                    </p:set>
                                    <p:anim calcmode="lin" valueType="num">
                                      <p:cBhvr additive="base">
                                        <p:cTn id="112" dur="250" fill="hold"/>
                                        <p:tgtEl>
                                          <p:spTgt spid="24598"/>
                                        </p:tgtEl>
                                        <p:attrNameLst>
                                          <p:attrName>ppt_x</p:attrName>
                                        </p:attrNameLst>
                                      </p:cBhvr>
                                      <p:tavLst>
                                        <p:tav tm="0">
                                          <p:val>
                                            <p:strVal val="#ppt_x"/>
                                          </p:val>
                                        </p:tav>
                                        <p:tav tm="100000">
                                          <p:val>
                                            <p:strVal val="#ppt_x"/>
                                          </p:val>
                                        </p:tav>
                                      </p:tavLst>
                                    </p:anim>
                                    <p:anim calcmode="lin" valueType="num">
                                      <p:cBhvr additive="base">
                                        <p:cTn id="113" dur="250" fill="hold"/>
                                        <p:tgtEl>
                                          <p:spTgt spid="24598"/>
                                        </p:tgtEl>
                                        <p:attrNameLst>
                                          <p:attrName>ppt_y</p:attrName>
                                        </p:attrNameLst>
                                      </p:cBhvr>
                                      <p:tavLst>
                                        <p:tav tm="0">
                                          <p:val>
                                            <p:strVal val="1+#ppt_h/2"/>
                                          </p:val>
                                        </p:tav>
                                        <p:tav tm="100000">
                                          <p:val>
                                            <p:strVal val="#ppt_y"/>
                                          </p:val>
                                        </p:tav>
                                      </p:tavLst>
                                    </p:anim>
                                  </p:childTnLst>
                                </p:cTn>
                              </p:par>
                            </p:childTnLst>
                          </p:cTn>
                        </p:par>
                        <p:par>
                          <p:cTn id="114" fill="hold" nodeType="afterGroup">
                            <p:stCondLst>
                              <p:cond delay="5500"/>
                            </p:stCondLst>
                            <p:childTnLst>
                              <p:par>
                                <p:cTn id="115" presetID="2" presetClass="entr" presetSubtype="4" fill="hold" grpId="0" nodeType="afterEffect">
                                  <p:stCondLst>
                                    <p:cond delay="0"/>
                                  </p:stCondLst>
                                  <p:childTnLst>
                                    <p:set>
                                      <p:cBhvr>
                                        <p:cTn id="116" dur="1" fill="hold">
                                          <p:stCondLst>
                                            <p:cond delay="0"/>
                                          </p:stCondLst>
                                        </p:cTn>
                                        <p:tgtEl>
                                          <p:spTgt spid="24599"/>
                                        </p:tgtEl>
                                        <p:attrNameLst>
                                          <p:attrName>style.visibility</p:attrName>
                                        </p:attrNameLst>
                                      </p:cBhvr>
                                      <p:to>
                                        <p:strVal val="visible"/>
                                      </p:to>
                                    </p:set>
                                    <p:anim calcmode="lin" valueType="num">
                                      <p:cBhvr additive="base">
                                        <p:cTn id="117" dur="250" fill="hold"/>
                                        <p:tgtEl>
                                          <p:spTgt spid="24599"/>
                                        </p:tgtEl>
                                        <p:attrNameLst>
                                          <p:attrName>ppt_x</p:attrName>
                                        </p:attrNameLst>
                                      </p:cBhvr>
                                      <p:tavLst>
                                        <p:tav tm="0">
                                          <p:val>
                                            <p:strVal val="#ppt_x"/>
                                          </p:val>
                                        </p:tav>
                                        <p:tav tm="100000">
                                          <p:val>
                                            <p:strVal val="#ppt_x"/>
                                          </p:val>
                                        </p:tav>
                                      </p:tavLst>
                                    </p:anim>
                                    <p:anim calcmode="lin" valueType="num">
                                      <p:cBhvr additive="base">
                                        <p:cTn id="118" dur="250" fill="hold"/>
                                        <p:tgtEl>
                                          <p:spTgt spid="245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p:bldP spid="24588" grpId="0" animBg="1"/>
      <p:bldP spid="24589" grpId="0" animBg="1"/>
      <p:bldP spid="24590" grpId="0" animBg="1"/>
      <p:bldP spid="24591" grpId="0" animBg="1"/>
      <p:bldP spid="24592" grpId="0" bldLvl="0" animBg="1" autoUpdateAnimBg="0"/>
      <p:bldP spid="24593" grpId="0" autoUpdateAnimBg="0"/>
      <p:bldP spid="24594" grpId="0" bldLvl="0" animBg="1" autoUpdateAnimBg="0"/>
      <p:bldP spid="24595" grpId="0" autoUpdateAnimBg="0"/>
      <p:bldP spid="24596" grpId="0" bldLvl="0" animBg="1" autoUpdateAnimBg="0"/>
      <p:bldP spid="24597" grpId="0" autoUpdateAnimBg="0"/>
      <p:bldP spid="24598" grpId="0" bldLvl="0" animBg="1" autoUpdateAnimBg="0"/>
      <p:bldP spid="24599" grpId="0" autoUpdateAnimBg="0"/>
      <p:bldP spid="24602" grpId="0" autoUpdateAnimBg="0"/>
      <p:bldP spid="24603" grpId="0" autoUpdateAnimBg="0"/>
      <p:bldP spid="24604" grpId="0" autoUpdateAnimBg="0"/>
      <p:bldP spid="24605" grpId="0" autoUpdateAnimBg="0"/>
      <p:bldP spid="2460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3238500" y="0"/>
            <a:ext cx="3683000" cy="592138"/>
            <a:chOff x="0" y="0"/>
            <a:chExt cx="5800" cy="933"/>
          </a:xfrm>
        </p:grpSpPr>
        <p:sp>
          <p:nvSpPr>
            <p:cNvPr id="19548" name="AutoShape 3"/>
            <p:cNvSpPr>
              <a:spLocks/>
            </p:cNvSpPr>
            <p:nvPr/>
          </p:nvSpPr>
          <p:spPr bwMode="auto">
            <a:xfrm>
              <a:off x="685" y="0"/>
              <a:ext cx="4432" cy="912"/>
            </a:xfrm>
            <a:custGeom>
              <a:avLst/>
              <a:gdLst>
                <a:gd name="T0" fmla="*/ 0 w 21600"/>
                <a:gd name="T1" fmla="*/ 0 h 21600"/>
                <a:gd name="T2" fmla="*/ 1 w 21600"/>
                <a:gd name="T3" fmla="*/ 0 h 21600"/>
                <a:gd name="T4" fmla="*/ 7 w 21600"/>
                <a:gd name="T5" fmla="*/ 0 h 21600"/>
                <a:gd name="T6" fmla="*/ 8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549"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grpSp>
      <p:sp>
        <p:nvSpPr>
          <p:cNvPr id="19459"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 股权分配◆</a:t>
            </a:r>
          </a:p>
          <a:p>
            <a:pPr algn="ctr" eaLnBrk="1" hangingPunct="1"/>
            <a:r>
              <a:rPr lang="zh-CN" altLang="en-US" sz="1200">
                <a:latin typeface="微软雅黑 Light" pitchFamily="2" charset="-122"/>
                <a:ea typeface="微软雅黑 Light" pitchFamily="2" charset="-122"/>
              </a:rPr>
              <a:t>Equity allocation</a:t>
            </a:r>
          </a:p>
        </p:txBody>
      </p:sp>
      <p:sp>
        <p:nvSpPr>
          <p:cNvPr id="25606" name="Text Box 7"/>
          <p:cNvSpPr txBox="1">
            <a:spLocks noChangeArrowheads="1"/>
          </p:cNvSpPr>
          <p:nvPr/>
        </p:nvSpPr>
        <p:spPr bwMode="auto">
          <a:xfrm>
            <a:off x="1109663" y="1069975"/>
            <a:ext cx="8043862"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nchor="ctr">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US" altLang="zh-CN" sz="1400">
                <a:solidFill>
                  <a:schemeClr val="bg1"/>
                </a:solidFill>
                <a:latin typeface="微软雅黑" pitchFamily="34" charset="-122"/>
                <a:ea typeface="微软雅黑" pitchFamily="34" charset="-122"/>
              </a:rPr>
              <a:t>Nullam eu tempor purus. Nunc a leo magna, sit amet consequat risus. Etiam faucibus tortor a ipsum vehicula sed suscipit. Nunc a leo magna, sit amet consequat risus. </a:t>
            </a:r>
          </a:p>
        </p:txBody>
      </p:sp>
      <p:sp>
        <p:nvSpPr>
          <p:cNvPr id="19461" name="Freeform 5"/>
          <p:cNvSpPr>
            <a:spLocks/>
          </p:cNvSpPr>
          <p:nvPr/>
        </p:nvSpPr>
        <p:spPr bwMode="auto">
          <a:xfrm>
            <a:off x="1898650" y="1765300"/>
            <a:ext cx="104775" cy="212725"/>
          </a:xfrm>
          <a:custGeom>
            <a:avLst/>
            <a:gdLst>
              <a:gd name="T0" fmla="*/ 0 w 94"/>
              <a:gd name="T1" fmla="*/ 2147483647 h 190"/>
              <a:gd name="T2" fmla="*/ 0 w 94"/>
              <a:gd name="T3" fmla="*/ 0 h 190"/>
              <a:gd name="T4" fmla="*/ 2147483647 w 94"/>
              <a:gd name="T5" fmla="*/ 0 h 190"/>
              <a:gd name="T6" fmla="*/ 2147483647 w 94"/>
              <a:gd name="T7" fmla="*/ 2147483647 h 190"/>
              <a:gd name="T8" fmla="*/ 0 w 94"/>
              <a:gd name="T9" fmla="*/ 2147483647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2" name="Freeform 6"/>
          <p:cNvSpPr>
            <a:spLocks/>
          </p:cNvSpPr>
          <p:nvPr/>
        </p:nvSpPr>
        <p:spPr bwMode="auto">
          <a:xfrm>
            <a:off x="1654175" y="1771650"/>
            <a:ext cx="166688" cy="227013"/>
          </a:xfrm>
          <a:custGeom>
            <a:avLst/>
            <a:gdLst>
              <a:gd name="T0" fmla="*/ 2147483647 w 148"/>
              <a:gd name="T1" fmla="*/ 2147483647 h 202"/>
              <a:gd name="T2" fmla="*/ 0 w 148"/>
              <a:gd name="T3" fmla="*/ 2147483647 h 202"/>
              <a:gd name="T4" fmla="*/ 2147483647 w 148"/>
              <a:gd name="T5" fmla="*/ 0 h 202"/>
              <a:gd name="T6" fmla="*/ 2147483647 w 148"/>
              <a:gd name="T7" fmla="*/ 2147483647 h 202"/>
              <a:gd name="T8" fmla="*/ 2147483647 w 148"/>
              <a:gd name="T9" fmla="*/ 2147483647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3" name="Freeform 7"/>
          <p:cNvSpPr>
            <a:spLocks/>
          </p:cNvSpPr>
          <p:nvPr/>
        </p:nvSpPr>
        <p:spPr bwMode="auto">
          <a:xfrm>
            <a:off x="1433513" y="1852613"/>
            <a:ext cx="211137" cy="230187"/>
          </a:xfrm>
          <a:custGeom>
            <a:avLst/>
            <a:gdLst>
              <a:gd name="T0" fmla="*/ 2147483647 w 188"/>
              <a:gd name="T1" fmla="*/ 2147483647 h 203"/>
              <a:gd name="T2" fmla="*/ 0 w 188"/>
              <a:gd name="T3" fmla="*/ 2147483647 h 203"/>
              <a:gd name="T4" fmla="*/ 2147483647 w 188"/>
              <a:gd name="T5" fmla="*/ 0 h 203"/>
              <a:gd name="T6" fmla="*/ 2147483647 w 188"/>
              <a:gd name="T7" fmla="*/ 2147483647 h 203"/>
              <a:gd name="T8" fmla="*/ 2147483647 w 188"/>
              <a:gd name="T9" fmla="*/ 2147483647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4" name="Freeform 8"/>
          <p:cNvSpPr>
            <a:spLocks/>
          </p:cNvSpPr>
          <p:nvPr/>
        </p:nvSpPr>
        <p:spPr bwMode="auto">
          <a:xfrm>
            <a:off x="1258888" y="2005013"/>
            <a:ext cx="234950" cy="206375"/>
          </a:xfrm>
          <a:custGeom>
            <a:avLst/>
            <a:gdLst>
              <a:gd name="T0" fmla="*/ 2147483647 w 209"/>
              <a:gd name="T1" fmla="*/ 2147483647 h 183"/>
              <a:gd name="T2" fmla="*/ 0 w 209"/>
              <a:gd name="T3" fmla="*/ 2147483647 h 183"/>
              <a:gd name="T4" fmla="*/ 2147483647 w 209"/>
              <a:gd name="T5" fmla="*/ 0 h 183"/>
              <a:gd name="T6" fmla="*/ 2147483647 w 209"/>
              <a:gd name="T7" fmla="*/ 2147483647 h 183"/>
              <a:gd name="T8" fmla="*/ 2147483647 w 209"/>
              <a:gd name="T9" fmla="*/ 2147483647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5" name="Freeform 9"/>
          <p:cNvSpPr>
            <a:spLocks/>
          </p:cNvSpPr>
          <p:nvPr/>
        </p:nvSpPr>
        <p:spPr bwMode="auto">
          <a:xfrm>
            <a:off x="1147763" y="2209800"/>
            <a:ext cx="234950" cy="163513"/>
          </a:xfrm>
          <a:custGeom>
            <a:avLst/>
            <a:gdLst>
              <a:gd name="T0" fmla="*/ 2147483647 w 211"/>
              <a:gd name="T1" fmla="*/ 2147483647 h 146"/>
              <a:gd name="T2" fmla="*/ 0 w 211"/>
              <a:gd name="T3" fmla="*/ 2147483647 h 146"/>
              <a:gd name="T4" fmla="*/ 2147483647 w 211"/>
              <a:gd name="T5" fmla="*/ 0 h 146"/>
              <a:gd name="T6" fmla="*/ 2147483647 w 211"/>
              <a:gd name="T7" fmla="*/ 2147483647 h 146"/>
              <a:gd name="T8" fmla="*/ 2147483647 w 211"/>
              <a:gd name="T9" fmla="*/ 2147483647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6" name="Freeform 10"/>
          <p:cNvSpPr>
            <a:spLocks/>
          </p:cNvSpPr>
          <p:nvPr/>
        </p:nvSpPr>
        <p:spPr bwMode="auto">
          <a:xfrm>
            <a:off x="1108075" y="2449513"/>
            <a:ext cx="214313" cy="106362"/>
          </a:xfrm>
          <a:custGeom>
            <a:avLst/>
            <a:gdLst>
              <a:gd name="T0" fmla="*/ 2147483647 w 190"/>
              <a:gd name="T1" fmla="*/ 2147483647 h 95"/>
              <a:gd name="T2" fmla="*/ 0 w 190"/>
              <a:gd name="T3" fmla="*/ 2147483647 h 95"/>
              <a:gd name="T4" fmla="*/ 0 w 190"/>
              <a:gd name="T5" fmla="*/ 0 h 95"/>
              <a:gd name="T6" fmla="*/ 2147483647 w 190"/>
              <a:gd name="T7" fmla="*/ 0 h 95"/>
              <a:gd name="T8" fmla="*/ 2147483647 w 190"/>
              <a:gd name="T9" fmla="*/ 2147483647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7" name="Freeform 11"/>
          <p:cNvSpPr>
            <a:spLocks/>
          </p:cNvSpPr>
          <p:nvPr/>
        </p:nvSpPr>
        <p:spPr bwMode="auto">
          <a:xfrm>
            <a:off x="1114425" y="2632075"/>
            <a:ext cx="227013" cy="166688"/>
          </a:xfrm>
          <a:custGeom>
            <a:avLst/>
            <a:gdLst>
              <a:gd name="T0" fmla="*/ 2147483647 w 202"/>
              <a:gd name="T1" fmla="*/ 2147483647 h 148"/>
              <a:gd name="T2" fmla="*/ 2147483647 w 202"/>
              <a:gd name="T3" fmla="*/ 2147483647 h 148"/>
              <a:gd name="T4" fmla="*/ 0 w 202"/>
              <a:gd name="T5" fmla="*/ 2147483647 h 148"/>
              <a:gd name="T6" fmla="*/ 2147483647 w 202"/>
              <a:gd name="T7" fmla="*/ 0 h 148"/>
              <a:gd name="T8" fmla="*/ 2147483647 w 202"/>
              <a:gd name="T9" fmla="*/ 2147483647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8" name="Freeform 12"/>
          <p:cNvSpPr>
            <a:spLocks/>
          </p:cNvSpPr>
          <p:nvPr/>
        </p:nvSpPr>
        <p:spPr bwMode="auto">
          <a:xfrm>
            <a:off x="1196975" y="2806700"/>
            <a:ext cx="228600" cy="212725"/>
          </a:xfrm>
          <a:custGeom>
            <a:avLst/>
            <a:gdLst>
              <a:gd name="T0" fmla="*/ 2147483647 w 202"/>
              <a:gd name="T1" fmla="*/ 2147483647 h 188"/>
              <a:gd name="T2" fmla="*/ 2147483647 w 202"/>
              <a:gd name="T3" fmla="*/ 2147483647 h 188"/>
              <a:gd name="T4" fmla="*/ 0 w 202"/>
              <a:gd name="T5" fmla="*/ 2147483647 h 188"/>
              <a:gd name="T6" fmla="*/ 2147483647 w 202"/>
              <a:gd name="T7" fmla="*/ 0 h 188"/>
              <a:gd name="T8" fmla="*/ 2147483647 w 202"/>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69" name="Freeform 13"/>
          <p:cNvSpPr>
            <a:spLocks/>
          </p:cNvSpPr>
          <p:nvPr/>
        </p:nvSpPr>
        <p:spPr bwMode="auto">
          <a:xfrm>
            <a:off x="1349375" y="2959100"/>
            <a:ext cx="204788" cy="234950"/>
          </a:xfrm>
          <a:custGeom>
            <a:avLst/>
            <a:gdLst>
              <a:gd name="T0" fmla="*/ 2147483647 w 183"/>
              <a:gd name="T1" fmla="*/ 2147483647 h 209"/>
              <a:gd name="T2" fmla="*/ 2147483647 w 183"/>
              <a:gd name="T3" fmla="*/ 2147483647 h 209"/>
              <a:gd name="T4" fmla="*/ 0 w 183"/>
              <a:gd name="T5" fmla="*/ 2147483647 h 209"/>
              <a:gd name="T6" fmla="*/ 2147483647 w 183"/>
              <a:gd name="T7" fmla="*/ 0 h 209"/>
              <a:gd name="T8" fmla="*/ 2147483647 w 183"/>
              <a:gd name="T9" fmla="*/ 2147483647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0" name="Freeform 14"/>
          <p:cNvSpPr>
            <a:spLocks/>
          </p:cNvSpPr>
          <p:nvPr/>
        </p:nvSpPr>
        <p:spPr bwMode="auto">
          <a:xfrm>
            <a:off x="1552575" y="3070225"/>
            <a:ext cx="165100" cy="234950"/>
          </a:xfrm>
          <a:custGeom>
            <a:avLst/>
            <a:gdLst>
              <a:gd name="T0" fmla="*/ 2147483647 w 146"/>
              <a:gd name="T1" fmla="*/ 2147483647 h 210"/>
              <a:gd name="T2" fmla="*/ 2147483647 w 146"/>
              <a:gd name="T3" fmla="*/ 2147483647 h 210"/>
              <a:gd name="T4" fmla="*/ 0 w 146"/>
              <a:gd name="T5" fmla="*/ 2147483647 h 210"/>
              <a:gd name="T6" fmla="*/ 2147483647 w 146"/>
              <a:gd name="T7" fmla="*/ 0 h 210"/>
              <a:gd name="T8" fmla="*/ 2147483647 w 146"/>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1" name="Freeform 15"/>
          <p:cNvSpPr>
            <a:spLocks/>
          </p:cNvSpPr>
          <p:nvPr/>
        </p:nvSpPr>
        <p:spPr bwMode="auto">
          <a:xfrm>
            <a:off x="1792288" y="3130550"/>
            <a:ext cx="106362" cy="214313"/>
          </a:xfrm>
          <a:custGeom>
            <a:avLst/>
            <a:gdLst>
              <a:gd name="T0" fmla="*/ 2147483647 w 94"/>
              <a:gd name="T1" fmla="*/ 2147483647 h 190"/>
              <a:gd name="T2" fmla="*/ 2147483647 w 94"/>
              <a:gd name="T3" fmla="*/ 2147483647 h 190"/>
              <a:gd name="T4" fmla="*/ 0 w 94"/>
              <a:gd name="T5" fmla="*/ 2147483647 h 190"/>
              <a:gd name="T6" fmla="*/ 0 w 94"/>
              <a:gd name="T7" fmla="*/ 0 h 190"/>
              <a:gd name="T8" fmla="*/ 2147483647 w 94"/>
              <a:gd name="T9" fmla="*/ 2147483647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2" name="Freeform 16"/>
          <p:cNvSpPr>
            <a:spLocks/>
          </p:cNvSpPr>
          <p:nvPr/>
        </p:nvSpPr>
        <p:spPr bwMode="auto">
          <a:xfrm>
            <a:off x="1974850" y="3111500"/>
            <a:ext cx="168275" cy="227013"/>
          </a:xfrm>
          <a:custGeom>
            <a:avLst/>
            <a:gdLst>
              <a:gd name="T0" fmla="*/ 2147483647 w 149"/>
              <a:gd name="T1" fmla="*/ 0 h 202"/>
              <a:gd name="T2" fmla="*/ 2147483647 w 149"/>
              <a:gd name="T3" fmla="*/ 2147483647 h 202"/>
              <a:gd name="T4" fmla="*/ 2147483647 w 149"/>
              <a:gd name="T5" fmla="*/ 2147483647 h 202"/>
              <a:gd name="T6" fmla="*/ 0 w 149"/>
              <a:gd name="T7" fmla="*/ 2147483647 h 202"/>
              <a:gd name="T8" fmla="*/ 2147483647 w 149"/>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3" name="Freeform 17"/>
          <p:cNvSpPr>
            <a:spLocks/>
          </p:cNvSpPr>
          <p:nvPr/>
        </p:nvSpPr>
        <p:spPr bwMode="auto">
          <a:xfrm>
            <a:off x="2151063" y="3027363"/>
            <a:ext cx="211137" cy="230187"/>
          </a:xfrm>
          <a:custGeom>
            <a:avLst/>
            <a:gdLst>
              <a:gd name="T0" fmla="*/ 2147483647 w 188"/>
              <a:gd name="T1" fmla="*/ 0 h 203"/>
              <a:gd name="T2" fmla="*/ 2147483647 w 188"/>
              <a:gd name="T3" fmla="*/ 2147483647 h 203"/>
              <a:gd name="T4" fmla="*/ 2147483647 w 188"/>
              <a:gd name="T5" fmla="*/ 2147483647 h 203"/>
              <a:gd name="T6" fmla="*/ 0 w 188"/>
              <a:gd name="T7" fmla="*/ 2147483647 h 203"/>
              <a:gd name="T8" fmla="*/ 2147483647 w 188"/>
              <a:gd name="T9" fmla="*/ 0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4" name="Freeform 18"/>
          <p:cNvSpPr>
            <a:spLocks/>
          </p:cNvSpPr>
          <p:nvPr/>
        </p:nvSpPr>
        <p:spPr bwMode="auto">
          <a:xfrm>
            <a:off x="2301875" y="2898775"/>
            <a:ext cx="234950" cy="206375"/>
          </a:xfrm>
          <a:custGeom>
            <a:avLst/>
            <a:gdLst>
              <a:gd name="T0" fmla="*/ 2147483647 w 210"/>
              <a:gd name="T1" fmla="*/ 0 h 183"/>
              <a:gd name="T2" fmla="*/ 2147483647 w 210"/>
              <a:gd name="T3" fmla="*/ 2147483647 h 183"/>
              <a:gd name="T4" fmla="*/ 2147483647 w 210"/>
              <a:gd name="T5" fmla="*/ 2147483647 h 183"/>
              <a:gd name="T6" fmla="*/ 0 w 210"/>
              <a:gd name="T7" fmla="*/ 2147483647 h 183"/>
              <a:gd name="T8" fmla="*/ 2147483647 w 210"/>
              <a:gd name="T9" fmla="*/ 0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5" name="Freeform 19"/>
          <p:cNvSpPr>
            <a:spLocks/>
          </p:cNvSpPr>
          <p:nvPr/>
        </p:nvSpPr>
        <p:spPr bwMode="auto">
          <a:xfrm>
            <a:off x="2413000" y="2735263"/>
            <a:ext cx="234950" cy="165100"/>
          </a:xfrm>
          <a:custGeom>
            <a:avLst/>
            <a:gdLst>
              <a:gd name="T0" fmla="*/ 2147483647 w 210"/>
              <a:gd name="T1" fmla="*/ 0 h 146"/>
              <a:gd name="T2" fmla="*/ 2147483647 w 210"/>
              <a:gd name="T3" fmla="*/ 2147483647 h 146"/>
              <a:gd name="T4" fmla="*/ 2147483647 w 210"/>
              <a:gd name="T5" fmla="*/ 2147483647 h 146"/>
              <a:gd name="T6" fmla="*/ 0 w 210"/>
              <a:gd name="T7" fmla="*/ 2147483647 h 146"/>
              <a:gd name="T8" fmla="*/ 2147483647 w 210"/>
              <a:gd name="T9" fmla="*/ 0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6" name="Freeform 20"/>
          <p:cNvSpPr>
            <a:spLocks/>
          </p:cNvSpPr>
          <p:nvPr/>
        </p:nvSpPr>
        <p:spPr bwMode="auto">
          <a:xfrm>
            <a:off x="2473325" y="2555875"/>
            <a:ext cx="214313" cy="104775"/>
          </a:xfrm>
          <a:custGeom>
            <a:avLst/>
            <a:gdLst>
              <a:gd name="T0" fmla="*/ 2147483647 w 190"/>
              <a:gd name="T1" fmla="*/ 0 h 94"/>
              <a:gd name="T2" fmla="*/ 2147483647 w 190"/>
              <a:gd name="T3" fmla="*/ 0 h 94"/>
              <a:gd name="T4" fmla="*/ 2147483647 w 190"/>
              <a:gd name="T5" fmla="*/ 2147483647 h 94"/>
              <a:gd name="T6" fmla="*/ 0 w 190"/>
              <a:gd name="T7" fmla="*/ 2147483647 h 94"/>
              <a:gd name="T8" fmla="*/ 2147483647 w 190"/>
              <a:gd name="T9" fmla="*/ 0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7" name="Freeform 21"/>
          <p:cNvSpPr>
            <a:spLocks/>
          </p:cNvSpPr>
          <p:nvPr/>
        </p:nvSpPr>
        <p:spPr bwMode="auto">
          <a:xfrm>
            <a:off x="2454275" y="2311400"/>
            <a:ext cx="228600" cy="166688"/>
          </a:xfrm>
          <a:custGeom>
            <a:avLst/>
            <a:gdLst>
              <a:gd name="T0" fmla="*/ 0 w 202"/>
              <a:gd name="T1" fmla="*/ 2147483647 h 148"/>
              <a:gd name="T2" fmla="*/ 2147483647 w 202"/>
              <a:gd name="T3" fmla="*/ 0 h 148"/>
              <a:gd name="T4" fmla="*/ 2147483647 w 202"/>
              <a:gd name="T5" fmla="*/ 2147483647 h 148"/>
              <a:gd name="T6" fmla="*/ 2147483647 w 202"/>
              <a:gd name="T7" fmla="*/ 2147483647 h 148"/>
              <a:gd name="T8" fmla="*/ 0 w 202"/>
              <a:gd name="T9" fmla="*/ 2147483647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8" name="Freeform 22"/>
          <p:cNvSpPr>
            <a:spLocks/>
          </p:cNvSpPr>
          <p:nvPr/>
        </p:nvSpPr>
        <p:spPr bwMode="auto">
          <a:xfrm>
            <a:off x="2370138" y="2090738"/>
            <a:ext cx="230187" cy="211137"/>
          </a:xfrm>
          <a:custGeom>
            <a:avLst/>
            <a:gdLst>
              <a:gd name="T0" fmla="*/ 0 w 203"/>
              <a:gd name="T1" fmla="*/ 2147483647 h 188"/>
              <a:gd name="T2" fmla="*/ 2147483647 w 203"/>
              <a:gd name="T3" fmla="*/ 0 h 188"/>
              <a:gd name="T4" fmla="*/ 2147483647 w 203"/>
              <a:gd name="T5" fmla="*/ 2147483647 h 188"/>
              <a:gd name="T6" fmla="*/ 2147483647 w 203"/>
              <a:gd name="T7" fmla="*/ 2147483647 h 188"/>
              <a:gd name="T8" fmla="*/ 0 w 203"/>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79" name="Freeform 23"/>
          <p:cNvSpPr>
            <a:spLocks/>
          </p:cNvSpPr>
          <p:nvPr/>
        </p:nvSpPr>
        <p:spPr bwMode="auto">
          <a:xfrm>
            <a:off x="2241550" y="1914525"/>
            <a:ext cx="206375" cy="236538"/>
          </a:xfrm>
          <a:custGeom>
            <a:avLst/>
            <a:gdLst>
              <a:gd name="T0" fmla="*/ 0 w 183"/>
              <a:gd name="T1" fmla="*/ 2147483647 h 209"/>
              <a:gd name="T2" fmla="*/ 2147483647 w 183"/>
              <a:gd name="T3" fmla="*/ 0 h 209"/>
              <a:gd name="T4" fmla="*/ 2147483647 w 183"/>
              <a:gd name="T5" fmla="*/ 2147483647 h 209"/>
              <a:gd name="T6" fmla="*/ 2147483647 w 183"/>
              <a:gd name="T7" fmla="*/ 2147483647 h 209"/>
              <a:gd name="T8" fmla="*/ 0 w 183"/>
              <a:gd name="T9" fmla="*/ 2147483647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80" name="Freeform 24"/>
          <p:cNvSpPr>
            <a:spLocks/>
          </p:cNvSpPr>
          <p:nvPr/>
        </p:nvSpPr>
        <p:spPr bwMode="auto">
          <a:xfrm>
            <a:off x="2078038" y="1803400"/>
            <a:ext cx="165100" cy="236538"/>
          </a:xfrm>
          <a:custGeom>
            <a:avLst/>
            <a:gdLst>
              <a:gd name="T0" fmla="*/ 0 w 146"/>
              <a:gd name="T1" fmla="*/ 2147483647 h 210"/>
              <a:gd name="T2" fmla="*/ 2147483647 w 146"/>
              <a:gd name="T3" fmla="*/ 0 h 210"/>
              <a:gd name="T4" fmla="*/ 2147483647 w 146"/>
              <a:gd name="T5" fmla="*/ 2147483647 h 210"/>
              <a:gd name="T6" fmla="*/ 2147483647 w 146"/>
              <a:gd name="T7" fmla="*/ 2147483647 h 210"/>
              <a:gd name="T8" fmla="*/ 0 w 146"/>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481" name="Oval 25"/>
          <p:cNvSpPr>
            <a:spLocks noChangeArrowheads="1"/>
          </p:cNvSpPr>
          <p:nvPr/>
        </p:nvSpPr>
        <p:spPr bwMode="auto">
          <a:xfrm>
            <a:off x="5727700" y="2035175"/>
            <a:ext cx="1028700" cy="1033463"/>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82" name="Oval 26"/>
          <p:cNvSpPr>
            <a:spLocks noChangeArrowheads="1"/>
          </p:cNvSpPr>
          <p:nvPr/>
        </p:nvSpPr>
        <p:spPr bwMode="auto">
          <a:xfrm>
            <a:off x="6156325" y="313690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83" name="Oval 27"/>
          <p:cNvSpPr>
            <a:spLocks noChangeArrowheads="1"/>
          </p:cNvSpPr>
          <p:nvPr/>
        </p:nvSpPr>
        <p:spPr bwMode="auto">
          <a:xfrm>
            <a:off x="5495925" y="2474913"/>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84" name="Oval 28"/>
          <p:cNvSpPr>
            <a:spLocks noChangeArrowheads="1"/>
          </p:cNvSpPr>
          <p:nvPr/>
        </p:nvSpPr>
        <p:spPr bwMode="auto">
          <a:xfrm>
            <a:off x="6821488" y="2473325"/>
            <a:ext cx="166687"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85" name="Oval 29"/>
          <p:cNvSpPr>
            <a:spLocks noChangeArrowheads="1"/>
          </p:cNvSpPr>
          <p:nvPr/>
        </p:nvSpPr>
        <p:spPr bwMode="auto">
          <a:xfrm>
            <a:off x="6769100" y="27193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86" name="Oval 30"/>
          <p:cNvSpPr>
            <a:spLocks noChangeArrowheads="1"/>
          </p:cNvSpPr>
          <p:nvPr/>
        </p:nvSpPr>
        <p:spPr bwMode="auto">
          <a:xfrm>
            <a:off x="6630988" y="293370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87" name="Oval 31"/>
          <p:cNvSpPr>
            <a:spLocks noChangeArrowheads="1"/>
          </p:cNvSpPr>
          <p:nvPr/>
        </p:nvSpPr>
        <p:spPr bwMode="auto">
          <a:xfrm>
            <a:off x="6426200" y="3074988"/>
            <a:ext cx="166688"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88" name="Oval 32"/>
          <p:cNvSpPr>
            <a:spLocks noChangeArrowheads="1"/>
          </p:cNvSpPr>
          <p:nvPr/>
        </p:nvSpPr>
        <p:spPr bwMode="auto">
          <a:xfrm>
            <a:off x="5541963" y="2719388"/>
            <a:ext cx="168275" cy="169862"/>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89" name="Oval 33"/>
          <p:cNvSpPr>
            <a:spLocks noChangeArrowheads="1"/>
          </p:cNvSpPr>
          <p:nvPr/>
        </p:nvSpPr>
        <p:spPr bwMode="auto">
          <a:xfrm>
            <a:off x="5689600" y="2933700"/>
            <a:ext cx="165100"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90" name="Oval 34"/>
          <p:cNvSpPr>
            <a:spLocks noChangeArrowheads="1"/>
          </p:cNvSpPr>
          <p:nvPr/>
        </p:nvSpPr>
        <p:spPr bwMode="auto">
          <a:xfrm>
            <a:off x="5884863" y="3074988"/>
            <a:ext cx="166687"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91" name="Oval 35"/>
          <p:cNvSpPr>
            <a:spLocks noChangeArrowheads="1"/>
          </p:cNvSpPr>
          <p:nvPr/>
        </p:nvSpPr>
        <p:spPr bwMode="auto">
          <a:xfrm>
            <a:off x="5541963" y="222885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92" name="Oval 36"/>
          <p:cNvSpPr>
            <a:spLocks noChangeArrowheads="1"/>
          </p:cNvSpPr>
          <p:nvPr/>
        </p:nvSpPr>
        <p:spPr bwMode="auto">
          <a:xfrm>
            <a:off x="5689600" y="2005013"/>
            <a:ext cx="165100" cy="166687"/>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493" name="Oval 37"/>
          <p:cNvSpPr>
            <a:spLocks noChangeArrowheads="1"/>
          </p:cNvSpPr>
          <p:nvPr/>
        </p:nvSpPr>
        <p:spPr bwMode="auto">
          <a:xfrm>
            <a:off x="5884863" y="1866900"/>
            <a:ext cx="166687" cy="165100"/>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94" name="Oval 38"/>
          <p:cNvSpPr>
            <a:spLocks noChangeArrowheads="1"/>
          </p:cNvSpPr>
          <p:nvPr/>
        </p:nvSpPr>
        <p:spPr bwMode="auto">
          <a:xfrm>
            <a:off x="6154738" y="18049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95" name="Oval 39"/>
          <p:cNvSpPr>
            <a:spLocks noChangeArrowheads="1"/>
          </p:cNvSpPr>
          <p:nvPr/>
        </p:nvSpPr>
        <p:spPr bwMode="auto">
          <a:xfrm>
            <a:off x="6437313" y="1866900"/>
            <a:ext cx="168275" cy="165100"/>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96" name="Oval 40"/>
          <p:cNvSpPr>
            <a:spLocks noChangeArrowheads="1"/>
          </p:cNvSpPr>
          <p:nvPr/>
        </p:nvSpPr>
        <p:spPr bwMode="auto">
          <a:xfrm>
            <a:off x="6627813" y="2005013"/>
            <a:ext cx="169862" cy="166687"/>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97" name="Oval 41"/>
          <p:cNvSpPr>
            <a:spLocks noChangeArrowheads="1"/>
          </p:cNvSpPr>
          <p:nvPr/>
        </p:nvSpPr>
        <p:spPr bwMode="auto">
          <a:xfrm>
            <a:off x="6773863" y="222885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98" name="Oval 25"/>
          <p:cNvSpPr>
            <a:spLocks noChangeArrowheads="1"/>
          </p:cNvSpPr>
          <p:nvPr/>
        </p:nvSpPr>
        <p:spPr bwMode="auto">
          <a:xfrm>
            <a:off x="7664450" y="2035175"/>
            <a:ext cx="1028700" cy="1033463"/>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499" name="Oval 26"/>
          <p:cNvSpPr>
            <a:spLocks noChangeArrowheads="1"/>
          </p:cNvSpPr>
          <p:nvPr/>
        </p:nvSpPr>
        <p:spPr bwMode="auto">
          <a:xfrm>
            <a:off x="8091488" y="313690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00" name="Oval 27"/>
          <p:cNvSpPr>
            <a:spLocks noChangeArrowheads="1"/>
          </p:cNvSpPr>
          <p:nvPr/>
        </p:nvSpPr>
        <p:spPr bwMode="auto">
          <a:xfrm>
            <a:off x="7432675" y="2474913"/>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501" name="Oval 28"/>
          <p:cNvSpPr>
            <a:spLocks noChangeArrowheads="1"/>
          </p:cNvSpPr>
          <p:nvPr/>
        </p:nvSpPr>
        <p:spPr bwMode="auto">
          <a:xfrm>
            <a:off x="8758238" y="2473325"/>
            <a:ext cx="166687"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02" name="Oval 29"/>
          <p:cNvSpPr>
            <a:spLocks noChangeArrowheads="1"/>
          </p:cNvSpPr>
          <p:nvPr/>
        </p:nvSpPr>
        <p:spPr bwMode="auto">
          <a:xfrm>
            <a:off x="8705850" y="27193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03" name="Oval 30"/>
          <p:cNvSpPr>
            <a:spLocks noChangeArrowheads="1"/>
          </p:cNvSpPr>
          <p:nvPr/>
        </p:nvSpPr>
        <p:spPr bwMode="auto">
          <a:xfrm>
            <a:off x="8567738" y="293370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04" name="Oval 31"/>
          <p:cNvSpPr>
            <a:spLocks noChangeArrowheads="1"/>
          </p:cNvSpPr>
          <p:nvPr/>
        </p:nvSpPr>
        <p:spPr bwMode="auto">
          <a:xfrm>
            <a:off x="8362950" y="3074988"/>
            <a:ext cx="165100"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05" name="Oval 32"/>
          <p:cNvSpPr>
            <a:spLocks noChangeArrowheads="1"/>
          </p:cNvSpPr>
          <p:nvPr/>
        </p:nvSpPr>
        <p:spPr bwMode="auto">
          <a:xfrm>
            <a:off x="7478713" y="2719388"/>
            <a:ext cx="168275" cy="169862"/>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506" name="Oval 33"/>
          <p:cNvSpPr>
            <a:spLocks noChangeArrowheads="1"/>
          </p:cNvSpPr>
          <p:nvPr/>
        </p:nvSpPr>
        <p:spPr bwMode="auto">
          <a:xfrm>
            <a:off x="7626350" y="2933700"/>
            <a:ext cx="165100"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507" name="Oval 34"/>
          <p:cNvSpPr>
            <a:spLocks noChangeArrowheads="1"/>
          </p:cNvSpPr>
          <p:nvPr/>
        </p:nvSpPr>
        <p:spPr bwMode="auto">
          <a:xfrm>
            <a:off x="7821613" y="3074988"/>
            <a:ext cx="166687"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08" name="Oval 35"/>
          <p:cNvSpPr>
            <a:spLocks noChangeArrowheads="1"/>
          </p:cNvSpPr>
          <p:nvPr/>
        </p:nvSpPr>
        <p:spPr bwMode="auto">
          <a:xfrm>
            <a:off x="7478713" y="222885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509" name="Oval 36"/>
          <p:cNvSpPr>
            <a:spLocks noChangeArrowheads="1"/>
          </p:cNvSpPr>
          <p:nvPr/>
        </p:nvSpPr>
        <p:spPr bwMode="auto">
          <a:xfrm>
            <a:off x="7626350" y="2005013"/>
            <a:ext cx="165100" cy="166687"/>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510" name="Oval 37"/>
          <p:cNvSpPr>
            <a:spLocks noChangeArrowheads="1"/>
          </p:cNvSpPr>
          <p:nvPr/>
        </p:nvSpPr>
        <p:spPr bwMode="auto">
          <a:xfrm>
            <a:off x="7821613" y="1866900"/>
            <a:ext cx="166687" cy="165100"/>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endParaRPr lang="zh-CN" altLang="en-US" sz="1800">
              <a:latin typeface="微软雅黑" pitchFamily="34" charset="-122"/>
              <a:ea typeface="微软雅黑" pitchFamily="34" charset="-122"/>
            </a:endParaRPr>
          </a:p>
        </p:txBody>
      </p:sp>
      <p:sp>
        <p:nvSpPr>
          <p:cNvPr id="19511" name="Oval 38"/>
          <p:cNvSpPr>
            <a:spLocks noChangeArrowheads="1"/>
          </p:cNvSpPr>
          <p:nvPr/>
        </p:nvSpPr>
        <p:spPr bwMode="auto">
          <a:xfrm>
            <a:off x="8091488" y="18049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12" name="Oval 39"/>
          <p:cNvSpPr>
            <a:spLocks noChangeArrowheads="1"/>
          </p:cNvSpPr>
          <p:nvPr/>
        </p:nvSpPr>
        <p:spPr bwMode="auto">
          <a:xfrm>
            <a:off x="8374063" y="1866900"/>
            <a:ext cx="168275" cy="165100"/>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13" name="Oval 40"/>
          <p:cNvSpPr>
            <a:spLocks noChangeArrowheads="1"/>
          </p:cNvSpPr>
          <p:nvPr/>
        </p:nvSpPr>
        <p:spPr bwMode="auto">
          <a:xfrm>
            <a:off x="8564563" y="2005013"/>
            <a:ext cx="169862" cy="166687"/>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14" name="Oval 41"/>
          <p:cNvSpPr>
            <a:spLocks noChangeArrowheads="1"/>
          </p:cNvSpPr>
          <p:nvPr/>
        </p:nvSpPr>
        <p:spPr bwMode="auto">
          <a:xfrm>
            <a:off x="8710613" y="222885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p>
            <a:pPr eaLnBrk="1" hangingPunct="1"/>
            <a:endParaRPr lang="zh-CN" altLang="en-US" sz="1800">
              <a:latin typeface="微软雅黑" pitchFamily="34" charset="-122"/>
              <a:ea typeface="微软雅黑" pitchFamily="34" charset="-122"/>
            </a:endParaRPr>
          </a:p>
        </p:txBody>
      </p:sp>
      <p:sp>
        <p:nvSpPr>
          <p:cNvPr id="19515" name="Freeform 5"/>
          <p:cNvSpPr>
            <a:spLocks/>
          </p:cNvSpPr>
          <p:nvPr/>
        </p:nvSpPr>
        <p:spPr bwMode="auto">
          <a:xfrm>
            <a:off x="4000500" y="1765300"/>
            <a:ext cx="104775" cy="212725"/>
          </a:xfrm>
          <a:custGeom>
            <a:avLst/>
            <a:gdLst>
              <a:gd name="T0" fmla="*/ 0 w 94"/>
              <a:gd name="T1" fmla="*/ 2147483647 h 190"/>
              <a:gd name="T2" fmla="*/ 0 w 94"/>
              <a:gd name="T3" fmla="*/ 0 h 190"/>
              <a:gd name="T4" fmla="*/ 2147483647 w 94"/>
              <a:gd name="T5" fmla="*/ 0 h 190"/>
              <a:gd name="T6" fmla="*/ 2147483647 w 94"/>
              <a:gd name="T7" fmla="*/ 2147483647 h 190"/>
              <a:gd name="T8" fmla="*/ 0 w 94"/>
              <a:gd name="T9" fmla="*/ 2147483647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16" name="Freeform 6"/>
          <p:cNvSpPr>
            <a:spLocks/>
          </p:cNvSpPr>
          <p:nvPr/>
        </p:nvSpPr>
        <p:spPr bwMode="auto">
          <a:xfrm>
            <a:off x="3756025" y="1771650"/>
            <a:ext cx="166688" cy="227013"/>
          </a:xfrm>
          <a:custGeom>
            <a:avLst/>
            <a:gdLst>
              <a:gd name="T0" fmla="*/ 2147483647 w 148"/>
              <a:gd name="T1" fmla="*/ 2147483647 h 202"/>
              <a:gd name="T2" fmla="*/ 0 w 148"/>
              <a:gd name="T3" fmla="*/ 2147483647 h 202"/>
              <a:gd name="T4" fmla="*/ 2147483647 w 148"/>
              <a:gd name="T5" fmla="*/ 0 h 202"/>
              <a:gd name="T6" fmla="*/ 2147483647 w 148"/>
              <a:gd name="T7" fmla="*/ 2147483647 h 202"/>
              <a:gd name="T8" fmla="*/ 2147483647 w 148"/>
              <a:gd name="T9" fmla="*/ 2147483647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17" name="Freeform 7"/>
          <p:cNvSpPr>
            <a:spLocks/>
          </p:cNvSpPr>
          <p:nvPr/>
        </p:nvSpPr>
        <p:spPr bwMode="auto">
          <a:xfrm>
            <a:off x="3535363" y="1852613"/>
            <a:ext cx="211137" cy="230187"/>
          </a:xfrm>
          <a:custGeom>
            <a:avLst/>
            <a:gdLst>
              <a:gd name="T0" fmla="*/ 2147483647 w 188"/>
              <a:gd name="T1" fmla="*/ 2147483647 h 203"/>
              <a:gd name="T2" fmla="*/ 0 w 188"/>
              <a:gd name="T3" fmla="*/ 2147483647 h 203"/>
              <a:gd name="T4" fmla="*/ 2147483647 w 188"/>
              <a:gd name="T5" fmla="*/ 0 h 203"/>
              <a:gd name="T6" fmla="*/ 2147483647 w 188"/>
              <a:gd name="T7" fmla="*/ 2147483647 h 203"/>
              <a:gd name="T8" fmla="*/ 2147483647 w 188"/>
              <a:gd name="T9" fmla="*/ 2147483647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18" name="Freeform 8"/>
          <p:cNvSpPr>
            <a:spLocks/>
          </p:cNvSpPr>
          <p:nvPr/>
        </p:nvSpPr>
        <p:spPr bwMode="auto">
          <a:xfrm>
            <a:off x="3360738" y="2005013"/>
            <a:ext cx="234950" cy="206375"/>
          </a:xfrm>
          <a:custGeom>
            <a:avLst/>
            <a:gdLst>
              <a:gd name="T0" fmla="*/ 2147483647 w 209"/>
              <a:gd name="T1" fmla="*/ 2147483647 h 183"/>
              <a:gd name="T2" fmla="*/ 0 w 209"/>
              <a:gd name="T3" fmla="*/ 2147483647 h 183"/>
              <a:gd name="T4" fmla="*/ 2147483647 w 209"/>
              <a:gd name="T5" fmla="*/ 0 h 183"/>
              <a:gd name="T6" fmla="*/ 2147483647 w 209"/>
              <a:gd name="T7" fmla="*/ 2147483647 h 183"/>
              <a:gd name="T8" fmla="*/ 2147483647 w 209"/>
              <a:gd name="T9" fmla="*/ 2147483647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19" name="Freeform 9"/>
          <p:cNvSpPr>
            <a:spLocks/>
          </p:cNvSpPr>
          <p:nvPr/>
        </p:nvSpPr>
        <p:spPr bwMode="auto">
          <a:xfrm>
            <a:off x="3249613" y="2209800"/>
            <a:ext cx="234950" cy="163513"/>
          </a:xfrm>
          <a:custGeom>
            <a:avLst/>
            <a:gdLst>
              <a:gd name="T0" fmla="*/ 2147483647 w 211"/>
              <a:gd name="T1" fmla="*/ 2147483647 h 146"/>
              <a:gd name="T2" fmla="*/ 0 w 211"/>
              <a:gd name="T3" fmla="*/ 2147483647 h 146"/>
              <a:gd name="T4" fmla="*/ 2147483647 w 211"/>
              <a:gd name="T5" fmla="*/ 0 h 146"/>
              <a:gd name="T6" fmla="*/ 2147483647 w 211"/>
              <a:gd name="T7" fmla="*/ 2147483647 h 146"/>
              <a:gd name="T8" fmla="*/ 2147483647 w 211"/>
              <a:gd name="T9" fmla="*/ 2147483647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0" name="Freeform 10"/>
          <p:cNvSpPr>
            <a:spLocks/>
          </p:cNvSpPr>
          <p:nvPr/>
        </p:nvSpPr>
        <p:spPr bwMode="auto">
          <a:xfrm>
            <a:off x="3209925" y="2447925"/>
            <a:ext cx="214313" cy="107950"/>
          </a:xfrm>
          <a:custGeom>
            <a:avLst/>
            <a:gdLst>
              <a:gd name="T0" fmla="*/ 2147483647 w 190"/>
              <a:gd name="T1" fmla="*/ 2147483647 h 95"/>
              <a:gd name="T2" fmla="*/ 0 w 190"/>
              <a:gd name="T3" fmla="*/ 2147483647 h 95"/>
              <a:gd name="T4" fmla="*/ 0 w 190"/>
              <a:gd name="T5" fmla="*/ 0 h 95"/>
              <a:gd name="T6" fmla="*/ 2147483647 w 190"/>
              <a:gd name="T7" fmla="*/ 0 h 95"/>
              <a:gd name="T8" fmla="*/ 2147483647 w 190"/>
              <a:gd name="T9" fmla="*/ 2147483647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1" name="Freeform 11"/>
          <p:cNvSpPr>
            <a:spLocks/>
          </p:cNvSpPr>
          <p:nvPr/>
        </p:nvSpPr>
        <p:spPr bwMode="auto">
          <a:xfrm>
            <a:off x="3214688" y="2632075"/>
            <a:ext cx="228600" cy="166688"/>
          </a:xfrm>
          <a:custGeom>
            <a:avLst/>
            <a:gdLst>
              <a:gd name="T0" fmla="*/ 2147483647 w 202"/>
              <a:gd name="T1" fmla="*/ 2147483647 h 148"/>
              <a:gd name="T2" fmla="*/ 2147483647 w 202"/>
              <a:gd name="T3" fmla="*/ 2147483647 h 148"/>
              <a:gd name="T4" fmla="*/ 0 w 202"/>
              <a:gd name="T5" fmla="*/ 2147483647 h 148"/>
              <a:gd name="T6" fmla="*/ 2147483647 w 202"/>
              <a:gd name="T7" fmla="*/ 0 h 148"/>
              <a:gd name="T8" fmla="*/ 2147483647 w 202"/>
              <a:gd name="T9" fmla="*/ 2147483647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2" name="Freeform 12"/>
          <p:cNvSpPr>
            <a:spLocks/>
          </p:cNvSpPr>
          <p:nvPr/>
        </p:nvSpPr>
        <p:spPr bwMode="auto">
          <a:xfrm>
            <a:off x="3298825" y="2806700"/>
            <a:ext cx="228600" cy="212725"/>
          </a:xfrm>
          <a:custGeom>
            <a:avLst/>
            <a:gdLst>
              <a:gd name="T0" fmla="*/ 2147483647 w 202"/>
              <a:gd name="T1" fmla="*/ 2147483647 h 188"/>
              <a:gd name="T2" fmla="*/ 2147483647 w 202"/>
              <a:gd name="T3" fmla="*/ 2147483647 h 188"/>
              <a:gd name="T4" fmla="*/ 0 w 202"/>
              <a:gd name="T5" fmla="*/ 2147483647 h 188"/>
              <a:gd name="T6" fmla="*/ 2147483647 w 202"/>
              <a:gd name="T7" fmla="*/ 0 h 188"/>
              <a:gd name="T8" fmla="*/ 2147483647 w 202"/>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3" name="Freeform 13"/>
          <p:cNvSpPr>
            <a:spLocks/>
          </p:cNvSpPr>
          <p:nvPr/>
        </p:nvSpPr>
        <p:spPr bwMode="auto">
          <a:xfrm>
            <a:off x="3449638" y="2959100"/>
            <a:ext cx="206375" cy="234950"/>
          </a:xfrm>
          <a:custGeom>
            <a:avLst/>
            <a:gdLst>
              <a:gd name="T0" fmla="*/ 2147483647 w 183"/>
              <a:gd name="T1" fmla="*/ 2147483647 h 209"/>
              <a:gd name="T2" fmla="*/ 2147483647 w 183"/>
              <a:gd name="T3" fmla="*/ 2147483647 h 209"/>
              <a:gd name="T4" fmla="*/ 0 w 183"/>
              <a:gd name="T5" fmla="*/ 2147483647 h 209"/>
              <a:gd name="T6" fmla="*/ 2147483647 w 183"/>
              <a:gd name="T7" fmla="*/ 0 h 209"/>
              <a:gd name="T8" fmla="*/ 2147483647 w 183"/>
              <a:gd name="T9" fmla="*/ 2147483647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4" name="Freeform 14"/>
          <p:cNvSpPr>
            <a:spLocks/>
          </p:cNvSpPr>
          <p:nvPr/>
        </p:nvSpPr>
        <p:spPr bwMode="auto">
          <a:xfrm>
            <a:off x="3654425" y="3070225"/>
            <a:ext cx="165100" cy="234950"/>
          </a:xfrm>
          <a:custGeom>
            <a:avLst/>
            <a:gdLst>
              <a:gd name="T0" fmla="*/ 2147483647 w 146"/>
              <a:gd name="T1" fmla="*/ 2147483647 h 210"/>
              <a:gd name="T2" fmla="*/ 2147483647 w 146"/>
              <a:gd name="T3" fmla="*/ 2147483647 h 210"/>
              <a:gd name="T4" fmla="*/ 0 w 146"/>
              <a:gd name="T5" fmla="*/ 2147483647 h 210"/>
              <a:gd name="T6" fmla="*/ 2147483647 w 146"/>
              <a:gd name="T7" fmla="*/ 0 h 210"/>
              <a:gd name="T8" fmla="*/ 2147483647 w 146"/>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5" name="Freeform 15"/>
          <p:cNvSpPr>
            <a:spLocks/>
          </p:cNvSpPr>
          <p:nvPr/>
        </p:nvSpPr>
        <p:spPr bwMode="auto">
          <a:xfrm>
            <a:off x="3894138" y="3130550"/>
            <a:ext cx="106362" cy="214313"/>
          </a:xfrm>
          <a:custGeom>
            <a:avLst/>
            <a:gdLst>
              <a:gd name="T0" fmla="*/ 2147483647 w 94"/>
              <a:gd name="T1" fmla="*/ 2147483647 h 190"/>
              <a:gd name="T2" fmla="*/ 2147483647 w 94"/>
              <a:gd name="T3" fmla="*/ 2147483647 h 190"/>
              <a:gd name="T4" fmla="*/ 0 w 94"/>
              <a:gd name="T5" fmla="*/ 2147483647 h 190"/>
              <a:gd name="T6" fmla="*/ 0 w 94"/>
              <a:gd name="T7" fmla="*/ 0 h 190"/>
              <a:gd name="T8" fmla="*/ 2147483647 w 94"/>
              <a:gd name="T9" fmla="*/ 2147483647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6" name="Freeform 16"/>
          <p:cNvSpPr>
            <a:spLocks/>
          </p:cNvSpPr>
          <p:nvPr/>
        </p:nvSpPr>
        <p:spPr bwMode="auto">
          <a:xfrm>
            <a:off x="4076700" y="3111500"/>
            <a:ext cx="168275" cy="228600"/>
          </a:xfrm>
          <a:custGeom>
            <a:avLst/>
            <a:gdLst>
              <a:gd name="T0" fmla="*/ 2147483647 w 149"/>
              <a:gd name="T1" fmla="*/ 0 h 202"/>
              <a:gd name="T2" fmla="*/ 2147483647 w 149"/>
              <a:gd name="T3" fmla="*/ 2147483647 h 202"/>
              <a:gd name="T4" fmla="*/ 2147483647 w 149"/>
              <a:gd name="T5" fmla="*/ 2147483647 h 202"/>
              <a:gd name="T6" fmla="*/ 0 w 149"/>
              <a:gd name="T7" fmla="*/ 2147483647 h 202"/>
              <a:gd name="T8" fmla="*/ 2147483647 w 149"/>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7" name="Freeform 17"/>
          <p:cNvSpPr>
            <a:spLocks/>
          </p:cNvSpPr>
          <p:nvPr/>
        </p:nvSpPr>
        <p:spPr bwMode="auto">
          <a:xfrm>
            <a:off x="4252913" y="3028950"/>
            <a:ext cx="211137" cy="228600"/>
          </a:xfrm>
          <a:custGeom>
            <a:avLst/>
            <a:gdLst>
              <a:gd name="T0" fmla="*/ 2147483647 w 188"/>
              <a:gd name="T1" fmla="*/ 0 h 203"/>
              <a:gd name="T2" fmla="*/ 2147483647 w 188"/>
              <a:gd name="T3" fmla="*/ 2147483647 h 203"/>
              <a:gd name="T4" fmla="*/ 2147483647 w 188"/>
              <a:gd name="T5" fmla="*/ 2147483647 h 203"/>
              <a:gd name="T6" fmla="*/ 0 w 188"/>
              <a:gd name="T7" fmla="*/ 2147483647 h 203"/>
              <a:gd name="T8" fmla="*/ 2147483647 w 188"/>
              <a:gd name="T9" fmla="*/ 0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8" name="Freeform 18"/>
          <p:cNvSpPr>
            <a:spLocks/>
          </p:cNvSpPr>
          <p:nvPr/>
        </p:nvSpPr>
        <p:spPr bwMode="auto">
          <a:xfrm>
            <a:off x="4403725" y="2898775"/>
            <a:ext cx="234950" cy="206375"/>
          </a:xfrm>
          <a:custGeom>
            <a:avLst/>
            <a:gdLst>
              <a:gd name="T0" fmla="*/ 2147483647 w 210"/>
              <a:gd name="T1" fmla="*/ 0 h 183"/>
              <a:gd name="T2" fmla="*/ 2147483647 w 210"/>
              <a:gd name="T3" fmla="*/ 2147483647 h 183"/>
              <a:gd name="T4" fmla="*/ 2147483647 w 210"/>
              <a:gd name="T5" fmla="*/ 2147483647 h 183"/>
              <a:gd name="T6" fmla="*/ 0 w 210"/>
              <a:gd name="T7" fmla="*/ 2147483647 h 183"/>
              <a:gd name="T8" fmla="*/ 2147483647 w 210"/>
              <a:gd name="T9" fmla="*/ 0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29" name="Freeform 19"/>
          <p:cNvSpPr>
            <a:spLocks/>
          </p:cNvSpPr>
          <p:nvPr/>
        </p:nvSpPr>
        <p:spPr bwMode="auto">
          <a:xfrm>
            <a:off x="4514850" y="2735263"/>
            <a:ext cx="234950" cy="165100"/>
          </a:xfrm>
          <a:custGeom>
            <a:avLst/>
            <a:gdLst>
              <a:gd name="T0" fmla="*/ 2147483647 w 210"/>
              <a:gd name="T1" fmla="*/ 0 h 146"/>
              <a:gd name="T2" fmla="*/ 2147483647 w 210"/>
              <a:gd name="T3" fmla="*/ 2147483647 h 146"/>
              <a:gd name="T4" fmla="*/ 2147483647 w 210"/>
              <a:gd name="T5" fmla="*/ 2147483647 h 146"/>
              <a:gd name="T6" fmla="*/ 0 w 210"/>
              <a:gd name="T7" fmla="*/ 2147483647 h 146"/>
              <a:gd name="T8" fmla="*/ 2147483647 w 210"/>
              <a:gd name="T9" fmla="*/ 0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30" name="Freeform 20"/>
          <p:cNvSpPr>
            <a:spLocks/>
          </p:cNvSpPr>
          <p:nvPr/>
        </p:nvSpPr>
        <p:spPr bwMode="auto">
          <a:xfrm>
            <a:off x="4575175" y="2555875"/>
            <a:ext cx="214313" cy="104775"/>
          </a:xfrm>
          <a:custGeom>
            <a:avLst/>
            <a:gdLst>
              <a:gd name="T0" fmla="*/ 2147483647 w 190"/>
              <a:gd name="T1" fmla="*/ 0 h 94"/>
              <a:gd name="T2" fmla="*/ 2147483647 w 190"/>
              <a:gd name="T3" fmla="*/ 0 h 94"/>
              <a:gd name="T4" fmla="*/ 2147483647 w 190"/>
              <a:gd name="T5" fmla="*/ 2147483647 h 94"/>
              <a:gd name="T6" fmla="*/ 0 w 190"/>
              <a:gd name="T7" fmla="*/ 2147483647 h 94"/>
              <a:gd name="T8" fmla="*/ 2147483647 w 190"/>
              <a:gd name="T9" fmla="*/ 0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31" name="Freeform 21"/>
          <p:cNvSpPr>
            <a:spLocks/>
          </p:cNvSpPr>
          <p:nvPr/>
        </p:nvSpPr>
        <p:spPr bwMode="auto">
          <a:xfrm>
            <a:off x="4556125" y="2311400"/>
            <a:ext cx="228600" cy="166688"/>
          </a:xfrm>
          <a:custGeom>
            <a:avLst/>
            <a:gdLst>
              <a:gd name="T0" fmla="*/ 0 w 202"/>
              <a:gd name="T1" fmla="*/ 2147483647 h 148"/>
              <a:gd name="T2" fmla="*/ 2147483647 w 202"/>
              <a:gd name="T3" fmla="*/ 0 h 148"/>
              <a:gd name="T4" fmla="*/ 2147483647 w 202"/>
              <a:gd name="T5" fmla="*/ 2147483647 h 148"/>
              <a:gd name="T6" fmla="*/ 2147483647 w 202"/>
              <a:gd name="T7" fmla="*/ 2147483647 h 148"/>
              <a:gd name="T8" fmla="*/ 0 w 202"/>
              <a:gd name="T9" fmla="*/ 2147483647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32" name="Freeform 22"/>
          <p:cNvSpPr>
            <a:spLocks/>
          </p:cNvSpPr>
          <p:nvPr/>
        </p:nvSpPr>
        <p:spPr bwMode="auto">
          <a:xfrm>
            <a:off x="4471988" y="2090738"/>
            <a:ext cx="230187" cy="211137"/>
          </a:xfrm>
          <a:custGeom>
            <a:avLst/>
            <a:gdLst>
              <a:gd name="T0" fmla="*/ 0 w 203"/>
              <a:gd name="T1" fmla="*/ 2147483647 h 188"/>
              <a:gd name="T2" fmla="*/ 2147483647 w 203"/>
              <a:gd name="T3" fmla="*/ 0 h 188"/>
              <a:gd name="T4" fmla="*/ 2147483647 w 203"/>
              <a:gd name="T5" fmla="*/ 2147483647 h 188"/>
              <a:gd name="T6" fmla="*/ 2147483647 w 203"/>
              <a:gd name="T7" fmla="*/ 2147483647 h 188"/>
              <a:gd name="T8" fmla="*/ 0 w 203"/>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33" name="Freeform 23"/>
          <p:cNvSpPr>
            <a:spLocks/>
          </p:cNvSpPr>
          <p:nvPr/>
        </p:nvSpPr>
        <p:spPr bwMode="auto">
          <a:xfrm>
            <a:off x="4343400" y="1914525"/>
            <a:ext cx="206375" cy="236538"/>
          </a:xfrm>
          <a:custGeom>
            <a:avLst/>
            <a:gdLst>
              <a:gd name="T0" fmla="*/ 0 w 183"/>
              <a:gd name="T1" fmla="*/ 2147483647 h 209"/>
              <a:gd name="T2" fmla="*/ 2147483647 w 183"/>
              <a:gd name="T3" fmla="*/ 0 h 209"/>
              <a:gd name="T4" fmla="*/ 2147483647 w 183"/>
              <a:gd name="T5" fmla="*/ 2147483647 h 209"/>
              <a:gd name="T6" fmla="*/ 2147483647 w 183"/>
              <a:gd name="T7" fmla="*/ 2147483647 h 209"/>
              <a:gd name="T8" fmla="*/ 0 w 183"/>
              <a:gd name="T9" fmla="*/ 2147483647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534" name="Freeform 24"/>
          <p:cNvSpPr>
            <a:spLocks/>
          </p:cNvSpPr>
          <p:nvPr/>
        </p:nvSpPr>
        <p:spPr bwMode="auto">
          <a:xfrm>
            <a:off x="4179888" y="1803400"/>
            <a:ext cx="165100" cy="236538"/>
          </a:xfrm>
          <a:custGeom>
            <a:avLst/>
            <a:gdLst>
              <a:gd name="T0" fmla="*/ 0 w 146"/>
              <a:gd name="T1" fmla="*/ 2147483647 h 210"/>
              <a:gd name="T2" fmla="*/ 2147483647 w 146"/>
              <a:gd name="T3" fmla="*/ 0 h 210"/>
              <a:gd name="T4" fmla="*/ 2147483647 w 146"/>
              <a:gd name="T5" fmla="*/ 2147483647 h 210"/>
              <a:gd name="T6" fmla="*/ 2147483647 w 146"/>
              <a:gd name="T7" fmla="*/ 2147483647 h 210"/>
              <a:gd name="T8" fmla="*/ 0 w 146"/>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81" name="Text Box 10"/>
          <p:cNvSpPr txBox="1">
            <a:spLocks noChangeArrowheads="1"/>
          </p:cNvSpPr>
          <p:nvPr/>
        </p:nvSpPr>
        <p:spPr bwMode="auto">
          <a:xfrm>
            <a:off x="1092200" y="3505200"/>
            <a:ext cx="17176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1400" b="1">
                <a:solidFill>
                  <a:srgbClr val="C8A26E"/>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 eros suscipit. </a:t>
            </a:r>
          </a:p>
        </p:txBody>
      </p:sp>
      <p:sp>
        <p:nvSpPr>
          <p:cNvPr id="25682" name="Text Box 10"/>
          <p:cNvSpPr txBox="1">
            <a:spLocks noChangeArrowheads="1"/>
          </p:cNvSpPr>
          <p:nvPr/>
        </p:nvSpPr>
        <p:spPr bwMode="auto">
          <a:xfrm>
            <a:off x="3194050" y="3505200"/>
            <a:ext cx="17176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sz="1400" b="1">
                <a:solidFill>
                  <a:srgbClr val="C8A26E"/>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 eros suscipit. </a:t>
            </a:r>
          </a:p>
        </p:txBody>
      </p:sp>
      <p:cxnSp>
        <p:nvCxnSpPr>
          <p:cNvPr id="25683" name="Straight Connector 86"/>
          <p:cNvCxnSpPr>
            <a:cxnSpLocks noChangeShapeType="1"/>
          </p:cNvCxnSpPr>
          <p:nvPr/>
        </p:nvCxnSpPr>
        <p:spPr bwMode="auto">
          <a:xfrm>
            <a:off x="5114925" y="1752600"/>
            <a:ext cx="0" cy="3048000"/>
          </a:xfrm>
          <a:prstGeom prst="line">
            <a:avLst/>
          </a:prstGeom>
          <a:noFill/>
          <a:ln w="9525">
            <a:solidFill>
              <a:srgbClr val="A6A6A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684" name="Freeform 5"/>
          <p:cNvSpPr>
            <a:spLocks/>
          </p:cNvSpPr>
          <p:nvPr/>
        </p:nvSpPr>
        <p:spPr bwMode="auto">
          <a:xfrm>
            <a:off x="5495925" y="3429000"/>
            <a:ext cx="1455738" cy="1370013"/>
          </a:xfrm>
          <a:custGeom>
            <a:avLst/>
            <a:gdLst>
              <a:gd name="T0" fmla="*/ 2147483647 w 1130"/>
              <a:gd name="T1" fmla="*/ 2147483647 h 820"/>
              <a:gd name="T2" fmla="*/ 2147483647 w 1130"/>
              <a:gd name="T3" fmla="*/ 0 h 820"/>
              <a:gd name="T4" fmla="*/ 2147483647 w 1130"/>
              <a:gd name="T5" fmla="*/ 2147483647 h 820"/>
              <a:gd name="T6" fmla="*/ 2147483647 w 1130"/>
              <a:gd name="T7" fmla="*/ 2147483647 h 820"/>
              <a:gd name="T8" fmla="*/ 0 w 1130"/>
              <a:gd name="T9" fmla="*/ 2147483647 h 820"/>
              <a:gd name="T10" fmla="*/ 0 w 1130"/>
              <a:gd name="T11" fmla="*/ 2147483647 h 820"/>
              <a:gd name="T12" fmla="*/ 2147483647 w 1130"/>
              <a:gd name="T13" fmla="*/ 2147483647 h 820"/>
              <a:gd name="T14" fmla="*/ 2147483647 w 1130"/>
              <a:gd name="T15" fmla="*/ 2147483647 h 820"/>
              <a:gd name="T16" fmla="*/ 2147483647 w 1130"/>
              <a:gd name="T17" fmla="*/ 2147483647 h 820"/>
              <a:gd name="T18" fmla="*/ 2147483647 w 1130"/>
              <a:gd name="T19" fmla="*/ 2147483647 h 820"/>
              <a:gd name="T20" fmla="*/ 2147483647 w 1130"/>
              <a:gd name="T21" fmla="*/ 2147483647 h 820"/>
              <a:gd name="T22" fmla="*/ 2147483647 w 1130"/>
              <a:gd name="T23" fmla="*/ 2147483647 h 8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85" name="Text Box 10"/>
          <p:cNvSpPr txBox="1">
            <a:spLocks noChangeArrowheads="1"/>
          </p:cNvSpPr>
          <p:nvPr/>
        </p:nvSpPr>
        <p:spPr bwMode="auto">
          <a:xfrm>
            <a:off x="5572125" y="3733800"/>
            <a:ext cx="1339850" cy="960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Nunc a leo magna, sit amet consequat.</a:t>
            </a:r>
          </a:p>
        </p:txBody>
      </p:sp>
      <p:sp>
        <p:nvSpPr>
          <p:cNvPr id="25686" name="Freeform 5"/>
          <p:cNvSpPr>
            <a:spLocks/>
          </p:cNvSpPr>
          <p:nvPr/>
        </p:nvSpPr>
        <p:spPr bwMode="auto">
          <a:xfrm>
            <a:off x="7423150" y="3429000"/>
            <a:ext cx="1455738" cy="1370013"/>
          </a:xfrm>
          <a:custGeom>
            <a:avLst/>
            <a:gdLst>
              <a:gd name="T0" fmla="*/ 2147483647 w 1130"/>
              <a:gd name="T1" fmla="*/ 2147483647 h 820"/>
              <a:gd name="T2" fmla="*/ 2147483647 w 1130"/>
              <a:gd name="T3" fmla="*/ 0 h 820"/>
              <a:gd name="T4" fmla="*/ 2147483647 w 1130"/>
              <a:gd name="T5" fmla="*/ 2147483647 h 820"/>
              <a:gd name="T6" fmla="*/ 2147483647 w 1130"/>
              <a:gd name="T7" fmla="*/ 2147483647 h 820"/>
              <a:gd name="T8" fmla="*/ 0 w 1130"/>
              <a:gd name="T9" fmla="*/ 2147483647 h 820"/>
              <a:gd name="T10" fmla="*/ 0 w 1130"/>
              <a:gd name="T11" fmla="*/ 2147483647 h 820"/>
              <a:gd name="T12" fmla="*/ 2147483647 w 1130"/>
              <a:gd name="T13" fmla="*/ 2147483647 h 820"/>
              <a:gd name="T14" fmla="*/ 2147483647 w 1130"/>
              <a:gd name="T15" fmla="*/ 2147483647 h 820"/>
              <a:gd name="T16" fmla="*/ 2147483647 w 1130"/>
              <a:gd name="T17" fmla="*/ 2147483647 h 820"/>
              <a:gd name="T18" fmla="*/ 2147483647 w 1130"/>
              <a:gd name="T19" fmla="*/ 2147483647 h 820"/>
              <a:gd name="T20" fmla="*/ 2147483647 w 1130"/>
              <a:gd name="T21" fmla="*/ 2147483647 h 820"/>
              <a:gd name="T22" fmla="*/ 2147483647 w 1130"/>
              <a:gd name="T23" fmla="*/ 2147483647 h 8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87" name="Text Box 10"/>
          <p:cNvSpPr txBox="1">
            <a:spLocks noChangeArrowheads="1"/>
          </p:cNvSpPr>
          <p:nvPr/>
        </p:nvSpPr>
        <p:spPr bwMode="auto">
          <a:xfrm>
            <a:off x="7499350" y="3733800"/>
            <a:ext cx="1339850" cy="960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Nunc a leo magna, sit amet consequat.</a:t>
            </a:r>
          </a:p>
        </p:txBody>
      </p:sp>
      <p:sp>
        <p:nvSpPr>
          <p:cNvPr id="25688" name="Text Box 7"/>
          <p:cNvSpPr txBox="1">
            <a:spLocks noChangeArrowheads="1"/>
          </p:cNvSpPr>
          <p:nvPr/>
        </p:nvSpPr>
        <p:spPr bwMode="auto">
          <a:xfrm>
            <a:off x="5872163" y="2362200"/>
            <a:ext cx="723900" cy="409575"/>
          </a:xfrm>
          <a:prstGeom prst="rect">
            <a:avLst/>
          </a:prstGeom>
          <a:noFill/>
          <a:ln>
            <a:noFill/>
          </a:ln>
          <a:effectLst/>
          <a:extLst>
            <a:ext uri="{909E8E84-426E-40DD-AFC4-6F175D3DCCD1}">
              <a14:hiddenFill xmlns:a14="http://schemas.microsoft.com/office/drawing/2010/main">
                <a:solidFill>
                  <a:srgbClr val="C1742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6990" tIns="21590" rIns="46990" bIns="2159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30%</a:t>
            </a:r>
          </a:p>
        </p:txBody>
      </p:sp>
      <p:sp>
        <p:nvSpPr>
          <p:cNvPr id="25689" name="Text Box 7"/>
          <p:cNvSpPr txBox="1">
            <a:spLocks noChangeArrowheads="1"/>
          </p:cNvSpPr>
          <p:nvPr/>
        </p:nvSpPr>
        <p:spPr bwMode="auto">
          <a:xfrm>
            <a:off x="7818438" y="2343150"/>
            <a:ext cx="720725" cy="41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400">
                <a:solidFill>
                  <a:schemeClr val="bg1"/>
                </a:solidFill>
                <a:latin typeface="微软雅黑" pitchFamily="34" charset="-122"/>
                <a:ea typeface="微软雅黑" pitchFamily="34" charset="-122"/>
              </a:rPr>
              <a:t>60%</a:t>
            </a:r>
          </a:p>
        </p:txBody>
      </p:sp>
      <p:sp>
        <p:nvSpPr>
          <p:cNvPr id="25690" name="Text Box 7"/>
          <p:cNvSpPr txBox="1">
            <a:spLocks noChangeArrowheads="1"/>
          </p:cNvSpPr>
          <p:nvPr/>
        </p:nvSpPr>
        <p:spPr bwMode="auto">
          <a:xfrm>
            <a:off x="3587750" y="2349500"/>
            <a:ext cx="825500" cy="469900"/>
          </a:xfrm>
          <a:prstGeom prst="rect">
            <a:avLst/>
          </a:prstGeom>
          <a:noFill/>
          <a:ln>
            <a:noFill/>
          </a:ln>
          <a:effectLst/>
          <a:extLst>
            <a:ext uri="{909E8E84-426E-40DD-AFC4-6F175D3DCCD1}">
              <a14:hiddenFill xmlns:a14="http://schemas.microsoft.com/office/drawing/2010/main">
                <a:solidFill>
                  <a:srgbClr val="C8A26E"/>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6990" tIns="21590" rIns="46990" bIns="2159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800">
                <a:solidFill>
                  <a:srgbClr val="C8A26E"/>
                </a:solidFill>
                <a:latin typeface="微软雅黑" pitchFamily="34" charset="-122"/>
                <a:ea typeface="微软雅黑" pitchFamily="34" charset="-122"/>
              </a:rPr>
              <a:t>75%</a:t>
            </a:r>
          </a:p>
        </p:txBody>
      </p:sp>
      <p:sp>
        <p:nvSpPr>
          <p:cNvPr id="25691" name="Text Box 7"/>
          <p:cNvSpPr txBox="1">
            <a:spLocks noChangeArrowheads="1"/>
          </p:cNvSpPr>
          <p:nvPr/>
        </p:nvSpPr>
        <p:spPr bwMode="auto">
          <a:xfrm>
            <a:off x="1460500" y="2349500"/>
            <a:ext cx="823913"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en-CA" altLang="en-US" sz="2800">
                <a:solidFill>
                  <a:srgbClr val="C8A26E"/>
                </a:solidFill>
                <a:latin typeface="微软雅黑" pitchFamily="34" charset="-122"/>
                <a:ea typeface="微软雅黑" pitchFamily="34" charset="-122"/>
              </a:rPr>
              <a:t>35%</a:t>
            </a:r>
          </a:p>
        </p:txBody>
      </p:sp>
      <p:sp>
        <p:nvSpPr>
          <p:cNvPr id="19546" name="Text Box 92"/>
          <p:cNvSpPr txBox="1">
            <a:spLocks noChangeArrowheads="1"/>
          </p:cNvSpPr>
          <p:nvPr/>
        </p:nvSpPr>
        <p:spPr bwMode="auto">
          <a:xfrm>
            <a:off x="479425" y="1666875"/>
            <a:ext cx="4953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a:solidFill>
                  <a:srgbClr val="C8A26E"/>
                </a:solidFill>
                <a:ea typeface="微软雅黑" pitchFamily="34" charset="-122"/>
              </a:rPr>
              <a:t>原始</a:t>
            </a:r>
          </a:p>
          <a:p>
            <a:pPr eaLnBrk="1" hangingPunct="1"/>
            <a:r>
              <a:rPr lang="zh-CN" altLang="en-US">
                <a:solidFill>
                  <a:srgbClr val="C8A26E"/>
                </a:solidFill>
                <a:ea typeface="微软雅黑" pitchFamily="34" charset="-122"/>
              </a:rPr>
              <a:t>股权</a:t>
            </a:r>
          </a:p>
        </p:txBody>
      </p:sp>
      <p:sp>
        <p:nvSpPr>
          <p:cNvPr id="19547" name="Text Box 93"/>
          <p:cNvSpPr txBox="1">
            <a:spLocks noChangeArrowheads="1"/>
          </p:cNvSpPr>
          <p:nvPr/>
        </p:nvSpPr>
        <p:spPr bwMode="auto">
          <a:xfrm>
            <a:off x="9051925" y="1666875"/>
            <a:ext cx="495300"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a:solidFill>
                  <a:srgbClr val="C8A26E"/>
                </a:solidFill>
                <a:ea typeface="微软雅黑" pitchFamily="34" charset="-122"/>
              </a:rPr>
              <a:t>流</a:t>
            </a:r>
          </a:p>
          <a:p>
            <a:pPr eaLnBrk="1" hangingPunct="1"/>
            <a:r>
              <a:rPr lang="zh-CN" altLang="en-US">
                <a:solidFill>
                  <a:srgbClr val="C8A26E"/>
                </a:solidFill>
                <a:ea typeface="微软雅黑" pitchFamily="34" charset="-122"/>
              </a:rPr>
              <a:t>动股</a:t>
            </a:r>
          </a:p>
          <a:p>
            <a:pPr eaLnBrk="1" hangingPunct="1"/>
            <a:r>
              <a:rPr lang="zh-CN" altLang="en-US">
                <a:solidFill>
                  <a:srgbClr val="C8A26E"/>
                </a:solidFill>
                <a:ea typeface="微软雅黑" pitchFamily="34" charset="-122"/>
              </a:rPr>
              <a:t>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wipe(down)">
                                      <p:cBhvr>
                                        <p:cTn id="7" dur="290">
                                          <p:stCondLst>
                                            <p:cond delay="0"/>
                                          </p:stCondLst>
                                        </p:cTn>
                                        <p:tgtEl>
                                          <p:spTgt spid="25606"/>
                                        </p:tgtEl>
                                      </p:cBhvr>
                                    </p:animEffect>
                                    <p:anim calcmode="lin" valueType="num">
                                      <p:cBhvr>
                                        <p:cTn id="8" dur="911" tmFilter="0,0; 0.14,0.36; 0.43,0.73; 0.71,0.91; 1.0,1.0">
                                          <p:stCondLst>
                                            <p:cond delay="0"/>
                                          </p:stCondLst>
                                        </p:cTn>
                                        <p:tgtEl>
                                          <p:spTgt spid="2560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60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60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60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606"/>
                                        </p:tgtEl>
                                        <p:attrNameLst>
                                          <p:attrName>ppt_y</p:attrName>
                                        </p:attrNameLst>
                                      </p:cBhvr>
                                      <p:tavLst>
                                        <p:tav tm="0" fmla="#ppt_y-sin(pi*$)/81">
                                          <p:val>
                                            <p:fltVal val="0"/>
                                          </p:val>
                                        </p:tav>
                                        <p:tav tm="100000">
                                          <p:val>
                                            <p:fltVal val="1"/>
                                          </p:val>
                                        </p:tav>
                                      </p:tavLst>
                                    </p:anim>
                                    <p:animScale>
                                      <p:cBhvr>
                                        <p:cTn id="13" dur="13">
                                          <p:stCondLst>
                                            <p:cond delay="325"/>
                                          </p:stCondLst>
                                        </p:cTn>
                                        <p:tgtEl>
                                          <p:spTgt spid="25606"/>
                                        </p:tgtEl>
                                      </p:cBhvr>
                                      <p:to x="100000" y="60000"/>
                                    </p:animScale>
                                    <p:animScale>
                                      <p:cBhvr>
                                        <p:cTn id="14" dur="83" decel="50000">
                                          <p:stCondLst>
                                            <p:cond delay="338"/>
                                          </p:stCondLst>
                                        </p:cTn>
                                        <p:tgtEl>
                                          <p:spTgt spid="25606"/>
                                        </p:tgtEl>
                                      </p:cBhvr>
                                      <p:to x="100000" y="100000"/>
                                    </p:animScale>
                                    <p:animScale>
                                      <p:cBhvr>
                                        <p:cTn id="15" dur="13">
                                          <p:stCondLst>
                                            <p:cond delay="656"/>
                                          </p:stCondLst>
                                        </p:cTn>
                                        <p:tgtEl>
                                          <p:spTgt spid="25606"/>
                                        </p:tgtEl>
                                      </p:cBhvr>
                                      <p:to x="100000" y="80000"/>
                                    </p:animScale>
                                    <p:animScale>
                                      <p:cBhvr>
                                        <p:cTn id="16" dur="83" decel="50000">
                                          <p:stCondLst>
                                            <p:cond delay="669"/>
                                          </p:stCondLst>
                                        </p:cTn>
                                        <p:tgtEl>
                                          <p:spTgt spid="25606"/>
                                        </p:tgtEl>
                                      </p:cBhvr>
                                      <p:to x="100000" y="100000"/>
                                    </p:animScale>
                                    <p:animScale>
                                      <p:cBhvr>
                                        <p:cTn id="17" dur="13">
                                          <p:stCondLst>
                                            <p:cond delay="821"/>
                                          </p:stCondLst>
                                        </p:cTn>
                                        <p:tgtEl>
                                          <p:spTgt spid="25606"/>
                                        </p:tgtEl>
                                      </p:cBhvr>
                                      <p:to x="100000" y="90000"/>
                                    </p:animScale>
                                    <p:animScale>
                                      <p:cBhvr>
                                        <p:cTn id="18" dur="83" decel="50000">
                                          <p:stCondLst>
                                            <p:cond delay="834"/>
                                          </p:stCondLst>
                                        </p:cTn>
                                        <p:tgtEl>
                                          <p:spTgt spid="25606"/>
                                        </p:tgtEl>
                                      </p:cBhvr>
                                      <p:to x="100000" y="100000"/>
                                    </p:animScale>
                                    <p:animScale>
                                      <p:cBhvr>
                                        <p:cTn id="19" dur="13">
                                          <p:stCondLst>
                                            <p:cond delay="904"/>
                                          </p:stCondLst>
                                        </p:cTn>
                                        <p:tgtEl>
                                          <p:spTgt spid="25606"/>
                                        </p:tgtEl>
                                      </p:cBhvr>
                                      <p:to x="100000" y="95000"/>
                                    </p:animScale>
                                    <p:animScale>
                                      <p:cBhvr>
                                        <p:cTn id="20" dur="83" decel="50000">
                                          <p:stCondLst>
                                            <p:cond delay="917"/>
                                          </p:stCondLst>
                                        </p:cTn>
                                        <p:tgtEl>
                                          <p:spTgt spid="25606"/>
                                        </p:tgtEl>
                                      </p:cBhvr>
                                      <p:to x="100000" y="100000"/>
                                    </p:animScale>
                                  </p:childTnLst>
                                </p:cTn>
                              </p:par>
                            </p:childTnLst>
                          </p:cTn>
                        </p:par>
                        <p:par>
                          <p:cTn id="21" fill="hold" nodeType="afterGroup">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5691"/>
                                        </p:tgtEl>
                                        <p:attrNameLst>
                                          <p:attrName>style.visibility</p:attrName>
                                        </p:attrNameLst>
                                      </p:cBhvr>
                                      <p:to>
                                        <p:strVal val="visible"/>
                                      </p:to>
                                    </p:set>
                                    <p:anim calcmode="lin" valueType="num">
                                      <p:cBhvr additive="base">
                                        <p:cTn id="24" dur="250" fill="hold"/>
                                        <p:tgtEl>
                                          <p:spTgt spid="25691"/>
                                        </p:tgtEl>
                                        <p:attrNameLst>
                                          <p:attrName>ppt_x</p:attrName>
                                        </p:attrNameLst>
                                      </p:cBhvr>
                                      <p:tavLst>
                                        <p:tav tm="0">
                                          <p:val>
                                            <p:strVal val="#ppt_x"/>
                                          </p:val>
                                        </p:tav>
                                        <p:tav tm="100000">
                                          <p:val>
                                            <p:strVal val="#ppt_x"/>
                                          </p:val>
                                        </p:tav>
                                      </p:tavLst>
                                    </p:anim>
                                    <p:anim calcmode="lin" valueType="num">
                                      <p:cBhvr additive="base">
                                        <p:cTn id="25" dur="250" fill="hold"/>
                                        <p:tgtEl>
                                          <p:spTgt spid="25691"/>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250"/>
                            </p:stCondLst>
                            <p:childTnLst>
                              <p:par>
                                <p:cTn id="27" presetID="2" presetClass="entr" presetSubtype="4" fill="hold" grpId="0" nodeType="afterEffect">
                                  <p:stCondLst>
                                    <p:cond delay="0"/>
                                  </p:stCondLst>
                                  <p:childTnLst>
                                    <p:set>
                                      <p:cBhvr>
                                        <p:cTn id="28" dur="1" fill="hold">
                                          <p:stCondLst>
                                            <p:cond delay="0"/>
                                          </p:stCondLst>
                                        </p:cTn>
                                        <p:tgtEl>
                                          <p:spTgt spid="25681"/>
                                        </p:tgtEl>
                                        <p:attrNameLst>
                                          <p:attrName>style.visibility</p:attrName>
                                        </p:attrNameLst>
                                      </p:cBhvr>
                                      <p:to>
                                        <p:strVal val="visible"/>
                                      </p:to>
                                    </p:set>
                                    <p:anim calcmode="lin" valueType="num">
                                      <p:cBhvr additive="base">
                                        <p:cTn id="29" dur="250" fill="hold"/>
                                        <p:tgtEl>
                                          <p:spTgt spid="25681"/>
                                        </p:tgtEl>
                                        <p:attrNameLst>
                                          <p:attrName>ppt_x</p:attrName>
                                        </p:attrNameLst>
                                      </p:cBhvr>
                                      <p:tavLst>
                                        <p:tav tm="0">
                                          <p:val>
                                            <p:strVal val="#ppt_x"/>
                                          </p:val>
                                        </p:tav>
                                        <p:tav tm="100000">
                                          <p:val>
                                            <p:strVal val="#ppt_x"/>
                                          </p:val>
                                        </p:tav>
                                      </p:tavLst>
                                    </p:anim>
                                    <p:anim calcmode="lin" valueType="num">
                                      <p:cBhvr additive="base">
                                        <p:cTn id="30" dur="250" fill="hold"/>
                                        <p:tgtEl>
                                          <p:spTgt spid="25681"/>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25690"/>
                                        </p:tgtEl>
                                        <p:attrNameLst>
                                          <p:attrName>style.visibility</p:attrName>
                                        </p:attrNameLst>
                                      </p:cBhvr>
                                      <p:to>
                                        <p:strVal val="visible"/>
                                      </p:to>
                                    </p:set>
                                    <p:anim calcmode="lin" valueType="num">
                                      <p:cBhvr additive="base">
                                        <p:cTn id="34" dur="250" fill="hold"/>
                                        <p:tgtEl>
                                          <p:spTgt spid="25690"/>
                                        </p:tgtEl>
                                        <p:attrNameLst>
                                          <p:attrName>ppt_x</p:attrName>
                                        </p:attrNameLst>
                                      </p:cBhvr>
                                      <p:tavLst>
                                        <p:tav tm="0">
                                          <p:val>
                                            <p:strVal val="#ppt_x"/>
                                          </p:val>
                                        </p:tav>
                                        <p:tav tm="100000">
                                          <p:val>
                                            <p:strVal val="#ppt_x"/>
                                          </p:val>
                                        </p:tav>
                                      </p:tavLst>
                                    </p:anim>
                                    <p:anim calcmode="lin" valueType="num">
                                      <p:cBhvr additive="base">
                                        <p:cTn id="35" dur="250" fill="hold"/>
                                        <p:tgtEl>
                                          <p:spTgt spid="25690"/>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750"/>
                            </p:stCondLst>
                            <p:childTnLst>
                              <p:par>
                                <p:cTn id="37" presetID="2" presetClass="entr" presetSubtype="4" fill="hold" grpId="0" nodeType="afterEffect">
                                  <p:stCondLst>
                                    <p:cond delay="0"/>
                                  </p:stCondLst>
                                  <p:childTnLst>
                                    <p:set>
                                      <p:cBhvr>
                                        <p:cTn id="38" dur="1" fill="hold">
                                          <p:stCondLst>
                                            <p:cond delay="0"/>
                                          </p:stCondLst>
                                        </p:cTn>
                                        <p:tgtEl>
                                          <p:spTgt spid="25682"/>
                                        </p:tgtEl>
                                        <p:attrNameLst>
                                          <p:attrName>style.visibility</p:attrName>
                                        </p:attrNameLst>
                                      </p:cBhvr>
                                      <p:to>
                                        <p:strVal val="visible"/>
                                      </p:to>
                                    </p:set>
                                    <p:anim calcmode="lin" valueType="num">
                                      <p:cBhvr additive="base">
                                        <p:cTn id="39" dur="250" fill="hold"/>
                                        <p:tgtEl>
                                          <p:spTgt spid="25682"/>
                                        </p:tgtEl>
                                        <p:attrNameLst>
                                          <p:attrName>ppt_x</p:attrName>
                                        </p:attrNameLst>
                                      </p:cBhvr>
                                      <p:tavLst>
                                        <p:tav tm="0">
                                          <p:val>
                                            <p:strVal val="#ppt_x"/>
                                          </p:val>
                                        </p:tav>
                                        <p:tav tm="100000">
                                          <p:val>
                                            <p:strVal val="#ppt_x"/>
                                          </p:val>
                                        </p:tav>
                                      </p:tavLst>
                                    </p:anim>
                                    <p:anim calcmode="lin" valueType="num">
                                      <p:cBhvr additive="base">
                                        <p:cTn id="40" dur="250" fill="hold"/>
                                        <p:tgtEl>
                                          <p:spTgt spid="25682"/>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000"/>
                            </p:stCondLst>
                            <p:childTnLst>
                              <p:par>
                                <p:cTn id="42" presetID="2" presetClass="entr" presetSubtype="4" fill="hold" nodeType="afterEffect">
                                  <p:stCondLst>
                                    <p:cond delay="0"/>
                                  </p:stCondLst>
                                  <p:childTnLst>
                                    <p:set>
                                      <p:cBhvr>
                                        <p:cTn id="43" dur="1" fill="hold">
                                          <p:stCondLst>
                                            <p:cond delay="0"/>
                                          </p:stCondLst>
                                        </p:cTn>
                                        <p:tgtEl>
                                          <p:spTgt spid="25683"/>
                                        </p:tgtEl>
                                        <p:attrNameLst>
                                          <p:attrName>style.visibility</p:attrName>
                                        </p:attrNameLst>
                                      </p:cBhvr>
                                      <p:to>
                                        <p:strVal val="visible"/>
                                      </p:to>
                                    </p:set>
                                    <p:anim calcmode="lin" valueType="num">
                                      <p:cBhvr additive="base">
                                        <p:cTn id="44" dur="250" fill="hold"/>
                                        <p:tgtEl>
                                          <p:spTgt spid="25683"/>
                                        </p:tgtEl>
                                        <p:attrNameLst>
                                          <p:attrName>ppt_x</p:attrName>
                                        </p:attrNameLst>
                                      </p:cBhvr>
                                      <p:tavLst>
                                        <p:tav tm="0">
                                          <p:val>
                                            <p:strVal val="#ppt_x"/>
                                          </p:val>
                                        </p:tav>
                                        <p:tav tm="100000">
                                          <p:val>
                                            <p:strVal val="#ppt_x"/>
                                          </p:val>
                                        </p:tav>
                                      </p:tavLst>
                                    </p:anim>
                                    <p:anim calcmode="lin" valueType="num">
                                      <p:cBhvr additive="base">
                                        <p:cTn id="45" dur="250" fill="hold"/>
                                        <p:tgtEl>
                                          <p:spTgt spid="25683"/>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250"/>
                            </p:stCondLst>
                            <p:childTnLst>
                              <p:par>
                                <p:cTn id="47" presetID="2" presetClass="entr" presetSubtype="4" fill="hold" grpId="0" nodeType="afterEffect">
                                  <p:stCondLst>
                                    <p:cond delay="0"/>
                                  </p:stCondLst>
                                  <p:childTnLst>
                                    <p:set>
                                      <p:cBhvr>
                                        <p:cTn id="48" dur="1" fill="hold">
                                          <p:stCondLst>
                                            <p:cond delay="0"/>
                                          </p:stCondLst>
                                        </p:cTn>
                                        <p:tgtEl>
                                          <p:spTgt spid="25688"/>
                                        </p:tgtEl>
                                        <p:attrNameLst>
                                          <p:attrName>style.visibility</p:attrName>
                                        </p:attrNameLst>
                                      </p:cBhvr>
                                      <p:to>
                                        <p:strVal val="visible"/>
                                      </p:to>
                                    </p:set>
                                    <p:anim calcmode="lin" valueType="num">
                                      <p:cBhvr additive="base">
                                        <p:cTn id="49" dur="250" fill="hold"/>
                                        <p:tgtEl>
                                          <p:spTgt spid="25688"/>
                                        </p:tgtEl>
                                        <p:attrNameLst>
                                          <p:attrName>ppt_x</p:attrName>
                                        </p:attrNameLst>
                                      </p:cBhvr>
                                      <p:tavLst>
                                        <p:tav tm="0">
                                          <p:val>
                                            <p:strVal val="#ppt_x"/>
                                          </p:val>
                                        </p:tav>
                                        <p:tav tm="100000">
                                          <p:val>
                                            <p:strVal val="#ppt_x"/>
                                          </p:val>
                                        </p:tav>
                                      </p:tavLst>
                                    </p:anim>
                                    <p:anim calcmode="lin" valueType="num">
                                      <p:cBhvr additive="base">
                                        <p:cTn id="50" dur="250" fill="hold"/>
                                        <p:tgtEl>
                                          <p:spTgt spid="25688"/>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2500"/>
                            </p:stCondLst>
                            <p:childTnLst>
                              <p:par>
                                <p:cTn id="52" presetID="2" presetClass="entr" presetSubtype="4" fill="hold" grpId="0" nodeType="afterEffect">
                                  <p:stCondLst>
                                    <p:cond delay="0"/>
                                  </p:stCondLst>
                                  <p:childTnLst>
                                    <p:set>
                                      <p:cBhvr>
                                        <p:cTn id="53" dur="1" fill="hold">
                                          <p:stCondLst>
                                            <p:cond delay="0"/>
                                          </p:stCondLst>
                                        </p:cTn>
                                        <p:tgtEl>
                                          <p:spTgt spid="25684"/>
                                        </p:tgtEl>
                                        <p:attrNameLst>
                                          <p:attrName>style.visibility</p:attrName>
                                        </p:attrNameLst>
                                      </p:cBhvr>
                                      <p:to>
                                        <p:strVal val="visible"/>
                                      </p:to>
                                    </p:set>
                                    <p:anim calcmode="lin" valueType="num">
                                      <p:cBhvr additive="base">
                                        <p:cTn id="54" dur="250" fill="hold"/>
                                        <p:tgtEl>
                                          <p:spTgt spid="25684"/>
                                        </p:tgtEl>
                                        <p:attrNameLst>
                                          <p:attrName>ppt_x</p:attrName>
                                        </p:attrNameLst>
                                      </p:cBhvr>
                                      <p:tavLst>
                                        <p:tav tm="0">
                                          <p:val>
                                            <p:strVal val="#ppt_x"/>
                                          </p:val>
                                        </p:tav>
                                        <p:tav tm="100000">
                                          <p:val>
                                            <p:strVal val="#ppt_x"/>
                                          </p:val>
                                        </p:tav>
                                      </p:tavLst>
                                    </p:anim>
                                    <p:anim calcmode="lin" valueType="num">
                                      <p:cBhvr additive="base">
                                        <p:cTn id="55" dur="250" fill="hold"/>
                                        <p:tgtEl>
                                          <p:spTgt spid="25684"/>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2750"/>
                            </p:stCondLst>
                            <p:childTnLst>
                              <p:par>
                                <p:cTn id="57" presetID="2" presetClass="entr" presetSubtype="4" fill="hold" grpId="0" nodeType="afterEffect">
                                  <p:stCondLst>
                                    <p:cond delay="0"/>
                                  </p:stCondLst>
                                  <p:childTnLst>
                                    <p:set>
                                      <p:cBhvr>
                                        <p:cTn id="58" dur="1" fill="hold">
                                          <p:stCondLst>
                                            <p:cond delay="0"/>
                                          </p:stCondLst>
                                        </p:cTn>
                                        <p:tgtEl>
                                          <p:spTgt spid="25685"/>
                                        </p:tgtEl>
                                        <p:attrNameLst>
                                          <p:attrName>style.visibility</p:attrName>
                                        </p:attrNameLst>
                                      </p:cBhvr>
                                      <p:to>
                                        <p:strVal val="visible"/>
                                      </p:to>
                                    </p:set>
                                    <p:anim calcmode="lin" valueType="num">
                                      <p:cBhvr additive="base">
                                        <p:cTn id="59" dur="250" fill="hold"/>
                                        <p:tgtEl>
                                          <p:spTgt spid="25685"/>
                                        </p:tgtEl>
                                        <p:attrNameLst>
                                          <p:attrName>ppt_x</p:attrName>
                                        </p:attrNameLst>
                                      </p:cBhvr>
                                      <p:tavLst>
                                        <p:tav tm="0">
                                          <p:val>
                                            <p:strVal val="#ppt_x"/>
                                          </p:val>
                                        </p:tav>
                                        <p:tav tm="100000">
                                          <p:val>
                                            <p:strVal val="#ppt_x"/>
                                          </p:val>
                                        </p:tav>
                                      </p:tavLst>
                                    </p:anim>
                                    <p:anim calcmode="lin" valueType="num">
                                      <p:cBhvr additive="base">
                                        <p:cTn id="60" dur="250" fill="hold"/>
                                        <p:tgtEl>
                                          <p:spTgt spid="25685"/>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25689"/>
                                        </p:tgtEl>
                                        <p:attrNameLst>
                                          <p:attrName>style.visibility</p:attrName>
                                        </p:attrNameLst>
                                      </p:cBhvr>
                                      <p:to>
                                        <p:strVal val="visible"/>
                                      </p:to>
                                    </p:set>
                                    <p:anim calcmode="lin" valueType="num">
                                      <p:cBhvr additive="base">
                                        <p:cTn id="64" dur="250" fill="hold"/>
                                        <p:tgtEl>
                                          <p:spTgt spid="25689"/>
                                        </p:tgtEl>
                                        <p:attrNameLst>
                                          <p:attrName>ppt_x</p:attrName>
                                        </p:attrNameLst>
                                      </p:cBhvr>
                                      <p:tavLst>
                                        <p:tav tm="0">
                                          <p:val>
                                            <p:strVal val="#ppt_x"/>
                                          </p:val>
                                        </p:tav>
                                        <p:tav tm="100000">
                                          <p:val>
                                            <p:strVal val="#ppt_x"/>
                                          </p:val>
                                        </p:tav>
                                      </p:tavLst>
                                    </p:anim>
                                    <p:anim calcmode="lin" valueType="num">
                                      <p:cBhvr additive="base">
                                        <p:cTn id="65" dur="250" fill="hold"/>
                                        <p:tgtEl>
                                          <p:spTgt spid="2568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250"/>
                            </p:stCondLst>
                            <p:childTnLst>
                              <p:par>
                                <p:cTn id="67" presetID="2" presetClass="entr" presetSubtype="4" fill="hold" grpId="0" nodeType="afterEffect">
                                  <p:stCondLst>
                                    <p:cond delay="0"/>
                                  </p:stCondLst>
                                  <p:childTnLst>
                                    <p:set>
                                      <p:cBhvr>
                                        <p:cTn id="68" dur="1" fill="hold">
                                          <p:stCondLst>
                                            <p:cond delay="0"/>
                                          </p:stCondLst>
                                        </p:cTn>
                                        <p:tgtEl>
                                          <p:spTgt spid="25686"/>
                                        </p:tgtEl>
                                        <p:attrNameLst>
                                          <p:attrName>style.visibility</p:attrName>
                                        </p:attrNameLst>
                                      </p:cBhvr>
                                      <p:to>
                                        <p:strVal val="visible"/>
                                      </p:to>
                                    </p:set>
                                    <p:anim calcmode="lin" valueType="num">
                                      <p:cBhvr additive="base">
                                        <p:cTn id="69" dur="250" fill="hold"/>
                                        <p:tgtEl>
                                          <p:spTgt spid="25686"/>
                                        </p:tgtEl>
                                        <p:attrNameLst>
                                          <p:attrName>ppt_x</p:attrName>
                                        </p:attrNameLst>
                                      </p:cBhvr>
                                      <p:tavLst>
                                        <p:tav tm="0">
                                          <p:val>
                                            <p:strVal val="#ppt_x"/>
                                          </p:val>
                                        </p:tav>
                                        <p:tav tm="100000">
                                          <p:val>
                                            <p:strVal val="#ppt_x"/>
                                          </p:val>
                                        </p:tav>
                                      </p:tavLst>
                                    </p:anim>
                                    <p:anim calcmode="lin" valueType="num">
                                      <p:cBhvr additive="base">
                                        <p:cTn id="70" dur="250" fill="hold"/>
                                        <p:tgtEl>
                                          <p:spTgt spid="25686"/>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3500"/>
                            </p:stCondLst>
                            <p:childTnLst>
                              <p:par>
                                <p:cTn id="72" presetID="2" presetClass="entr" presetSubtype="4" fill="hold" grpId="0" nodeType="afterEffect">
                                  <p:stCondLst>
                                    <p:cond delay="0"/>
                                  </p:stCondLst>
                                  <p:childTnLst>
                                    <p:set>
                                      <p:cBhvr>
                                        <p:cTn id="73" dur="1" fill="hold">
                                          <p:stCondLst>
                                            <p:cond delay="0"/>
                                          </p:stCondLst>
                                        </p:cTn>
                                        <p:tgtEl>
                                          <p:spTgt spid="25687"/>
                                        </p:tgtEl>
                                        <p:attrNameLst>
                                          <p:attrName>style.visibility</p:attrName>
                                        </p:attrNameLst>
                                      </p:cBhvr>
                                      <p:to>
                                        <p:strVal val="visible"/>
                                      </p:to>
                                    </p:set>
                                    <p:anim calcmode="lin" valueType="num">
                                      <p:cBhvr additive="base">
                                        <p:cTn id="74" dur="250" fill="hold"/>
                                        <p:tgtEl>
                                          <p:spTgt spid="25687"/>
                                        </p:tgtEl>
                                        <p:attrNameLst>
                                          <p:attrName>ppt_x</p:attrName>
                                        </p:attrNameLst>
                                      </p:cBhvr>
                                      <p:tavLst>
                                        <p:tav tm="0">
                                          <p:val>
                                            <p:strVal val="#ppt_x"/>
                                          </p:val>
                                        </p:tav>
                                        <p:tav tm="100000">
                                          <p:val>
                                            <p:strVal val="#ppt_x"/>
                                          </p:val>
                                        </p:tav>
                                      </p:tavLst>
                                    </p:anim>
                                    <p:anim calcmode="lin" valueType="num">
                                      <p:cBhvr additive="base">
                                        <p:cTn id="75" dur="250" fill="hold"/>
                                        <p:tgtEl>
                                          <p:spTgt spid="256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utoUpdateAnimBg="0"/>
      <p:bldP spid="25681" grpId="0" autoUpdateAnimBg="0"/>
      <p:bldP spid="25682" grpId="0" autoUpdateAnimBg="0"/>
      <p:bldP spid="25684" grpId="0" animBg="1"/>
      <p:bldP spid="25685" grpId="0" autoUpdateAnimBg="0"/>
      <p:bldP spid="25686" grpId="0" animBg="1"/>
      <p:bldP spid="25687" grpId="0" autoUpdateAnimBg="0"/>
      <p:bldP spid="25688" grpId="0" bldLvl="0" autoUpdateAnimBg="0"/>
      <p:bldP spid="25689" grpId="0" autoUpdateAnimBg="0"/>
      <p:bldP spid="25690" grpId="0" bldLvl="0" autoUpdateAnimBg="0"/>
      <p:bldP spid="2569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Box 60"/>
          <p:cNvSpPr>
            <a:spLocks noChangeArrowheads="1"/>
          </p:cNvSpPr>
          <p:nvPr/>
        </p:nvSpPr>
        <p:spPr bwMode="auto">
          <a:xfrm>
            <a:off x="3298825" y="3327400"/>
            <a:ext cx="1373188"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100" b="1">
                <a:solidFill>
                  <a:srgbClr val="DDA75C"/>
                </a:solidFill>
                <a:latin typeface="微软雅黑" pitchFamily="34" charset="-122"/>
                <a:ea typeface="微软雅黑" pitchFamily="34" charset="-122"/>
              </a:rPr>
              <a:t>项目概述</a:t>
            </a:r>
          </a:p>
        </p:txBody>
      </p:sp>
      <p:sp>
        <p:nvSpPr>
          <p:cNvPr id="2051" name="TextBox 61"/>
          <p:cNvSpPr>
            <a:spLocks noChangeArrowheads="1"/>
          </p:cNvSpPr>
          <p:nvPr/>
        </p:nvSpPr>
        <p:spPr bwMode="auto">
          <a:xfrm>
            <a:off x="5167313" y="3327400"/>
            <a:ext cx="1660525"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100" b="1">
                <a:solidFill>
                  <a:srgbClr val="DDA75C"/>
                </a:solidFill>
                <a:latin typeface="微软雅黑" pitchFamily="34" charset="-122"/>
                <a:ea typeface="微软雅黑" pitchFamily="34" charset="-122"/>
              </a:rPr>
              <a:t>实施计划</a:t>
            </a:r>
          </a:p>
        </p:txBody>
      </p:sp>
      <p:sp>
        <p:nvSpPr>
          <p:cNvPr id="2052" name="TextBox 63"/>
          <p:cNvSpPr>
            <a:spLocks noChangeArrowheads="1"/>
          </p:cNvSpPr>
          <p:nvPr/>
        </p:nvSpPr>
        <p:spPr bwMode="auto">
          <a:xfrm>
            <a:off x="7200900" y="3328988"/>
            <a:ext cx="1660525"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100" b="1">
                <a:solidFill>
                  <a:srgbClr val="DDA75C"/>
                </a:solidFill>
                <a:latin typeface="微软雅黑" pitchFamily="34" charset="-122"/>
                <a:ea typeface="微软雅黑" pitchFamily="34" charset="-122"/>
              </a:rPr>
              <a:t>股权投资</a:t>
            </a:r>
          </a:p>
        </p:txBody>
      </p:sp>
      <p:sp>
        <p:nvSpPr>
          <p:cNvPr id="2053" name="TextBox 54"/>
          <p:cNvSpPr>
            <a:spLocks noChangeArrowheads="1"/>
          </p:cNvSpPr>
          <p:nvPr/>
        </p:nvSpPr>
        <p:spPr bwMode="auto">
          <a:xfrm>
            <a:off x="1357313" y="3328988"/>
            <a:ext cx="1298575"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100" b="1">
                <a:solidFill>
                  <a:srgbClr val="DDA75C"/>
                </a:solidFill>
                <a:latin typeface="微软雅黑" pitchFamily="34" charset="-122"/>
                <a:ea typeface="微软雅黑" pitchFamily="34" charset="-122"/>
                <a:sym typeface="微软雅黑" pitchFamily="34" charset="-122"/>
              </a:rPr>
              <a:t>关于我们</a:t>
            </a:r>
          </a:p>
        </p:txBody>
      </p:sp>
      <p:sp>
        <p:nvSpPr>
          <p:cNvPr id="2054" name="TextBox 20"/>
          <p:cNvSpPr>
            <a:spLocks noChangeArrowheads="1"/>
          </p:cNvSpPr>
          <p:nvPr/>
        </p:nvSpPr>
        <p:spPr bwMode="auto">
          <a:xfrm>
            <a:off x="1404938" y="3763963"/>
            <a:ext cx="1595437"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关于产品</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公司简介</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团队介绍</a:t>
            </a:r>
          </a:p>
          <a:p>
            <a:pPr marL="285750" indent="-285750" eaLnBrk="1" hangingPunct="1">
              <a:lnSpc>
                <a:spcPct val="120000"/>
              </a:lnSpc>
              <a:buSzPct val="100000"/>
              <a:buFont typeface="Wingdings" pitchFamily="2" charset="2"/>
              <a:buChar char="v"/>
            </a:pPr>
            <a:endParaRPr lang="zh-CN" altLang="en-US" sz="1300">
              <a:solidFill>
                <a:schemeClr val="bg1"/>
              </a:solidFill>
              <a:latin typeface="微软雅黑" pitchFamily="34" charset="-122"/>
              <a:ea typeface="微软雅黑" pitchFamily="34" charset="-122"/>
              <a:sym typeface="微软雅黑" pitchFamily="34" charset="-122"/>
            </a:endParaRPr>
          </a:p>
        </p:txBody>
      </p:sp>
      <p:sp>
        <p:nvSpPr>
          <p:cNvPr id="2055" name="TextBox 81"/>
          <p:cNvSpPr>
            <a:spLocks noChangeArrowheads="1"/>
          </p:cNvSpPr>
          <p:nvPr/>
        </p:nvSpPr>
        <p:spPr bwMode="auto">
          <a:xfrm>
            <a:off x="3351213" y="3746500"/>
            <a:ext cx="1858962"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项目背景</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行业分析</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市场前景</a:t>
            </a:r>
          </a:p>
        </p:txBody>
      </p:sp>
      <p:sp>
        <p:nvSpPr>
          <p:cNvPr id="2056" name="TextBox 81"/>
          <p:cNvSpPr>
            <a:spLocks noChangeArrowheads="1"/>
          </p:cNvSpPr>
          <p:nvPr/>
        </p:nvSpPr>
        <p:spPr bwMode="auto">
          <a:xfrm>
            <a:off x="5327650" y="3746500"/>
            <a:ext cx="1285875" cy="1493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SWOT分析</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实施方略</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商业模式</a:t>
            </a:r>
          </a:p>
          <a:p>
            <a:pPr marL="285750" indent="-285750" eaLnBrk="1" hangingPunct="1">
              <a:lnSpc>
                <a:spcPct val="120000"/>
              </a:lnSpc>
              <a:buSzPct val="100000"/>
              <a:buFont typeface="Wingdings" pitchFamily="2" charset="2"/>
              <a:buNone/>
            </a:pPr>
            <a:endParaRPr lang="zh-CN" altLang="en-US" sz="1300">
              <a:solidFill>
                <a:schemeClr val="bg1"/>
              </a:solidFill>
              <a:latin typeface="微软雅黑" pitchFamily="34" charset="-122"/>
              <a:ea typeface="微软雅黑" pitchFamily="34" charset="-122"/>
              <a:sym typeface="微软雅黑" pitchFamily="34" charset="-122"/>
            </a:endParaRPr>
          </a:p>
          <a:p>
            <a:pPr marL="285750" indent="-285750" eaLnBrk="1" hangingPunct="1">
              <a:lnSpc>
                <a:spcPct val="120000"/>
              </a:lnSpc>
              <a:buSzPct val="100000"/>
              <a:buFont typeface="Wingdings" pitchFamily="2" charset="2"/>
              <a:buNone/>
            </a:pPr>
            <a:endParaRPr lang="zh-CN" altLang="en-US" sz="1300">
              <a:solidFill>
                <a:schemeClr val="bg1"/>
              </a:solidFill>
              <a:latin typeface="微软雅黑" pitchFamily="34" charset="-122"/>
              <a:ea typeface="微软雅黑" pitchFamily="34" charset="-122"/>
              <a:sym typeface="微软雅黑" pitchFamily="34" charset="-122"/>
            </a:endParaRPr>
          </a:p>
          <a:p>
            <a:pPr marL="285750" indent="-285750" eaLnBrk="1" hangingPunct="1">
              <a:lnSpc>
                <a:spcPct val="120000"/>
              </a:lnSpc>
              <a:buSzPct val="100000"/>
              <a:buFont typeface="Wingdings" pitchFamily="2" charset="2"/>
              <a:buChar char="v"/>
            </a:pPr>
            <a:endParaRPr lang="zh-CN" altLang="en-US" sz="1300">
              <a:solidFill>
                <a:schemeClr val="bg1"/>
              </a:solidFill>
              <a:latin typeface="微软雅黑" pitchFamily="34" charset="-122"/>
              <a:ea typeface="微软雅黑" pitchFamily="34" charset="-122"/>
              <a:sym typeface="微软雅黑" pitchFamily="34" charset="-122"/>
            </a:endParaRPr>
          </a:p>
        </p:txBody>
      </p:sp>
      <p:sp>
        <p:nvSpPr>
          <p:cNvPr id="2057" name="TextBox 81"/>
          <p:cNvSpPr>
            <a:spLocks noChangeArrowheads="1"/>
          </p:cNvSpPr>
          <p:nvPr/>
        </p:nvSpPr>
        <p:spPr bwMode="auto">
          <a:xfrm>
            <a:off x="7350125" y="3746500"/>
            <a:ext cx="1595438" cy="97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财务规划</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风险管理</a:t>
            </a:r>
          </a:p>
          <a:p>
            <a:pPr marL="285750" indent="-285750" eaLnBrk="1" hangingPunct="1">
              <a:lnSpc>
                <a:spcPct val="120000"/>
              </a:lnSpc>
              <a:buSzPct val="100000"/>
              <a:buFont typeface="Wingdings" pitchFamily="2" charset="2"/>
              <a:buChar char="v"/>
            </a:pPr>
            <a:r>
              <a:rPr lang="zh-CN" altLang="en-US" sz="1300">
                <a:solidFill>
                  <a:schemeClr val="bg1"/>
                </a:solidFill>
                <a:latin typeface="微软雅黑" pitchFamily="34" charset="-122"/>
                <a:ea typeface="微软雅黑" pitchFamily="34" charset="-122"/>
                <a:sym typeface="微软雅黑" pitchFamily="34" charset="-122"/>
              </a:rPr>
              <a:t>总结</a:t>
            </a:r>
          </a:p>
          <a:p>
            <a:pPr marL="285750" indent="-285750" eaLnBrk="1" hangingPunct="1">
              <a:buFont typeface="Arial" pitchFamily="34" charset="0"/>
              <a:buChar char="•"/>
            </a:pPr>
            <a:endParaRPr lang="zh-CN" altLang="en-US" sz="1300">
              <a:solidFill>
                <a:schemeClr val="bg1"/>
              </a:solidFill>
              <a:latin typeface="微软雅黑" pitchFamily="34" charset="-122"/>
              <a:ea typeface="微软雅黑" pitchFamily="34" charset="-122"/>
              <a:sym typeface="微软雅黑" pitchFamily="34" charset="-122"/>
            </a:endParaRPr>
          </a:p>
        </p:txBody>
      </p:sp>
      <p:grpSp>
        <p:nvGrpSpPr>
          <p:cNvPr id="2058" name="Group 10"/>
          <p:cNvGrpSpPr>
            <a:grpSpLocks/>
          </p:cNvGrpSpPr>
          <p:nvPr/>
        </p:nvGrpSpPr>
        <p:grpSpPr bwMode="auto">
          <a:xfrm>
            <a:off x="3238500" y="0"/>
            <a:ext cx="3683000" cy="592138"/>
            <a:chOff x="0" y="0"/>
            <a:chExt cx="5800" cy="933"/>
          </a:xfrm>
        </p:grpSpPr>
        <p:sp>
          <p:nvSpPr>
            <p:cNvPr id="2123" name="AutoShape 11"/>
            <p:cNvSpPr>
              <a:spLocks/>
            </p:cNvSpPr>
            <p:nvPr/>
          </p:nvSpPr>
          <p:spPr bwMode="auto">
            <a:xfrm>
              <a:off x="685" y="0"/>
              <a:ext cx="4432" cy="912"/>
            </a:xfrm>
            <a:custGeom>
              <a:avLst/>
              <a:gdLst>
                <a:gd name="T0" fmla="*/ 0 w 21600"/>
                <a:gd name="T1" fmla="*/ 0 h 21600"/>
                <a:gd name="T2" fmla="*/ 1 w 21600"/>
                <a:gd name="T3" fmla="*/ 0 h 21600"/>
                <a:gd name="T4" fmla="*/ 7 w 21600"/>
                <a:gd name="T5" fmla="*/ 0 h 21600"/>
                <a:gd name="T6" fmla="*/ 8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24"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grpSp>
      <p:grpSp>
        <p:nvGrpSpPr>
          <p:cNvPr id="2059" name="Group 40"/>
          <p:cNvGrpSpPr>
            <a:grpSpLocks/>
          </p:cNvGrpSpPr>
          <p:nvPr/>
        </p:nvGrpSpPr>
        <p:grpSpPr bwMode="auto">
          <a:xfrm>
            <a:off x="1241425" y="3371850"/>
            <a:ext cx="1481138" cy="312738"/>
            <a:chOff x="0" y="0"/>
            <a:chExt cx="2300" cy="492"/>
          </a:xfrm>
        </p:grpSpPr>
        <p:sp>
          <p:nvSpPr>
            <p:cNvPr id="2121" name="左中括号 393"/>
            <p:cNvSpPr>
              <a:spLocks/>
            </p:cNvSpPr>
            <p:nvPr/>
          </p:nvSpPr>
          <p:spPr bwMode="auto">
            <a:xfrm>
              <a:off x="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22" name="左中括号 393"/>
            <p:cNvSpPr>
              <a:spLocks/>
            </p:cNvSpPr>
            <p:nvPr/>
          </p:nvSpPr>
          <p:spPr bwMode="auto">
            <a:xfrm flipH="1">
              <a:off x="209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060" name="Teardrop 36"/>
          <p:cNvSpPr>
            <a:spLocks/>
          </p:cNvSpPr>
          <p:nvPr/>
        </p:nvSpPr>
        <p:spPr bwMode="auto">
          <a:xfrm rot="8100000">
            <a:off x="1277938" y="1589088"/>
            <a:ext cx="1404937" cy="1379537"/>
          </a:xfrm>
          <a:custGeom>
            <a:avLst/>
            <a:gdLst>
              <a:gd name="T0" fmla="*/ 0 w 418280"/>
              <a:gd name="T1" fmla="*/ 81614765 h 418280"/>
              <a:gd name="T2" fmla="*/ 89410005 w 418280"/>
              <a:gd name="T3" fmla="*/ 0 h 418280"/>
              <a:gd name="T4" fmla="*/ 178819896 w 418280"/>
              <a:gd name="T5" fmla="*/ 0 h 418280"/>
              <a:gd name="T6" fmla="*/ 178819896 w 418280"/>
              <a:gd name="T7" fmla="*/ 81614765 h 418280"/>
              <a:gd name="T8" fmla="*/ 89410005 w 418280"/>
              <a:gd name="T9" fmla="*/ 163229375 h 418280"/>
              <a:gd name="T10" fmla="*/ 0 w 418280"/>
              <a:gd name="T11" fmla="*/ 81614765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1" name="Group 17"/>
          <p:cNvGrpSpPr>
            <a:grpSpLocks/>
          </p:cNvGrpSpPr>
          <p:nvPr/>
        </p:nvGrpSpPr>
        <p:grpSpPr bwMode="auto">
          <a:xfrm>
            <a:off x="1533525" y="1951038"/>
            <a:ext cx="895350" cy="777875"/>
            <a:chOff x="0" y="0"/>
            <a:chExt cx="2000" cy="1700"/>
          </a:xfrm>
        </p:grpSpPr>
        <p:sp>
          <p:nvSpPr>
            <p:cNvPr id="2110" name="Freeform 914"/>
            <p:cNvSpPr>
              <a:spLocks/>
            </p:cNvSpPr>
            <p:nvPr/>
          </p:nvSpPr>
          <p:spPr bwMode="auto">
            <a:xfrm>
              <a:off x="1730" y="1255"/>
              <a:ext cx="270" cy="305"/>
            </a:xfrm>
            <a:custGeom>
              <a:avLst/>
              <a:gdLst>
                <a:gd name="T0" fmla="*/ 0 w 196"/>
                <a:gd name="T1" fmla="*/ 289 h 222"/>
                <a:gd name="T2" fmla="*/ 422 w 196"/>
                <a:gd name="T3" fmla="*/ 0 h 222"/>
                <a:gd name="T4" fmla="*/ 971 w 196"/>
                <a:gd name="T5" fmla="*/ 436 h 222"/>
                <a:gd name="T6" fmla="*/ 971 w 196"/>
                <a:gd name="T7" fmla="*/ 1087 h 222"/>
                <a:gd name="T8" fmla="*/ 69 w 196"/>
                <a:gd name="T9" fmla="*/ 1087 h 222"/>
                <a:gd name="T10" fmla="*/ 180 w 196"/>
                <a:gd name="T11" fmla="*/ 925 h 222"/>
                <a:gd name="T12" fmla="*/ 0 w 196"/>
                <a:gd name="T13" fmla="*/ 289 h 2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2">
                  <a:moveTo>
                    <a:pt x="0" y="59"/>
                  </a:moveTo>
                  <a:cubicBezTo>
                    <a:pt x="38" y="56"/>
                    <a:pt x="70" y="33"/>
                    <a:pt x="85" y="0"/>
                  </a:cubicBezTo>
                  <a:cubicBezTo>
                    <a:pt x="139" y="15"/>
                    <a:pt x="196" y="42"/>
                    <a:pt x="196" y="89"/>
                  </a:cubicBezTo>
                  <a:cubicBezTo>
                    <a:pt x="196" y="179"/>
                    <a:pt x="196" y="222"/>
                    <a:pt x="196" y="222"/>
                  </a:cubicBezTo>
                  <a:cubicBezTo>
                    <a:pt x="14" y="222"/>
                    <a:pt x="14" y="222"/>
                    <a:pt x="14" y="222"/>
                  </a:cubicBezTo>
                  <a:cubicBezTo>
                    <a:pt x="36" y="189"/>
                    <a:pt x="36" y="189"/>
                    <a:pt x="36" y="189"/>
                  </a:cubicBezTo>
                  <a:lnTo>
                    <a:pt x="0" y="5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1" name="Freeform 915"/>
            <p:cNvSpPr>
              <a:spLocks/>
            </p:cNvSpPr>
            <p:nvPr/>
          </p:nvSpPr>
          <p:spPr bwMode="auto">
            <a:xfrm>
              <a:off x="1550" y="1255"/>
              <a:ext cx="160" cy="305"/>
            </a:xfrm>
            <a:custGeom>
              <a:avLst/>
              <a:gdLst>
                <a:gd name="T0" fmla="*/ 153 w 117"/>
                <a:gd name="T1" fmla="*/ 0 h 222"/>
                <a:gd name="T2" fmla="*/ 559 w 117"/>
                <a:gd name="T3" fmla="*/ 289 h 222"/>
                <a:gd name="T4" fmla="*/ 388 w 117"/>
                <a:gd name="T5" fmla="*/ 925 h 222"/>
                <a:gd name="T6" fmla="*/ 494 w 117"/>
                <a:gd name="T7" fmla="*/ 1087 h 222"/>
                <a:gd name="T8" fmla="*/ 67 w 117"/>
                <a:gd name="T9" fmla="*/ 1087 h 222"/>
                <a:gd name="T10" fmla="*/ 67 w 117"/>
                <a:gd name="T11" fmla="*/ 317 h 222"/>
                <a:gd name="T12" fmla="*/ 0 w 117"/>
                <a:gd name="T13" fmla="*/ 49 h 222"/>
                <a:gd name="T14" fmla="*/ 153 w 117"/>
                <a:gd name="T15" fmla="*/ 0 h 2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2">
                  <a:moveTo>
                    <a:pt x="32" y="0"/>
                  </a:moveTo>
                  <a:cubicBezTo>
                    <a:pt x="47" y="33"/>
                    <a:pt x="79" y="56"/>
                    <a:pt x="117" y="59"/>
                  </a:cubicBezTo>
                  <a:cubicBezTo>
                    <a:pt x="81" y="189"/>
                    <a:pt x="81" y="189"/>
                    <a:pt x="81" y="189"/>
                  </a:cubicBezTo>
                  <a:cubicBezTo>
                    <a:pt x="103" y="222"/>
                    <a:pt x="103" y="222"/>
                    <a:pt x="103" y="222"/>
                  </a:cubicBezTo>
                  <a:cubicBezTo>
                    <a:pt x="14" y="222"/>
                    <a:pt x="14" y="222"/>
                    <a:pt x="14" y="222"/>
                  </a:cubicBezTo>
                  <a:cubicBezTo>
                    <a:pt x="14" y="181"/>
                    <a:pt x="14" y="129"/>
                    <a:pt x="14" y="65"/>
                  </a:cubicBezTo>
                  <a:cubicBezTo>
                    <a:pt x="14" y="45"/>
                    <a:pt x="9" y="27"/>
                    <a:pt x="0" y="10"/>
                  </a:cubicBezTo>
                  <a:cubicBezTo>
                    <a:pt x="10" y="6"/>
                    <a:pt x="21" y="3"/>
                    <a:pt x="3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2" name="Freeform 916"/>
            <p:cNvSpPr>
              <a:spLocks noEditPoints="1"/>
            </p:cNvSpPr>
            <p:nvPr/>
          </p:nvSpPr>
          <p:spPr bwMode="auto">
            <a:xfrm>
              <a:off x="1560" y="958"/>
              <a:ext cx="315" cy="315"/>
            </a:xfrm>
            <a:custGeom>
              <a:avLst/>
              <a:gdLst>
                <a:gd name="T0" fmla="*/ 575 w 228"/>
                <a:gd name="T1" fmla="*/ 1128 h 229"/>
                <a:gd name="T2" fmla="*/ 0 w 228"/>
                <a:gd name="T3" fmla="*/ 564 h 229"/>
                <a:gd name="T4" fmla="*/ 575 w 228"/>
                <a:gd name="T5" fmla="*/ 0 h 229"/>
                <a:gd name="T6" fmla="*/ 1147 w 228"/>
                <a:gd name="T7" fmla="*/ 564 h 229"/>
                <a:gd name="T8" fmla="*/ 575 w 228"/>
                <a:gd name="T9" fmla="*/ 1128 h 229"/>
                <a:gd name="T10" fmla="*/ 1046 w 228"/>
                <a:gd name="T11" fmla="*/ 547 h 229"/>
                <a:gd name="T12" fmla="*/ 897 w 228"/>
                <a:gd name="T13" fmla="*/ 227 h 229"/>
                <a:gd name="T14" fmla="*/ 935 w 228"/>
                <a:gd name="T15" fmla="*/ 448 h 229"/>
                <a:gd name="T16" fmla="*/ 685 w 228"/>
                <a:gd name="T17" fmla="*/ 951 h 229"/>
                <a:gd name="T18" fmla="*/ 1046 w 228"/>
                <a:gd name="T19" fmla="*/ 547 h 2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29">
                  <a:moveTo>
                    <a:pt x="114" y="229"/>
                  </a:moveTo>
                  <a:cubicBezTo>
                    <a:pt x="51" y="229"/>
                    <a:pt x="0" y="178"/>
                    <a:pt x="0" y="115"/>
                  </a:cubicBezTo>
                  <a:cubicBezTo>
                    <a:pt x="0" y="52"/>
                    <a:pt x="51" y="0"/>
                    <a:pt x="114" y="0"/>
                  </a:cubicBezTo>
                  <a:cubicBezTo>
                    <a:pt x="177" y="0"/>
                    <a:pt x="228" y="52"/>
                    <a:pt x="228" y="115"/>
                  </a:cubicBezTo>
                  <a:cubicBezTo>
                    <a:pt x="228" y="178"/>
                    <a:pt x="177" y="229"/>
                    <a:pt x="114" y="229"/>
                  </a:cubicBezTo>
                  <a:close/>
                  <a:moveTo>
                    <a:pt x="208" y="111"/>
                  </a:moveTo>
                  <a:cubicBezTo>
                    <a:pt x="208" y="85"/>
                    <a:pt x="196" y="62"/>
                    <a:pt x="178" y="46"/>
                  </a:cubicBezTo>
                  <a:cubicBezTo>
                    <a:pt x="183" y="60"/>
                    <a:pt x="186" y="76"/>
                    <a:pt x="186" y="91"/>
                  </a:cubicBezTo>
                  <a:cubicBezTo>
                    <a:pt x="186" y="133"/>
                    <a:pt x="166" y="170"/>
                    <a:pt x="136" y="193"/>
                  </a:cubicBezTo>
                  <a:cubicBezTo>
                    <a:pt x="177" y="188"/>
                    <a:pt x="208" y="153"/>
                    <a:pt x="208" y="11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3" name="Freeform 917"/>
            <p:cNvSpPr>
              <a:spLocks/>
            </p:cNvSpPr>
            <p:nvPr/>
          </p:nvSpPr>
          <p:spPr bwMode="auto">
            <a:xfrm>
              <a:off x="1027" y="1140"/>
              <a:ext cx="495" cy="560"/>
            </a:xfrm>
            <a:custGeom>
              <a:avLst/>
              <a:gdLst>
                <a:gd name="T0" fmla="*/ 771 w 360"/>
                <a:gd name="T1" fmla="*/ 0 h 406"/>
                <a:gd name="T2" fmla="*/ 1770 w 360"/>
                <a:gd name="T3" fmla="*/ 808 h 406"/>
                <a:gd name="T4" fmla="*/ 1770 w 360"/>
                <a:gd name="T5" fmla="*/ 2026 h 406"/>
                <a:gd name="T6" fmla="*/ 131 w 360"/>
                <a:gd name="T7" fmla="*/ 2026 h 406"/>
                <a:gd name="T8" fmla="*/ 318 w 360"/>
                <a:gd name="T9" fmla="*/ 1716 h 406"/>
                <a:gd name="T10" fmla="*/ 0 w 360"/>
                <a:gd name="T11" fmla="*/ 535 h 406"/>
                <a:gd name="T12" fmla="*/ 771 w 360"/>
                <a:gd name="T13" fmla="*/ 0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157" y="0"/>
                  </a:moveTo>
                  <a:cubicBezTo>
                    <a:pt x="255" y="27"/>
                    <a:pt x="360" y="75"/>
                    <a:pt x="360" y="162"/>
                  </a:cubicBezTo>
                  <a:cubicBezTo>
                    <a:pt x="360" y="326"/>
                    <a:pt x="360" y="406"/>
                    <a:pt x="360" y="406"/>
                  </a:cubicBezTo>
                  <a:cubicBezTo>
                    <a:pt x="26" y="406"/>
                    <a:pt x="26" y="406"/>
                    <a:pt x="26" y="406"/>
                  </a:cubicBezTo>
                  <a:cubicBezTo>
                    <a:pt x="65" y="344"/>
                    <a:pt x="65" y="344"/>
                    <a:pt x="65" y="344"/>
                  </a:cubicBezTo>
                  <a:cubicBezTo>
                    <a:pt x="0" y="107"/>
                    <a:pt x="0" y="107"/>
                    <a:pt x="0" y="107"/>
                  </a:cubicBezTo>
                  <a:cubicBezTo>
                    <a:pt x="69" y="102"/>
                    <a:pt x="128" y="60"/>
                    <a:pt x="157"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4" name="Freeform 919"/>
            <p:cNvSpPr>
              <a:spLocks/>
            </p:cNvSpPr>
            <p:nvPr/>
          </p:nvSpPr>
          <p:spPr bwMode="auto">
            <a:xfrm>
              <a:off x="495" y="1140"/>
              <a:ext cx="495" cy="560"/>
            </a:xfrm>
            <a:custGeom>
              <a:avLst/>
              <a:gdLst>
                <a:gd name="T0" fmla="*/ 0 w 360"/>
                <a:gd name="T1" fmla="*/ 2026 h 406"/>
                <a:gd name="T2" fmla="*/ 0 w 360"/>
                <a:gd name="T3" fmla="*/ 808 h 406"/>
                <a:gd name="T4" fmla="*/ 998 w 360"/>
                <a:gd name="T5" fmla="*/ 0 h 406"/>
                <a:gd name="T6" fmla="*/ 1770 w 360"/>
                <a:gd name="T7" fmla="*/ 535 h 406"/>
                <a:gd name="T8" fmla="*/ 1451 w 360"/>
                <a:gd name="T9" fmla="*/ 1716 h 406"/>
                <a:gd name="T10" fmla="*/ 1642 w 360"/>
                <a:gd name="T11" fmla="*/ 2026 h 406"/>
                <a:gd name="T12" fmla="*/ 0 w 360"/>
                <a:gd name="T13" fmla="*/ 2026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0" y="406"/>
                  </a:moveTo>
                  <a:cubicBezTo>
                    <a:pt x="0" y="406"/>
                    <a:pt x="0" y="326"/>
                    <a:pt x="0" y="162"/>
                  </a:cubicBezTo>
                  <a:cubicBezTo>
                    <a:pt x="0" y="75"/>
                    <a:pt x="105" y="27"/>
                    <a:pt x="203" y="0"/>
                  </a:cubicBezTo>
                  <a:cubicBezTo>
                    <a:pt x="232" y="60"/>
                    <a:pt x="291" y="102"/>
                    <a:pt x="360" y="107"/>
                  </a:cubicBezTo>
                  <a:cubicBezTo>
                    <a:pt x="295" y="344"/>
                    <a:pt x="295" y="344"/>
                    <a:pt x="295" y="344"/>
                  </a:cubicBezTo>
                  <a:cubicBezTo>
                    <a:pt x="334" y="406"/>
                    <a:pt x="334" y="406"/>
                    <a:pt x="334" y="406"/>
                  </a:cubicBezTo>
                  <a:lnTo>
                    <a:pt x="0" y="40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5" name="Freeform 920"/>
            <p:cNvSpPr>
              <a:spLocks/>
            </p:cNvSpPr>
            <p:nvPr/>
          </p:nvSpPr>
          <p:spPr bwMode="auto">
            <a:xfrm>
              <a:off x="770" y="0"/>
              <a:ext cx="1215" cy="618"/>
            </a:xfrm>
            <a:custGeom>
              <a:avLst/>
              <a:gdLst>
                <a:gd name="T0" fmla="*/ 671 w 884"/>
                <a:gd name="T1" fmla="*/ 1935 h 450"/>
                <a:gd name="T2" fmla="*/ 49 w 884"/>
                <a:gd name="T3" fmla="*/ 2199 h 450"/>
                <a:gd name="T4" fmla="*/ 0 w 884"/>
                <a:gd name="T5" fmla="*/ 2136 h 450"/>
                <a:gd name="T6" fmla="*/ 1714 w 884"/>
                <a:gd name="T7" fmla="*/ 769 h 450"/>
                <a:gd name="T8" fmla="*/ 2205 w 884"/>
                <a:gd name="T9" fmla="*/ 1637 h 450"/>
                <a:gd name="T10" fmla="*/ 3039 w 884"/>
                <a:gd name="T11" fmla="*/ 928 h 450"/>
                <a:gd name="T12" fmla="*/ 2372 w 884"/>
                <a:gd name="T13" fmla="*/ 547 h 450"/>
                <a:gd name="T14" fmla="*/ 4335 w 884"/>
                <a:gd name="T15" fmla="*/ 0 h 450"/>
                <a:gd name="T16" fmla="*/ 3649 w 884"/>
                <a:gd name="T17" fmla="*/ 1909 h 450"/>
                <a:gd name="T18" fmla="*/ 3248 w 884"/>
                <a:gd name="T19" fmla="*/ 1097 h 450"/>
                <a:gd name="T20" fmla="*/ 2134 w 884"/>
                <a:gd name="T21" fmla="*/ 2041 h 450"/>
                <a:gd name="T22" fmla="*/ 1638 w 884"/>
                <a:gd name="T23" fmla="*/ 1163 h 450"/>
                <a:gd name="T24" fmla="*/ 671 w 884"/>
                <a:gd name="T25" fmla="*/ 1935 h 4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4" h="450">
                  <a:moveTo>
                    <a:pt x="137" y="396"/>
                  </a:moveTo>
                  <a:cubicBezTo>
                    <a:pt x="89" y="402"/>
                    <a:pt x="46" y="421"/>
                    <a:pt x="10" y="450"/>
                  </a:cubicBezTo>
                  <a:cubicBezTo>
                    <a:pt x="0" y="437"/>
                    <a:pt x="0" y="437"/>
                    <a:pt x="0" y="437"/>
                  </a:cubicBezTo>
                  <a:cubicBezTo>
                    <a:pt x="349" y="157"/>
                    <a:pt x="349" y="157"/>
                    <a:pt x="349" y="157"/>
                  </a:cubicBezTo>
                  <a:cubicBezTo>
                    <a:pt x="450" y="335"/>
                    <a:pt x="450" y="335"/>
                    <a:pt x="450" y="335"/>
                  </a:cubicBezTo>
                  <a:cubicBezTo>
                    <a:pt x="620" y="190"/>
                    <a:pt x="620" y="190"/>
                    <a:pt x="620" y="190"/>
                  </a:cubicBezTo>
                  <a:cubicBezTo>
                    <a:pt x="484" y="112"/>
                    <a:pt x="484" y="112"/>
                    <a:pt x="484" y="112"/>
                  </a:cubicBezTo>
                  <a:cubicBezTo>
                    <a:pt x="884" y="0"/>
                    <a:pt x="884" y="0"/>
                    <a:pt x="884" y="0"/>
                  </a:cubicBezTo>
                  <a:cubicBezTo>
                    <a:pt x="744" y="391"/>
                    <a:pt x="744" y="391"/>
                    <a:pt x="744" y="391"/>
                  </a:cubicBezTo>
                  <a:cubicBezTo>
                    <a:pt x="662" y="225"/>
                    <a:pt x="662" y="225"/>
                    <a:pt x="662" y="225"/>
                  </a:cubicBezTo>
                  <a:cubicBezTo>
                    <a:pt x="435" y="418"/>
                    <a:pt x="435" y="418"/>
                    <a:pt x="435" y="418"/>
                  </a:cubicBezTo>
                  <a:cubicBezTo>
                    <a:pt x="334" y="238"/>
                    <a:pt x="334" y="238"/>
                    <a:pt x="334" y="238"/>
                  </a:cubicBezTo>
                  <a:lnTo>
                    <a:pt x="137" y="39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6" name="Freeform 921"/>
            <p:cNvSpPr>
              <a:spLocks/>
            </p:cNvSpPr>
            <p:nvPr/>
          </p:nvSpPr>
          <p:spPr bwMode="auto">
            <a:xfrm>
              <a:off x="0" y="503"/>
              <a:ext cx="782" cy="487"/>
            </a:xfrm>
            <a:custGeom>
              <a:avLst/>
              <a:gdLst>
                <a:gd name="T0" fmla="*/ 2390 w 570"/>
                <a:gd name="T1" fmla="*/ 952 h 355"/>
                <a:gd name="T2" fmla="*/ 2015 w 570"/>
                <a:gd name="T3" fmla="*/ 1255 h 355"/>
                <a:gd name="T4" fmla="*/ 1569 w 570"/>
                <a:gd name="T5" fmla="*/ 418 h 355"/>
                <a:gd name="T6" fmla="*/ 287 w 570"/>
                <a:gd name="T7" fmla="*/ 1623 h 355"/>
                <a:gd name="T8" fmla="*/ 49 w 570"/>
                <a:gd name="T9" fmla="*/ 1674 h 355"/>
                <a:gd name="T10" fmla="*/ 106 w 570"/>
                <a:gd name="T11" fmla="*/ 1436 h 355"/>
                <a:gd name="T12" fmla="*/ 1645 w 570"/>
                <a:gd name="T13" fmla="*/ 0 h 355"/>
                <a:gd name="T14" fmla="*/ 2102 w 570"/>
                <a:gd name="T15" fmla="*/ 855 h 355"/>
                <a:gd name="T16" fmla="*/ 2722 w 570"/>
                <a:gd name="T17" fmla="*/ 353 h 355"/>
                <a:gd name="T18" fmla="*/ 2770 w 570"/>
                <a:gd name="T19" fmla="*/ 416 h 355"/>
                <a:gd name="T20" fmla="*/ 2390 w 570"/>
                <a:gd name="T21" fmla="*/ 952 h 3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0" h="355">
                  <a:moveTo>
                    <a:pt x="492" y="196"/>
                  </a:moveTo>
                  <a:cubicBezTo>
                    <a:pt x="415" y="258"/>
                    <a:pt x="415" y="258"/>
                    <a:pt x="415" y="258"/>
                  </a:cubicBezTo>
                  <a:cubicBezTo>
                    <a:pt x="323" y="86"/>
                    <a:pt x="323" y="86"/>
                    <a:pt x="323" y="86"/>
                  </a:cubicBezTo>
                  <a:cubicBezTo>
                    <a:pt x="59" y="334"/>
                    <a:pt x="59" y="334"/>
                    <a:pt x="59" y="334"/>
                  </a:cubicBezTo>
                  <a:cubicBezTo>
                    <a:pt x="42" y="350"/>
                    <a:pt x="20" y="355"/>
                    <a:pt x="10" y="344"/>
                  </a:cubicBezTo>
                  <a:cubicBezTo>
                    <a:pt x="0" y="333"/>
                    <a:pt x="5" y="312"/>
                    <a:pt x="22" y="295"/>
                  </a:cubicBezTo>
                  <a:cubicBezTo>
                    <a:pt x="338" y="0"/>
                    <a:pt x="338" y="0"/>
                    <a:pt x="338" y="0"/>
                  </a:cubicBezTo>
                  <a:cubicBezTo>
                    <a:pt x="432" y="176"/>
                    <a:pt x="432" y="176"/>
                    <a:pt x="432" y="176"/>
                  </a:cubicBezTo>
                  <a:cubicBezTo>
                    <a:pt x="560" y="72"/>
                    <a:pt x="560" y="72"/>
                    <a:pt x="560" y="72"/>
                  </a:cubicBezTo>
                  <a:cubicBezTo>
                    <a:pt x="570" y="85"/>
                    <a:pt x="570" y="85"/>
                    <a:pt x="570" y="85"/>
                  </a:cubicBezTo>
                  <a:cubicBezTo>
                    <a:pt x="535" y="114"/>
                    <a:pt x="507" y="152"/>
                    <a:pt x="492" y="196"/>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7" name="Freeform 922"/>
            <p:cNvSpPr>
              <a:spLocks noEditPoints="1"/>
            </p:cNvSpPr>
            <p:nvPr/>
          </p:nvSpPr>
          <p:spPr bwMode="auto">
            <a:xfrm>
              <a:off x="715" y="600"/>
              <a:ext cx="575" cy="575"/>
            </a:xfrm>
            <a:custGeom>
              <a:avLst/>
              <a:gdLst>
                <a:gd name="T0" fmla="*/ 1228 w 418"/>
                <a:gd name="T1" fmla="*/ 1733 h 418"/>
                <a:gd name="T2" fmla="*/ 1878 w 418"/>
                <a:gd name="T3" fmla="*/ 989 h 418"/>
                <a:gd name="T4" fmla="*/ 1603 w 418"/>
                <a:gd name="T5" fmla="*/ 417 h 418"/>
                <a:gd name="T6" fmla="*/ 1603 w 418"/>
                <a:gd name="T7" fmla="*/ 417 h 418"/>
                <a:gd name="T8" fmla="*/ 1603 w 418"/>
                <a:gd name="T9" fmla="*/ 417 h 418"/>
                <a:gd name="T10" fmla="*/ 1678 w 418"/>
                <a:gd name="T11" fmla="*/ 817 h 418"/>
                <a:gd name="T12" fmla="*/ 1228 w 418"/>
                <a:gd name="T13" fmla="*/ 1733 h 418"/>
                <a:gd name="T14" fmla="*/ 1032 w 418"/>
                <a:gd name="T15" fmla="*/ 2059 h 418"/>
                <a:gd name="T16" fmla="*/ 0 w 418"/>
                <a:gd name="T17" fmla="*/ 1032 h 418"/>
                <a:gd name="T18" fmla="*/ 1032 w 418"/>
                <a:gd name="T19" fmla="*/ 0 h 418"/>
                <a:gd name="T20" fmla="*/ 2059 w 418"/>
                <a:gd name="T21" fmla="*/ 1032 h 418"/>
                <a:gd name="T22" fmla="*/ 1032 w 418"/>
                <a:gd name="T23" fmla="*/ 2059 h 4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8" h="418">
                  <a:moveTo>
                    <a:pt x="249" y="352"/>
                  </a:moveTo>
                  <a:cubicBezTo>
                    <a:pt x="324" y="342"/>
                    <a:pt x="381" y="279"/>
                    <a:pt x="381" y="201"/>
                  </a:cubicBezTo>
                  <a:cubicBezTo>
                    <a:pt x="381" y="154"/>
                    <a:pt x="360" y="112"/>
                    <a:pt x="326" y="84"/>
                  </a:cubicBezTo>
                  <a:cubicBezTo>
                    <a:pt x="326" y="84"/>
                    <a:pt x="326" y="84"/>
                    <a:pt x="326" y="84"/>
                  </a:cubicBezTo>
                  <a:cubicBezTo>
                    <a:pt x="326" y="84"/>
                    <a:pt x="326" y="84"/>
                    <a:pt x="326" y="84"/>
                  </a:cubicBezTo>
                  <a:cubicBezTo>
                    <a:pt x="335" y="109"/>
                    <a:pt x="341" y="137"/>
                    <a:pt x="341" y="166"/>
                  </a:cubicBezTo>
                  <a:cubicBezTo>
                    <a:pt x="341" y="242"/>
                    <a:pt x="305" y="309"/>
                    <a:pt x="249" y="352"/>
                  </a:cubicBezTo>
                  <a:close/>
                  <a:moveTo>
                    <a:pt x="209" y="418"/>
                  </a:moveTo>
                  <a:cubicBezTo>
                    <a:pt x="93" y="418"/>
                    <a:pt x="0" y="325"/>
                    <a:pt x="0" y="209"/>
                  </a:cubicBezTo>
                  <a:cubicBezTo>
                    <a:pt x="0" y="94"/>
                    <a:pt x="93" y="0"/>
                    <a:pt x="209" y="0"/>
                  </a:cubicBezTo>
                  <a:cubicBezTo>
                    <a:pt x="325" y="0"/>
                    <a:pt x="418" y="94"/>
                    <a:pt x="418" y="209"/>
                  </a:cubicBezTo>
                  <a:cubicBezTo>
                    <a:pt x="418" y="325"/>
                    <a:pt x="325" y="418"/>
                    <a:pt x="209" y="41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8" name="Freeform 923"/>
            <p:cNvSpPr>
              <a:spLocks/>
            </p:cNvSpPr>
            <p:nvPr/>
          </p:nvSpPr>
          <p:spPr bwMode="auto">
            <a:xfrm>
              <a:off x="305" y="1258"/>
              <a:ext cx="160" cy="305"/>
            </a:xfrm>
            <a:custGeom>
              <a:avLst/>
              <a:gdLst>
                <a:gd name="T0" fmla="*/ 0 w 117"/>
                <a:gd name="T1" fmla="*/ 290 h 221"/>
                <a:gd name="T2" fmla="*/ 412 w 117"/>
                <a:gd name="T3" fmla="*/ 0 h 221"/>
                <a:gd name="T4" fmla="*/ 559 w 117"/>
                <a:gd name="T5" fmla="*/ 50 h 221"/>
                <a:gd name="T6" fmla="*/ 495 w 117"/>
                <a:gd name="T7" fmla="*/ 326 h 221"/>
                <a:gd name="T8" fmla="*/ 495 w 117"/>
                <a:gd name="T9" fmla="*/ 1107 h 221"/>
                <a:gd name="T10" fmla="*/ 67 w 117"/>
                <a:gd name="T11" fmla="*/ 1107 h 221"/>
                <a:gd name="T12" fmla="*/ 172 w 117"/>
                <a:gd name="T13" fmla="*/ 938 h 221"/>
                <a:gd name="T14" fmla="*/ 0 w 117"/>
                <a:gd name="T15" fmla="*/ 290 h 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1">
                  <a:moveTo>
                    <a:pt x="0" y="58"/>
                  </a:moveTo>
                  <a:cubicBezTo>
                    <a:pt x="38" y="56"/>
                    <a:pt x="70" y="32"/>
                    <a:pt x="86" y="0"/>
                  </a:cubicBezTo>
                  <a:cubicBezTo>
                    <a:pt x="96" y="3"/>
                    <a:pt x="107" y="6"/>
                    <a:pt x="117" y="10"/>
                  </a:cubicBezTo>
                  <a:cubicBezTo>
                    <a:pt x="108" y="26"/>
                    <a:pt x="104" y="45"/>
                    <a:pt x="104" y="65"/>
                  </a:cubicBezTo>
                  <a:cubicBezTo>
                    <a:pt x="104" y="128"/>
                    <a:pt x="104" y="180"/>
                    <a:pt x="104" y="221"/>
                  </a:cubicBezTo>
                  <a:cubicBezTo>
                    <a:pt x="14" y="221"/>
                    <a:pt x="14" y="221"/>
                    <a:pt x="14" y="221"/>
                  </a:cubicBezTo>
                  <a:cubicBezTo>
                    <a:pt x="36" y="188"/>
                    <a:pt x="36" y="188"/>
                    <a:pt x="36" y="188"/>
                  </a:cubicBezTo>
                  <a:lnTo>
                    <a:pt x="0" y="5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9" name="Freeform 924"/>
            <p:cNvSpPr>
              <a:spLocks/>
            </p:cNvSpPr>
            <p:nvPr/>
          </p:nvSpPr>
          <p:spPr bwMode="auto">
            <a:xfrm>
              <a:off x="12" y="1258"/>
              <a:ext cx="270" cy="305"/>
            </a:xfrm>
            <a:custGeom>
              <a:avLst/>
              <a:gdLst>
                <a:gd name="T0" fmla="*/ 971 w 196"/>
                <a:gd name="T1" fmla="*/ 290 h 221"/>
                <a:gd name="T2" fmla="*/ 791 w 196"/>
                <a:gd name="T3" fmla="*/ 938 h 221"/>
                <a:gd name="T4" fmla="*/ 905 w 196"/>
                <a:gd name="T5" fmla="*/ 1107 h 221"/>
                <a:gd name="T6" fmla="*/ 0 w 196"/>
                <a:gd name="T7" fmla="*/ 1107 h 221"/>
                <a:gd name="T8" fmla="*/ 0 w 196"/>
                <a:gd name="T9" fmla="*/ 437 h 221"/>
                <a:gd name="T10" fmla="*/ 552 w 196"/>
                <a:gd name="T11" fmla="*/ 0 h 221"/>
                <a:gd name="T12" fmla="*/ 971 w 196"/>
                <a:gd name="T13" fmla="*/ 290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1">
                  <a:moveTo>
                    <a:pt x="196" y="58"/>
                  </a:moveTo>
                  <a:cubicBezTo>
                    <a:pt x="160" y="188"/>
                    <a:pt x="160" y="188"/>
                    <a:pt x="160" y="188"/>
                  </a:cubicBezTo>
                  <a:cubicBezTo>
                    <a:pt x="182" y="221"/>
                    <a:pt x="182" y="221"/>
                    <a:pt x="182" y="221"/>
                  </a:cubicBezTo>
                  <a:cubicBezTo>
                    <a:pt x="0" y="221"/>
                    <a:pt x="0" y="221"/>
                    <a:pt x="0" y="221"/>
                  </a:cubicBezTo>
                  <a:cubicBezTo>
                    <a:pt x="0" y="221"/>
                    <a:pt x="0" y="178"/>
                    <a:pt x="0" y="88"/>
                  </a:cubicBezTo>
                  <a:cubicBezTo>
                    <a:pt x="0" y="41"/>
                    <a:pt x="57" y="14"/>
                    <a:pt x="111" y="0"/>
                  </a:cubicBezTo>
                  <a:cubicBezTo>
                    <a:pt x="126" y="32"/>
                    <a:pt x="158" y="56"/>
                    <a:pt x="196" y="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20" name="Freeform 926"/>
            <p:cNvSpPr>
              <a:spLocks noEditPoints="1"/>
            </p:cNvSpPr>
            <p:nvPr/>
          </p:nvSpPr>
          <p:spPr bwMode="auto">
            <a:xfrm>
              <a:off x="140" y="963"/>
              <a:ext cx="312" cy="315"/>
            </a:xfrm>
            <a:custGeom>
              <a:avLst/>
              <a:gdLst>
                <a:gd name="T0" fmla="*/ 238 w 228"/>
                <a:gd name="T1" fmla="*/ 227 h 229"/>
                <a:gd name="T2" fmla="*/ 96 w 228"/>
                <a:gd name="T3" fmla="*/ 541 h 229"/>
                <a:gd name="T4" fmla="*/ 441 w 228"/>
                <a:gd name="T5" fmla="*/ 944 h 229"/>
                <a:gd name="T6" fmla="*/ 200 w 228"/>
                <a:gd name="T7" fmla="*/ 448 h 229"/>
                <a:gd name="T8" fmla="*/ 238 w 228"/>
                <a:gd name="T9" fmla="*/ 227 h 229"/>
                <a:gd name="T10" fmla="*/ 238 w 228"/>
                <a:gd name="T11" fmla="*/ 227 h 229"/>
                <a:gd name="T12" fmla="*/ 545 w 228"/>
                <a:gd name="T13" fmla="*/ 1128 h 229"/>
                <a:gd name="T14" fmla="*/ 0 w 228"/>
                <a:gd name="T15" fmla="*/ 563 h 229"/>
                <a:gd name="T16" fmla="*/ 545 w 228"/>
                <a:gd name="T17" fmla="*/ 0 h 229"/>
                <a:gd name="T18" fmla="*/ 1093 w 228"/>
                <a:gd name="T19" fmla="*/ 563 h 229"/>
                <a:gd name="T20" fmla="*/ 545 w 228"/>
                <a:gd name="T21" fmla="*/ 1128 h 2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 h="229">
                  <a:moveTo>
                    <a:pt x="50" y="46"/>
                  </a:moveTo>
                  <a:cubicBezTo>
                    <a:pt x="32" y="61"/>
                    <a:pt x="20" y="84"/>
                    <a:pt x="20" y="110"/>
                  </a:cubicBezTo>
                  <a:cubicBezTo>
                    <a:pt x="20" y="152"/>
                    <a:pt x="51" y="187"/>
                    <a:pt x="92" y="192"/>
                  </a:cubicBezTo>
                  <a:cubicBezTo>
                    <a:pt x="62" y="169"/>
                    <a:pt x="42" y="132"/>
                    <a:pt x="42" y="91"/>
                  </a:cubicBezTo>
                  <a:cubicBezTo>
                    <a:pt x="42" y="75"/>
                    <a:pt x="45" y="60"/>
                    <a:pt x="50" y="46"/>
                  </a:cubicBezTo>
                  <a:cubicBezTo>
                    <a:pt x="50" y="46"/>
                    <a:pt x="50" y="46"/>
                    <a:pt x="50" y="46"/>
                  </a:cubicBezTo>
                  <a:close/>
                  <a:moveTo>
                    <a:pt x="114" y="229"/>
                  </a:moveTo>
                  <a:cubicBezTo>
                    <a:pt x="51" y="229"/>
                    <a:pt x="0" y="177"/>
                    <a:pt x="0" y="114"/>
                  </a:cubicBezTo>
                  <a:cubicBezTo>
                    <a:pt x="0" y="51"/>
                    <a:pt x="51" y="0"/>
                    <a:pt x="114" y="0"/>
                  </a:cubicBezTo>
                  <a:cubicBezTo>
                    <a:pt x="177" y="0"/>
                    <a:pt x="228" y="51"/>
                    <a:pt x="228" y="114"/>
                  </a:cubicBezTo>
                  <a:cubicBezTo>
                    <a:pt x="228" y="177"/>
                    <a:pt x="177" y="229"/>
                    <a:pt x="114" y="2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062" name="Teardrop 36"/>
          <p:cNvSpPr>
            <a:spLocks/>
          </p:cNvSpPr>
          <p:nvPr/>
        </p:nvSpPr>
        <p:spPr bwMode="auto">
          <a:xfrm rot="8100000">
            <a:off x="3292475" y="1589088"/>
            <a:ext cx="1406525" cy="1382712"/>
          </a:xfrm>
          <a:custGeom>
            <a:avLst/>
            <a:gdLst>
              <a:gd name="T0" fmla="*/ 0 w 418280"/>
              <a:gd name="T1" fmla="*/ 82558214 h 418280"/>
              <a:gd name="T2" fmla="*/ 89916452 w 418280"/>
              <a:gd name="T3" fmla="*/ 0 h 418280"/>
              <a:gd name="T4" fmla="*/ 179832789 w 418280"/>
              <a:gd name="T5" fmla="*/ 0 h 418280"/>
              <a:gd name="T6" fmla="*/ 179832789 w 418280"/>
              <a:gd name="T7" fmla="*/ 82558214 h 418280"/>
              <a:gd name="T8" fmla="*/ 89916452 w 418280"/>
              <a:gd name="T9" fmla="*/ 165116437 h 418280"/>
              <a:gd name="T10" fmla="*/ 0 w 418280"/>
              <a:gd name="T11" fmla="*/ 82558214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3" name="Group 30"/>
          <p:cNvGrpSpPr>
            <a:grpSpLocks/>
          </p:cNvGrpSpPr>
          <p:nvPr/>
        </p:nvGrpSpPr>
        <p:grpSpPr bwMode="auto">
          <a:xfrm>
            <a:off x="3552825" y="1908175"/>
            <a:ext cx="884238" cy="909638"/>
            <a:chOff x="0" y="0"/>
            <a:chExt cx="1712" cy="1789"/>
          </a:xfrm>
        </p:grpSpPr>
        <p:sp>
          <p:nvSpPr>
            <p:cNvPr id="2101" name="Freeform 1015"/>
            <p:cNvSpPr>
              <a:spLocks/>
            </p:cNvSpPr>
            <p:nvPr/>
          </p:nvSpPr>
          <p:spPr bwMode="auto">
            <a:xfrm>
              <a:off x="0" y="0"/>
              <a:ext cx="1712" cy="100"/>
            </a:xfrm>
            <a:custGeom>
              <a:avLst/>
              <a:gdLst>
                <a:gd name="T0" fmla="*/ 5942 w 1245"/>
                <a:gd name="T1" fmla="*/ 0 h 73"/>
                <a:gd name="T2" fmla="*/ 6121 w 1245"/>
                <a:gd name="T3" fmla="*/ 181 h 73"/>
                <a:gd name="T4" fmla="*/ 5942 w 1245"/>
                <a:gd name="T5" fmla="*/ 353 h 73"/>
                <a:gd name="T6" fmla="*/ 182 w 1245"/>
                <a:gd name="T7" fmla="*/ 353 h 73"/>
                <a:gd name="T8" fmla="*/ 0 w 1245"/>
                <a:gd name="T9" fmla="*/ 181 h 73"/>
                <a:gd name="T10" fmla="*/ 55 w 1245"/>
                <a:gd name="T11" fmla="*/ 55 h 73"/>
                <a:gd name="T12" fmla="*/ 182 w 1245"/>
                <a:gd name="T13" fmla="*/ 0 h 73"/>
                <a:gd name="T14" fmla="*/ 5942 w 1245"/>
                <a:gd name="T15" fmla="*/ 0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45" h="73">
                  <a:moveTo>
                    <a:pt x="1209" y="0"/>
                  </a:moveTo>
                  <a:cubicBezTo>
                    <a:pt x="1229" y="0"/>
                    <a:pt x="1245" y="16"/>
                    <a:pt x="1245" y="37"/>
                  </a:cubicBezTo>
                  <a:cubicBezTo>
                    <a:pt x="1245" y="57"/>
                    <a:pt x="1229" y="73"/>
                    <a:pt x="1209" y="73"/>
                  </a:cubicBezTo>
                  <a:cubicBezTo>
                    <a:pt x="37" y="73"/>
                    <a:pt x="37" y="73"/>
                    <a:pt x="37" y="73"/>
                  </a:cubicBezTo>
                  <a:cubicBezTo>
                    <a:pt x="17" y="73"/>
                    <a:pt x="0" y="57"/>
                    <a:pt x="0" y="37"/>
                  </a:cubicBezTo>
                  <a:cubicBezTo>
                    <a:pt x="0" y="26"/>
                    <a:pt x="4" y="17"/>
                    <a:pt x="11" y="11"/>
                  </a:cubicBezTo>
                  <a:cubicBezTo>
                    <a:pt x="18" y="4"/>
                    <a:pt x="27" y="0"/>
                    <a:pt x="37" y="0"/>
                  </a:cubicBezTo>
                  <a:lnTo>
                    <a:pt x="1209"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2" name="Freeform 1016"/>
            <p:cNvSpPr>
              <a:spLocks noEditPoints="1"/>
            </p:cNvSpPr>
            <p:nvPr/>
          </p:nvSpPr>
          <p:spPr bwMode="auto">
            <a:xfrm>
              <a:off x="125" y="155"/>
              <a:ext cx="1465" cy="920"/>
            </a:xfrm>
            <a:custGeom>
              <a:avLst/>
              <a:gdLst>
                <a:gd name="T0" fmla="*/ 5224 w 1066"/>
                <a:gd name="T1" fmla="*/ 0 h 670"/>
                <a:gd name="T2" fmla="*/ 5224 w 1066"/>
                <a:gd name="T3" fmla="*/ 3269 h 670"/>
                <a:gd name="T4" fmla="*/ 0 w 1066"/>
                <a:gd name="T5" fmla="*/ 3269 h 670"/>
                <a:gd name="T6" fmla="*/ 0 w 1066"/>
                <a:gd name="T7" fmla="*/ 0 h 670"/>
                <a:gd name="T8" fmla="*/ 5224 w 1066"/>
                <a:gd name="T9" fmla="*/ 0 h 670"/>
                <a:gd name="T10" fmla="*/ 4174 w 1066"/>
                <a:gd name="T11" fmla="*/ 1708 h 670"/>
                <a:gd name="T12" fmla="*/ 4134 w 1066"/>
                <a:gd name="T13" fmla="*/ 1678 h 670"/>
                <a:gd name="T14" fmla="*/ 4174 w 1066"/>
                <a:gd name="T15" fmla="*/ 1646 h 670"/>
                <a:gd name="T16" fmla="*/ 4089 w 1066"/>
                <a:gd name="T17" fmla="*/ 1494 h 670"/>
                <a:gd name="T18" fmla="*/ 3917 w 1066"/>
                <a:gd name="T19" fmla="*/ 1439 h 670"/>
                <a:gd name="T20" fmla="*/ 3760 w 1066"/>
                <a:gd name="T21" fmla="*/ 1515 h 670"/>
                <a:gd name="T22" fmla="*/ 3690 w 1066"/>
                <a:gd name="T23" fmla="*/ 1678 h 670"/>
                <a:gd name="T24" fmla="*/ 3695 w 1066"/>
                <a:gd name="T25" fmla="*/ 1716 h 670"/>
                <a:gd name="T26" fmla="*/ 3001 w 1066"/>
                <a:gd name="T27" fmla="*/ 1980 h 670"/>
                <a:gd name="T28" fmla="*/ 2817 w 1066"/>
                <a:gd name="T29" fmla="*/ 1725 h 670"/>
                <a:gd name="T30" fmla="*/ 2926 w 1066"/>
                <a:gd name="T31" fmla="*/ 1571 h 670"/>
                <a:gd name="T32" fmla="*/ 3162 w 1066"/>
                <a:gd name="T33" fmla="*/ 1659 h 670"/>
                <a:gd name="T34" fmla="*/ 3467 w 1066"/>
                <a:gd name="T35" fmla="*/ 1561 h 670"/>
                <a:gd name="T36" fmla="*/ 3624 w 1066"/>
                <a:gd name="T37" fmla="*/ 1284 h 670"/>
                <a:gd name="T38" fmla="*/ 3584 w 1066"/>
                <a:gd name="T39" fmla="*/ 1228 h 670"/>
                <a:gd name="T40" fmla="*/ 3624 w 1066"/>
                <a:gd name="T41" fmla="*/ 1166 h 670"/>
                <a:gd name="T42" fmla="*/ 3467 w 1066"/>
                <a:gd name="T43" fmla="*/ 888 h 670"/>
                <a:gd name="T44" fmla="*/ 3162 w 1066"/>
                <a:gd name="T45" fmla="*/ 798 h 670"/>
                <a:gd name="T46" fmla="*/ 2871 w 1066"/>
                <a:gd name="T47" fmla="*/ 931 h 670"/>
                <a:gd name="T48" fmla="*/ 2790 w 1066"/>
                <a:gd name="T49" fmla="*/ 1056 h 670"/>
                <a:gd name="T50" fmla="*/ 2176 w 1066"/>
                <a:gd name="T51" fmla="*/ 1056 h 670"/>
                <a:gd name="T52" fmla="*/ 2184 w 1066"/>
                <a:gd name="T53" fmla="*/ 1035 h 670"/>
                <a:gd name="T54" fmla="*/ 2136 w 1066"/>
                <a:gd name="T55" fmla="*/ 956 h 670"/>
                <a:gd name="T56" fmla="*/ 2184 w 1066"/>
                <a:gd name="T57" fmla="*/ 877 h 670"/>
                <a:gd name="T58" fmla="*/ 1976 w 1066"/>
                <a:gd name="T59" fmla="*/ 519 h 670"/>
                <a:gd name="T60" fmla="*/ 1580 w 1066"/>
                <a:gd name="T61" fmla="*/ 390 h 670"/>
                <a:gd name="T62" fmla="*/ 1201 w 1066"/>
                <a:gd name="T63" fmla="*/ 571 h 670"/>
                <a:gd name="T64" fmla="*/ 1049 w 1066"/>
                <a:gd name="T65" fmla="*/ 956 h 670"/>
                <a:gd name="T66" fmla="*/ 1201 w 1066"/>
                <a:gd name="T67" fmla="*/ 1344 h 670"/>
                <a:gd name="T68" fmla="*/ 1580 w 1066"/>
                <a:gd name="T69" fmla="*/ 1521 h 670"/>
                <a:gd name="T70" fmla="*/ 1976 w 1066"/>
                <a:gd name="T71" fmla="*/ 1396 h 670"/>
                <a:gd name="T72" fmla="*/ 2151 w 1066"/>
                <a:gd name="T73" fmla="*/ 1151 h 670"/>
                <a:gd name="T74" fmla="*/ 2765 w 1066"/>
                <a:gd name="T75" fmla="*/ 1151 h 670"/>
                <a:gd name="T76" fmla="*/ 2754 w 1066"/>
                <a:gd name="T77" fmla="*/ 1228 h 670"/>
                <a:gd name="T78" fmla="*/ 2857 w 1066"/>
                <a:gd name="T79" fmla="*/ 1506 h 670"/>
                <a:gd name="T80" fmla="*/ 2746 w 1066"/>
                <a:gd name="T81" fmla="*/ 1671 h 670"/>
                <a:gd name="T82" fmla="*/ 2357 w 1066"/>
                <a:gd name="T83" fmla="*/ 1571 h 670"/>
                <a:gd name="T84" fmla="*/ 1936 w 1066"/>
                <a:gd name="T85" fmla="*/ 1770 h 670"/>
                <a:gd name="T86" fmla="*/ 1810 w 1066"/>
                <a:gd name="T87" fmla="*/ 1972 h 670"/>
                <a:gd name="T88" fmla="*/ 1766 w 1066"/>
                <a:gd name="T89" fmla="*/ 2208 h 670"/>
                <a:gd name="T90" fmla="*/ 1810 w 1066"/>
                <a:gd name="T91" fmla="*/ 2436 h 670"/>
                <a:gd name="T92" fmla="*/ 1936 w 1066"/>
                <a:gd name="T93" fmla="*/ 2632 h 670"/>
                <a:gd name="T94" fmla="*/ 2357 w 1066"/>
                <a:gd name="T95" fmla="*/ 2838 h 670"/>
                <a:gd name="T96" fmla="*/ 2802 w 1066"/>
                <a:gd name="T97" fmla="*/ 2694 h 670"/>
                <a:gd name="T98" fmla="*/ 3037 w 1066"/>
                <a:gd name="T99" fmla="*/ 2289 h 670"/>
                <a:gd name="T100" fmla="*/ 2996 w 1066"/>
                <a:gd name="T101" fmla="*/ 2208 h 670"/>
                <a:gd name="T102" fmla="*/ 3037 w 1066"/>
                <a:gd name="T103" fmla="*/ 2117 h 670"/>
                <a:gd name="T104" fmla="*/ 3023 w 1066"/>
                <a:gd name="T105" fmla="*/ 2068 h 670"/>
                <a:gd name="T106" fmla="*/ 3733 w 1066"/>
                <a:gd name="T107" fmla="*/ 1803 h 670"/>
                <a:gd name="T108" fmla="*/ 3760 w 1066"/>
                <a:gd name="T109" fmla="*/ 1840 h 670"/>
                <a:gd name="T110" fmla="*/ 3917 w 1066"/>
                <a:gd name="T111" fmla="*/ 1917 h 670"/>
                <a:gd name="T112" fmla="*/ 4089 w 1066"/>
                <a:gd name="T113" fmla="*/ 1866 h 670"/>
                <a:gd name="T114" fmla="*/ 4174 w 1066"/>
                <a:gd name="T115" fmla="*/ 1708 h 67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66" h="670">
                  <a:moveTo>
                    <a:pt x="1066" y="0"/>
                  </a:moveTo>
                  <a:cubicBezTo>
                    <a:pt x="1066" y="670"/>
                    <a:pt x="1066" y="670"/>
                    <a:pt x="1066" y="670"/>
                  </a:cubicBezTo>
                  <a:cubicBezTo>
                    <a:pt x="0" y="670"/>
                    <a:pt x="0" y="670"/>
                    <a:pt x="0" y="670"/>
                  </a:cubicBezTo>
                  <a:cubicBezTo>
                    <a:pt x="0" y="0"/>
                    <a:pt x="0" y="0"/>
                    <a:pt x="0" y="0"/>
                  </a:cubicBezTo>
                  <a:lnTo>
                    <a:pt x="1066" y="0"/>
                  </a:lnTo>
                  <a:close/>
                  <a:moveTo>
                    <a:pt x="851" y="350"/>
                  </a:moveTo>
                  <a:cubicBezTo>
                    <a:pt x="852" y="347"/>
                    <a:pt x="848" y="344"/>
                    <a:pt x="843" y="344"/>
                  </a:cubicBezTo>
                  <a:cubicBezTo>
                    <a:pt x="848" y="344"/>
                    <a:pt x="852" y="341"/>
                    <a:pt x="851" y="337"/>
                  </a:cubicBezTo>
                  <a:cubicBezTo>
                    <a:pt x="850" y="325"/>
                    <a:pt x="843" y="313"/>
                    <a:pt x="834" y="306"/>
                  </a:cubicBezTo>
                  <a:cubicBezTo>
                    <a:pt x="824" y="298"/>
                    <a:pt x="812" y="294"/>
                    <a:pt x="799" y="295"/>
                  </a:cubicBezTo>
                  <a:cubicBezTo>
                    <a:pt x="787" y="295"/>
                    <a:pt x="775" y="301"/>
                    <a:pt x="767" y="310"/>
                  </a:cubicBezTo>
                  <a:cubicBezTo>
                    <a:pt x="758" y="319"/>
                    <a:pt x="753" y="331"/>
                    <a:pt x="753" y="344"/>
                  </a:cubicBezTo>
                  <a:cubicBezTo>
                    <a:pt x="753" y="346"/>
                    <a:pt x="754" y="349"/>
                    <a:pt x="754" y="352"/>
                  </a:cubicBezTo>
                  <a:cubicBezTo>
                    <a:pt x="612" y="406"/>
                    <a:pt x="612" y="406"/>
                    <a:pt x="612" y="406"/>
                  </a:cubicBezTo>
                  <a:cubicBezTo>
                    <a:pt x="604" y="386"/>
                    <a:pt x="591" y="367"/>
                    <a:pt x="575" y="353"/>
                  </a:cubicBezTo>
                  <a:cubicBezTo>
                    <a:pt x="597" y="322"/>
                    <a:pt x="597" y="322"/>
                    <a:pt x="597" y="322"/>
                  </a:cubicBezTo>
                  <a:cubicBezTo>
                    <a:pt x="611" y="332"/>
                    <a:pt x="628" y="339"/>
                    <a:pt x="645" y="340"/>
                  </a:cubicBezTo>
                  <a:cubicBezTo>
                    <a:pt x="667" y="342"/>
                    <a:pt x="690" y="334"/>
                    <a:pt x="707" y="320"/>
                  </a:cubicBezTo>
                  <a:cubicBezTo>
                    <a:pt x="725" y="306"/>
                    <a:pt x="736" y="285"/>
                    <a:pt x="739" y="263"/>
                  </a:cubicBezTo>
                  <a:cubicBezTo>
                    <a:pt x="740" y="257"/>
                    <a:pt x="736" y="251"/>
                    <a:pt x="731" y="251"/>
                  </a:cubicBezTo>
                  <a:cubicBezTo>
                    <a:pt x="736" y="251"/>
                    <a:pt x="740" y="246"/>
                    <a:pt x="739" y="239"/>
                  </a:cubicBezTo>
                  <a:cubicBezTo>
                    <a:pt x="736" y="217"/>
                    <a:pt x="725" y="196"/>
                    <a:pt x="707" y="182"/>
                  </a:cubicBezTo>
                  <a:cubicBezTo>
                    <a:pt x="690" y="168"/>
                    <a:pt x="667" y="161"/>
                    <a:pt x="645" y="163"/>
                  </a:cubicBezTo>
                  <a:cubicBezTo>
                    <a:pt x="623" y="164"/>
                    <a:pt x="601" y="174"/>
                    <a:pt x="586" y="191"/>
                  </a:cubicBezTo>
                  <a:cubicBezTo>
                    <a:pt x="579" y="198"/>
                    <a:pt x="573" y="207"/>
                    <a:pt x="569" y="216"/>
                  </a:cubicBezTo>
                  <a:cubicBezTo>
                    <a:pt x="444" y="216"/>
                    <a:pt x="444" y="216"/>
                    <a:pt x="444" y="216"/>
                  </a:cubicBezTo>
                  <a:cubicBezTo>
                    <a:pt x="444" y="215"/>
                    <a:pt x="444" y="213"/>
                    <a:pt x="445" y="212"/>
                  </a:cubicBezTo>
                  <a:cubicBezTo>
                    <a:pt x="446" y="203"/>
                    <a:pt x="442" y="196"/>
                    <a:pt x="436" y="196"/>
                  </a:cubicBezTo>
                  <a:cubicBezTo>
                    <a:pt x="442" y="196"/>
                    <a:pt x="446" y="189"/>
                    <a:pt x="445" y="180"/>
                  </a:cubicBezTo>
                  <a:cubicBezTo>
                    <a:pt x="441" y="152"/>
                    <a:pt x="426" y="125"/>
                    <a:pt x="403" y="106"/>
                  </a:cubicBezTo>
                  <a:cubicBezTo>
                    <a:pt x="381" y="88"/>
                    <a:pt x="351" y="78"/>
                    <a:pt x="322" y="80"/>
                  </a:cubicBezTo>
                  <a:cubicBezTo>
                    <a:pt x="293" y="82"/>
                    <a:pt x="265" y="96"/>
                    <a:pt x="245" y="117"/>
                  </a:cubicBezTo>
                  <a:cubicBezTo>
                    <a:pt x="225" y="138"/>
                    <a:pt x="214" y="167"/>
                    <a:pt x="214" y="196"/>
                  </a:cubicBezTo>
                  <a:cubicBezTo>
                    <a:pt x="214" y="225"/>
                    <a:pt x="225" y="254"/>
                    <a:pt x="245" y="275"/>
                  </a:cubicBezTo>
                  <a:cubicBezTo>
                    <a:pt x="265" y="296"/>
                    <a:pt x="293" y="310"/>
                    <a:pt x="322" y="312"/>
                  </a:cubicBezTo>
                  <a:cubicBezTo>
                    <a:pt x="351" y="314"/>
                    <a:pt x="381" y="304"/>
                    <a:pt x="403" y="286"/>
                  </a:cubicBezTo>
                  <a:cubicBezTo>
                    <a:pt x="419" y="273"/>
                    <a:pt x="432" y="255"/>
                    <a:pt x="439" y="235"/>
                  </a:cubicBezTo>
                  <a:cubicBezTo>
                    <a:pt x="564" y="235"/>
                    <a:pt x="564" y="235"/>
                    <a:pt x="564" y="235"/>
                  </a:cubicBezTo>
                  <a:cubicBezTo>
                    <a:pt x="563" y="240"/>
                    <a:pt x="562" y="246"/>
                    <a:pt x="562" y="251"/>
                  </a:cubicBezTo>
                  <a:cubicBezTo>
                    <a:pt x="562" y="272"/>
                    <a:pt x="570" y="293"/>
                    <a:pt x="583" y="309"/>
                  </a:cubicBezTo>
                  <a:cubicBezTo>
                    <a:pt x="560" y="342"/>
                    <a:pt x="560" y="342"/>
                    <a:pt x="560" y="342"/>
                  </a:cubicBezTo>
                  <a:cubicBezTo>
                    <a:pt x="537" y="327"/>
                    <a:pt x="509" y="320"/>
                    <a:pt x="481" y="322"/>
                  </a:cubicBezTo>
                  <a:cubicBezTo>
                    <a:pt x="449" y="324"/>
                    <a:pt x="417" y="339"/>
                    <a:pt x="395" y="363"/>
                  </a:cubicBezTo>
                  <a:cubicBezTo>
                    <a:pt x="384" y="375"/>
                    <a:pt x="375" y="389"/>
                    <a:pt x="369" y="404"/>
                  </a:cubicBezTo>
                  <a:cubicBezTo>
                    <a:pt x="363" y="419"/>
                    <a:pt x="360" y="435"/>
                    <a:pt x="360" y="452"/>
                  </a:cubicBezTo>
                  <a:cubicBezTo>
                    <a:pt x="360" y="468"/>
                    <a:pt x="363" y="484"/>
                    <a:pt x="369" y="499"/>
                  </a:cubicBezTo>
                  <a:cubicBezTo>
                    <a:pt x="375" y="514"/>
                    <a:pt x="384" y="528"/>
                    <a:pt x="395" y="540"/>
                  </a:cubicBezTo>
                  <a:cubicBezTo>
                    <a:pt x="417" y="564"/>
                    <a:pt x="449" y="579"/>
                    <a:pt x="481" y="581"/>
                  </a:cubicBezTo>
                  <a:cubicBezTo>
                    <a:pt x="514" y="584"/>
                    <a:pt x="547" y="573"/>
                    <a:pt x="572" y="552"/>
                  </a:cubicBezTo>
                  <a:cubicBezTo>
                    <a:pt x="597" y="532"/>
                    <a:pt x="615" y="501"/>
                    <a:pt x="619" y="469"/>
                  </a:cubicBezTo>
                  <a:cubicBezTo>
                    <a:pt x="620" y="459"/>
                    <a:pt x="616" y="452"/>
                    <a:pt x="611" y="452"/>
                  </a:cubicBezTo>
                  <a:cubicBezTo>
                    <a:pt x="616" y="451"/>
                    <a:pt x="620" y="444"/>
                    <a:pt x="619" y="434"/>
                  </a:cubicBezTo>
                  <a:cubicBezTo>
                    <a:pt x="618" y="431"/>
                    <a:pt x="618" y="427"/>
                    <a:pt x="617" y="424"/>
                  </a:cubicBezTo>
                  <a:cubicBezTo>
                    <a:pt x="761" y="369"/>
                    <a:pt x="761" y="369"/>
                    <a:pt x="761" y="369"/>
                  </a:cubicBezTo>
                  <a:cubicBezTo>
                    <a:pt x="763" y="372"/>
                    <a:pt x="764" y="375"/>
                    <a:pt x="767" y="377"/>
                  </a:cubicBezTo>
                  <a:cubicBezTo>
                    <a:pt x="775" y="386"/>
                    <a:pt x="787" y="392"/>
                    <a:pt x="799" y="393"/>
                  </a:cubicBezTo>
                  <a:cubicBezTo>
                    <a:pt x="812" y="394"/>
                    <a:pt x="824" y="390"/>
                    <a:pt x="834" y="382"/>
                  </a:cubicBezTo>
                  <a:cubicBezTo>
                    <a:pt x="843" y="374"/>
                    <a:pt x="850" y="362"/>
                    <a:pt x="851" y="35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3" name="Freeform 1017"/>
            <p:cNvSpPr>
              <a:spLocks/>
            </p:cNvSpPr>
            <p:nvPr/>
          </p:nvSpPr>
          <p:spPr bwMode="auto">
            <a:xfrm>
              <a:off x="1185" y="585"/>
              <a:ext cx="97" cy="82"/>
            </a:xfrm>
            <a:custGeom>
              <a:avLst/>
              <a:gdLst>
                <a:gd name="T0" fmla="*/ 46 w 70"/>
                <a:gd name="T1" fmla="*/ 126 h 61"/>
                <a:gd name="T2" fmla="*/ 0 w 70"/>
                <a:gd name="T3" fmla="*/ 141 h 61"/>
                <a:gd name="T4" fmla="*/ 0 w 70"/>
                <a:gd name="T5" fmla="*/ 136 h 61"/>
                <a:gd name="T6" fmla="*/ 40 w 70"/>
                <a:gd name="T7" fmla="*/ 42 h 61"/>
                <a:gd name="T8" fmla="*/ 146 w 70"/>
                <a:gd name="T9" fmla="*/ 0 h 61"/>
                <a:gd name="T10" fmla="*/ 255 w 70"/>
                <a:gd name="T11" fmla="*/ 30 h 61"/>
                <a:gd name="T12" fmla="*/ 315 w 70"/>
                <a:gd name="T13" fmla="*/ 117 h 61"/>
                <a:gd name="T14" fmla="*/ 358 w 70"/>
                <a:gd name="T15" fmla="*/ 136 h 61"/>
                <a:gd name="T16" fmla="*/ 315 w 70"/>
                <a:gd name="T17" fmla="*/ 153 h 61"/>
                <a:gd name="T18" fmla="*/ 255 w 70"/>
                <a:gd name="T19" fmla="*/ 238 h 61"/>
                <a:gd name="T20" fmla="*/ 146 w 70"/>
                <a:gd name="T21" fmla="*/ 268 h 61"/>
                <a:gd name="T22" fmla="*/ 40 w 70"/>
                <a:gd name="T23" fmla="*/ 226 h 61"/>
                <a:gd name="T24" fmla="*/ 36 w 70"/>
                <a:gd name="T25" fmla="*/ 219 h 61"/>
                <a:gd name="T26" fmla="*/ 76 w 70"/>
                <a:gd name="T27" fmla="*/ 203 h 61"/>
                <a:gd name="T28" fmla="*/ 159 w 70"/>
                <a:gd name="T29" fmla="*/ 136 h 61"/>
                <a:gd name="T30" fmla="*/ 46 w 70"/>
                <a:gd name="T31" fmla="*/ 12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61">
                  <a:moveTo>
                    <a:pt x="9" y="29"/>
                  </a:moveTo>
                  <a:cubicBezTo>
                    <a:pt x="0" y="32"/>
                    <a:pt x="0" y="32"/>
                    <a:pt x="0" y="32"/>
                  </a:cubicBezTo>
                  <a:cubicBezTo>
                    <a:pt x="0" y="32"/>
                    <a:pt x="0" y="31"/>
                    <a:pt x="0" y="31"/>
                  </a:cubicBezTo>
                  <a:cubicBezTo>
                    <a:pt x="0" y="23"/>
                    <a:pt x="3" y="15"/>
                    <a:pt x="8" y="10"/>
                  </a:cubicBezTo>
                  <a:cubicBezTo>
                    <a:pt x="14" y="4"/>
                    <a:pt x="21" y="1"/>
                    <a:pt x="29" y="0"/>
                  </a:cubicBezTo>
                  <a:cubicBezTo>
                    <a:pt x="36" y="0"/>
                    <a:pt x="44" y="2"/>
                    <a:pt x="50" y="7"/>
                  </a:cubicBezTo>
                  <a:cubicBezTo>
                    <a:pt x="56" y="12"/>
                    <a:pt x="60" y="19"/>
                    <a:pt x="61" y="27"/>
                  </a:cubicBezTo>
                  <a:cubicBezTo>
                    <a:pt x="61" y="29"/>
                    <a:pt x="65" y="31"/>
                    <a:pt x="70" y="31"/>
                  </a:cubicBezTo>
                  <a:cubicBezTo>
                    <a:pt x="65" y="31"/>
                    <a:pt x="61" y="33"/>
                    <a:pt x="61" y="35"/>
                  </a:cubicBezTo>
                  <a:cubicBezTo>
                    <a:pt x="60" y="42"/>
                    <a:pt x="56" y="49"/>
                    <a:pt x="50" y="54"/>
                  </a:cubicBezTo>
                  <a:cubicBezTo>
                    <a:pt x="44" y="59"/>
                    <a:pt x="36" y="61"/>
                    <a:pt x="29" y="61"/>
                  </a:cubicBezTo>
                  <a:cubicBezTo>
                    <a:pt x="21" y="60"/>
                    <a:pt x="14" y="57"/>
                    <a:pt x="8" y="51"/>
                  </a:cubicBezTo>
                  <a:cubicBezTo>
                    <a:pt x="8" y="51"/>
                    <a:pt x="7" y="50"/>
                    <a:pt x="7" y="50"/>
                  </a:cubicBezTo>
                  <a:cubicBezTo>
                    <a:pt x="15" y="46"/>
                    <a:pt x="15" y="46"/>
                    <a:pt x="15" y="46"/>
                  </a:cubicBezTo>
                  <a:cubicBezTo>
                    <a:pt x="26" y="43"/>
                    <a:pt x="32" y="36"/>
                    <a:pt x="31" y="31"/>
                  </a:cubicBezTo>
                  <a:cubicBezTo>
                    <a:pt x="29" y="26"/>
                    <a:pt x="19" y="25"/>
                    <a:pt x="9" y="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4" name="Freeform 1018"/>
            <p:cNvSpPr>
              <a:spLocks/>
            </p:cNvSpPr>
            <p:nvPr/>
          </p:nvSpPr>
          <p:spPr bwMode="auto">
            <a:xfrm>
              <a:off x="570" y="1097"/>
              <a:ext cx="572" cy="693"/>
            </a:xfrm>
            <a:custGeom>
              <a:avLst/>
              <a:gdLst>
                <a:gd name="T0" fmla="*/ 1959 w 417"/>
                <a:gd name="T1" fmla="*/ 2162 h 504"/>
                <a:gd name="T2" fmla="*/ 1951 w 417"/>
                <a:gd name="T3" fmla="*/ 2410 h 504"/>
                <a:gd name="T4" fmla="*/ 1700 w 417"/>
                <a:gd name="T5" fmla="*/ 2404 h 504"/>
                <a:gd name="T6" fmla="*/ 1016 w 417"/>
                <a:gd name="T7" fmla="*/ 1665 h 504"/>
                <a:gd name="T8" fmla="*/ 325 w 417"/>
                <a:gd name="T9" fmla="*/ 2404 h 504"/>
                <a:gd name="T10" fmla="*/ 77 w 417"/>
                <a:gd name="T11" fmla="*/ 2410 h 504"/>
                <a:gd name="T12" fmla="*/ 67 w 417"/>
                <a:gd name="T13" fmla="*/ 2162 h 504"/>
                <a:gd name="T14" fmla="*/ 811 w 417"/>
                <a:gd name="T15" fmla="*/ 1363 h 504"/>
                <a:gd name="T16" fmla="*/ 826 w 417"/>
                <a:gd name="T17" fmla="*/ 1352 h 504"/>
                <a:gd name="T18" fmla="*/ 826 w 417"/>
                <a:gd name="T19" fmla="*/ 0 h 504"/>
                <a:gd name="T20" fmla="*/ 1203 w 417"/>
                <a:gd name="T21" fmla="*/ 0 h 504"/>
                <a:gd name="T22" fmla="*/ 1203 w 417"/>
                <a:gd name="T23" fmla="*/ 1352 h 504"/>
                <a:gd name="T24" fmla="*/ 1214 w 417"/>
                <a:gd name="T25" fmla="*/ 1363 h 504"/>
                <a:gd name="T26" fmla="*/ 1959 w 417"/>
                <a:gd name="T27" fmla="*/ 2162 h 5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7" h="504">
                  <a:moveTo>
                    <a:pt x="403" y="439"/>
                  </a:moveTo>
                  <a:cubicBezTo>
                    <a:pt x="417" y="454"/>
                    <a:pt x="416" y="476"/>
                    <a:pt x="402" y="490"/>
                  </a:cubicBezTo>
                  <a:cubicBezTo>
                    <a:pt x="387" y="504"/>
                    <a:pt x="364" y="503"/>
                    <a:pt x="350" y="489"/>
                  </a:cubicBezTo>
                  <a:cubicBezTo>
                    <a:pt x="209" y="339"/>
                    <a:pt x="209" y="339"/>
                    <a:pt x="209" y="339"/>
                  </a:cubicBezTo>
                  <a:cubicBezTo>
                    <a:pt x="67" y="489"/>
                    <a:pt x="67" y="489"/>
                    <a:pt x="67" y="489"/>
                  </a:cubicBezTo>
                  <a:cubicBezTo>
                    <a:pt x="53" y="503"/>
                    <a:pt x="30" y="504"/>
                    <a:pt x="16" y="490"/>
                  </a:cubicBezTo>
                  <a:cubicBezTo>
                    <a:pt x="1" y="476"/>
                    <a:pt x="0" y="454"/>
                    <a:pt x="14" y="439"/>
                  </a:cubicBezTo>
                  <a:cubicBezTo>
                    <a:pt x="167" y="277"/>
                    <a:pt x="167" y="277"/>
                    <a:pt x="167" y="277"/>
                  </a:cubicBezTo>
                  <a:cubicBezTo>
                    <a:pt x="168" y="276"/>
                    <a:pt x="169" y="275"/>
                    <a:pt x="170" y="275"/>
                  </a:cubicBezTo>
                  <a:cubicBezTo>
                    <a:pt x="170" y="0"/>
                    <a:pt x="170" y="0"/>
                    <a:pt x="170" y="0"/>
                  </a:cubicBezTo>
                  <a:cubicBezTo>
                    <a:pt x="248" y="0"/>
                    <a:pt x="248" y="0"/>
                    <a:pt x="248" y="0"/>
                  </a:cubicBezTo>
                  <a:cubicBezTo>
                    <a:pt x="248" y="275"/>
                    <a:pt x="248" y="275"/>
                    <a:pt x="248" y="275"/>
                  </a:cubicBezTo>
                  <a:cubicBezTo>
                    <a:pt x="248" y="275"/>
                    <a:pt x="249" y="276"/>
                    <a:pt x="250" y="277"/>
                  </a:cubicBezTo>
                  <a:lnTo>
                    <a:pt x="403" y="43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5" name="Freeform 1019"/>
            <p:cNvSpPr>
              <a:spLocks/>
            </p:cNvSpPr>
            <p:nvPr/>
          </p:nvSpPr>
          <p:spPr bwMode="auto">
            <a:xfrm>
              <a:off x="935" y="400"/>
              <a:ext cx="195" cy="197"/>
            </a:xfrm>
            <a:custGeom>
              <a:avLst/>
              <a:gdLst>
                <a:gd name="T0" fmla="*/ 658 w 141"/>
                <a:gd name="T1" fmla="*/ 306 h 143"/>
                <a:gd name="T2" fmla="*/ 714 w 141"/>
                <a:gd name="T3" fmla="*/ 353 h 143"/>
                <a:gd name="T4" fmla="*/ 658 w 141"/>
                <a:gd name="T5" fmla="*/ 402 h 143"/>
                <a:gd name="T6" fmla="*/ 531 w 141"/>
                <a:gd name="T7" fmla="*/ 628 h 143"/>
                <a:gd name="T8" fmla="*/ 281 w 141"/>
                <a:gd name="T9" fmla="*/ 698 h 143"/>
                <a:gd name="T10" fmla="*/ 89 w 141"/>
                <a:gd name="T11" fmla="*/ 628 h 143"/>
                <a:gd name="T12" fmla="*/ 400 w 141"/>
                <a:gd name="T13" fmla="*/ 180 h 143"/>
                <a:gd name="T14" fmla="*/ 0 w 141"/>
                <a:gd name="T15" fmla="*/ 180 h 143"/>
                <a:gd name="T16" fmla="*/ 50 w 141"/>
                <a:gd name="T17" fmla="*/ 116 h 143"/>
                <a:gd name="T18" fmla="*/ 281 w 141"/>
                <a:gd name="T19" fmla="*/ 1 h 143"/>
                <a:gd name="T20" fmla="*/ 531 w 141"/>
                <a:gd name="T21" fmla="*/ 84 h 143"/>
                <a:gd name="T22" fmla="*/ 658 w 141"/>
                <a:gd name="T23" fmla="*/ 306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1" h="143">
                  <a:moveTo>
                    <a:pt x="130" y="62"/>
                  </a:moveTo>
                  <a:cubicBezTo>
                    <a:pt x="131" y="67"/>
                    <a:pt x="135" y="71"/>
                    <a:pt x="141" y="71"/>
                  </a:cubicBezTo>
                  <a:cubicBezTo>
                    <a:pt x="135" y="71"/>
                    <a:pt x="131" y="76"/>
                    <a:pt x="130" y="81"/>
                  </a:cubicBezTo>
                  <a:cubicBezTo>
                    <a:pt x="128" y="98"/>
                    <a:pt x="119" y="115"/>
                    <a:pt x="105" y="126"/>
                  </a:cubicBezTo>
                  <a:cubicBezTo>
                    <a:pt x="92" y="137"/>
                    <a:pt x="74" y="143"/>
                    <a:pt x="56" y="141"/>
                  </a:cubicBezTo>
                  <a:cubicBezTo>
                    <a:pt x="42" y="140"/>
                    <a:pt x="28" y="135"/>
                    <a:pt x="17" y="126"/>
                  </a:cubicBezTo>
                  <a:cubicBezTo>
                    <a:pt x="79" y="36"/>
                    <a:pt x="79" y="36"/>
                    <a:pt x="79" y="36"/>
                  </a:cubicBezTo>
                  <a:cubicBezTo>
                    <a:pt x="0" y="36"/>
                    <a:pt x="0" y="36"/>
                    <a:pt x="0" y="36"/>
                  </a:cubicBezTo>
                  <a:cubicBezTo>
                    <a:pt x="3" y="32"/>
                    <a:pt x="6" y="27"/>
                    <a:pt x="10" y="23"/>
                  </a:cubicBezTo>
                  <a:cubicBezTo>
                    <a:pt x="22" y="11"/>
                    <a:pt x="39" y="2"/>
                    <a:pt x="56" y="1"/>
                  </a:cubicBezTo>
                  <a:cubicBezTo>
                    <a:pt x="74" y="0"/>
                    <a:pt x="92" y="6"/>
                    <a:pt x="105" y="17"/>
                  </a:cubicBezTo>
                  <a:cubicBezTo>
                    <a:pt x="119" y="28"/>
                    <a:pt x="128" y="44"/>
                    <a:pt x="130" y="6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6" name="Freeform 1020"/>
            <p:cNvSpPr>
              <a:spLocks/>
            </p:cNvSpPr>
            <p:nvPr/>
          </p:nvSpPr>
          <p:spPr bwMode="auto">
            <a:xfrm>
              <a:off x="922" y="477"/>
              <a:ext cx="73" cy="78"/>
            </a:xfrm>
            <a:custGeom>
              <a:avLst/>
              <a:gdLst>
                <a:gd name="T0" fmla="*/ 282 w 52"/>
                <a:gd name="T1" fmla="*/ 0 h 57"/>
                <a:gd name="T2" fmla="*/ 69 w 52"/>
                <a:gd name="T3" fmla="*/ 274 h 57"/>
                <a:gd name="T4" fmla="*/ 0 w 52"/>
                <a:gd name="T5" fmla="*/ 77 h 57"/>
                <a:gd name="T6" fmla="*/ 11 w 52"/>
                <a:gd name="T7" fmla="*/ 0 h 57"/>
                <a:gd name="T8" fmla="*/ 282 w 52"/>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7">
                  <a:moveTo>
                    <a:pt x="52" y="0"/>
                  </a:moveTo>
                  <a:cubicBezTo>
                    <a:pt x="13" y="57"/>
                    <a:pt x="13" y="57"/>
                    <a:pt x="13" y="57"/>
                  </a:cubicBezTo>
                  <a:cubicBezTo>
                    <a:pt x="5" y="45"/>
                    <a:pt x="0" y="31"/>
                    <a:pt x="0" y="16"/>
                  </a:cubicBezTo>
                  <a:cubicBezTo>
                    <a:pt x="0" y="11"/>
                    <a:pt x="1" y="5"/>
                    <a:pt x="2" y="0"/>
                  </a:cubicBezTo>
                  <a:lnTo>
                    <a:pt x="52"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7" name="Freeform 1021"/>
            <p:cNvSpPr>
              <a:spLocks/>
            </p:cNvSpPr>
            <p:nvPr/>
          </p:nvSpPr>
          <p:spPr bwMode="auto">
            <a:xfrm>
              <a:off x="645" y="620"/>
              <a:ext cx="320" cy="310"/>
            </a:xfrm>
            <a:custGeom>
              <a:avLst/>
              <a:gdLst>
                <a:gd name="T0" fmla="*/ 1085 w 233"/>
                <a:gd name="T1" fmla="*/ 475 h 226"/>
                <a:gd name="T2" fmla="*/ 1137 w 233"/>
                <a:gd name="T3" fmla="*/ 550 h 226"/>
                <a:gd name="T4" fmla="*/ 1085 w 233"/>
                <a:gd name="T5" fmla="*/ 623 h 226"/>
                <a:gd name="T6" fmla="*/ 889 w 233"/>
                <a:gd name="T7" fmla="*/ 966 h 226"/>
                <a:gd name="T8" fmla="*/ 507 w 233"/>
                <a:gd name="T9" fmla="*/ 1085 h 226"/>
                <a:gd name="T10" fmla="*/ 152 w 233"/>
                <a:gd name="T11" fmla="*/ 916 h 226"/>
                <a:gd name="T12" fmla="*/ 1 w 233"/>
                <a:gd name="T13" fmla="*/ 550 h 226"/>
                <a:gd name="T14" fmla="*/ 152 w 233"/>
                <a:gd name="T15" fmla="*/ 181 h 226"/>
                <a:gd name="T16" fmla="*/ 507 w 233"/>
                <a:gd name="T17" fmla="*/ 10 h 226"/>
                <a:gd name="T18" fmla="*/ 839 w 233"/>
                <a:gd name="T19" fmla="*/ 92 h 226"/>
                <a:gd name="T20" fmla="*/ 423 w 233"/>
                <a:gd name="T21" fmla="*/ 689 h 226"/>
                <a:gd name="T22" fmla="*/ 1082 w 233"/>
                <a:gd name="T23" fmla="*/ 442 h 226"/>
                <a:gd name="T24" fmla="*/ 1085 w 233"/>
                <a:gd name="T25" fmla="*/ 475 h 2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3" h="226">
                  <a:moveTo>
                    <a:pt x="222" y="98"/>
                  </a:moveTo>
                  <a:cubicBezTo>
                    <a:pt x="223" y="106"/>
                    <a:pt x="227" y="112"/>
                    <a:pt x="233" y="113"/>
                  </a:cubicBezTo>
                  <a:cubicBezTo>
                    <a:pt x="227" y="113"/>
                    <a:pt x="223" y="119"/>
                    <a:pt x="222" y="128"/>
                  </a:cubicBezTo>
                  <a:cubicBezTo>
                    <a:pt x="219" y="155"/>
                    <a:pt x="204" y="181"/>
                    <a:pt x="182" y="199"/>
                  </a:cubicBezTo>
                  <a:cubicBezTo>
                    <a:pt x="161" y="217"/>
                    <a:pt x="132" y="226"/>
                    <a:pt x="104" y="224"/>
                  </a:cubicBezTo>
                  <a:cubicBezTo>
                    <a:pt x="76" y="222"/>
                    <a:pt x="50" y="209"/>
                    <a:pt x="31" y="189"/>
                  </a:cubicBezTo>
                  <a:cubicBezTo>
                    <a:pt x="11" y="168"/>
                    <a:pt x="0" y="140"/>
                    <a:pt x="1" y="113"/>
                  </a:cubicBezTo>
                  <a:cubicBezTo>
                    <a:pt x="0" y="85"/>
                    <a:pt x="11" y="57"/>
                    <a:pt x="31" y="37"/>
                  </a:cubicBezTo>
                  <a:cubicBezTo>
                    <a:pt x="50" y="16"/>
                    <a:pt x="76" y="3"/>
                    <a:pt x="104" y="2"/>
                  </a:cubicBezTo>
                  <a:cubicBezTo>
                    <a:pt x="128" y="0"/>
                    <a:pt x="152" y="6"/>
                    <a:pt x="172" y="19"/>
                  </a:cubicBezTo>
                  <a:cubicBezTo>
                    <a:pt x="87" y="142"/>
                    <a:pt x="87" y="142"/>
                    <a:pt x="87" y="142"/>
                  </a:cubicBezTo>
                  <a:cubicBezTo>
                    <a:pt x="221" y="91"/>
                    <a:pt x="221" y="91"/>
                    <a:pt x="221" y="91"/>
                  </a:cubicBezTo>
                  <a:cubicBezTo>
                    <a:pt x="222" y="93"/>
                    <a:pt x="222" y="95"/>
                    <a:pt x="222" y="9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8" name="Freeform 1022"/>
            <p:cNvSpPr>
              <a:spLocks/>
            </p:cNvSpPr>
            <p:nvPr/>
          </p:nvSpPr>
          <p:spPr bwMode="auto">
            <a:xfrm>
              <a:off x="830" y="660"/>
              <a:ext cx="110" cy="102"/>
            </a:xfrm>
            <a:custGeom>
              <a:avLst/>
              <a:gdLst>
                <a:gd name="T0" fmla="*/ 393 w 80"/>
                <a:gd name="T1" fmla="*/ 228 h 73"/>
                <a:gd name="T2" fmla="*/ 0 w 80"/>
                <a:gd name="T3" fmla="*/ 390 h 73"/>
                <a:gd name="T4" fmla="*/ 250 w 80"/>
                <a:gd name="T5" fmla="*/ 0 h 73"/>
                <a:gd name="T6" fmla="*/ 393 w 80"/>
                <a:gd name="T7" fmla="*/ 228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73">
                  <a:moveTo>
                    <a:pt x="80" y="43"/>
                  </a:moveTo>
                  <a:cubicBezTo>
                    <a:pt x="0" y="73"/>
                    <a:pt x="0" y="73"/>
                    <a:pt x="0" y="73"/>
                  </a:cubicBezTo>
                  <a:cubicBezTo>
                    <a:pt x="51" y="0"/>
                    <a:pt x="51" y="0"/>
                    <a:pt x="51" y="0"/>
                  </a:cubicBezTo>
                  <a:cubicBezTo>
                    <a:pt x="64" y="12"/>
                    <a:pt x="74" y="27"/>
                    <a:pt x="80" y="4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9" name="Freeform 1023"/>
            <p:cNvSpPr>
              <a:spLocks/>
            </p:cNvSpPr>
            <p:nvPr/>
          </p:nvSpPr>
          <p:spPr bwMode="auto">
            <a:xfrm>
              <a:off x="445" y="287"/>
              <a:ext cx="280" cy="273"/>
            </a:xfrm>
            <a:custGeom>
              <a:avLst/>
              <a:gdLst>
                <a:gd name="T0" fmla="*/ 1012 w 203"/>
                <a:gd name="T1" fmla="*/ 496 h 198"/>
                <a:gd name="T2" fmla="*/ 963 w 203"/>
                <a:gd name="T3" fmla="*/ 556 h 198"/>
                <a:gd name="T4" fmla="*/ 961 w 203"/>
                <a:gd name="T5" fmla="*/ 593 h 198"/>
                <a:gd name="T6" fmla="*/ 648 w 203"/>
                <a:gd name="T7" fmla="*/ 593 h 198"/>
                <a:gd name="T8" fmla="*/ 552 w 203"/>
                <a:gd name="T9" fmla="*/ 643 h 198"/>
                <a:gd name="T10" fmla="*/ 648 w 203"/>
                <a:gd name="T11" fmla="*/ 687 h 198"/>
                <a:gd name="T12" fmla="*/ 928 w 203"/>
                <a:gd name="T13" fmla="*/ 687 h 198"/>
                <a:gd name="T14" fmla="*/ 789 w 203"/>
                <a:gd name="T15" fmla="*/ 867 h 198"/>
                <a:gd name="T16" fmla="*/ 450 w 203"/>
                <a:gd name="T17" fmla="*/ 975 h 198"/>
                <a:gd name="T18" fmla="*/ 131 w 203"/>
                <a:gd name="T19" fmla="*/ 823 h 198"/>
                <a:gd name="T20" fmla="*/ 0 w 203"/>
                <a:gd name="T21" fmla="*/ 496 h 198"/>
                <a:gd name="T22" fmla="*/ 131 w 203"/>
                <a:gd name="T23" fmla="*/ 165 h 198"/>
                <a:gd name="T24" fmla="*/ 450 w 203"/>
                <a:gd name="T25" fmla="*/ 11 h 198"/>
                <a:gd name="T26" fmla="*/ 789 w 203"/>
                <a:gd name="T27" fmla="*/ 120 h 198"/>
                <a:gd name="T28" fmla="*/ 963 w 203"/>
                <a:gd name="T29" fmla="*/ 430 h 198"/>
                <a:gd name="T30" fmla="*/ 1012 w 203"/>
                <a:gd name="T31" fmla="*/ 496 h 1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3" h="198">
                  <a:moveTo>
                    <a:pt x="203" y="99"/>
                  </a:moveTo>
                  <a:cubicBezTo>
                    <a:pt x="198" y="99"/>
                    <a:pt x="194" y="105"/>
                    <a:pt x="193" y="112"/>
                  </a:cubicBezTo>
                  <a:cubicBezTo>
                    <a:pt x="193" y="115"/>
                    <a:pt x="192" y="117"/>
                    <a:pt x="192" y="119"/>
                  </a:cubicBezTo>
                  <a:cubicBezTo>
                    <a:pt x="130" y="119"/>
                    <a:pt x="130" y="119"/>
                    <a:pt x="130" y="119"/>
                  </a:cubicBezTo>
                  <a:cubicBezTo>
                    <a:pt x="119" y="119"/>
                    <a:pt x="110" y="124"/>
                    <a:pt x="110" y="129"/>
                  </a:cubicBezTo>
                  <a:cubicBezTo>
                    <a:pt x="110" y="134"/>
                    <a:pt x="119" y="138"/>
                    <a:pt x="130" y="138"/>
                  </a:cubicBezTo>
                  <a:cubicBezTo>
                    <a:pt x="186" y="138"/>
                    <a:pt x="186" y="138"/>
                    <a:pt x="186" y="138"/>
                  </a:cubicBezTo>
                  <a:cubicBezTo>
                    <a:pt x="180" y="152"/>
                    <a:pt x="170" y="165"/>
                    <a:pt x="158" y="174"/>
                  </a:cubicBezTo>
                  <a:cubicBezTo>
                    <a:pt x="139" y="190"/>
                    <a:pt x="115" y="198"/>
                    <a:pt x="90" y="196"/>
                  </a:cubicBezTo>
                  <a:cubicBezTo>
                    <a:pt x="66" y="194"/>
                    <a:pt x="43" y="183"/>
                    <a:pt x="26" y="165"/>
                  </a:cubicBezTo>
                  <a:cubicBezTo>
                    <a:pt x="9" y="148"/>
                    <a:pt x="0" y="123"/>
                    <a:pt x="0" y="99"/>
                  </a:cubicBezTo>
                  <a:cubicBezTo>
                    <a:pt x="0" y="75"/>
                    <a:pt x="9" y="50"/>
                    <a:pt x="26" y="33"/>
                  </a:cubicBezTo>
                  <a:cubicBezTo>
                    <a:pt x="43" y="15"/>
                    <a:pt x="66" y="4"/>
                    <a:pt x="90" y="2"/>
                  </a:cubicBezTo>
                  <a:cubicBezTo>
                    <a:pt x="115" y="0"/>
                    <a:pt x="139" y="8"/>
                    <a:pt x="158" y="24"/>
                  </a:cubicBezTo>
                  <a:cubicBezTo>
                    <a:pt x="177" y="39"/>
                    <a:pt x="190" y="62"/>
                    <a:pt x="193" y="86"/>
                  </a:cubicBezTo>
                  <a:cubicBezTo>
                    <a:pt x="194" y="93"/>
                    <a:pt x="198" y="99"/>
                    <a:pt x="203" y="9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064" name="Teardrop 36"/>
          <p:cNvSpPr>
            <a:spLocks/>
          </p:cNvSpPr>
          <p:nvPr/>
        </p:nvSpPr>
        <p:spPr bwMode="auto">
          <a:xfrm rot="8100000">
            <a:off x="5300663" y="1589088"/>
            <a:ext cx="1404937" cy="1379537"/>
          </a:xfrm>
          <a:custGeom>
            <a:avLst/>
            <a:gdLst>
              <a:gd name="T0" fmla="*/ 0 w 418280"/>
              <a:gd name="T1" fmla="*/ 81614765 h 418280"/>
              <a:gd name="T2" fmla="*/ 89410005 w 418280"/>
              <a:gd name="T3" fmla="*/ 0 h 418280"/>
              <a:gd name="T4" fmla="*/ 178819896 w 418280"/>
              <a:gd name="T5" fmla="*/ 0 h 418280"/>
              <a:gd name="T6" fmla="*/ 178819896 w 418280"/>
              <a:gd name="T7" fmla="*/ 81614765 h 418280"/>
              <a:gd name="T8" fmla="*/ 89410005 w 418280"/>
              <a:gd name="T9" fmla="*/ 163229375 h 418280"/>
              <a:gd name="T10" fmla="*/ 0 w 418280"/>
              <a:gd name="T11" fmla="*/ 81614765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5" name="Group 41"/>
          <p:cNvGrpSpPr>
            <a:grpSpLocks/>
          </p:cNvGrpSpPr>
          <p:nvPr/>
        </p:nvGrpSpPr>
        <p:grpSpPr bwMode="auto">
          <a:xfrm>
            <a:off x="5661025" y="1971675"/>
            <a:ext cx="809625" cy="777875"/>
            <a:chOff x="0" y="0"/>
            <a:chExt cx="1289" cy="1238"/>
          </a:xfrm>
        </p:grpSpPr>
        <p:sp>
          <p:nvSpPr>
            <p:cNvPr id="2088" name="Freeform 31"/>
            <p:cNvSpPr>
              <a:spLocks/>
            </p:cNvSpPr>
            <p:nvPr/>
          </p:nvSpPr>
          <p:spPr bwMode="auto">
            <a:xfrm>
              <a:off x="855" y="175"/>
              <a:ext cx="435" cy="553"/>
            </a:xfrm>
            <a:custGeom>
              <a:avLst/>
              <a:gdLst>
                <a:gd name="T0" fmla="*/ 6078 w 225"/>
                <a:gd name="T1" fmla="*/ 759 h 292"/>
                <a:gd name="T2" fmla="*/ 1214 w 225"/>
                <a:gd name="T3" fmla="*/ 7111 h 292"/>
                <a:gd name="T4" fmla="*/ 0 w 225"/>
                <a:gd name="T5" fmla="*/ 6360 h 292"/>
                <a:gd name="T6" fmla="*/ 4893 w 225"/>
                <a:gd name="T7" fmla="*/ 0 h 292"/>
                <a:gd name="T8" fmla="*/ 6078 w 225"/>
                <a:gd name="T9" fmla="*/ 759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292">
                  <a:moveTo>
                    <a:pt x="225" y="31"/>
                  </a:moveTo>
                  <a:lnTo>
                    <a:pt x="45" y="292"/>
                  </a:lnTo>
                  <a:lnTo>
                    <a:pt x="0" y="261"/>
                  </a:lnTo>
                  <a:lnTo>
                    <a:pt x="181" y="0"/>
                  </a:lnTo>
                  <a:lnTo>
                    <a:pt x="225" y="31"/>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9" name="Freeform 32"/>
            <p:cNvSpPr>
              <a:spLocks/>
            </p:cNvSpPr>
            <p:nvPr/>
          </p:nvSpPr>
          <p:spPr bwMode="auto">
            <a:xfrm>
              <a:off x="0" y="0"/>
              <a:ext cx="1090" cy="1238"/>
            </a:xfrm>
            <a:custGeom>
              <a:avLst/>
              <a:gdLst>
                <a:gd name="T0" fmla="*/ 14881 w 567"/>
                <a:gd name="T1" fmla="*/ 15529 h 655"/>
                <a:gd name="T2" fmla="*/ 14881 w 567"/>
                <a:gd name="T3" fmla="*/ 15801 h 655"/>
                <a:gd name="T4" fmla="*/ 14572 w 567"/>
                <a:gd name="T5" fmla="*/ 15801 h 655"/>
                <a:gd name="T6" fmla="*/ 13686 w 567"/>
                <a:gd name="T7" fmla="*/ 15801 h 655"/>
                <a:gd name="T8" fmla="*/ 0 w 567"/>
                <a:gd name="T9" fmla="*/ 15801 h 655"/>
                <a:gd name="T10" fmla="*/ 0 w 567"/>
                <a:gd name="T11" fmla="*/ 0 h 655"/>
                <a:gd name="T12" fmla="*/ 14881 w 567"/>
                <a:gd name="T13" fmla="*/ 0 h 655"/>
                <a:gd name="T14" fmla="*/ 14881 w 567"/>
                <a:gd name="T15" fmla="*/ 3640 h 655"/>
                <a:gd name="T16" fmla="*/ 14258 w 567"/>
                <a:gd name="T17" fmla="*/ 4415 h 655"/>
                <a:gd name="T18" fmla="*/ 14258 w 567"/>
                <a:gd name="T19" fmla="*/ 575 h 655"/>
                <a:gd name="T20" fmla="*/ 602 w 567"/>
                <a:gd name="T21" fmla="*/ 575 h 655"/>
                <a:gd name="T22" fmla="*/ 602 w 567"/>
                <a:gd name="T23" fmla="*/ 15255 h 655"/>
                <a:gd name="T24" fmla="*/ 14258 w 567"/>
                <a:gd name="T25" fmla="*/ 15255 h 655"/>
                <a:gd name="T26" fmla="*/ 14258 w 567"/>
                <a:gd name="T27" fmla="*/ 8184 h 655"/>
                <a:gd name="T28" fmla="*/ 14881 w 567"/>
                <a:gd name="T29" fmla="*/ 7373 h 655"/>
                <a:gd name="T30" fmla="*/ 14881 w 567"/>
                <a:gd name="T31" fmla="*/ 15529 h 6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655">
                  <a:moveTo>
                    <a:pt x="567" y="644"/>
                  </a:moveTo>
                  <a:lnTo>
                    <a:pt x="567" y="655"/>
                  </a:lnTo>
                  <a:lnTo>
                    <a:pt x="555" y="655"/>
                  </a:lnTo>
                  <a:lnTo>
                    <a:pt x="521" y="655"/>
                  </a:lnTo>
                  <a:lnTo>
                    <a:pt x="0" y="655"/>
                  </a:lnTo>
                  <a:lnTo>
                    <a:pt x="0" y="0"/>
                  </a:lnTo>
                  <a:lnTo>
                    <a:pt x="567" y="0"/>
                  </a:lnTo>
                  <a:lnTo>
                    <a:pt x="567" y="151"/>
                  </a:lnTo>
                  <a:lnTo>
                    <a:pt x="543" y="183"/>
                  </a:lnTo>
                  <a:lnTo>
                    <a:pt x="543" y="24"/>
                  </a:lnTo>
                  <a:lnTo>
                    <a:pt x="23" y="24"/>
                  </a:lnTo>
                  <a:lnTo>
                    <a:pt x="23" y="632"/>
                  </a:lnTo>
                  <a:lnTo>
                    <a:pt x="543" y="632"/>
                  </a:lnTo>
                  <a:lnTo>
                    <a:pt x="543" y="339"/>
                  </a:lnTo>
                  <a:lnTo>
                    <a:pt x="567" y="306"/>
                  </a:lnTo>
                  <a:lnTo>
                    <a:pt x="567" y="64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90" name="Freeform 33"/>
            <p:cNvSpPr>
              <a:spLocks/>
            </p:cNvSpPr>
            <p:nvPr/>
          </p:nvSpPr>
          <p:spPr bwMode="auto">
            <a:xfrm>
              <a:off x="795" y="690"/>
              <a:ext cx="135" cy="160"/>
            </a:xfrm>
            <a:custGeom>
              <a:avLst/>
              <a:gdLst>
                <a:gd name="T0" fmla="*/ 1863 w 70"/>
                <a:gd name="T1" fmla="*/ 802 h 84"/>
                <a:gd name="T2" fmla="*/ 0 w 70"/>
                <a:gd name="T3" fmla="*/ 2109 h 84"/>
                <a:gd name="T4" fmla="*/ 665 w 70"/>
                <a:gd name="T5" fmla="*/ 0 h 84"/>
                <a:gd name="T6" fmla="*/ 1863 w 70"/>
                <a:gd name="T7" fmla="*/ 802 h 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84">
                  <a:moveTo>
                    <a:pt x="70" y="32"/>
                  </a:moveTo>
                  <a:lnTo>
                    <a:pt x="0" y="84"/>
                  </a:lnTo>
                  <a:lnTo>
                    <a:pt x="25" y="0"/>
                  </a:lnTo>
                  <a:lnTo>
                    <a:pt x="70" y="3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91" name="Rectangle 34"/>
            <p:cNvSpPr>
              <a:spLocks noChangeArrowheads="1"/>
            </p:cNvSpPr>
            <p:nvPr/>
          </p:nvSpPr>
          <p:spPr bwMode="auto">
            <a:xfrm>
              <a:off x="71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2" name="Rectangle 35"/>
            <p:cNvSpPr>
              <a:spLocks noChangeArrowheads="1"/>
            </p:cNvSpPr>
            <p:nvPr/>
          </p:nvSpPr>
          <p:spPr bwMode="auto">
            <a:xfrm>
              <a:off x="71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3" name="Rectangle 36"/>
            <p:cNvSpPr>
              <a:spLocks noChangeArrowheads="1"/>
            </p:cNvSpPr>
            <p:nvPr/>
          </p:nvSpPr>
          <p:spPr bwMode="auto">
            <a:xfrm>
              <a:off x="190" y="9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4" name="Rectangle 37"/>
            <p:cNvSpPr>
              <a:spLocks noChangeArrowheads="1"/>
            </p:cNvSpPr>
            <p:nvPr/>
          </p:nvSpPr>
          <p:spPr bwMode="auto">
            <a:xfrm>
              <a:off x="190" y="8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5" name="Rectangle 38"/>
            <p:cNvSpPr>
              <a:spLocks noChangeArrowheads="1"/>
            </p:cNvSpPr>
            <p:nvPr/>
          </p:nvSpPr>
          <p:spPr bwMode="auto">
            <a:xfrm>
              <a:off x="190" y="790"/>
              <a:ext cx="505" cy="4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6" name="Rectangle 39"/>
            <p:cNvSpPr>
              <a:spLocks noChangeArrowheads="1"/>
            </p:cNvSpPr>
            <p:nvPr/>
          </p:nvSpPr>
          <p:spPr bwMode="auto">
            <a:xfrm>
              <a:off x="190" y="6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7" name="Rectangle 40"/>
            <p:cNvSpPr>
              <a:spLocks noChangeArrowheads="1"/>
            </p:cNvSpPr>
            <p:nvPr/>
          </p:nvSpPr>
          <p:spPr bwMode="auto">
            <a:xfrm>
              <a:off x="190" y="5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8" name="Rectangle 41"/>
            <p:cNvSpPr>
              <a:spLocks noChangeArrowheads="1"/>
            </p:cNvSpPr>
            <p:nvPr/>
          </p:nvSpPr>
          <p:spPr bwMode="auto">
            <a:xfrm>
              <a:off x="190" y="4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099" name="Rectangle 42"/>
            <p:cNvSpPr>
              <a:spLocks noChangeArrowheads="1"/>
            </p:cNvSpPr>
            <p:nvPr/>
          </p:nvSpPr>
          <p:spPr bwMode="auto">
            <a:xfrm>
              <a:off x="19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sp>
          <p:nvSpPr>
            <p:cNvPr id="2100" name="Rectangle 43"/>
            <p:cNvSpPr>
              <a:spLocks noChangeArrowheads="1"/>
            </p:cNvSpPr>
            <p:nvPr/>
          </p:nvSpPr>
          <p:spPr bwMode="auto">
            <a:xfrm>
              <a:off x="19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p>
              <a:pPr algn="ctr" defTabSz="889000" eaLnBrk="1" hangingPunct="1"/>
              <a:endParaRPr lang="zh-CN" altLang="en-US" sz="1300"/>
            </a:p>
          </p:txBody>
        </p:sp>
      </p:grpSp>
      <p:sp>
        <p:nvSpPr>
          <p:cNvPr id="2066" name="Teardrop 36"/>
          <p:cNvSpPr>
            <a:spLocks/>
          </p:cNvSpPr>
          <p:nvPr/>
        </p:nvSpPr>
        <p:spPr bwMode="auto">
          <a:xfrm rot="8100000">
            <a:off x="7310438" y="1589088"/>
            <a:ext cx="1404937" cy="1382712"/>
          </a:xfrm>
          <a:custGeom>
            <a:avLst/>
            <a:gdLst>
              <a:gd name="T0" fmla="*/ 0 w 418280"/>
              <a:gd name="T1" fmla="*/ 82558214 h 418280"/>
              <a:gd name="T2" fmla="*/ 89410005 w 418280"/>
              <a:gd name="T3" fmla="*/ 0 h 418280"/>
              <a:gd name="T4" fmla="*/ 178819896 w 418280"/>
              <a:gd name="T5" fmla="*/ 0 h 418280"/>
              <a:gd name="T6" fmla="*/ 178819896 w 418280"/>
              <a:gd name="T7" fmla="*/ 82558214 h 418280"/>
              <a:gd name="T8" fmla="*/ 89410005 w 418280"/>
              <a:gd name="T9" fmla="*/ 165116437 h 418280"/>
              <a:gd name="T10" fmla="*/ 0 w 418280"/>
              <a:gd name="T11" fmla="*/ 82558214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7" name="Group 56"/>
          <p:cNvGrpSpPr>
            <a:grpSpLocks/>
          </p:cNvGrpSpPr>
          <p:nvPr/>
        </p:nvGrpSpPr>
        <p:grpSpPr bwMode="auto">
          <a:xfrm>
            <a:off x="7523163" y="1927225"/>
            <a:ext cx="982662" cy="793750"/>
            <a:chOff x="0" y="0"/>
            <a:chExt cx="1399" cy="1128"/>
          </a:xfrm>
        </p:grpSpPr>
        <p:sp>
          <p:nvSpPr>
            <p:cNvPr id="2085" name="Freeform 927"/>
            <p:cNvSpPr>
              <a:spLocks/>
            </p:cNvSpPr>
            <p:nvPr/>
          </p:nvSpPr>
          <p:spPr bwMode="auto">
            <a:xfrm>
              <a:off x="887" y="0"/>
              <a:ext cx="513" cy="1128"/>
            </a:xfrm>
            <a:custGeom>
              <a:avLst/>
              <a:gdLst>
                <a:gd name="T0" fmla="*/ 642 w 485"/>
                <a:gd name="T1" fmla="*/ 546 h 1086"/>
                <a:gd name="T2" fmla="*/ 642 w 485"/>
                <a:gd name="T3" fmla="*/ 763 h 1086"/>
                <a:gd name="T4" fmla="*/ 512 w 485"/>
                <a:gd name="T5" fmla="*/ 763 h 1086"/>
                <a:gd name="T6" fmla="*/ 379 w 485"/>
                <a:gd name="T7" fmla="*/ 1060 h 1086"/>
                <a:gd name="T8" fmla="*/ 470 w 485"/>
                <a:gd name="T9" fmla="*/ 1144 h 1086"/>
                <a:gd name="T10" fmla="*/ 301 w 485"/>
                <a:gd name="T11" fmla="*/ 1299 h 1086"/>
                <a:gd name="T12" fmla="*/ 209 w 485"/>
                <a:gd name="T13" fmla="*/ 1215 h 1086"/>
                <a:gd name="T14" fmla="*/ 0 w 485"/>
                <a:gd name="T15" fmla="*/ 1313 h 1086"/>
                <a:gd name="T16" fmla="*/ 0 w 485"/>
                <a:gd name="T17" fmla="*/ 1246 h 1086"/>
                <a:gd name="T18" fmla="*/ 454 w 485"/>
                <a:gd name="T19" fmla="*/ 657 h 1086"/>
                <a:gd name="T20" fmla="*/ 0 w 485"/>
                <a:gd name="T21" fmla="*/ 64 h 1086"/>
                <a:gd name="T22" fmla="*/ 0 w 485"/>
                <a:gd name="T23" fmla="*/ 0 h 1086"/>
                <a:gd name="T24" fmla="*/ 209 w 485"/>
                <a:gd name="T25" fmla="*/ 96 h 1086"/>
                <a:gd name="T26" fmla="*/ 301 w 485"/>
                <a:gd name="T27" fmla="*/ 11 h 1086"/>
                <a:gd name="T28" fmla="*/ 470 w 485"/>
                <a:gd name="T29" fmla="*/ 168 h 1086"/>
                <a:gd name="T30" fmla="*/ 379 w 485"/>
                <a:gd name="T31" fmla="*/ 251 h 1086"/>
                <a:gd name="T32" fmla="*/ 512 w 485"/>
                <a:gd name="T33" fmla="*/ 546 h 1086"/>
                <a:gd name="T34" fmla="*/ 642 w 485"/>
                <a:gd name="T35" fmla="*/ 546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452"/>
                  </a:moveTo>
                  <a:cubicBezTo>
                    <a:pt x="485" y="633"/>
                    <a:pt x="485" y="633"/>
                    <a:pt x="485" y="633"/>
                  </a:cubicBezTo>
                  <a:cubicBezTo>
                    <a:pt x="387" y="633"/>
                    <a:pt x="387" y="633"/>
                    <a:pt x="387" y="633"/>
                  </a:cubicBezTo>
                  <a:cubicBezTo>
                    <a:pt x="373" y="723"/>
                    <a:pt x="337" y="806"/>
                    <a:pt x="286" y="877"/>
                  </a:cubicBezTo>
                  <a:cubicBezTo>
                    <a:pt x="355" y="946"/>
                    <a:pt x="355" y="946"/>
                    <a:pt x="355" y="946"/>
                  </a:cubicBezTo>
                  <a:cubicBezTo>
                    <a:pt x="227" y="1074"/>
                    <a:pt x="227" y="1074"/>
                    <a:pt x="227" y="1074"/>
                  </a:cubicBezTo>
                  <a:cubicBezTo>
                    <a:pt x="158" y="1005"/>
                    <a:pt x="158" y="1005"/>
                    <a:pt x="158" y="1005"/>
                  </a:cubicBezTo>
                  <a:cubicBezTo>
                    <a:pt x="110" y="1040"/>
                    <a:pt x="57" y="1067"/>
                    <a:pt x="0" y="1086"/>
                  </a:cubicBezTo>
                  <a:cubicBezTo>
                    <a:pt x="0" y="1031"/>
                    <a:pt x="0" y="1031"/>
                    <a:pt x="0" y="1031"/>
                  </a:cubicBezTo>
                  <a:cubicBezTo>
                    <a:pt x="200" y="959"/>
                    <a:pt x="343" y="768"/>
                    <a:pt x="343" y="543"/>
                  </a:cubicBezTo>
                  <a:cubicBezTo>
                    <a:pt x="343" y="318"/>
                    <a:pt x="200" y="126"/>
                    <a:pt x="0" y="54"/>
                  </a:cubicBezTo>
                  <a:cubicBezTo>
                    <a:pt x="0" y="0"/>
                    <a:pt x="0" y="0"/>
                    <a:pt x="0" y="0"/>
                  </a:cubicBezTo>
                  <a:cubicBezTo>
                    <a:pt x="57" y="18"/>
                    <a:pt x="110" y="45"/>
                    <a:pt x="158" y="80"/>
                  </a:cubicBezTo>
                  <a:cubicBezTo>
                    <a:pt x="227" y="11"/>
                    <a:pt x="227" y="11"/>
                    <a:pt x="227" y="11"/>
                  </a:cubicBezTo>
                  <a:cubicBezTo>
                    <a:pt x="355" y="139"/>
                    <a:pt x="355" y="139"/>
                    <a:pt x="355" y="139"/>
                  </a:cubicBezTo>
                  <a:cubicBezTo>
                    <a:pt x="286" y="208"/>
                    <a:pt x="286" y="208"/>
                    <a:pt x="286" y="208"/>
                  </a:cubicBezTo>
                  <a:cubicBezTo>
                    <a:pt x="337" y="279"/>
                    <a:pt x="373" y="362"/>
                    <a:pt x="387" y="452"/>
                  </a:cubicBezTo>
                  <a:lnTo>
                    <a:pt x="485" y="45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6" name="Freeform 928"/>
            <p:cNvSpPr>
              <a:spLocks noEditPoints="1"/>
            </p:cNvSpPr>
            <p:nvPr/>
          </p:nvSpPr>
          <p:spPr bwMode="auto">
            <a:xfrm>
              <a:off x="417" y="15"/>
              <a:ext cx="563" cy="1093"/>
            </a:xfrm>
            <a:custGeom>
              <a:avLst/>
              <a:gdLst>
                <a:gd name="T0" fmla="*/ 711 w 531"/>
                <a:gd name="T1" fmla="*/ 285 h 1053"/>
                <a:gd name="T2" fmla="*/ 711 w 531"/>
                <a:gd name="T3" fmla="*/ 436 h 1053"/>
                <a:gd name="T4" fmla="*/ 579 w 531"/>
                <a:gd name="T5" fmla="*/ 436 h 1053"/>
                <a:gd name="T6" fmla="*/ 579 w 531"/>
                <a:gd name="T7" fmla="*/ 343 h 1053"/>
                <a:gd name="T8" fmla="*/ 488 w 531"/>
                <a:gd name="T9" fmla="*/ 277 h 1053"/>
                <a:gd name="T10" fmla="*/ 408 w 531"/>
                <a:gd name="T11" fmla="*/ 277 h 1053"/>
                <a:gd name="T12" fmla="*/ 408 w 531"/>
                <a:gd name="T13" fmla="*/ 595 h 1053"/>
                <a:gd name="T14" fmla="*/ 565 w 531"/>
                <a:gd name="T15" fmla="*/ 595 h 1053"/>
                <a:gd name="T16" fmla="*/ 710 w 531"/>
                <a:gd name="T17" fmla="*/ 700 h 1053"/>
                <a:gd name="T18" fmla="*/ 710 w 531"/>
                <a:gd name="T19" fmla="*/ 999 h 1053"/>
                <a:gd name="T20" fmla="*/ 565 w 531"/>
                <a:gd name="T21" fmla="*/ 1102 h 1053"/>
                <a:gd name="T22" fmla="*/ 408 w 531"/>
                <a:gd name="T23" fmla="*/ 1102 h 1053"/>
                <a:gd name="T24" fmla="*/ 408 w 531"/>
                <a:gd name="T25" fmla="*/ 1269 h 1053"/>
                <a:gd name="T26" fmla="*/ 280 w 531"/>
                <a:gd name="T27" fmla="*/ 1269 h 1053"/>
                <a:gd name="T28" fmla="*/ 280 w 531"/>
                <a:gd name="T29" fmla="*/ 1102 h 1053"/>
                <a:gd name="T30" fmla="*/ 145 w 531"/>
                <a:gd name="T31" fmla="*/ 1102 h 1053"/>
                <a:gd name="T32" fmla="*/ 0 w 531"/>
                <a:gd name="T33" fmla="*/ 999 h 1053"/>
                <a:gd name="T34" fmla="*/ 0 w 531"/>
                <a:gd name="T35" fmla="*/ 850 h 1053"/>
                <a:gd name="T36" fmla="*/ 133 w 531"/>
                <a:gd name="T37" fmla="*/ 850 h 1053"/>
                <a:gd name="T38" fmla="*/ 133 w 531"/>
                <a:gd name="T39" fmla="*/ 942 h 1053"/>
                <a:gd name="T40" fmla="*/ 224 w 531"/>
                <a:gd name="T41" fmla="*/ 1008 h 1053"/>
                <a:gd name="T42" fmla="*/ 280 w 531"/>
                <a:gd name="T43" fmla="*/ 1008 h 1053"/>
                <a:gd name="T44" fmla="*/ 280 w 531"/>
                <a:gd name="T45" fmla="*/ 690 h 1053"/>
                <a:gd name="T46" fmla="*/ 146 w 531"/>
                <a:gd name="T47" fmla="*/ 690 h 1053"/>
                <a:gd name="T48" fmla="*/ 1 w 531"/>
                <a:gd name="T49" fmla="*/ 585 h 1053"/>
                <a:gd name="T50" fmla="*/ 1 w 531"/>
                <a:gd name="T51" fmla="*/ 285 h 1053"/>
                <a:gd name="T52" fmla="*/ 146 w 531"/>
                <a:gd name="T53" fmla="*/ 182 h 1053"/>
                <a:gd name="T54" fmla="*/ 280 w 531"/>
                <a:gd name="T55" fmla="*/ 182 h 1053"/>
                <a:gd name="T56" fmla="*/ 280 w 531"/>
                <a:gd name="T57" fmla="*/ 0 h 1053"/>
                <a:gd name="T58" fmla="*/ 408 w 531"/>
                <a:gd name="T59" fmla="*/ 0 h 1053"/>
                <a:gd name="T60" fmla="*/ 408 w 531"/>
                <a:gd name="T61" fmla="*/ 182 h 1053"/>
                <a:gd name="T62" fmla="*/ 566 w 531"/>
                <a:gd name="T63" fmla="*/ 182 h 1053"/>
                <a:gd name="T64" fmla="*/ 711 w 531"/>
                <a:gd name="T65" fmla="*/ 285 h 1053"/>
                <a:gd name="T66" fmla="*/ 578 w 531"/>
                <a:gd name="T67" fmla="*/ 942 h 1053"/>
                <a:gd name="T68" fmla="*/ 578 w 531"/>
                <a:gd name="T69" fmla="*/ 757 h 1053"/>
                <a:gd name="T70" fmla="*/ 487 w 531"/>
                <a:gd name="T71" fmla="*/ 690 h 1053"/>
                <a:gd name="T72" fmla="*/ 408 w 531"/>
                <a:gd name="T73" fmla="*/ 690 h 1053"/>
                <a:gd name="T74" fmla="*/ 408 w 531"/>
                <a:gd name="T75" fmla="*/ 1008 h 1053"/>
                <a:gd name="T76" fmla="*/ 487 w 531"/>
                <a:gd name="T77" fmla="*/ 1008 h 1053"/>
                <a:gd name="T78" fmla="*/ 578 w 531"/>
                <a:gd name="T79" fmla="*/ 942 h 1053"/>
                <a:gd name="T80" fmla="*/ 280 w 531"/>
                <a:gd name="T81" fmla="*/ 595 h 1053"/>
                <a:gd name="T82" fmla="*/ 280 w 531"/>
                <a:gd name="T83" fmla="*/ 277 h 1053"/>
                <a:gd name="T84" fmla="*/ 225 w 531"/>
                <a:gd name="T85" fmla="*/ 277 h 1053"/>
                <a:gd name="T86" fmla="*/ 134 w 531"/>
                <a:gd name="T87" fmla="*/ 343 h 1053"/>
                <a:gd name="T88" fmla="*/ 134 w 531"/>
                <a:gd name="T89" fmla="*/ 530 h 1053"/>
                <a:gd name="T90" fmla="*/ 225 w 531"/>
                <a:gd name="T91" fmla="*/ 595 h 1053"/>
                <a:gd name="T92" fmla="*/ 280 w 531"/>
                <a:gd name="T93" fmla="*/ 595 h 105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31" h="1053">
                  <a:moveTo>
                    <a:pt x="531" y="237"/>
                  </a:moveTo>
                  <a:cubicBezTo>
                    <a:pt x="531" y="362"/>
                    <a:pt x="531" y="362"/>
                    <a:pt x="531" y="362"/>
                  </a:cubicBezTo>
                  <a:cubicBezTo>
                    <a:pt x="432" y="362"/>
                    <a:pt x="432" y="362"/>
                    <a:pt x="432" y="362"/>
                  </a:cubicBezTo>
                  <a:cubicBezTo>
                    <a:pt x="432" y="284"/>
                    <a:pt x="432" y="284"/>
                    <a:pt x="432" y="284"/>
                  </a:cubicBezTo>
                  <a:cubicBezTo>
                    <a:pt x="432" y="254"/>
                    <a:pt x="402" y="230"/>
                    <a:pt x="364" y="230"/>
                  </a:cubicBezTo>
                  <a:cubicBezTo>
                    <a:pt x="305" y="230"/>
                    <a:pt x="305" y="230"/>
                    <a:pt x="305" y="230"/>
                  </a:cubicBezTo>
                  <a:cubicBezTo>
                    <a:pt x="305" y="494"/>
                    <a:pt x="305" y="494"/>
                    <a:pt x="305" y="494"/>
                  </a:cubicBezTo>
                  <a:cubicBezTo>
                    <a:pt x="422" y="494"/>
                    <a:pt x="422" y="494"/>
                    <a:pt x="422" y="494"/>
                  </a:cubicBezTo>
                  <a:cubicBezTo>
                    <a:pt x="482" y="494"/>
                    <a:pt x="530" y="533"/>
                    <a:pt x="530" y="580"/>
                  </a:cubicBezTo>
                  <a:cubicBezTo>
                    <a:pt x="530" y="829"/>
                    <a:pt x="530" y="829"/>
                    <a:pt x="530" y="829"/>
                  </a:cubicBezTo>
                  <a:cubicBezTo>
                    <a:pt x="530" y="877"/>
                    <a:pt x="482" y="915"/>
                    <a:pt x="422" y="915"/>
                  </a:cubicBezTo>
                  <a:cubicBezTo>
                    <a:pt x="305" y="915"/>
                    <a:pt x="305" y="915"/>
                    <a:pt x="305" y="915"/>
                  </a:cubicBezTo>
                  <a:cubicBezTo>
                    <a:pt x="305" y="1053"/>
                    <a:pt x="305" y="1053"/>
                    <a:pt x="305" y="1053"/>
                  </a:cubicBezTo>
                  <a:cubicBezTo>
                    <a:pt x="209" y="1053"/>
                    <a:pt x="209" y="1053"/>
                    <a:pt x="209" y="1053"/>
                  </a:cubicBezTo>
                  <a:cubicBezTo>
                    <a:pt x="209" y="915"/>
                    <a:pt x="209" y="915"/>
                    <a:pt x="209" y="915"/>
                  </a:cubicBezTo>
                  <a:cubicBezTo>
                    <a:pt x="108" y="915"/>
                    <a:pt x="108" y="915"/>
                    <a:pt x="108" y="915"/>
                  </a:cubicBezTo>
                  <a:cubicBezTo>
                    <a:pt x="48" y="915"/>
                    <a:pt x="0" y="877"/>
                    <a:pt x="0" y="829"/>
                  </a:cubicBezTo>
                  <a:cubicBezTo>
                    <a:pt x="0" y="705"/>
                    <a:pt x="0" y="705"/>
                    <a:pt x="0" y="705"/>
                  </a:cubicBezTo>
                  <a:cubicBezTo>
                    <a:pt x="99" y="705"/>
                    <a:pt x="99" y="705"/>
                    <a:pt x="99" y="705"/>
                  </a:cubicBezTo>
                  <a:cubicBezTo>
                    <a:pt x="99" y="782"/>
                    <a:pt x="99" y="782"/>
                    <a:pt x="99" y="782"/>
                  </a:cubicBezTo>
                  <a:cubicBezTo>
                    <a:pt x="99" y="812"/>
                    <a:pt x="129" y="836"/>
                    <a:pt x="167" y="836"/>
                  </a:cubicBezTo>
                  <a:cubicBezTo>
                    <a:pt x="209" y="836"/>
                    <a:pt x="209" y="836"/>
                    <a:pt x="209" y="836"/>
                  </a:cubicBezTo>
                  <a:cubicBezTo>
                    <a:pt x="209" y="573"/>
                    <a:pt x="209" y="573"/>
                    <a:pt x="209" y="573"/>
                  </a:cubicBezTo>
                  <a:cubicBezTo>
                    <a:pt x="109" y="573"/>
                    <a:pt x="109" y="573"/>
                    <a:pt x="109" y="573"/>
                  </a:cubicBezTo>
                  <a:cubicBezTo>
                    <a:pt x="49" y="573"/>
                    <a:pt x="1" y="534"/>
                    <a:pt x="1" y="486"/>
                  </a:cubicBezTo>
                  <a:cubicBezTo>
                    <a:pt x="1" y="237"/>
                    <a:pt x="1" y="237"/>
                    <a:pt x="1" y="237"/>
                  </a:cubicBezTo>
                  <a:cubicBezTo>
                    <a:pt x="1" y="190"/>
                    <a:pt x="49" y="151"/>
                    <a:pt x="109" y="151"/>
                  </a:cubicBezTo>
                  <a:cubicBezTo>
                    <a:pt x="209" y="151"/>
                    <a:pt x="209" y="151"/>
                    <a:pt x="209" y="151"/>
                  </a:cubicBezTo>
                  <a:cubicBezTo>
                    <a:pt x="209" y="0"/>
                    <a:pt x="209" y="0"/>
                    <a:pt x="209" y="0"/>
                  </a:cubicBezTo>
                  <a:cubicBezTo>
                    <a:pt x="305" y="0"/>
                    <a:pt x="305" y="0"/>
                    <a:pt x="305" y="0"/>
                  </a:cubicBezTo>
                  <a:cubicBezTo>
                    <a:pt x="305" y="151"/>
                    <a:pt x="305" y="151"/>
                    <a:pt x="305" y="151"/>
                  </a:cubicBezTo>
                  <a:cubicBezTo>
                    <a:pt x="423" y="151"/>
                    <a:pt x="423" y="151"/>
                    <a:pt x="423" y="151"/>
                  </a:cubicBezTo>
                  <a:cubicBezTo>
                    <a:pt x="483" y="151"/>
                    <a:pt x="531" y="190"/>
                    <a:pt x="531" y="237"/>
                  </a:cubicBezTo>
                  <a:close/>
                  <a:moveTo>
                    <a:pt x="431" y="782"/>
                  </a:moveTo>
                  <a:cubicBezTo>
                    <a:pt x="431" y="627"/>
                    <a:pt x="431" y="627"/>
                    <a:pt x="431" y="627"/>
                  </a:cubicBezTo>
                  <a:cubicBezTo>
                    <a:pt x="431" y="597"/>
                    <a:pt x="401" y="573"/>
                    <a:pt x="363" y="573"/>
                  </a:cubicBezTo>
                  <a:cubicBezTo>
                    <a:pt x="305" y="573"/>
                    <a:pt x="305" y="573"/>
                    <a:pt x="305" y="573"/>
                  </a:cubicBezTo>
                  <a:cubicBezTo>
                    <a:pt x="305" y="836"/>
                    <a:pt x="305" y="836"/>
                    <a:pt x="305" y="836"/>
                  </a:cubicBezTo>
                  <a:cubicBezTo>
                    <a:pt x="363" y="836"/>
                    <a:pt x="363" y="836"/>
                    <a:pt x="363" y="836"/>
                  </a:cubicBezTo>
                  <a:cubicBezTo>
                    <a:pt x="401" y="836"/>
                    <a:pt x="431" y="812"/>
                    <a:pt x="431" y="782"/>
                  </a:cubicBezTo>
                  <a:close/>
                  <a:moveTo>
                    <a:pt x="209" y="494"/>
                  </a:moveTo>
                  <a:cubicBezTo>
                    <a:pt x="209" y="230"/>
                    <a:pt x="209" y="230"/>
                    <a:pt x="209" y="230"/>
                  </a:cubicBezTo>
                  <a:cubicBezTo>
                    <a:pt x="168" y="230"/>
                    <a:pt x="168" y="230"/>
                    <a:pt x="168" y="230"/>
                  </a:cubicBezTo>
                  <a:cubicBezTo>
                    <a:pt x="130" y="230"/>
                    <a:pt x="100" y="254"/>
                    <a:pt x="100" y="284"/>
                  </a:cubicBezTo>
                  <a:cubicBezTo>
                    <a:pt x="100" y="440"/>
                    <a:pt x="100" y="440"/>
                    <a:pt x="100" y="440"/>
                  </a:cubicBezTo>
                  <a:cubicBezTo>
                    <a:pt x="100" y="470"/>
                    <a:pt x="130" y="494"/>
                    <a:pt x="168" y="494"/>
                  </a:cubicBezTo>
                  <a:lnTo>
                    <a:pt x="209" y="49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7" name="Freeform 929"/>
            <p:cNvSpPr>
              <a:spLocks/>
            </p:cNvSpPr>
            <p:nvPr/>
          </p:nvSpPr>
          <p:spPr bwMode="auto">
            <a:xfrm>
              <a:off x="0" y="0"/>
              <a:ext cx="512" cy="1128"/>
            </a:xfrm>
            <a:custGeom>
              <a:avLst/>
              <a:gdLst>
                <a:gd name="T0" fmla="*/ 637 w 485"/>
                <a:gd name="T1" fmla="*/ 1246 h 1086"/>
                <a:gd name="T2" fmla="*/ 637 w 485"/>
                <a:gd name="T3" fmla="*/ 1313 h 1086"/>
                <a:gd name="T4" fmla="*/ 428 w 485"/>
                <a:gd name="T5" fmla="*/ 1215 h 1086"/>
                <a:gd name="T6" fmla="*/ 338 w 485"/>
                <a:gd name="T7" fmla="*/ 1299 h 1086"/>
                <a:gd name="T8" fmla="*/ 171 w 485"/>
                <a:gd name="T9" fmla="*/ 1144 h 1086"/>
                <a:gd name="T10" fmla="*/ 261 w 485"/>
                <a:gd name="T11" fmla="*/ 1060 h 1086"/>
                <a:gd name="T12" fmla="*/ 128 w 485"/>
                <a:gd name="T13" fmla="*/ 763 h 1086"/>
                <a:gd name="T14" fmla="*/ 0 w 485"/>
                <a:gd name="T15" fmla="*/ 763 h 1086"/>
                <a:gd name="T16" fmla="*/ 0 w 485"/>
                <a:gd name="T17" fmla="*/ 546 h 1086"/>
                <a:gd name="T18" fmla="*/ 128 w 485"/>
                <a:gd name="T19" fmla="*/ 546 h 1086"/>
                <a:gd name="T20" fmla="*/ 261 w 485"/>
                <a:gd name="T21" fmla="*/ 251 h 1086"/>
                <a:gd name="T22" fmla="*/ 171 w 485"/>
                <a:gd name="T23" fmla="*/ 168 h 1086"/>
                <a:gd name="T24" fmla="*/ 338 w 485"/>
                <a:gd name="T25" fmla="*/ 11 h 1086"/>
                <a:gd name="T26" fmla="*/ 428 w 485"/>
                <a:gd name="T27" fmla="*/ 96 h 1086"/>
                <a:gd name="T28" fmla="*/ 637 w 485"/>
                <a:gd name="T29" fmla="*/ 0 h 1086"/>
                <a:gd name="T30" fmla="*/ 637 w 485"/>
                <a:gd name="T31" fmla="*/ 64 h 1086"/>
                <a:gd name="T32" fmla="*/ 186 w 485"/>
                <a:gd name="T33" fmla="*/ 657 h 1086"/>
                <a:gd name="T34" fmla="*/ 637 w 485"/>
                <a:gd name="T35" fmla="*/ 1246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1031"/>
                  </a:moveTo>
                  <a:cubicBezTo>
                    <a:pt x="485" y="1086"/>
                    <a:pt x="485" y="1086"/>
                    <a:pt x="485" y="1086"/>
                  </a:cubicBezTo>
                  <a:cubicBezTo>
                    <a:pt x="428" y="1067"/>
                    <a:pt x="375" y="1040"/>
                    <a:pt x="327" y="1005"/>
                  </a:cubicBezTo>
                  <a:cubicBezTo>
                    <a:pt x="258" y="1074"/>
                    <a:pt x="258" y="1074"/>
                    <a:pt x="258" y="1074"/>
                  </a:cubicBezTo>
                  <a:cubicBezTo>
                    <a:pt x="130" y="946"/>
                    <a:pt x="130" y="946"/>
                    <a:pt x="130" y="946"/>
                  </a:cubicBezTo>
                  <a:cubicBezTo>
                    <a:pt x="199" y="877"/>
                    <a:pt x="199" y="877"/>
                    <a:pt x="199" y="877"/>
                  </a:cubicBezTo>
                  <a:cubicBezTo>
                    <a:pt x="147" y="806"/>
                    <a:pt x="112" y="723"/>
                    <a:pt x="98" y="633"/>
                  </a:cubicBezTo>
                  <a:cubicBezTo>
                    <a:pt x="0" y="633"/>
                    <a:pt x="0" y="633"/>
                    <a:pt x="0" y="633"/>
                  </a:cubicBezTo>
                  <a:cubicBezTo>
                    <a:pt x="0" y="452"/>
                    <a:pt x="0" y="452"/>
                    <a:pt x="0" y="452"/>
                  </a:cubicBezTo>
                  <a:cubicBezTo>
                    <a:pt x="98" y="452"/>
                    <a:pt x="98" y="452"/>
                    <a:pt x="98" y="452"/>
                  </a:cubicBezTo>
                  <a:cubicBezTo>
                    <a:pt x="112" y="362"/>
                    <a:pt x="147" y="279"/>
                    <a:pt x="199" y="208"/>
                  </a:cubicBezTo>
                  <a:cubicBezTo>
                    <a:pt x="130" y="139"/>
                    <a:pt x="130" y="139"/>
                    <a:pt x="130" y="139"/>
                  </a:cubicBezTo>
                  <a:cubicBezTo>
                    <a:pt x="258" y="11"/>
                    <a:pt x="258" y="11"/>
                    <a:pt x="258" y="11"/>
                  </a:cubicBezTo>
                  <a:cubicBezTo>
                    <a:pt x="327" y="80"/>
                    <a:pt x="327" y="80"/>
                    <a:pt x="327" y="80"/>
                  </a:cubicBezTo>
                  <a:cubicBezTo>
                    <a:pt x="375" y="45"/>
                    <a:pt x="428" y="18"/>
                    <a:pt x="485" y="0"/>
                  </a:cubicBezTo>
                  <a:cubicBezTo>
                    <a:pt x="485" y="54"/>
                    <a:pt x="485" y="54"/>
                    <a:pt x="485" y="54"/>
                  </a:cubicBezTo>
                  <a:cubicBezTo>
                    <a:pt x="285" y="126"/>
                    <a:pt x="142" y="318"/>
                    <a:pt x="142" y="543"/>
                  </a:cubicBezTo>
                  <a:cubicBezTo>
                    <a:pt x="142" y="768"/>
                    <a:pt x="285" y="959"/>
                    <a:pt x="485" y="103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068" name="Group 40"/>
          <p:cNvGrpSpPr>
            <a:grpSpLocks/>
          </p:cNvGrpSpPr>
          <p:nvPr/>
        </p:nvGrpSpPr>
        <p:grpSpPr bwMode="auto">
          <a:xfrm>
            <a:off x="3238500" y="3371850"/>
            <a:ext cx="1481138" cy="312738"/>
            <a:chOff x="0" y="0"/>
            <a:chExt cx="2300" cy="492"/>
          </a:xfrm>
        </p:grpSpPr>
        <p:sp>
          <p:nvSpPr>
            <p:cNvPr id="2083" name="左中括号 393"/>
            <p:cNvSpPr>
              <a:spLocks/>
            </p:cNvSpPr>
            <p:nvPr/>
          </p:nvSpPr>
          <p:spPr bwMode="auto">
            <a:xfrm>
              <a:off x="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84" name="左中括号 393"/>
            <p:cNvSpPr>
              <a:spLocks/>
            </p:cNvSpPr>
            <p:nvPr/>
          </p:nvSpPr>
          <p:spPr bwMode="auto">
            <a:xfrm flipH="1">
              <a:off x="209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2069" name="Group 40"/>
          <p:cNvGrpSpPr>
            <a:grpSpLocks/>
          </p:cNvGrpSpPr>
          <p:nvPr/>
        </p:nvGrpSpPr>
        <p:grpSpPr bwMode="auto">
          <a:xfrm>
            <a:off x="5265738" y="3371850"/>
            <a:ext cx="1481137" cy="312738"/>
            <a:chOff x="0" y="0"/>
            <a:chExt cx="2300" cy="492"/>
          </a:xfrm>
        </p:grpSpPr>
        <p:sp>
          <p:nvSpPr>
            <p:cNvPr id="2081" name="左中括号 393"/>
            <p:cNvSpPr>
              <a:spLocks/>
            </p:cNvSpPr>
            <p:nvPr/>
          </p:nvSpPr>
          <p:spPr bwMode="auto">
            <a:xfrm>
              <a:off x="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82" name="左中括号 393"/>
            <p:cNvSpPr>
              <a:spLocks/>
            </p:cNvSpPr>
            <p:nvPr/>
          </p:nvSpPr>
          <p:spPr bwMode="auto">
            <a:xfrm flipH="1">
              <a:off x="209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2070" name="Group 40"/>
          <p:cNvGrpSpPr>
            <a:grpSpLocks/>
          </p:cNvGrpSpPr>
          <p:nvPr/>
        </p:nvGrpSpPr>
        <p:grpSpPr bwMode="auto">
          <a:xfrm>
            <a:off x="7272338" y="3371850"/>
            <a:ext cx="1481137" cy="312738"/>
            <a:chOff x="0" y="0"/>
            <a:chExt cx="2300" cy="492"/>
          </a:xfrm>
        </p:grpSpPr>
        <p:sp>
          <p:nvSpPr>
            <p:cNvPr id="2079" name="左中括号 393"/>
            <p:cNvSpPr>
              <a:spLocks/>
            </p:cNvSpPr>
            <p:nvPr/>
          </p:nvSpPr>
          <p:spPr bwMode="auto">
            <a:xfrm>
              <a:off x="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80" name="左中括号 393"/>
            <p:cNvSpPr>
              <a:spLocks/>
            </p:cNvSpPr>
            <p:nvPr/>
          </p:nvSpPr>
          <p:spPr bwMode="auto">
            <a:xfrm flipH="1">
              <a:off x="2090" y="0"/>
              <a:ext cx="210"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071" name="TextBox 22"/>
          <p:cNvSpPr txBox="1">
            <a:spLocks noChangeArrowheads="1"/>
          </p:cNvSpPr>
          <p:nvPr/>
        </p:nvSpPr>
        <p:spPr bwMode="auto">
          <a:xfrm>
            <a:off x="4886325" y="98425"/>
            <a:ext cx="2028825"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r>
              <a:rPr lang="zh-CN" altLang="en-US" sz="2000" b="1">
                <a:solidFill>
                  <a:srgbClr val="4C4E50"/>
                </a:solidFill>
                <a:latin typeface="微软雅黑" pitchFamily="34" charset="-122"/>
                <a:ea typeface="微软雅黑" pitchFamily="34" charset="-122"/>
              </a:rPr>
              <a:t>/</a:t>
            </a:r>
            <a:r>
              <a:rPr lang="zh-CN" altLang="en-US" sz="800" b="1">
                <a:solidFill>
                  <a:srgbClr val="4C4E50"/>
                </a:solidFill>
                <a:latin typeface="微软雅黑" pitchFamily="34" charset="-122"/>
                <a:ea typeface="微软雅黑" pitchFamily="34" charset="-122"/>
              </a:rPr>
              <a:t> </a:t>
            </a:r>
            <a:r>
              <a:rPr lang="zh-CN" altLang="en-US" sz="2000" b="1">
                <a:solidFill>
                  <a:srgbClr val="4C4E50"/>
                </a:solidFill>
                <a:latin typeface="微软雅黑" pitchFamily="34" charset="-122"/>
                <a:ea typeface="微软雅黑" pitchFamily="34" charset="-122"/>
              </a:rPr>
              <a:t>目录</a:t>
            </a:r>
            <a:endParaRPr lang="en-US" sz="2000" b="1">
              <a:solidFill>
                <a:srgbClr val="4C4E50"/>
              </a:solidFill>
              <a:latin typeface="微软雅黑" pitchFamily="34" charset="-122"/>
              <a:ea typeface="微软雅黑" pitchFamily="34" charset="-122"/>
            </a:endParaRPr>
          </a:p>
        </p:txBody>
      </p:sp>
      <p:sp>
        <p:nvSpPr>
          <p:cNvPr id="2072" name="Text Box 70"/>
          <p:cNvSpPr txBox="1">
            <a:spLocks noChangeArrowheads="1"/>
          </p:cNvSpPr>
          <p:nvPr/>
        </p:nvSpPr>
        <p:spPr bwMode="auto">
          <a:xfrm>
            <a:off x="3827463" y="114300"/>
            <a:ext cx="2011362"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r>
              <a:rPr lang="zh-CN" altLang="en-US" sz="2300">
                <a:solidFill>
                  <a:srgbClr val="4C4E50"/>
                </a:solidFill>
              </a:rPr>
              <a:t>CONTENTS</a:t>
            </a:r>
          </a:p>
        </p:txBody>
      </p:sp>
      <p:grpSp>
        <p:nvGrpSpPr>
          <p:cNvPr id="2073" name="Group 71"/>
          <p:cNvGrpSpPr>
            <a:grpSpLocks/>
          </p:cNvGrpSpPr>
          <p:nvPr/>
        </p:nvGrpSpPr>
        <p:grpSpPr bwMode="auto">
          <a:xfrm>
            <a:off x="-7938" y="5594350"/>
            <a:ext cx="10182226" cy="122238"/>
            <a:chOff x="0" y="0"/>
            <a:chExt cx="6115" cy="644"/>
          </a:xfrm>
        </p:grpSpPr>
        <p:sp>
          <p:nvSpPr>
            <p:cNvPr id="2074" name="Rectangle 72"/>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2075" name="Rectangle 73"/>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2076" name="Rectangle 74"/>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2077" name="Rectangle 75"/>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2078" name="Rectangle 76"/>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B:\PPT图片处理\墙纸\cbe7a4ae-b9be-4076-b88b-e98234ffb959_5.jpgcbe7a4ae-b9be-4076-b88b-e98234ffb959_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52550"/>
            <a:ext cx="10158413"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AutoShape 3"/>
          <p:cNvSpPr>
            <a:spLocks/>
          </p:cNvSpPr>
          <p:nvPr/>
        </p:nvSpPr>
        <p:spPr bwMode="auto">
          <a:xfrm>
            <a:off x="3671888" y="0"/>
            <a:ext cx="2814637"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84"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20485"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◆总 结◆</a:t>
            </a:r>
          </a:p>
          <a:p>
            <a:pPr algn="ctr" eaLnBrk="1" hangingPunct="1"/>
            <a:r>
              <a:rPr lang="zh-CN" altLang="en-US" sz="1200">
                <a:latin typeface="微软雅黑 Light" pitchFamily="2" charset="-122"/>
                <a:ea typeface="微软雅黑 Light" pitchFamily="2" charset="-122"/>
              </a:rPr>
              <a:t>conclusion</a:t>
            </a:r>
          </a:p>
        </p:txBody>
      </p:sp>
      <p:sp>
        <p:nvSpPr>
          <p:cNvPr id="20486" name="Rectangle 5"/>
          <p:cNvSpPr>
            <a:spLocks noChangeArrowheads="1"/>
          </p:cNvSpPr>
          <p:nvPr/>
        </p:nvSpPr>
        <p:spPr bwMode="auto">
          <a:xfrm>
            <a:off x="6921500" y="1352550"/>
            <a:ext cx="2628900" cy="2752725"/>
          </a:xfrm>
          <a:prstGeom prst="rect">
            <a:avLst/>
          </a:prstGeom>
          <a:solidFill>
            <a:srgbClr val="2E324E">
              <a:alpha val="61176"/>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nchor="ctr"/>
          <a:lstStyle/>
          <a:p>
            <a:pPr algn="ctr" eaLnBrk="1" hangingPunct="1"/>
            <a:endParaRPr lang="zh-CN" altLang="en-US" sz="2000">
              <a:solidFill>
                <a:srgbClr val="FFFFFF"/>
              </a:solidFill>
              <a:latin typeface="Calibri" pitchFamily="34" charset="0"/>
              <a:sym typeface="Calibri" pitchFamily="34" charset="0"/>
            </a:endParaRPr>
          </a:p>
        </p:txBody>
      </p:sp>
      <p:sp>
        <p:nvSpPr>
          <p:cNvPr id="20487" name="Rectangle 6"/>
          <p:cNvSpPr>
            <a:spLocks noChangeArrowheads="1"/>
          </p:cNvSpPr>
          <p:nvPr/>
        </p:nvSpPr>
        <p:spPr bwMode="auto">
          <a:xfrm>
            <a:off x="7069138" y="1744663"/>
            <a:ext cx="2225675" cy="439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183" tIns="38091" rIns="76183" bIns="38091">
            <a:spAutoFit/>
          </a:bodyPr>
          <a:lstStyle/>
          <a:p>
            <a:pPr eaLnBrk="1" hangingPunct="1"/>
            <a:r>
              <a:rPr lang="en-US" altLang="zh-CN" sz="1100">
                <a:solidFill>
                  <a:schemeClr val="bg1"/>
                </a:solidFill>
                <a:latin typeface="Calibri" pitchFamily="34" charset="0"/>
                <a:sym typeface="Calibri" pitchFamily="34" charset="0"/>
              </a:rPr>
              <a:t>121 King St, Melbourne VIC 3000 </a:t>
            </a:r>
            <a:endParaRPr lang="zh-CN" altLang="en-US" sz="1100">
              <a:solidFill>
                <a:schemeClr val="bg1"/>
              </a:solidFill>
              <a:latin typeface="Calibri" pitchFamily="34" charset="0"/>
              <a:cs typeface="Arial" pitchFamily="34" charset="0"/>
              <a:sym typeface="Arial" pitchFamily="34" charset="0"/>
            </a:endParaRPr>
          </a:p>
          <a:p>
            <a:pPr eaLnBrk="1" hangingPunct="1"/>
            <a:r>
              <a:rPr lang="zh-CN" altLang="en-US" sz="1100">
                <a:solidFill>
                  <a:schemeClr val="bg1"/>
                </a:solidFill>
                <a:latin typeface="Calibri" pitchFamily="34" charset="0"/>
                <a:cs typeface="Arial" pitchFamily="34" charset="0"/>
                <a:sym typeface="Arial" pitchFamily="34" charset="0"/>
              </a:rPr>
              <a:t>A</a:t>
            </a:r>
            <a:r>
              <a:rPr lang="en-US" altLang="zh-CN" sz="1100">
                <a:solidFill>
                  <a:schemeClr val="bg1"/>
                </a:solidFill>
                <a:latin typeface="Calibri" pitchFamily="34" charset="0"/>
                <a:sym typeface="Calibri" pitchFamily="34" charset="0"/>
              </a:rPr>
              <a:t>ustralia</a:t>
            </a:r>
          </a:p>
        </p:txBody>
      </p:sp>
      <p:sp>
        <p:nvSpPr>
          <p:cNvPr id="20488" name="Text Placeholder 8"/>
          <p:cNvSpPr>
            <a:spLocks noChangeArrowheads="1"/>
          </p:cNvSpPr>
          <p:nvPr/>
        </p:nvSpPr>
        <p:spPr bwMode="auto">
          <a:xfrm>
            <a:off x="7958138" y="2293938"/>
            <a:ext cx="2032000"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pPr marL="342900" indent="-342900" eaLnBrk="1" hangingPunct="1">
              <a:lnSpc>
                <a:spcPct val="110000"/>
              </a:lnSpc>
            </a:pPr>
            <a:r>
              <a:rPr lang="zh-CN" altLang="en-US" sz="900">
                <a:solidFill>
                  <a:schemeClr val="bg1"/>
                </a:solidFill>
                <a:latin typeface="Calibri" pitchFamily="34" charset="0"/>
                <a:sym typeface="Calibri" pitchFamily="34" charset="0"/>
              </a:rPr>
              <a:t>8</a:t>
            </a:r>
            <a:r>
              <a:rPr lang="zh-CN" altLang="en-US" sz="900">
                <a:solidFill>
                  <a:schemeClr val="bg1"/>
                </a:solidFill>
                <a:latin typeface="Calibri" pitchFamily="34" charset="0"/>
                <a:sym typeface="Arial" pitchFamily="34" charset="0"/>
              </a:rPr>
              <a:t>.888.886.</a:t>
            </a:r>
            <a:r>
              <a:rPr lang="zh-CN" altLang="en-US" sz="900">
                <a:solidFill>
                  <a:schemeClr val="bg1"/>
                </a:solidFill>
                <a:latin typeface="Calibri" pitchFamily="34" charset="0"/>
                <a:sym typeface="Calibri" pitchFamily="34" charset="0"/>
              </a:rPr>
              <a:t>39</a:t>
            </a:r>
            <a:r>
              <a:rPr lang="zh-CN" altLang="en-US" sz="900">
                <a:solidFill>
                  <a:schemeClr val="bg1"/>
                </a:solidFill>
                <a:latin typeface="Calibri" pitchFamily="34" charset="0"/>
                <a:sym typeface="Arial" pitchFamily="34" charset="0"/>
              </a:rPr>
              <a:t>79</a:t>
            </a:r>
          </a:p>
        </p:txBody>
      </p:sp>
      <p:sp>
        <p:nvSpPr>
          <p:cNvPr id="20489" name="Text Placeholder 14"/>
          <p:cNvSpPr>
            <a:spLocks noChangeArrowheads="1"/>
          </p:cNvSpPr>
          <p:nvPr/>
        </p:nvSpPr>
        <p:spPr bwMode="auto">
          <a:xfrm>
            <a:off x="7037388" y="2293938"/>
            <a:ext cx="823912"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pPr marL="342900" indent="-342900" algn="r" eaLnBrk="1" hangingPunct="1">
              <a:lnSpc>
                <a:spcPct val="99000"/>
              </a:lnSpc>
            </a:pPr>
            <a:r>
              <a:rPr lang="zh-CN" altLang="en-US" sz="1000">
                <a:solidFill>
                  <a:schemeClr val="bg1"/>
                </a:solidFill>
                <a:latin typeface="Calibri" pitchFamily="34" charset="0"/>
                <a:sym typeface="Arial" pitchFamily="34" charset="0"/>
              </a:rPr>
              <a:t>TELEPHONE:</a:t>
            </a:r>
          </a:p>
        </p:txBody>
      </p:sp>
      <p:sp>
        <p:nvSpPr>
          <p:cNvPr id="20490" name="Text Placeholder 9"/>
          <p:cNvSpPr>
            <a:spLocks noChangeArrowheads="1"/>
          </p:cNvSpPr>
          <p:nvPr/>
        </p:nvSpPr>
        <p:spPr bwMode="auto">
          <a:xfrm>
            <a:off x="7069138" y="2492375"/>
            <a:ext cx="2286000"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pPr marL="342900" indent="-342900" eaLnBrk="1" hangingPunct="1">
              <a:lnSpc>
                <a:spcPct val="110000"/>
              </a:lnSpc>
            </a:pPr>
            <a:r>
              <a:rPr lang="zh-CN" altLang="en-US" sz="900">
                <a:solidFill>
                  <a:schemeClr val="bg1"/>
                </a:solidFill>
                <a:latin typeface="Calibri" pitchFamily="34" charset="0"/>
                <a:sym typeface="Arial" pitchFamily="34" charset="0"/>
              </a:rPr>
              <a:t>www.facebook.com/youfacebook</a:t>
            </a:r>
          </a:p>
        </p:txBody>
      </p:sp>
      <p:sp>
        <p:nvSpPr>
          <p:cNvPr id="20491" name="Straight Connector 11"/>
          <p:cNvSpPr>
            <a:spLocks noChangeShapeType="1"/>
          </p:cNvSpPr>
          <p:nvPr/>
        </p:nvSpPr>
        <p:spPr bwMode="auto">
          <a:xfrm>
            <a:off x="7140575" y="2184400"/>
            <a:ext cx="2038350" cy="0"/>
          </a:xfrm>
          <a:prstGeom prst="line">
            <a:avLst/>
          </a:prstGeom>
          <a:noFill/>
          <a:ln w="12700">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492" name="Rectangle 12"/>
          <p:cNvSpPr>
            <a:spLocks noChangeArrowheads="1"/>
          </p:cNvSpPr>
          <p:nvPr/>
        </p:nvSpPr>
        <p:spPr bwMode="auto">
          <a:xfrm>
            <a:off x="7069138" y="3052763"/>
            <a:ext cx="2257425"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en-US" altLang="zh-CN" sz="900">
                <a:solidFill>
                  <a:schemeClr val="bg1"/>
                </a:solidFill>
                <a:latin typeface="Calibri" pitchFamily="34" charset="0"/>
                <a:sym typeface="Calibri" pitchFamily="34" charset="0"/>
              </a:rPr>
              <a:t>Lorem ipsum dolor sit amet, consectetur adipiscing elit. Quisque ultrices venenatis ultrices. </a:t>
            </a:r>
            <a:endParaRPr lang="zh-CN" altLang="en-US" sz="15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4176713" y="3270250"/>
            <a:ext cx="1804987" cy="449263"/>
            <a:chOff x="0" y="0"/>
            <a:chExt cx="2842" cy="708"/>
          </a:xfrm>
        </p:grpSpPr>
        <p:sp>
          <p:nvSpPr>
            <p:cNvPr id="3097"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500" b="1">
                  <a:solidFill>
                    <a:schemeClr val="bg1"/>
                  </a:solidFill>
                  <a:latin typeface="微软雅黑" pitchFamily="34" charset="-122"/>
                  <a:ea typeface="微软雅黑" pitchFamily="34" charset="-122"/>
                  <a:sym typeface="微软雅黑" pitchFamily="34" charset="-122"/>
                </a:rPr>
                <a:t>关于我们</a:t>
              </a:r>
            </a:p>
          </p:txBody>
        </p:sp>
        <p:grpSp>
          <p:nvGrpSpPr>
            <p:cNvPr id="3098" name="Group 4"/>
            <p:cNvGrpSpPr>
              <a:grpSpLocks/>
            </p:cNvGrpSpPr>
            <p:nvPr/>
          </p:nvGrpSpPr>
          <p:grpSpPr bwMode="auto">
            <a:xfrm>
              <a:off x="80" y="127"/>
              <a:ext cx="2666" cy="492"/>
              <a:chOff x="0" y="0"/>
              <a:chExt cx="2666" cy="492"/>
            </a:xfrm>
          </p:grpSpPr>
          <p:sp>
            <p:nvSpPr>
              <p:cNvPr id="3099" name="左中括号 393"/>
              <p:cNvSpPr>
                <a:spLocks/>
              </p:cNvSpPr>
              <p:nvPr/>
            </p:nvSpPr>
            <p:spPr bwMode="auto">
              <a:xfrm>
                <a:off x="0"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00" name="左中括号 393"/>
              <p:cNvSpPr>
                <a:spLocks/>
              </p:cNvSpPr>
              <p:nvPr/>
            </p:nvSpPr>
            <p:spPr bwMode="auto">
              <a:xfrm flipH="1">
                <a:off x="2454"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grpSp>
        <p:nvGrpSpPr>
          <p:cNvPr id="3075" name="Group 7"/>
          <p:cNvGrpSpPr>
            <a:grpSpLocks/>
          </p:cNvGrpSpPr>
          <p:nvPr/>
        </p:nvGrpSpPr>
        <p:grpSpPr bwMode="auto">
          <a:xfrm>
            <a:off x="4176713" y="981075"/>
            <a:ext cx="1804987" cy="1774825"/>
            <a:chOff x="0" y="0"/>
            <a:chExt cx="2212" cy="2174"/>
          </a:xfrm>
        </p:grpSpPr>
        <p:sp>
          <p:nvSpPr>
            <p:cNvPr id="3084" name="Teardrop 36"/>
            <p:cNvSpPr>
              <a:spLocks/>
            </p:cNvSpPr>
            <p:nvPr/>
          </p:nvSpPr>
          <p:spPr bwMode="auto">
            <a:xfrm rot="8100000">
              <a:off x="0" y="0"/>
              <a:ext cx="2212" cy="2174"/>
            </a:xfrm>
            <a:custGeom>
              <a:avLst/>
              <a:gdLst>
                <a:gd name="T0" fmla="*/ 0 w 418280"/>
                <a:gd name="T1" fmla="*/ 0 h 418280"/>
                <a:gd name="T2" fmla="*/ 0 w 418280"/>
                <a:gd name="T3" fmla="*/ 0 h 418280"/>
                <a:gd name="T4" fmla="*/ 0 w 418280"/>
                <a:gd name="T5" fmla="*/ 0 h 418280"/>
                <a:gd name="T6" fmla="*/ 0 w 418280"/>
                <a:gd name="T7" fmla="*/ 0 h 418280"/>
                <a:gd name="T8" fmla="*/ 0 w 418280"/>
                <a:gd name="T9" fmla="*/ 0 h 418280"/>
                <a:gd name="T10" fmla="*/ 0 w 418280"/>
                <a:gd name="T11" fmla="*/ 0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3085" name="Group 9"/>
            <p:cNvGrpSpPr>
              <a:grpSpLocks/>
            </p:cNvGrpSpPr>
            <p:nvPr/>
          </p:nvGrpSpPr>
          <p:grpSpPr bwMode="auto">
            <a:xfrm>
              <a:off x="400" y="570"/>
              <a:ext cx="1410" cy="1224"/>
              <a:chOff x="0" y="0"/>
              <a:chExt cx="2000" cy="1700"/>
            </a:xfrm>
          </p:grpSpPr>
          <p:sp>
            <p:nvSpPr>
              <p:cNvPr id="3086" name="Freeform 914"/>
              <p:cNvSpPr>
                <a:spLocks/>
              </p:cNvSpPr>
              <p:nvPr/>
            </p:nvSpPr>
            <p:spPr bwMode="auto">
              <a:xfrm>
                <a:off x="1730" y="1255"/>
                <a:ext cx="270" cy="305"/>
              </a:xfrm>
              <a:custGeom>
                <a:avLst/>
                <a:gdLst>
                  <a:gd name="T0" fmla="*/ 0 w 196"/>
                  <a:gd name="T1" fmla="*/ 289 h 222"/>
                  <a:gd name="T2" fmla="*/ 422 w 196"/>
                  <a:gd name="T3" fmla="*/ 0 h 222"/>
                  <a:gd name="T4" fmla="*/ 971 w 196"/>
                  <a:gd name="T5" fmla="*/ 436 h 222"/>
                  <a:gd name="T6" fmla="*/ 971 w 196"/>
                  <a:gd name="T7" fmla="*/ 1087 h 222"/>
                  <a:gd name="T8" fmla="*/ 69 w 196"/>
                  <a:gd name="T9" fmla="*/ 1087 h 222"/>
                  <a:gd name="T10" fmla="*/ 180 w 196"/>
                  <a:gd name="T11" fmla="*/ 925 h 222"/>
                  <a:gd name="T12" fmla="*/ 0 w 196"/>
                  <a:gd name="T13" fmla="*/ 289 h 2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2">
                    <a:moveTo>
                      <a:pt x="0" y="59"/>
                    </a:moveTo>
                    <a:cubicBezTo>
                      <a:pt x="38" y="56"/>
                      <a:pt x="70" y="33"/>
                      <a:pt x="85" y="0"/>
                    </a:cubicBezTo>
                    <a:cubicBezTo>
                      <a:pt x="139" y="15"/>
                      <a:pt x="196" y="42"/>
                      <a:pt x="196" y="89"/>
                    </a:cubicBezTo>
                    <a:cubicBezTo>
                      <a:pt x="196" y="179"/>
                      <a:pt x="196" y="222"/>
                      <a:pt x="196" y="222"/>
                    </a:cubicBezTo>
                    <a:cubicBezTo>
                      <a:pt x="14" y="222"/>
                      <a:pt x="14" y="222"/>
                      <a:pt x="14" y="222"/>
                    </a:cubicBezTo>
                    <a:cubicBezTo>
                      <a:pt x="36" y="189"/>
                      <a:pt x="36" y="189"/>
                      <a:pt x="36" y="189"/>
                    </a:cubicBezTo>
                    <a:lnTo>
                      <a:pt x="0" y="5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87" name="Freeform 915"/>
              <p:cNvSpPr>
                <a:spLocks/>
              </p:cNvSpPr>
              <p:nvPr/>
            </p:nvSpPr>
            <p:spPr bwMode="auto">
              <a:xfrm>
                <a:off x="1550" y="1255"/>
                <a:ext cx="160" cy="305"/>
              </a:xfrm>
              <a:custGeom>
                <a:avLst/>
                <a:gdLst>
                  <a:gd name="T0" fmla="*/ 153 w 117"/>
                  <a:gd name="T1" fmla="*/ 0 h 222"/>
                  <a:gd name="T2" fmla="*/ 559 w 117"/>
                  <a:gd name="T3" fmla="*/ 289 h 222"/>
                  <a:gd name="T4" fmla="*/ 388 w 117"/>
                  <a:gd name="T5" fmla="*/ 925 h 222"/>
                  <a:gd name="T6" fmla="*/ 494 w 117"/>
                  <a:gd name="T7" fmla="*/ 1087 h 222"/>
                  <a:gd name="T8" fmla="*/ 67 w 117"/>
                  <a:gd name="T9" fmla="*/ 1087 h 222"/>
                  <a:gd name="T10" fmla="*/ 67 w 117"/>
                  <a:gd name="T11" fmla="*/ 317 h 222"/>
                  <a:gd name="T12" fmla="*/ 0 w 117"/>
                  <a:gd name="T13" fmla="*/ 49 h 222"/>
                  <a:gd name="T14" fmla="*/ 153 w 117"/>
                  <a:gd name="T15" fmla="*/ 0 h 2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2">
                    <a:moveTo>
                      <a:pt x="32" y="0"/>
                    </a:moveTo>
                    <a:cubicBezTo>
                      <a:pt x="47" y="33"/>
                      <a:pt x="79" y="56"/>
                      <a:pt x="117" y="59"/>
                    </a:cubicBezTo>
                    <a:cubicBezTo>
                      <a:pt x="81" y="189"/>
                      <a:pt x="81" y="189"/>
                      <a:pt x="81" y="189"/>
                    </a:cubicBezTo>
                    <a:cubicBezTo>
                      <a:pt x="103" y="222"/>
                      <a:pt x="103" y="222"/>
                      <a:pt x="103" y="222"/>
                    </a:cubicBezTo>
                    <a:cubicBezTo>
                      <a:pt x="14" y="222"/>
                      <a:pt x="14" y="222"/>
                      <a:pt x="14" y="222"/>
                    </a:cubicBezTo>
                    <a:cubicBezTo>
                      <a:pt x="14" y="181"/>
                      <a:pt x="14" y="129"/>
                      <a:pt x="14" y="65"/>
                    </a:cubicBezTo>
                    <a:cubicBezTo>
                      <a:pt x="14" y="45"/>
                      <a:pt x="9" y="27"/>
                      <a:pt x="0" y="10"/>
                    </a:cubicBezTo>
                    <a:cubicBezTo>
                      <a:pt x="10" y="6"/>
                      <a:pt x="21" y="3"/>
                      <a:pt x="3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88" name="Freeform 916"/>
              <p:cNvSpPr>
                <a:spLocks noEditPoints="1"/>
              </p:cNvSpPr>
              <p:nvPr/>
            </p:nvSpPr>
            <p:spPr bwMode="auto">
              <a:xfrm>
                <a:off x="1560" y="958"/>
                <a:ext cx="315" cy="315"/>
              </a:xfrm>
              <a:custGeom>
                <a:avLst/>
                <a:gdLst>
                  <a:gd name="T0" fmla="*/ 575 w 228"/>
                  <a:gd name="T1" fmla="*/ 1128 h 229"/>
                  <a:gd name="T2" fmla="*/ 0 w 228"/>
                  <a:gd name="T3" fmla="*/ 564 h 229"/>
                  <a:gd name="T4" fmla="*/ 575 w 228"/>
                  <a:gd name="T5" fmla="*/ 0 h 229"/>
                  <a:gd name="T6" fmla="*/ 1147 w 228"/>
                  <a:gd name="T7" fmla="*/ 564 h 229"/>
                  <a:gd name="T8" fmla="*/ 575 w 228"/>
                  <a:gd name="T9" fmla="*/ 1128 h 229"/>
                  <a:gd name="T10" fmla="*/ 1046 w 228"/>
                  <a:gd name="T11" fmla="*/ 547 h 229"/>
                  <a:gd name="T12" fmla="*/ 897 w 228"/>
                  <a:gd name="T13" fmla="*/ 227 h 229"/>
                  <a:gd name="T14" fmla="*/ 935 w 228"/>
                  <a:gd name="T15" fmla="*/ 448 h 229"/>
                  <a:gd name="T16" fmla="*/ 685 w 228"/>
                  <a:gd name="T17" fmla="*/ 951 h 229"/>
                  <a:gd name="T18" fmla="*/ 1046 w 228"/>
                  <a:gd name="T19" fmla="*/ 547 h 2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29">
                    <a:moveTo>
                      <a:pt x="114" y="229"/>
                    </a:moveTo>
                    <a:cubicBezTo>
                      <a:pt x="51" y="229"/>
                      <a:pt x="0" y="178"/>
                      <a:pt x="0" y="115"/>
                    </a:cubicBezTo>
                    <a:cubicBezTo>
                      <a:pt x="0" y="52"/>
                      <a:pt x="51" y="0"/>
                      <a:pt x="114" y="0"/>
                    </a:cubicBezTo>
                    <a:cubicBezTo>
                      <a:pt x="177" y="0"/>
                      <a:pt x="228" y="52"/>
                      <a:pt x="228" y="115"/>
                    </a:cubicBezTo>
                    <a:cubicBezTo>
                      <a:pt x="228" y="178"/>
                      <a:pt x="177" y="229"/>
                      <a:pt x="114" y="229"/>
                    </a:cubicBezTo>
                    <a:close/>
                    <a:moveTo>
                      <a:pt x="208" y="111"/>
                    </a:moveTo>
                    <a:cubicBezTo>
                      <a:pt x="208" y="85"/>
                      <a:pt x="196" y="62"/>
                      <a:pt x="178" y="46"/>
                    </a:cubicBezTo>
                    <a:cubicBezTo>
                      <a:pt x="183" y="60"/>
                      <a:pt x="186" y="76"/>
                      <a:pt x="186" y="91"/>
                    </a:cubicBezTo>
                    <a:cubicBezTo>
                      <a:pt x="186" y="133"/>
                      <a:pt x="166" y="170"/>
                      <a:pt x="136" y="193"/>
                    </a:cubicBezTo>
                    <a:cubicBezTo>
                      <a:pt x="177" y="188"/>
                      <a:pt x="208" y="153"/>
                      <a:pt x="208" y="11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89" name="Freeform 917"/>
              <p:cNvSpPr>
                <a:spLocks/>
              </p:cNvSpPr>
              <p:nvPr/>
            </p:nvSpPr>
            <p:spPr bwMode="auto">
              <a:xfrm>
                <a:off x="1027" y="1140"/>
                <a:ext cx="495" cy="560"/>
              </a:xfrm>
              <a:custGeom>
                <a:avLst/>
                <a:gdLst>
                  <a:gd name="T0" fmla="*/ 771 w 360"/>
                  <a:gd name="T1" fmla="*/ 0 h 406"/>
                  <a:gd name="T2" fmla="*/ 1770 w 360"/>
                  <a:gd name="T3" fmla="*/ 808 h 406"/>
                  <a:gd name="T4" fmla="*/ 1770 w 360"/>
                  <a:gd name="T5" fmla="*/ 2026 h 406"/>
                  <a:gd name="T6" fmla="*/ 131 w 360"/>
                  <a:gd name="T7" fmla="*/ 2026 h 406"/>
                  <a:gd name="T8" fmla="*/ 318 w 360"/>
                  <a:gd name="T9" fmla="*/ 1716 h 406"/>
                  <a:gd name="T10" fmla="*/ 0 w 360"/>
                  <a:gd name="T11" fmla="*/ 535 h 406"/>
                  <a:gd name="T12" fmla="*/ 771 w 360"/>
                  <a:gd name="T13" fmla="*/ 0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157" y="0"/>
                    </a:moveTo>
                    <a:cubicBezTo>
                      <a:pt x="255" y="27"/>
                      <a:pt x="360" y="75"/>
                      <a:pt x="360" y="162"/>
                    </a:cubicBezTo>
                    <a:cubicBezTo>
                      <a:pt x="360" y="326"/>
                      <a:pt x="360" y="406"/>
                      <a:pt x="360" y="406"/>
                    </a:cubicBezTo>
                    <a:cubicBezTo>
                      <a:pt x="26" y="406"/>
                      <a:pt x="26" y="406"/>
                      <a:pt x="26" y="406"/>
                    </a:cubicBezTo>
                    <a:cubicBezTo>
                      <a:pt x="65" y="344"/>
                      <a:pt x="65" y="344"/>
                      <a:pt x="65" y="344"/>
                    </a:cubicBezTo>
                    <a:cubicBezTo>
                      <a:pt x="0" y="107"/>
                      <a:pt x="0" y="107"/>
                      <a:pt x="0" y="107"/>
                    </a:cubicBezTo>
                    <a:cubicBezTo>
                      <a:pt x="69" y="102"/>
                      <a:pt x="128" y="60"/>
                      <a:pt x="157"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0" name="Freeform 919"/>
              <p:cNvSpPr>
                <a:spLocks/>
              </p:cNvSpPr>
              <p:nvPr/>
            </p:nvSpPr>
            <p:spPr bwMode="auto">
              <a:xfrm>
                <a:off x="495" y="1140"/>
                <a:ext cx="495" cy="560"/>
              </a:xfrm>
              <a:custGeom>
                <a:avLst/>
                <a:gdLst>
                  <a:gd name="T0" fmla="*/ 0 w 360"/>
                  <a:gd name="T1" fmla="*/ 2026 h 406"/>
                  <a:gd name="T2" fmla="*/ 0 w 360"/>
                  <a:gd name="T3" fmla="*/ 808 h 406"/>
                  <a:gd name="T4" fmla="*/ 998 w 360"/>
                  <a:gd name="T5" fmla="*/ 0 h 406"/>
                  <a:gd name="T6" fmla="*/ 1770 w 360"/>
                  <a:gd name="T7" fmla="*/ 535 h 406"/>
                  <a:gd name="T8" fmla="*/ 1451 w 360"/>
                  <a:gd name="T9" fmla="*/ 1716 h 406"/>
                  <a:gd name="T10" fmla="*/ 1642 w 360"/>
                  <a:gd name="T11" fmla="*/ 2026 h 406"/>
                  <a:gd name="T12" fmla="*/ 0 w 360"/>
                  <a:gd name="T13" fmla="*/ 2026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0" y="406"/>
                    </a:moveTo>
                    <a:cubicBezTo>
                      <a:pt x="0" y="406"/>
                      <a:pt x="0" y="326"/>
                      <a:pt x="0" y="162"/>
                    </a:cubicBezTo>
                    <a:cubicBezTo>
                      <a:pt x="0" y="75"/>
                      <a:pt x="105" y="27"/>
                      <a:pt x="203" y="0"/>
                    </a:cubicBezTo>
                    <a:cubicBezTo>
                      <a:pt x="232" y="60"/>
                      <a:pt x="291" y="102"/>
                      <a:pt x="360" y="107"/>
                    </a:cubicBezTo>
                    <a:cubicBezTo>
                      <a:pt x="295" y="344"/>
                      <a:pt x="295" y="344"/>
                      <a:pt x="295" y="344"/>
                    </a:cubicBezTo>
                    <a:cubicBezTo>
                      <a:pt x="334" y="406"/>
                      <a:pt x="334" y="406"/>
                      <a:pt x="334" y="406"/>
                    </a:cubicBezTo>
                    <a:lnTo>
                      <a:pt x="0" y="40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1" name="Freeform 920"/>
              <p:cNvSpPr>
                <a:spLocks/>
              </p:cNvSpPr>
              <p:nvPr/>
            </p:nvSpPr>
            <p:spPr bwMode="auto">
              <a:xfrm>
                <a:off x="770" y="0"/>
                <a:ext cx="1215" cy="618"/>
              </a:xfrm>
              <a:custGeom>
                <a:avLst/>
                <a:gdLst>
                  <a:gd name="T0" fmla="*/ 671 w 884"/>
                  <a:gd name="T1" fmla="*/ 1935 h 450"/>
                  <a:gd name="T2" fmla="*/ 49 w 884"/>
                  <a:gd name="T3" fmla="*/ 2199 h 450"/>
                  <a:gd name="T4" fmla="*/ 0 w 884"/>
                  <a:gd name="T5" fmla="*/ 2136 h 450"/>
                  <a:gd name="T6" fmla="*/ 1714 w 884"/>
                  <a:gd name="T7" fmla="*/ 769 h 450"/>
                  <a:gd name="T8" fmla="*/ 2205 w 884"/>
                  <a:gd name="T9" fmla="*/ 1637 h 450"/>
                  <a:gd name="T10" fmla="*/ 3039 w 884"/>
                  <a:gd name="T11" fmla="*/ 928 h 450"/>
                  <a:gd name="T12" fmla="*/ 2372 w 884"/>
                  <a:gd name="T13" fmla="*/ 547 h 450"/>
                  <a:gd name="T14" fmla="*/ 4335 w 884"/>
                  <a:gd name="T15" fmla="*/ 0 h 450"/>
                  <a:gd name="T16" fmla="*/ 3649 w 884"/>
                  <a:gd name="T17" fmla="*/ 1909 h 450"/>
                  <a:gd name="T18" fmla="*/ 3248 w 884"/>
                  <a:gd name="T19" fmla="*/ 1097 h 450"/>
                  <a:gd name="T20" fmla="*/ 2134 w 884"/>
                  <a:gd name="T21" fmla="*/ 2041 h 450"/>
                  <a:gd name="T22" fmla="*/ 1638 w 884"/>
                  <a:gd name="T23" fmla="*/ 1163 h 450"/>
                  <a:gd name="T24" fmla="*/ 671 w 884"/>
                  <a:gd name="T25" fmla="*/ 1935 h 4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4" h="450">
                    <a:moveTo>
                      <a:pt x="137" y="396"/>
                    </a:moveTo>
                    <a:cubicBezTo>
                      <a:pt x="89" y="402"/>
                      <a:pt x="46" y="421"/>
                      <a:pt x="10" y="450"/>
                    </a:cubicBezTo>
                    <a:cubicBezTo>
                      <a:pt x="0" y="437"/>
                      <a:pt x="0" y="437"/>
                      <a:pt x="0" y="437"/>
                    </a:cubicBezTo>
                    <a:cubicBezTo>
                      <a:pt x="349" y="157"/>
                      <a:pt x="349" y="157"/>
                      <a:pt x="349" y="157"/>
                    </a:cubicBezTo>
                    <a:cubicBezTo>
                      <a:pt x="450" y="335"/>
                      <a:pt x="450" y="335"/>
                      <a:pt x="450" y="335"/>
                    </a:cubicBezTo>
                    <a:cubicBezTo>
                      <a:pt x="620" y="190"/>
                      <a:pt x="620" y="190"/>
                      <a:pt x="620" y="190"/>
                    </a:cubicBezTo>
                    <a:cubicBezTo>
                      <a:pt x="484" y="112"/>
                      <a:pt x="484" y="112"/>
                      <a:pt x="484" y="112"/>
                    </a:cubicBezTo>
                    <a:cubicBezTo>
                      <a:pt x="884" y="0"/>
                      <a:pt x="884" y="0"/>
                      <a:pt x="884" y="0"/>
                    </a:cubicBezTo>
                    <a:cubicBezTo>
                      <a:pt x="744" y="391"/>
                      <a:pt x="744" y="391"/>
                      <a:pt x="744" y="391"/>
                    </a:cubicBezTo>
                    <a:cubicBezTo>
                      <a:pt x="662" y="225"/>
                      <a:pt x="662" y="225"/>
                      <a:pt x="662" y="225"/>
                    </a:cubicBezTo>
                    <a:cubicBezTo>
                      <a:pt x="435" y="418"/>
                      <a:pt x="435" y="418"/>
                      <a:pt x="435" y="418"/>
                    </a:cubicBezTo>
                    <a:cubicBezTo>
                      <a:pt x="334" y="238"/>
                      <a:pt x="334" y="238"/>
                      <a:pt x="334" y="238"/>
                    </a:cubicBezTo>
                    <a:lnTo>
                      <a:pt x="137" y="39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2" name="Freeform 921"/>
              <p:cNvSpPr>
                <a:spLocks/>
              </p:cNvSpPr>
              <p:nvPr/>
            </p:nvSpPr>
            <p:spPr bwMode="auto">
              <a:xfrm>
                <a:off x="0" y="503"/>
                <a:ext cx="782" cy="487"/>
              </a:xfrm>
              <a:custGeom>
                <a:avLst/>
                <a:gdLst>
                  <a:gd name="T0" fmla="*/ 2390 w 570"/>
                  <a:gd name="T1" fmla="*/ 952 h 355"/>
                  <a:gd name="T2" fmla="*/ 2015 w 570"/>
                  <a:gd name="T3" fmla="*/ 1255 h 355"/>
                  <a:gd name="T4" fmla="*/ 1569 w 570"/>
                  <a:gd name="T5" fmla="*/ 418 h 355"/>
                  <a:gd name="T6" fmla="*/ 287 w 570"/>
                  <a:gd name="T7" fmla="*/ 1623 h 355"/>
                  <a:gd name="T8" fmla="*/ 49 w 570"/>
                  <a:gd name="T9" fmla="*/ 1674 h 355"/>
                  <a:gd name="T10" fmla="*/ 106 w 570"/>
                  <a:gd name="T11" fmla="*/ 1436 h 355"/>
                  <a:gd name="T12" fmla="*/ 1645 w 570"/>
                  <a:gd name="T13" fmla="*/ 0 h 355"/>
                  <a:gd name="T14" fmla="*/ 2102 w 570"/>
                  <a:gd name="T15" fmla="*/ 855 h 355"/>
                  <a:gd name="T16" fmla="*/ 2722 w 570"/>
                  <a:gd name="T17" fmla="*/ 353 h 355"/>
                  <a:gd name="T18" fmla="*/ 2770 w 570"/>
                  <a:gd name="T19" fmla="*/ 416 h 355"/>
                  <a:gd name="T20" fmla="*/ 2390 w 570"/>
                  <a:gd name="T21" fmla="*/ 952 h 3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0" h="355">
                    <a:moveTo>
                      <a:pt x="492" y="196"/>
                    </a:moveTo>
                    <a:cubicBezTo>
                      <a:pt x="415" y="258"/>
                      <a:pt x="415" y="258"/>
                      <a:pt x="415" y="258"/>
                    </a:cubicBezTo>
                    <a:cubicBezTo>
                      <a:pt x="323" y="86"/>
                      <a:pt x="323" y="86"/>
                      <a:pt x="323" y="86"/>
                    </a:cubicBezTo>
                    <a:cubicBezTo>
                      <a:pt x="59" y="334"/>
                      <a:pt x="59" y="334"/>
                      <a:pt x="59" y="334"/>
                    </a:cubicBezTo>
                    <a:cubicBezTo>
                      <a:pt x="42" y="350"/>
                      <a:pt x="20" y="355"/>
                      <a:pt x="10" y="344"/>
                    </a:cubicBezTo>
                    <a:cubicBezTo>
                      <a:pt x="0" y="333"/>
                      <a:pt x="5" y="312"/>
                      <a:pt x="22" y="295"/>
                    </a:cubicBezTo>
                    <a:cubicBezTo>
                      <a:pt x="338" y="0"/>
                      <a:pt x="338" y="0"/>
                      <a:pt x="338" y="0"/>
                    </a:cubicBezTo>
                    <a:cubicBezTo>
                      <a:pt x="432" y="176"/>
                      <a:pt x="432" y="176"/>
                      <a:pt x="432" y="176"/>
                    </a:cubicBezTo>
                    <a:cubicBezTo>
                      <a:pt x="560" y="72"/>
                      <a:pt x="560" y="72"/>
                      <a:pt x="560" y="72"/>
                    </a:cubicBezTo>
                    <a:cubicBezTo>
                      <a:pt x="570" y="85"/>
                      <a:pt x="570" y="85"/>
                      <a:pt x="570" y="85"/>
                    </a:cubicBezTo>
                    <a:cubicBezTo>
                      <a:pt x="535" y="114"/>
                      <a:pt x="507" y="152"/>
                      <a:pt x="492" y="196"/>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3" name="Freeform 922"/>
              <p:cNvSpPr>
                <a:spLocks noEditPoints="1"/>
              </p:cNvSpPr>
              <p:nvPr/>
            </p:nvSpPr>
            <p:spPr bwMode="auto">
              <a:xfrm>
                <a:off x="715" y="600"/>
                <a:ext cx="575" cy="575"/>
              </a:xfrm>
              <a:custGeom>
                <a:avLst/>
                <a:gdLst>
                  <a:gd name="T0" fmla="*/ 1228 w 418"/>
                  <a:gd name="T1" fmla="*/ 1733 h 418"/>
                  <a:gd name="T2" fmla="*/ 1878 w 418"/>
                  <a:gd name="T3" fmla="*/ 989 h 418"/>
                  <a:gd name="T4" fmla="*/ 1603 w 418"/>
                  <a:gd name="T5" fmla="*/ 417 h 418"/>
                  <a:gd name="T6" fmla="*/ 1603 w 418"/>
                  <a:gd name="T7" fmla="*/ 417 h 418"/>
                  <a:gd name="T8" fmla="*/ 1603 w 418"/>
                  <a:gd name="T9" fmla="*/ 417 h 418"/>
                  <a:gd name="T10" fmla="*/ 1678 w 418"/>
                  <a:gd name="T11" fmla="*/ 817 h 418"/>
                  <a:gd name="T12" fmla="*/ 1228 w 418"/>
                  <a:gd name="T13" fmla="*/ 1733 h 418"/>
                  <a:gd name="T14" fmla="*/ 1032 w 418"/>
                  <a:gd name="T15" fmla="*/ 2059 h 418"/>
                  <a:gd name="T16" fmla="*/ 0 w 418"/>
                  <a:gd name="T17" fmla="*/ 1032 h 418"/>
                  <a:gd name="T18" fmla="*/ 1032 w 418"/>
                  <a:gd name="T19" fmla="*/ 0 h 418"/>
                  <a:gd name="T20" fmla="*/ 2059 w 418"/>
                  <a:gd name="T21" fmla="*/ 1032 h 418"/>
                  <a:gd name="T22" fmla="*/ 1032 w 418"/>
                  <a:gd name="T23" fmla="*/ 2059 h 4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8" h="418">
                    <a:moveTo>
                      <a:pt x="249" y="352"/>
                    </a:moveTo>
                    <a:cubicBezTo>
                      <a:pt x="324" y="342"/>
                      <a:pt x="381" y="279"/>
                      <a:pt x="381" y="201"/>
                    </a:cubicBezTo>
                    <a:cubicBezTo>
                      <a:pt x="381" y="154"/>
                      <a:pt x="360" y="112"/>
                      <a:pt x="326" y="84"/>
                    </a:cubicBezTo>
                    <a:cubicBezTo>
                      <a:pt x="326" y="84"/>
                      <a:pt x="326" y="84"/>
                      <a:pt x="326" y="84"/>
                    </a:cubicBezTo>
                    <a:cubicBezTo>
                      <a:pt x="326" y="84"/>
                      <a:pt x="326" y="84"/>
                      <a:pt x="326" y="84"/>
                    </a:cubicBezTo>
                    <a:cubicBezTo>
                      <a:pt x="335" y="109"/>
                      <a:pt x="341" y="137"/>
                      <a:pt x="341" y="166"/>
                    </a:cubicBezTo>
                    <a:cubicBezTo>
                      <a:pt x="341" y="242"/>
                      <a:pt x="305" y="309"/>
                      <a:pt x="249" y="352"/>
                    </a:cubicBezTo>
                    <a:close/>
                    <a:moveTo>
                      <a:pt x="209" y="418"/>
                    </a:moveTo>
                    <a:cubicBezTo>
                      <a:pt x="93" y="418"/>
                      <a:pt x="0" y="325"/>
                      <a:pt x="0" y="209"/>
                    </a:cubicBezTo>
                    <a:cubicBezTo>
                      <a:pt x="0" y="94"/>
                      <a:pt x="93" y="0"/>
                      <a:pt x="209" y="0"/>
                    </a:cubicBezTo>
                    <a:cubicBezTo>
                      <a:pt x="325" y="0"/>
                      <a:pt x="418" y="94"/>
                      <a:pt x="418" y="209"/>
                    </a:cubicBezTo>
                    <a:cubicBezTo>
                      <a:pt x="418" y="325"/>
                      <a:pt x="325" y="418"/>
                      <a:pt x="209" y="41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4" name="Freeform 923"/>
              <p:cNvSpPr>
                <a:spLocks/>
              </p:cNvSpPr>
              <p:nvPr/>
            </p:nvSpPr>
            <p:spPr bwMode="auto">
              <a:xfrm>
                <a:off x="305" y="1258"/>
                <a:ext cx="160" cy="305"/>
              </a:xfrm>
              <a:custGeom>
                <a:avLst/>
                <a:gdLst>
                  <a:gd name="T0" fmla="*/ 0 w 117"/>
                  <a:gd name="T1" fmla="*/ 290 h 221"/>
                  <a:gd name="T2" fmla="*/ 412 w 117"/>
                  <a:gd name="T3" fmla="*/ 0 h 221"/>
                  <a:gd name="T4" fmla="*/ 559 w 117"/>
                  <a:gd name="T5" fmla="*/ 50 h 221"/>
                  <a:gd name="T6" fmla="*/ 495 w 117"/>
                  <a:gd name="T7" fmla="*/ 326 h 221"/>
                  <a:gd name="T8" fmla="*/ 495 w 117"/>
                  <a:gd name="T9" fmla="*/ 1107 h 221"/>
                  <a:gd name="T10" fmla="*/ 67 w 117"/>
                  <a:gd name="T11" fmla="*/ 1107 h 221"/>
                  <a:gd name="T12" fmla="*/ 172 w 117"/>
                  <a:gd name="T13" fmla="*/ 938 h 221"/>
                  <a:gd name="T14" fmla="*/ 0 w 117"/>
                  <a:gd name="T15" fmla="*/ 290 h 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1">
                    <a:moveTo>
                      <a:pt x="0" y="58"/>
                    </a:moveTo>
                    <a:cubicBezTo>
                      <a:pt x="38" y="56"/>
                      <a:pt x="70" y="32"/>
                      <a:pt x="86" y="0"/>
                    </a:cubicBezTo>
                    <a:cubicBezTo>
                      <a:pt x="96" y="3"/>
                      <a:pt x="107" y="6"/>
                      <a:pt x="117" y="10"/>
                    </a:cubicBezTo>
                    <a:cubicBezTo>
                      <a:pt x="108" y="26"/>
                      <a:pt x="104" y="45"/>
                      <a:pt x="104" y="65"/>
                    </a:cubicBezTo>
                    <a:cubicBezTo>
                      <a:pt x="104" y="128"/>
                      <a:pt x="104" y="180"/>
                      <a:pt x="104" y="221"/>
                    </a:cubicBezTo>
                    <a:cubicBezTo>
                      <a:pt x="14" y="221"/>
                      <a:pt x="14" y="221"/>
                      <a:pt x="14" y="221"/>
                    </a:cubicBezTo>
                    <a:cubicBezTo>
                      <a:pt x="36" y="188"/>
                      <a:pt x="36" y="188"/>
                      <a:pt x="36" y="188"/>
                    </a:cubicBezTo>
                    <a:lnTo>
                      <a:pt x="0" y="5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5" name="Freeform 924"/>
              <p:cNvSpPr>
                <a:spLocks/>
              </p:cNvSpPr>
              <p:nvPr/>
            </p:nvSpPr>
            <p:spPr bwMode="auto">
              <a:xfrm>
                <a:off x="12" y="1258"/>
                <a:ext cx="270" cy="305"/>
              </a:xfrm>
              <a:custGeom>
                <a:avLst/>
                <a:gdLst>
                  <a:gd name="T0" fmla="*/ 971 w 196"/>
                  <a:gd name="T1" fmla="*/ 290 h 221"/>
                  <a:gd name="T2" fmla="*/ 791 w 196"/>
                  <a:gd name="T3" fmla="*/ 938 h 221"/>
                  <a:gd name="T4" fmla="*/ 905 w 196"/>
                  <a:gd name="T5" fmla="*/ 1107 h 221"/>
                  <a:gd name="T6" fmla="*/ 0 w 196"/>
                  <a:gd name="T7" fmla="*/ 1107 h 221"/>
                  <a:gd name="T8" fmla="*/ 0 w 196"/>
                  <a:gd name="T9" fmla="*/ 437 h 221"/>
                  <a:gd name="T10" fmla="*/ 552 w 196"/>
                  <a:gd name="T11" fmla="*/ 0 h 221"/>
                  <a:gd name="T12" fmla="*/ 971 w 196"/>
                  <a:gd name="T13" fmla="*/ 290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1">
                    <a:moveTo>
                      <a:pt x="196" y="58"/>
                    </a:moveTo>
                    <a:cubicBezTo>
                      <a:pt x="160" y="188"/>
                      <a:pt x="160" y="188"/>
                      <a:pt x="160" y="188"/>
                    </a:cubicBezTo>
                    <a:cubicBezTo>
                      <a:pt x="182" y="221"/>
                      <a:pt x="182" y="221"/>
                      <a:pt x="182" y="221"/>
                    </a:cubicBezTo>
                    <a:cubicBezTo>
                      <a:pt x="0" y="221"/>
                      <a:pt x="0" y="221"/>
                      <a:pt x="0" y="221"/>
                    </a:cubicBezTo>
                    <a:cubicBezTo>
                      <a:pt x="0" y="221"/>
                      <a:pt x="0" y="178"/>
                      <a:pt x="0" y="88"/>
                    </a:cubicBezTo>
                    <a:cubicBezTo>
                      <a:pt x="0" y="41"/>
                      <a:pt x="57" y="14"/>
                      <a:pt x="111" y="0"/>
                    </a:cubicBezTo>
                    <a:cubicBezTo>
                      <a:pt x="126" y="32"/>
                      <a:pt x="158" y="56"/>
                      <a:pt x="196" y="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6" name="Freeform 926"/>
              <p:cNvSpPr>
                <a:spLocks noEditPoints="1"/>
              </p:cNvSpPr>
              <p:nvPr/>
            </p:nvSpPr>
            <p:spPr bwMode="auto">
              <a:xfrm>
                <a:off x="140" y="963"/>
                <a:ext cx="312" cy="315"/>
              </a:xfrm>
              <a:custGeom>
                <a:avLst/>
                <a:gdLst>
                  <a:gd name="T0" fmla="*/ 238 w 228"/>
                  <a:gd name="T1" fmla="*/ 227 h 229"/>
                  <a:gd name="T2" fmla="*/ 96 w 228"/>
                  <a:gd name="T3" fmla="*/ 541 h 229"/>
                  <a:gd name="T4" fmla="*/ 441 w 228"/>
                  <a:gd name="T5" fmla="*/ 944 h 229"/>
                  <a:gd name="T6" fmla="*/ 200 w 228"/>
                  <a:gd name="T7" fmla="*/ 448 h 229"/>
                  <a:gd name="T8" fmla="*/ 238 w 228"/>
                  <a:gd name="T9" fmla="*/ 227 h 229"/>
                  <a:gd name="T10" fmla="*/ 238 w 228"/>
                  <a:gd name="T11" fmla="*/ 227 h 229"/>
                  <a:gd name="T12" fmla="*/ 545 w 228"/>
                  <a:gd name="T13" fmla="*/ 1128 h 229"/>
                  <a:gd name="T14" fmla="*/ 0 w 228"/>
                  <a:gd name="T15" fmla="*/ 563 h 229"/>
                  <a:gd name="T16" fmla="*/ 545 w 228"/>
                  <a:gd name="T17" fmla="*/ 0 h 229"/>
                  <a:gd name="T18" fmla="*/ 1093 w 228"/>
                  <a:gd name="T19" fmla="*/ 563 h 229"/>
                  <a:gd name="T20" fmla="*/ 545 w 228"/>
                  <a:gd name="T21" fmla="*/ 1128 h 2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 h="229">
                    <a:moveTo>
                      <a:pt x="50" y="46"/>
                    </a:moveTo>
                    <a:cubicBezTo>
                      <a:pt x="32" y="61"/>
                      <a:pt x="20" y="84"/>
                      <a:pt x="20" y="110"/>
                    </a:cubicBezTo>
                    <a:cubicBezTo>
                      <a:pt x="20" y="152"/>
                      <a:pt x="51" y="187"/>
                      <a:pt x="92" y="192"/>
                    </a:cubicBezTo>
                    <a:cubicBezTo>
                      <a:pt x="62" y="169"/>
                      <a:pt x="42" y="132"/>
                      <a:pt x="42" y="91"/>
                    </a:cubicBezTo>
                    <a:cubicBezTo>
                      <a:pt x="42" y="75"/>
                      <a:pt x="45" y="60"/>
                      <a:pt x="50" y="46"/>
                    </a:cubicBezTo>
                    <a:cubicBezTo>
                      <a:pt x="50" y="46"/>
                      <a:pt x="50" y="46"/>
                      <a:pt x="50" y="46"/>
                    </a:cubicBezTo>
                    <a:close/>
                    <a:moveTo>
                      <a:pt x="114" y="229"/>
                    </a:moveTo>
                    <a:cubicBezTo>
                      <a:pt x="51" y="229"/>
                      <a:pt x="0" y="177"/>
                      <a:pt x="0" y="114"/>
                    </a:cubicBezTo>
                    <a:cubicBezTo>
                      <a:pt x="0" y="51"/>
                      <a:pt x="51" y="0"/>
                      <a:pt x="114" y="0"/>
                    </a:cubicBezTo>
                    <a:cubicBezTo>
                      <a:pt x="177" y="0"/>
                      <a:pt x="228" y="51"/>
                      <a:pt x="228" y="114"/>
                    </a:cubicBezTo>
                    <a:cubicBezTo>
                      <a:pt x="228" y="177"/>
                      <a:pt x="177" y="229"/>
                      <a:pt x="114" y="2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3076" name="TextBox 20"/>
          <p:cNvSpPr>
            <a:spLocks noChangeArrowheads="1"/>
          </p:cNvSpPr>
          <p:nvPr/>
        </p:nvSpPr>
        <p:spPr bwMode="auto">
          <a:xfrm>
            <a:off x="2768600" y="3927475"/>
            <a:ext cx="46228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eaLnBrk="1" hangingPunct="1">
              <a:lnSpc>
                <a:spcPct val="120000"/>
              </a:lnSpc>
              <a:buSzPct val="100000"/>
              <a:buFont typeface="Wingdings" pitchFamily="2" charset="2"/>
              <a:buNone/>
            </a:pPr>
            <a:r>
              <a:rPr lang="zh-CN" altLang="en-US" sz="2100">
                <a:solidFill>
                  <a:schemeClr val="bg1"/>
                </a:solidFill>
                <a:latin typeface="微软雅黑 Light" pitchFamily="2" charset="-122"/>
                <a:ea typeface="微软雅黑 Light" pitchFamily="2" charset="-122"/>
                <a:sym typeface="微软雅黑" pitchFamily="34" charset="-122"/>
              </a:rPr>
              <a:t>◆ 关于产品    ◆ 公司简介   ◆ 团队介绍</a:t>
            </a:r>
          </a:p>
        </p:txBody>
      </p:sp>
      <p:grpSp>
        <p:nvGrpSpPr>
          <p:cNvPr id="3077" name="Group 22"/>
          <p:cNvGrpSpPr>
            <a:grpSpLocks/>
          </p:cNvGrpSpPr>
          <p:nvPr/>
        </p:nvGrpSpPr>
        <p:grpSpPr bwMode="auto">
          <a:xfrm>
            <a:off x="1704975" y="3848100"/>
            <a:ext cx="6780213" cy="36513"/>
            <a:chOff x="0" y="0"/>
            <a:chExt cx="6115" cy="644"/>
          </a:xfrm>
        </p:grpSpPr>
        <p:sp>
          <p:nvSpPr>
            <p:cNvPr id="3079" name="Rectangle 23"/>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3080" name="Rectangle 24"/>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3081" name="Rectangle 25"/>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3082" name="Rectangle 26"/>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3083" name="Rectangle 27"/>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
        <p:nvSpPr>
          <p:cNvPr id="3078" name="Text Box 28"/>
          <p:cNvSpPr txBox="1">
            <a:spLocks noChangeArrowheads="1"/>
          </p:cNvSpPr>
          <p:nvPr/>
        </p:nvSpPr>
        <p:spPr bwMode="auto">
          <a:xfrm>
            <a:off x="4765675"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3300">
                <a:solidFill>
                  <a:schemeClr val="bg1"/>
                </a:solidFill>
                <a:sym typeface="微软雅黑" pitchFamily="34" charset="-122"/>
              </a:rPr>
              <a:t>Ⅰ</a:t>
            </a:r>
            <a:endParaRPr lang="zh-CN" altLang="en-US"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p:cNvSpPr>
          <p:nvPr/>
        </p:nvSpPr>
        <p:spPr bwMode="auto">
          <a:xfrm>
            <a:off x="3671888" y="0"/>
            <a:ext cx="2814637"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4099"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4100" name="Text Box 4"/>
          <p:cNvSpPr txBox="1">
            <a:spLocks noChangeArrowheads="1"/>
          </p:cNvSpPr>
          <p:nvPr/>
        </p:nvSpPr>
        <p:spPr bwMode="auto">
          <a:xfrm>
            <a:off x="4279900" y="9525"/>
            <a:ext cx="16002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◆关于产品◆</a:t>
            </a:r>
          </a:p>
          <a:p>
            <a:pPr algn="ctr" eaLnBrk="1" hangingPunct="1"/>
            <a:r>
              <a:rPr lang="zh-CN" altLang="en-US" sz="1200">
                <a:latin typeface="微软雅黑 Light" pitchFamily="2" charset="-122"/>
                <a:ea typeface="微软雅黑 Light" pitchFamily="2" charset="-122"/>
              </a:rPr>
              <a:t>About our product</a:t>
            </a:r>
          </a:p>
        </p:txBody>
      </p:sp>
      <p:grpSp>
        <p:nvGrpSpPr>
          <p:cNvPr id="4101" name="Group 5"/>
          <p:cNvGrpSpPr>
            <a:grpSpLocks/>
          </p:cNvGrpSpPr>
          <p:nvPr/>
        </p:nvGrpSpPr>
        <p:grpSpPr bwMode="auto">
          <a:xfrm>
            <a:off x="4194175" y="1541463"/>
            <a:ext cx="5972175" cy="3243262"/>
            <a:chOff x="0" y="0"/>
            <a:chExt cx="8247063" cy="4394994"/>
          </a:xfrm>
        </p:grpSpPr>
        <p:sp>
          <p:nvSpPr>
            <p:cNvPr id="4127" name="AutoShape 2"/>
            <p:cNvSpPr>
              <a:spLocks/>
            </p:cNvSpPr>
            <p:nvPr/>
          </p:nvSpPr>
          <p:spPr bwMode="auto">
            <a:xfrm>
              <a:off x="914400" y="0"/>
              <a:ext cx="6407150" cy="4279107"/>
            </a:xfrm>
            <a:custGeom>
              <a:avLst/>
              <a:gdLst>
                <a:gd name="T0" fmla="*/ 2147483647 w 21600"/>
                <a:gd name="T1" fmla="*/ 2147483647 h 21600"/>
                <a:gd name="T2" fmla="*/ 2147483647 w 21600"/>
                <a:gd name="T3" fmla="*/ 2147483647 h 21600"/>
                <a:gd name="T4" fmla="*/ 2147483647 w 21600"/>
                <a:gd name="T5" fmla="*/ 2147483647 h 21600"/>
                <a:gd name="T6" fmla="*/ 0 w 21600"/>
                <a:gd name="T7" fmla="*/ 2147483647 h 21600"/>
                <a:gd name="T8" fmla="*/ 0 w 21600"/>
                <a:gd name="T9" fmla="*/ 2147483647 h 21600"/>
                <a:gd name="T10" fmla="*/ 2147483647 w 21600"/>
                <a:gd name="T11" fmla="*/ 0 h 21600"/>
                <a:gd name="T12" fmla="*/ 2147483647 w 21600"/>
                <a:gd name="T13" fmla="*/ 0 h 21600"/>
                <a:gd name="T14" fmla="*/ 2147483647 w 21600"/>
                <a:gd name="T15" fmla="*/ 2147483647 h 21600"/>
                <a:gd name="T16" fmla="*/ 2147483647 w 21600"/>
                <a:gd name="T17" fmla="*/ 2147483647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00"/>
                <a:gd name="T28" fmla="*/ 0 h 21600"/>
                <a:gd name="T29" fmla="*/ 21600 w 21600"/>
                <a:gd name="T30" fmla="*/ 21600 h 216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4128" name="AutoShape 3"/>
            <p:cNvSpPr>
              <a:spLocks/>
            </p:cNvSpPr>
            <p:nvPr/>
          </p:nvSpPr>
          <p:spPr bwMode="auto">
            <a:xfrm>
              <a:off x="933450" y="12700"/>
              <a:ext cx="5091907" cy="4279107"/>
            </a:xfrm>
            <a:custGeom>
              <a:avLst/>
              <a:gdLst>
                <a:gd name="T0" fmla="*/ 2147483647 w 21600"/>
                <a:gd name="T1" fmla="*/ 2147483647 h 21600"/>
                <a:gd name="T2" fmla="*/ 2147483647 w 21600"/>
                <a:gd name="T3" fmla="*/ 2147483647 h 21600"/>
                <a:gd name="T4" fmla="*/ 0 w 21600"/>
                <a:gd name="T5" fmla="*/ 2147483647 h 21600"/>
                <a:gd name="T6" fmla="*/ 0 w 21600"/>
                <a:gd name="T7" fmla="*/ 2147483647 h 21600"/>
                <a:gd name="T8" fmla="*/ 2147483647 w 21600"/>
                <a:gd name="T9" fmla="*/ 0 h 21600"/>
                <a:gd name="T10" fmla="*/ 2147483647 w 21600"/>
                <a:gd name="T11" fmla="*/ 0 h 21600"/>
                <a:gd name="T12" fmla="*/ 2147483647 w 21600"/>
                <a:gd name="T13" fmla="*/ 2147483647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4129" name="AutoShape 4"/>
            <p:cNvSpPr>
              <a:spLocks/>
            </p:cNvSpPr>
            <p:nvPr/>
          </p:nvSpPr>
          <p:spPr bwMode="auto">
            <a:xfrm>
              <a:off x="4121150" y="36859"/>
              <a:ext cx="108744" cy="107157"/>
            </a:xfrm>
            <a:custGeom>
              <a:avLst/>
              <a:gdLst>
                <a:gd name="T0" fmla="*/ 69857297 w 21600"/>
                <a:gd name="T1" fmla="*/ 32435332 h 21600"/>
                <a:gd name="T2" fmla="*/ 34899690 w 21600"/>
                <a:gd name="T3" fmla="*/ 64903397 h 21600"/>
                <a:gd name="T4" fmla="*/ 0 w 21600"/>
                <a:gd name="T5" fmla="*/ 32435332 h 21600"/>
                <a:gd name="T6" fmla="*/ 34899690 w 21600"/>
                <a:gd name="T7" fmla="*/ 0 h 21600"/>
                <a:gd name="T8" fmla="*/ 69857297 w 21600"/>
                <a:gd name="T9" fmla="*/ 32435332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4130" name="AutoShape 5"/>
            <p:cNvSpPr>
              <a:spLocks/>
            </p:cNvSpPr>
            <p:nvPr/>
          </p:nvSpPr>
          <p:spPr bwMode="auto">
            <a:xfrm>
              <a:off x="1181100" y="196850"/>
              <a:ext cx="5899150" cy="3750469"/>
            </a:xfrm>
            <a:custGeom>
              <a:avLst/>
              <a:gdLst>
                <a:gd name="T0" fmla="*/ 2147483647 w 21600"/>
                <a:gd name="T1" fmla="*/ 2147483647 h 21600"/>
                <a:gd name="T2" fmla="*/ 0 w 21600"/>
                <a:gd name="T3" fmla="*/ 2147483647 h 21600"/>
                <a:gd name="T4" fmla="*/ 0 w 21600"/>
                <a:gd name="T5" fmla="*/ 0 h 21600"/>
                <a:gd name="T6" fmla="*/ 2147483647 w 21600"/>
                <a:gd name="T7" fmla="*/ 0 h 21600"/>
                <a:gd name="T8" fmla="*/ 2147483647 w 21600"/>
                <a:gd name="T9" fmla="*/ 2147483647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4131" name="AutoShape 6"/>
            <p:cNvSpPr>
              <a:spLocks/>
            </p:cNvSpPr>
            <p:nvPr/>
          </p:nvSpPr>
          <p:spPr bwMode="auto">
            <a:xfrm>
              <a:off x="0" y="4152900"/>
              <a:ext cx="8247063" cy="242094"/>
            </a:xfrm>
            <a:custGeom>
              <a:avLst/>
              <a:gdLst>
                <a:gd name="T0" fmla="*/ 2147483647 w 21600"/>
                <a:gd name="T1" fmla="*/ 0 h 21600"/>
                <a:gd name="T2" fmla="*/ 2147483647 w 21600"/>
                <a:gd name="T3" fmla="*/ 0 h 21600"/>
                <a:gd name="T4" fmla="*/ 2147483647 w 21600"/>
                <a:gd name="T5" fmla="*/ 0 h 21600"/>
                <a:gd name="T6" fmla="*/ 2147483647 w 21600"/>
                <a:gd name="T7" fmla="*/ 0 h 21600"/>
                <a:gd name="T8" fmla="*/ 0 w 21600"/>
                <a:gd name="T9" fmla="*/ 1763377671 h 21600"/>
                <a:gd name="T10" fmla="*/ 0 w 21600"/>
                <a:gd name="T11" fmla="*/ 2057337452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2147483647 w 21600"/>
                <a:gd name="T21" fmla="*/ 2057337452 h 21600"/>
                <a:gd name="T22" fmla="*/ 2147483647 w 21600"/>
                <a:gd name="T23" fmla="*/ 1763377671 h 21600"/>
                <a:gd name="T24" fmla="*/ 2147483647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4132" name="AutoShape 7"/>
            <p:cNvSpPr>
              <a:spLocks/>
            </p:cNvSpPr>
            <p:nvPr/>
          </p:nvSpPr>
          <p:spPr bwMode="auto">
            <a:xfrm>
              <a:off x="0" y="4152900"/>
              <a:ext cx="8247063" cy="130175"/>
            </a:xfrm>
            <a:custGeom>
              <a:avLst/>
              <a:gdLst>
                <a:gd name="T0" fmla="*/ 0 w 21600"/>
                <a:gd name="T1" fmla="*/ 0 h 21600"/>
                <a:gd name="T2" fmla="*/ 2147483647 w 21600"/>
                <a:gd name="T3" fmla="*/ 0 h 21600"/>
                <a:gd name="T4" fmla="*/ 2147483647 w 21600"/>
                <a:gd name="T5" fmla="*/ 171712860 h 21600"/>
                <a:gd name="T6" fmla="*/ 0 w 21600"/>
                <a:gd name="T7" fmla="*/ 17171286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1599" y="0"/>
                  </a:lnTo>
                  <a:lnTo>
                    <a:pt x="21599" y="21599"/>
                  </a:lnTo>
                  <a:lnTo>
                    <a:pt x="0" y="21599"/>
                  </a:lnTo>
                  <a:cubicBezTo>
                    <a:pt x="0" y="21599"/>
                    <a:pt x="0" y="0"/>
                    <a:pt x="0" y="0"/>
                  </a:cubicBezTo>
                  <a:close/>
                </a:path>
              </a:pathLst>
            </a:custGeom>
            <a:solidFill>
              <a:srgbClr val="AEABA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grpSp>
      <p:sp>
        <p:nvSpPr>
          <p:cNvPr id="4102" name="TextBox 14"/>
          <p:cNvSpPr>
            <a:spLocks noChangeArrowheads="1"/>
          </p:cNvSpPr>
          <p:nvPr/>
        </p:nvSpPr>
        <p:spPr bwMode="auto">
          <a:xfrm>
            <a:off x="587375" y="1727200"/>
            <a:ext cx="1589088"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zh-CN" sz="1500">
                <a:solidFill>
                  <a:srgbClr val="C9944D"/>
                </a:solidFill>
                <a:latin typeface="Calibri Light" pitchFamily="34" charset="0"/>
                <a:ea typeface="微软雅黑 Light" pitchFamily="2" charset="-122"/>
                <a:sym typeface="Calibri Light" pitchFamily="34" charset="0"/>
              </a:rPr>
              <a:t>写入标题</a:t>
            </a:r>
          </a:p>
        </p:txBody>
      </p:sp>
      <p:sp>
        <p:nvSpPr>
          <p:cNvPr id="4103" name="Rectangle 16"/>
          <p:cNvSpPr>
            <a:spLocks noChangeArrowheads="1"/>
          </p:cNvSpPr>
          <p:nvPr/>
        </p:nvSpPr>
        <p:spPr bwMode="auto">
          <a:xfrm>
            <a:off x="585788" y="2038350"/>
            <a:ext cx="4243387"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en-US" altLang="zh-CN" sz="1300">
                <a:solidFill>
                  <a:srgbClr val="B2B2B2"/>
                </a:solidFill>
                <a:latin typeface="Calibri" pitchFamily="34" charset="0"/>
                <a:sym typeface="Calibri" pitchFamily="34" charset="0"/>
              </a:rPr>
              <a:t>Lorem ipsum dolor sit amet, consectetur adipiscing elit. Quisque ultrices venenatis ultrices. Duis et lectus sapien. Etiam tempor sodales gravida. </a:t>
            </a:r>
          </a:p>
        </p:txBody>
      </p:sp>
      <p:sp>
        <p:nvSpPr>
          <p:cNvPr id="4104" name="TextBox 18"/>
          <p:cNvSpPr>
            <a:spLocks noChangeArrowheads="1"/>
          </p:cNvSpPr>
          <p:nvPr/>
        </p:nvSpPr>
        <p:spPr bwMode="auto">
          <a:xfrm>
            <a:off x="587375" y="2782888"/>
            <a:ext cx="159385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zh-CN" sz="1500">
                <a:solidFill>
                  <a:srgbClr val="C9944D"/>
                </a:solidFill>
                <a:latin typeface="Calibri Light" pitchFamily="34" charset="0"/>
                <a:ea typeface="微软雅黑 Light" pitchFamily="2" charset="-122"/>
                <a:sym typeface="Calibri Light" pitchFamily="34" charset="0"/>
              </a:rPr>
              <a:t>写入标题</a:t>
            </a:r>
          </a:p>
        </p:txBody>
      </p:sp>
      <p:sp>
        <p:nvSpPr>
          <p:cNvPr id="4105" name="Rectangle 20"/>
          <p:cNvSpPr>
            <a:spLocks noChangeArrowheads="1"/>
          </p:cNvSpPr>
          <p:nvPr/>
        </p:nvSpPr>
        <p:spPr bwMode="auto">
          <a:xfrm>
            <a:off x="587375" y="3071813"/>
            <a:ext cx="4244975" cy="668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en-US" altLang="zh-CN" sz="1300">
                <a:solidFill>
                  <a:srgbClr val="B2B2B2"/>
                </a:solidFill>
                <a:latin typeface="Calibri" pitchFamily="34" charset="0"/>
                <a:sym typeface="Calibri" pitchFamily="34" charset="0"/>
              </a:rPr>
              <a:t>Lorem ipsum dolor sit amet, consectetur adipiscing elit. Quisque ultrices venenatis ultrices. Duis et lectus sapien. Etiam tempor sodales gravida. </a:t>
            </a:r>
          </a:p>
        </p:txBody>
      </p:sp>
      <p:sp>
        <p:nvSpPr>
          <p:cNvPr id="4106" name="TextBox 22"/>
          <p:cNvSpPr>
            <a:spLocks noChangeArrowheads="1"/>
          </p:cNvSpPr>
          <p:nvPr/>
        </p:nvSpPr>
        <p:spPr bwMode="auto">
          <a:xfrm>
            <a:off x="587375" y="3752850"/>
            <a:ext cx="1836738"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zh-CN" sz="1500">
                <a:solidFill>
                  <a:srgbClr val="C9944D"/>
                </a:solidFill>
                <a:latin typeface="Calibri Light" pitchFamily="34" charset="0"/>
                <a:ea typeface="微软雅黑 Light" pitchFamily="2" charset="-122"/>
                <a:sym typeface="Calibri Light" pitchFamily="34" charset="0"/>
              </a:rPr>
              <a:t>写入标题</a:t>
            </a:r>
          </a:p>
        </p:txBody>
      </p:sp>
      <p:sp>
        <p:nvSpPr>
          <p:cNvPr id="4107" name="Rectangle 24"/>
          <p:cNvSpPr>
            <a:spLocks noChangeArrowheads="1"/>
          </p:cNvSpPr>
          <p:nvPr/>
        </p:nvSpPr>
        <p:spPr bwMode="auto">
          <a:xfrm>
            <a:off x="587375" y="4060825"/>
            <a:ext cx="4244975"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p>
            <a:pPr eaLnBrk="1" hangingPunct="1"/>
            <a:r>
              <a:rPr lang="en-US" altLang="zh-CN" sz="1300">
                <a:solidFill>
                  <a:srgbClr val="B2B2B2"/>
                </a:solidFill>
                <a:latin typeface="Calibri" pitchFamily="34" charset="0"/>
                <a:sym typeface="Calibri" pitchFamily="34" charset="0"/>
              </a:rPr>
              <a:t>Lorem ipsum dolor sit amet, consectetur adipiscing elit. Quisque ultrices venenatis ultrices. </a:t>
            </a:r>
          </a:p>
        </p:txBody>
      </p:sp>
      <p:grpSp>
        <p:nvGrpSpPr>
          <p:cNvPr id="4108" name="Group 18"/>
          <p:cNvGrpSpPr>
            <a:grpSpLocks/>
          </p:cNvGrpSpPr>
          <p:nvPr/>
        </p:nvGrpSpPr>
        <p:grpSpPr bwMode="auto">
          <a:xfrm>
            <a:off x="661988" y="2030413"/>
            <a:ext cx="1439862" cy="25400"/>
            <a:chOff x="0" y="0"/>
            <a:chExt cx="6115" cy="644"/>
          </a:xfrm>
        </p:grpSpPr>
        <p:sp>
          <p:nvSpPr>
            <p:cNvPr id="4122" name="Rectangle 19"/>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23" name="Rectangle 20"/>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24" name="Rectangle 21"/>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25" name="Rectangle 22"/>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26" name="Rectangle 23"/>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grpSp>
        <p:nvGrpSpPr>
          <p:cNvPr id="4109" name="Group 24"/>
          <p:cNvGrpSpPr>
            <a:grpSpLocks/>
          </p:cNvGrpSpPr>
          <p:nvPr/>
        </p:nvGrpSpPr>
        <p:grpSpPr bwMode="auto">
          <a:xfrm>
            <a:off x="661988" y="3078163"/>
            <a:ext cx="1439862" cy="25400"/>
            <a:chOff x="0" y="0"/>
            <a:chExt cx="6115" cy="644"/>
          </a:xfrm>
        </p:grpSpPr>
        <p:sp>
          <p:nvSpPr>
            <p:cNvPr id="4117" name="Rectangle 25"/>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18" name="Rectangle 26"/>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19" name="Rectangle 27"/>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20" name="Rectangle 28"/>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21" name="Rectangle 29"/>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grpSp>
        <p:nvGrpSpPr>
          <p:cNvPr id="4110" name="Group 30"/>
          <p:cNvGrpSpPr>
            <a:grpSpLocks/>
          </p:cNvGrpSpPr>
          <p:nvPr/>
        </p:nvGrpSpPr>
        <p:grpSpPr bwMode="auto">
          <a:xfrm>
            <a:off x="661988" y="4059238"/>
            <a:ext cx="1439862" cy="25400"/>
            <a:chOff x="0" y="0"/>
            <a:chExt cx="6115" cy="644"/>
          </a:xfrm>
        </p:grpSpPr>
        <p:sp>
          <p:nvSpPr>
            <p:cNvPr id="4112" name="Rectangle 31"/>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13" name="Rectangle 32"/>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14" name="Rectangle 33"/>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15" name="Rectangle 34"/>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4116" name="Rectangle 35"/>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pic>
        <p:nvPicPr>
          <p:cNvPr id="4111" name="Picture 36" descr="creative_ad_p2_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5075" y="1689100"/>
            <a:ext cx="42672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3025" y="1493838"/>
            <a:ext cx="3146425"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AutoShape 3"/>
          <p:cNvSpPr>
            <a:spLocks/>
          </p:cNvSpPr>
          <p:nvPr/>
        </p:nvSpPr>
        <p:spPr bwMode="auto">
          <a:xfrm>
            <a:off x="3671888" y="0"/>
            <a:ext cx="2814637"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24"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5125" name="Text Box 5"/>
          <p:cNvSpPr txBox="1">
            <a:spLocks noChangeArrowheads="1"/>
          </p:cNvSpPr>
          <p:nvPr/>
        </p:nvSpPr>
        <p:spPr bwMode="auto">
          <a:xfrm>
            <a:off x="3948113" y="9525"/>
            <a:ext cx="2205037"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 ◆ 公司简介◆</a:t>
            </a:r>
          </a:p>
          <a:p>
            <a:pPr algn="ctr" eaLnBrk="1" hangingPunct="1"/>
            <a:r>
              <a:rPr lang="zh-CN" altLang="en-US" sz="1200">
                <a:latin typeface="微软雅黑 Light" pitchFamily="2" charset="-122"/>
                <a:ea typeface="微软雅黑 Light" pitchFamily="2" charset="-122"/>
              </a:rPr>
              <a:t>  Company profile</a:t>
            </a:r>
          </a:p>
        </p:txBody>
      </p:sp>
      <p:sp>
        <p:nvSpPr>
          <p:cNvPr id="5126" name="MH_Picture_2"/>
          <p:cNvSpPr>
            <a:spLocks noChangeArrowheads="1"/>
          </p:cNvSpPr>
          <p:nvPr/>
        </p:nvSpPr>
        <p:spPr bwMode="auto">
          <a:xfrm flipH="1">
            <a:off x="1749425" y="1370013"/>
            <a:ext cx="1584325" cy="1655762"/>
          </a:xfrm>
          <a:prstGeom prst="diamond">
            <a:avLst/>
          </a:prstGeom>
          <a:blipFill dpi="0" rotWithShape="1">
            <a:blip r:embed="rId3"/>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Arial Narrow" pitchFamily="34" charset="0"/>
              <a:ea typeface="微软雅黑" pitchFamily="34" charset="-122"/>
            </a:endParaRPr>
          </a:p>
        </p:txBody>
      </p:sp>
      <p:sp>
        <p:nvSpPr>
          <p:cNvPr id="5127" name="MH_Picture_5"/>
          <p:cNvSpPr>
            <a:spLocks noChangeArrowheads="1"/>
          </p:cNvSpPr>
          <p:nvPr/>
        </p:nvSpPr>
        <p:spPr bwMode="auto">
          <a:xfrm flipH="1">
            <a:off x="36513" y="1370013"/>
            <a:ext cx="1582737" cy="1655762"/>
          </a:xfrm>
          <a:prstGeom prst="diamond">
            <a:avLst/>
          </a:prstGeom>
          <a:blipFill dpi="0" rotWithShape="1">
            <a:blip r:embed="rId4"/>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Arial Narrow" pitchFamily="34" charset="0"/>
              <a:ea typeface="微软雅黑" pitchFamily="34" charset="-122"/>
            </a:endParaRPr>
          </a:p>
        </p:txBody>
      </p:sp>
      <p:sp>
        <p:nvSpPr>
          <p:cNvPr id="5128" name="MH_Other_3"/>
          <p:cNvSpPr>
            <a:spLocks/>
          </p:cNvSpPr>
          <p:nvPr/>
        </p:nvSpPr>
        <p:spPr bwMode="auto">
          <a:xfrm flipH="1">
            <a:off x="-1588" y="2274888"/>
            <a:ext cx="766763" cy="1601787"/>
          </a:xfrm>
          <a:custGeom>
            <a:avLst/>
            <a:gdLst>
              <a:gd name="T0" fmla="*/ 769823 w 766000"/>
              <a:gd name="T1" fmla="*/ 0 h 1601636"/>
              <a:gd name="T2" fmla="*/ 769823 w 766000"/>
              <a:gd name="T3" fmla="*/ 1602391 h 1601636"/>
              <a:gd name="T4" fmla="*/ 0 w 766000"/>
              <a:gd name="T5" fmla="*/ 801198 h 1601636"/>
              <a:gd name="T6" fmla="*/ 769823 w 766000"/>
              <a:gd name="T7" fmla="*/ 0 h 16016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6000" h="1601636">
                <a:moveTo>
                  <a:pt x="766000" y="0"/>
                </a:moveTo>
                <a:lnTo>
                  <a:pt x="766000" y="1601636"/>
                </a:lnTo>
                <a:lnTo>
                  <a:pt x="0" y="800818"/>
                </a:lnTo>
                <a:lnTo>
                  <a:pt x="76600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5129" name="MH_Picture_6"/>
          <p:cNvSpPr>
            <a:spLocks noChangeArrowheads="1"/>
          </p:cNvSpPr>
          <p:nvPr/>
        </p:nvSpPr>
        <p:spPr bwMode="auto">
          <a:xfrm flipH="1">
            <a:off x="39688" y="3122613"/>
            <a:ext cx="1582737" cy="1655762"/>
          </a:xfrm>
          <a:prstGeom prst="diamond">
            <a:avLst/>
          </a:prstGeom>
          <a:blipFill dpi="0" rotWithShape="1">
            <a:blip r:embed="rId5"/>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Arial Narrow" pitchFamily="34" charset="0"/>
              <a:ea typeface="微软雅黑" pitchFamily="34" charset="-122"/>
            </a:endParaRPr>
          </a:p>
        </p:txBody>
      </p:sp>
      <p:sp>
        <p:nvSpPr>
          <p:cNvPr id="5130" name="MH_Picture_4"/>
          <p:cNvSpPr>
            <a:spLocks noChangeArrowheads="1"/>
          </p:cNvSpPr>
          <p:nvPr/>
        </p:nvSpPr>
        <p:spPr bwMode="auto">
          <a:xfrm flipH="1">
            <a:off x="893763" y="2246313"/>
            <a:ext cx="1582737" cy="1655762"/>
          </a:xfrm>
          <a:prstGeom prst="diamond">
            <a:avLst/>
          </a:prstGeom>
          <a:blipFill dpi="0" rotWithShape="1">
            <a:blip r:embed="rId6"/>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Arial Narrow" pitchFamily="34" charset="0"/>
              <a:ea typeface="微软雅黑" pitchFamily="34" charset="-122"/>
            </a:endParaRPr>
          </a:p>
        </p:txBody>
      </p:sp>
      <p:sp>
        <p:nvSpPr>
          <p:cNvPr id="5131" name="MH_Picture_3"/>
          <p:cNvSpPr>
            <a:spLocks noChangeArrowheads="1"/>
          </p:cNvSpPr>
          <p:nvPr/>
        </p:nvSpPr>
        <p:spPr bwMode="auto">
          <a:xfrm flipH="1">
            <a:off x="1749425" y="3122613"/>
            <a:ext cx="1584325" cy="1655762"/>
          </a:xfrm>
          <a:prstGeom prst="diamond">
            <a:avLst/>
          </a:prstGeom>
          <a:blipFill dpi="0" rotWithShape="1">
            <a:blip r:embed="rId7"/>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1800">
              <a:solidFill>
                <a:srgbClr val="FFFFFF"/>
              </a:solidFill>
              <a:latin typeface="Arial Narrow" pitchFamily="34" charset="0"/>
              <a:ea typeface="微软雅黑" pitchFamily="34" charset="-122"/>
            </a:endParaRPr>
          </a:p>
        </p:txBody>
      </p:sp>
      <p:sp>
        <p:nvSpPr>
          <p:cNvPr id="11276" name="Text Box 10"/>
          <p:cNvSpPr txBox="1">
            <a:spLocks noChangeArrowheads="1"/>
          </p:cNvSpPr>
          <p:nvPr/>
        </p:nvSpPr>
        <p:spPr bwMode="auto">
          <a:xfrm>
            <a:off x="6075363" y="1336675"/>
            <a:ext cx="3519487"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150000"/>
              </a:lnSpc>
            </a:pPr>
            <a:r>
              <a:rPr lang="en-US" sz="1800" b="1">
                <a:solidFill>
                  <a:srgbClr val="C9944D"/>
                </a:solidFill>
                <a:latin typeface="微软雅黑" pitchFamily="34" charset="-122"/>
                <a:ea typeface="微软雅黑" pitchFamily="34" charset="-122"/>
              </a:rPr>
              <a:t>写入标题</a:t>
            </a:r>
          </a:p>
          <a:p>
            <a:pPr eaLnBrk="1" hangingPunct="1">
              <a:lnSpc>
                <a:spcPct val="150000"/>
              </a:lnSpc>
            </a:pPr>
            <a:r>
              <a:rPr lang="en-US" altLang="zh-CN" sz="1300">
                <a:solidFill>
                  <a:srgbClr val="B2B2B2"/>
                </a:solidFill>
                <a:latin typeface="微软雅黑" pitchFamily="34" charset="-122"/>
                <a:ea typeface="微软雅黑" pitchFamily="34" charset="-122"/>
              </a:rPr>
              <a:t>Nullam eu tempor purus. Nunc a leo magna, sit amet consequat risus. Nullam eu tempor purus. Nullam eu tempor purus. Nunc a leo magna, sit amet consequat risus. Nullam eu tempor purus. Nullam eu tempor purus. Nunc a leo magna, sit amet consequat risus. Nullam eu tempor purus. Nunc a leo magna, sit amet consequat risus. Nullam eu tempor purus. Nullam eu tempor purus. </a:t>
            </a:r>
          </a:p>
        </p:txBody>
      </p:sp>
      <p:sp>
        <p:nvSpPr>
          <p:cNvPr id="5133" name="燕尾形 117"/>
          <p:cNvSpPr>
            <a:spLocks noChangeArrowheads="1"/>
          </p:cNvSpPr>
          <p:nvPr/>
        </p:nvSpPr>
        <p:spPr bwMode="auto">
          <a:xfrm>
            <a:off x="5767388" y="1493838"/>
            <a:ext cx="222250" cy="227012"/>
          </a:xfrm>
          <a:prstGeom prst="chevron">
            <a:avLst>
              <a:gd name="adj" fmla="val 50000"/>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49" tIns="46979" rIns="90149" bIns="46979" anchor="ctr"/>
          <a:lstStyle/>
          <a:p>
            <a:pPr algn="ctr" eaLnBrk="1" hangingPunct="1"/>
            <a:endParaRPr lang="zh-CN" altLang="en-US">
              <a:solidFill>
                <a:srgbClr val="262626"/>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76"/>
                                        </p:tgtEl>
                                        <p:attrNameLst>
                                          <p:attrName>style.visibility</p:attrName>
                                        </p:attrNameLst>
                                      </p:cBhvr>
                                      <p:to>
                                        <p:strVal val="visible"/>
                                      </p:to>
                                    </p:set>
                                    <p:anim calcmode="lin" valueType="num">
                                      <p:cBhvr additive="base">
                                        <p:cTn id="7" dur="250" fill="hold"/>
                                        <p:tgtEl>
                                          <p:spTgt spid="11276"/>
                                        </p:tgtEl>
                                        <p:attrNameLst>
                                          <p:attrName>ppt_x</p:attrName>
                                        </p:attrNameLst>
                                      </p:cBhvr>
                                      <p:tavLst>
                                        <p:tav tm="0">
                                          <p:val>
                                            <p:strVal val="#ppt_x"/>
                                          </p:val>
                                        </p:tav>
                                        <p:tav tm="100000">
                                          <p:val>
                                            <p:strVal val="#ppt_x"/>
                                          </p:val>
                                        </p:tav>
                                      </p:tavLst>
                                    </p:anim>
                                    <p:anim calcmode="lin" valueType="num">
                                      <p:cBhvr additive="base">
                                        <p:cTn id="8" dur="250" fill="hold"/>
                                        <p:tgtEl>
                                          <p:spTgt spid="11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ChangeArrowheads="1"/>
          </p:cNvSpPr>
          <p:nvPr/>
        </p:nvSpPr>
        <p:spPr bwMode="auto">
          <a:xfrm>
            <a:off x="-14288" y="1724025"/>
            <a:ext cx="2047876" cy="140017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6147" name="Rectangle 4"/>
          <p:cNvSpPr>
            <a:spLocks noChangeArrowheads="1"/>
          </p:cNvSpPr>
          <p:nvPr/>
        </p:nvSpPr>
        <p:spPr bwMode="auto">
          <a:xfrm>
            <a:off x="2035175" y="1724025"/>
            <a:ext cx="2030413" cy="1400175"/>
          </a:xfrm>
          <a:prstGeom prst="rect">
            <a:avLst/>
          </a:prstGeom>
          <a:solidFill>
            <a:srgbClr val="CC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6148" name="Rectangle 5"/>
          <p:cNvSpPr>
            <a:spLocks noChangeArrowheads="1"/>
          </p:cNvSpPr>
          <p:nvPr/>
        </p:nvSpPr>
        <p:spPr bwMode="auto">
          <a:xfrm>
            <a:off x="4065588" y="1724025"/>
            <a:ext cx="2033587" cy="140017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6149" name="Rectangle 6"/>
          <p:cNvSpPr>
            <a:spLocks noChangeArrowheads="1"/>
          </p:cNvSpPr>
          <p:nvPr/>
        </p:nvSpPr>
        <p:spPr bwMode="auto">
          <a:xfrm>
            <a:off x="6092825" y="1724025"/>
            <a:ext cx="2032000" cy="1400175"/>
          </a:xfrm>
          <a:prstGeom prst="rect">
            <a:avLst/>
          </a:prstGeom>
          <a:solidFill>
            <a:srgbClr val="CC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6150" name="Rectangle 7"/>
          <p:cNvSpPr>
            <a:spLocks noChangeArrowheads="1"/>
          </p:cNvSpPr>
          <p:nvPr/>
        </p:nvSpPr>
        <p:spPr bwMode="auto">
          <a:xfrm>
            <a:off x="8124825" y="1724025"/>
            <a:ext cx="2032000" cy="140017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微软雅黑" pitchFamily="34" charset="-122"/>
              <a:ea typeface="微软雅黑" pitchFamily="34" charset="-122"/>
            </a:endParaRPr>
          </a:p>
        </p:txBody>
      </p:sp>
      <p:sp>
        <p:nvSpPr>
          <p:cNvPr id="6151" name="Text Box 10"/>
          <p:cNvSpPr txBox="1">
            <a:spLocks noChangeArrowheads="1"/>
          </p:cNvSpPr>
          <p:nvPr/>
        </p:nvSpPr>
        <p:spPr bwMode="auto">
          <a:xfrm>
            <a:off x="130175" y="3451225"/>
            <a:ext cx="177482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sz="1200" b="1">
                <a:solidFill>
                  <a:srgbClr val="C9944D"/>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a:t>
            </a:r>
          </a:p>
        </p:txBody>
      </p:sp>
      <p:sp>
        <p:nvSpPr>
          <p:cNvPr id="6152" name="Text Box 10"/>
          <p:cNvSpPr txBox="1">
            <a:spLocks noChangeArrowheads="1"/>
          </p:cNvSpPr>
          <p:nvPr/>
        </p:nvSpPr>
        <p:spPr bwMode="auto">
          <a:xfrm>
            <a:off x="2162175" y="3451225"/>
            <a:ext cx="177482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sz="1200" b="1">
                <a:solidFill>
                  <a:srgbClr val="C9944D"/>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a:t>
            </a:r>
          </a:p>
        </p:txBody>
      </p:sp>
      <p:sp>
        <p:nvSpPr>
          <p:cNvPr id="6153" name="Text Box 10"/>
          <p:cNvSpPr txBox="1">
            <a:spLocks noChangeArrowheads="1"/>
          </p:cNvSpPr>
          <p:nvPr/>
        </p:nvSpPr>
        <p:spPr bwMode="auto">
          <a:xfrm>
            <a:off x="4189413" y="3451225"/>
            <a:ext cx="1776412"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sz="1200" b="1">
                <a:solidFill>
                  <a:srgbClr val="C9944D"/>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a:t>
            </a:r>
          </a:p>
        </p:txBody>
      </p:sp>
      <p:sp>
        <p:nvSpPr>
          <p:cNvPr id="6154" name="Text Box 10"/>
          <p:cNvSpPr txBox="1">
            <a:spLocks noChangeArrowheads="1"/>
          </p:cNvSpPr>
          <p:nvPr/>
        </p:nvSpPr>
        <p:spPr bwMode="auto">
          <a:xfrm>
            <a:off x="6229350" y="3451225"/>
            <a:ext cx="177482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sz="1200" b="1">
                <a:solidFill>
                  <a:srgbClr val="C9944D"/>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a:t>
            </a:r>
          </a:p>
        </p:txBody>
      </p:sp>
      <p:sp>
        <p:nvSpPr>
          <p:cNvPr id="6155" name="Text Box 10"/>
          <p:cNvSpPr txBox="1">
            <a:spLocks noChangeArrowheads="1"/>
          </p:cNvSpPr>
          <p:nvPr/>
        </p:nvSpPr>
        <p:spPr bwMode="auto">
          <a:xfrm>
            <a:off x="8261350" y="3451225"/>
            <a:ext cx="1776413"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itchFamily="34" charset="0"/>
                <a:ea typeface="宋体" pitchFamily="2" charset="-122"/>
              </a:defRPr>
            </a:lvl1pPr>
            <a:lvl2pPr marL="742950" indent="-285750" defTabSz="1087438">
              <a:defRPr sz="1700">
                <a:solidFill>
                  <a:schemeClr val="tx1"/>
                </a:solidFill>
                <a:latin typeface="Arial" pitchFamily="34" charset="0"/>
                <a:ea typeface="宋体" pitchFamily="2" charset="-122"/>
              </a:defRPr>
            </a:lvl2pPr>
            <a:lvl3pPr marL="1143000" indent="-228600" defTabSz="1087438">
              <a:defRPr sz="1700">
                <a:solidFill>
                  <a:schemeClr val="tx1"/>
                </a:solidFill>
                <a:latin typeface="Arial" pitchFamily="34" charset="0"/>
                <a:ea typeface="宋体" pitchFamily="2" charset="-122"/>
              </a:defRPr>
            </a:lvl3pPr>
            <a:lvl4pPr marL="1600200" indent="-228600" defTabSz="1087438">
              <a:defRPr sz="1700">
                <a:solidFill>
                  <a:schemeClr val="tx1"/>
                </a:solidFill>
                <a:latin typeface="Arial" pitchFamily="34" charset="0"/>
                <a:ea typeface="宋体" pitchFamily="2" charset="-122"/>
              </a:defRPr>
            </a:lvl4pPr>
            <a:lvl5pPr marL="2057400" indent="-228600" defTabSz="1087438">
              <a:defRPr sz="1700">
                <a:solidFill>
                  <a:schemeClr val="tx1"/>
                </a:solidFill>
                <a:latin typeface="Arial"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en-US" sz="1200" b="1">
                <a:solidFill>
                  <a:srgbClr val="C9944D"/>
                </a:solidFill>
                <a:latin typeface="微软雅黑" pitchFamily="34" charset="-122"/>
                <a:ea typeface="微软雅黑" pitchFamily="34" charset="-122"/>
              </a:rPr>
              <a:t>写入标题</a:t>
            </a:r>
          </a:p>
          <a:p>
            <a:pPr eaLnBrk="1" hangingPunct="1"/>
            <a:endParaRPr lang="en-US" altLang="zh-CN" sz="900" b="1">
              <a:solidFill>
                <a:schemeClr val="bg1"/>
              </a:solidFill>
              <a:latin typeface="微软雅黑" pitchFamily="34" charset="-122"/>
              <a:ea typeface="微软雅黑" pitchFamily="34" charset="-122"/>
            </a:endParaRPr>
          </a:p>
          <a:p>
            <a:pPr eaLnBrk="1" hangingPunct="1"/>
            <a:r>
              <a:rPr lang="en-US" altLang="zh-CN" sz="1000">
                <a:solidFill>
                  <a:schemeClr val="bg1"/>
                </a:solidFill>
                <a:latin typeface="微软雅黑" pitchFamily="34" charset="-122"/>
                <a:ea typeface="微软雅黑" pitchFamily="34" charset="-122"/>
              </a:rPr>
              <a:t>Nullam eu tempor purus. Nunc a leo magna, sit amet consequat risus. Etiam faucibus tortor a ipsum vehicula sed hendrerit.</a:t>
            </a:r>
          </a:p>
        </p:txBody>
      </p:sp>
      <p:sp>
        <p:nvSpPr>
          <p:cNvPr id="6156" name="Freeform 54"/>
          <p:cNvSpPr>
            <a:spLocks noEditPoints="1"/>
          </p:cNvSpPr>
          <p:nvPr/>
        </p:nvSpPr>
        <p:spPr bwMode="auto">
          <a:xfrm>
            <a:off x="4708525" y="1898650"/>
            <a:ext cx="749300" cy="993775"/>
          </a:xfrm>
          <a:custGeom>
            <a:avLst/>
            <a:gdLst>
              <a:gd name="T0" fmla="*/ 2147483647 w 109"/>
              <a:gd name="T1" fmla="*/ 2147483647 h 145"/>
              <a:gd name="T2" fmla="*/ 0 w 109"/>
              <a:gd name="T3" fmla="*/ 2147483647 h 145"/>
              <a:gd name="T4" fmla="*/ 2147483647 w 109"/>
              <a:gd name="T5" fmla="*/ 2147483647 h 145"/>
              <a:gd name="T6" fmla="*/ 2147483647 w 109"/>
              <a:gd name="T7" fmla="*/ 2147483647 h 145"/>
              <a:gd name="T8" fmla="*/ 2147483647 w 109"/>
              <a:gd name="T9" fmla="*/ 2147483647 h 145"/>
              <a:gd name="T10" fmla="*/ 2147483647 w 109"/>
              <a:gd name="T11" fmla="*/ 2147483647 h 145"/>
              <a:gd name="T12" fmla="*/ 2147483647 w 109"/>
              <a:gd name="T13" fmla="*/ 2147483647 h 145"/>
              <a:gd name="T14" fmla="*/ 2147483647 w 109"/>
              <a:gd name="T15" fmla="*/ 2147483647 h 145"/>
              <a:gd name="T16" fmla="*/ 2147483647 w 109"/>
              <a:gd name="T17" fmla="*/ 2147483647 h 145"/>
              <a:gd name="T18" fmla="*/ 2147483647 w 109"/>
              <a:gd name="T19" fmla="*/ 2147483647 h 145"/>
              <a:gd name="T20" fmla="*/ 2147483647 w 109"/>
              <a:gd name="T21" fmla="*/ 2147483647 h 145"/>
              <a:gd name="T22" fmla="*/ 2147483647 w 109"/>
              <a:gd name="T23" fmla="*/ 2147483647 h 145"/>
              <a:gd name="T24" fmla="*/ 2147483647 w 109"/>
              <a:gd name="T25" fmla="*/ 2147483647 h 145"/>
              <a:gd name="T26" fmla="*/ 2147483647 w 109"/>
              <a:gd name="T27" fmla="*/ 2147483647 h 145"/>
              <a:gd name="T28" fmla="*/ 2147483647 w 109"/>
              <a:gd name="T29" fmla="*/ 2147483647 h 145"/>
              <a:gd name="T30" fmla="*/ 2147483647 w 109"/>
              <a:gd name="T31" fmla="*/ 2147483647 h 145"/>
              <a:gd name="T32" fmla="*/ 2147483647 w 109"/>
              <a:gd name="T33" fmla="*/ 2147483647 h 145"/>
              <a:gd name="T34" fmla="*/ 2147483647 w 109"/>
              <a:gd name="T35" fmla="*/ 2147483647 h 145"/>
              <a:gd name="T36" fmla="*/ 2147483647 w 109"/>
              <a:gd name="T37" fmla="*/ 2147483647 h 145"/>
              <a:gd name="T38" fmla="*/ 2147483647 w 109"/>
              <a:gd name="T39" fmla="*/ 2147483647 h 145"/>
              <a:gd name="T40" fmla="*/ 2147483647 w 109"/>
              <a:gd name="T41" fmla="*/ 2147483647 h 145"/>
              <a:gd name="T42" fmla="*/ 2147483647 w 109"/>
              <a:gd name="T43" fmla="*/ 2147483647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9" h="145">
                <a:moveTo>
                  <a:pt x="109" y="145"/>
                </a:moveTo>
                <a:cubicBezTo>
                  <a:pt x="0" y="145"/>
                  <a:pt x="0" y="145"/>
                  <a:pt x="0" y="145"/>
                </a:cubicBezTo>
                <a:cubicBezTo>
                  <a:pt x="1" y="135"/>
                  <a:pt x="1" y="135"/>
                  <a:pt x="1" y="135"/>
                </a:cubicBezTo>
                <a:cubicBezTo>
                  <a:pt x="13" y="125"/>
                  <a:pt x="13" y="125"/>
                  <a:pt x="13" y="125"/>
                </a:cubicBezTo>
                <a:cubicBezTo>
                  <a:pt x="96" y="125"/>
                  <a:pt x="96" y="125"/>
                  <a:pt x="96" y="125"/>
                </a:cubicBezTo>
                <a:cubicBezTo>
                  <a:pt x="109" y="135"/>
                  <a:pt x="109" y="135"/>
                  <a:pt x="109" y="135"/>
                </a:cubicBezTo>
                <a:lnTo>
                  <a:pt x="109" y="145"/>
                </a:lnTo>
                <a:close/>
                <a:moveTo>
                  <a:pt x="16" y="116"/>
                </a:moveTo>
                <a:cubicBezTo>
                  <a:pt x="24" y="91"/>
                  <a:pt x="24" y="91"/>
                  <a:pt x="24" y="91"/>
                </a:cubicBezTo>
                <a:cubicBezTo>
                  <a:pt x="85" y="91"/>
                  <a:pt x="85" y="91"/>
                  <a:pt x="85" y="91"/>
                </a:cubicBezTo>
                <a:cubicBezTo>
                  <a:pt x="93" y="116"/>
                  <a:pt x="93" y="116"/>
                  <a:pt x="93" y="116"/>
                </a:cubicBezTo>
                <a:lnTo>
                  <a:pt x="16" y="116"/>
                </a:lnTo>
                <a:close/>
                <a:moveTo>
                  <a:pt x="29" y="76"/>
                </a:moveTo>
                <a:cubicBezTo>
                  <a:pt x="37" y="51"/>
                  <a:pt x="37" y="51"/>
                  <a:pt x="37" y="51"/>
                </a:cubicBezTo>
                <a:cubicBezTo>
                  <a:pt x="73" y="51"/>
                  <a:pt x="73" y="51"/>
                  <a:pt x="73" y="51"/>
                </a:cubicBezTo>
                <a:cubicBezTo>
                  <a:pt x="80" y="76"/>
                  <a:pt x="80" y="76"/>
                  <a:pt x="80" y="76"/>
                </a:cubicBezTo>
                <a:lnTo>
                  <a:pt x="29"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157" name="Group 1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3525" y="1992313"/>
            <a:ext cx="9652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8" name="Freeform 20"/>
          <p:cNvSpPr>
            <a:spLocks noEditPoints="1"/>
          </p:cNvSpPr>
          <p:nvPr/>
        </p:nvSpPr>
        <p:spPr bwMode="auto">
          <a:xfrm>
            <a:off x="2533650" y="2044700"/>
            <a:ext cx="1035050" cy="701675"/>
          </a:xfrm>
          <a:custGeom>
            <a:avLst/>
            <a:gdLst>
              <a:gd name="T0" fmla="*/ 2147483647 w 157"/>
              <a:gd name="T1" fmla="*/ 2147483647 h 107"/>
              <a:gd name="T2" fmla="*/ 2147483647 w 157"/>
              <a:gd name="T3" fmla="*/ 2147483647 h 107"/>
              <a:gd name="T4" fmla="*/ 2147483647 w 157"/>
              <a:gd name="T5" fmla="*/ 0 h 107"/>
              <a:gd name="T6" fmla="*/ 2147483647 w 157"/>
              <a:gd name="T7" fmla="*/ 2147483647 h 107"/>
              <a:gd name="T8" fmla="*/ 2147483647 w 157"/>
              <a:gd name="T9" fmla="*/ 2147483647 h 107"/>
              <a:gd name="T10" fmla="*/ 2147483647 w 157"/>
              <a:gd name="T11" fmla="*/ 2147483647 h 107"/>
              <a:gd name="T12" fmla="*/ 2147483647 w 157"/>
              <a:gd name="T13" fmla="*/ 2147483647 h 107"/>
              <a:gd name="T14" fmla="*/ 0 w 157"/>
              <a:gd name="T15" fmla="*/ 2147483647 h 107"/>
              <a:gd name="T16" fmla="*/ 2147483647 w 157"/>
              <a:gd name="T17" fmla="*/ 2147483647 h 107"/>
              <a:gd name="T18" fmla="*/ 2147483647 w 157"/>
              <a:gd name="T19" fmla="*/ 2147483647 h 107"/>
              <a:gd name="T20" fmla="*/ 2147483647 w 157"/>
              <a:gd name="T21" fmla="*/ 2147483647 h 107"/>
              <a:gd name="T22" fmla="*/ 2147483647 w 157"/>
              <a:gd name="T23" fmla="*/ 2147483647 h 107"/>
              <a:gd name="T24" fmla="*/ 2147483647 w 157"/>
              <a:gd name="T25" fmla="*/ 2147483647 h 107"/>
              <a:gd name="T26" fmla="*/ 2147483647 w 157"/>
              <a:gd name="T27" fmla="*/ 2147483647 h 107"/>
              <a:gd name="T28" fmla="*/ 2147483647 w 157"/>
              <a:gd name="T29" fmla="*/ 2147483647 h 107"/>
              <a:gd name="T30" fmla="*/ 2147483647 w 157"/>
              <a:gd name="T31" fmla="*/ 2147483647 h 107"/>
              <a:gd name="T32" fmla="*/ 2147483647 w 157"/>
              <a:gd name="T33" fmla="*/ 2147483647 h 107"/>
              <a:gd name="T34" fmla="*/ 2147483647 w 157"/>
              <a:gd name="T35" fmla="*/ 2147483647 h 107"/>
              <a:gd name="T36" fmla="*/ 2147483647 w 157"/>
              <a:gd name="T37" fmla="*/ 2147483647 h 107"/>
              <a:gd name="T38" fmla="*/ 2147483647 w 157"/>
              <a:gd name="T39" fmla="*/ 2147483647 h 107"/>
              <a:gd name="T40" fmla="*/ 2147483647 w 157"/>
              <a:gd name="T41" fmla="*/ 2147483647 h 107"/>
              <a:gd name="T42" fmla="*/ 2147483647 w 157"/>
              <a:gd name="T43" fmla="*/ 2147483647 h 107"/>
              <a:gd name="T44" fmla="*/ 2147483647 w 157"/>
              <a:gd name="T45" fmla="*/ 2147483647 h 107"/>
              <a:gd name="T46" fmla="*/ 2147483647 w 157"/>
              <a:gd name="T47" fmla="*/ 2147483647 h 107"/>
              <a:gd name="T48" fmla="*/ 2147483647 w 157"/>
              <a:gd name="T49" fmla="*/ 2147483647 h 107"/>
              <a:gd name="T50" fmla="*/ 2147483647 w 157"/>
              <a:gd name="T51" fmla="*/ 2147483647 h 107"/>
              <a:gd name="T52" fmla="*/ 2147483647 w 157"/>
              <a:gd name="T53" fmla="*/ 2147483647 h 107"/>
              <a:gd name="T54" fmla="*/ 2147483647 w 157"/>
              <a:gd name="T55" fmla="*/ 2147483647 h 107"/>
              <a:gd name="T56" fmla="*/ 2147483647 w 157"/>
              <a:gd name="T57" fmla="*/ 2147483647 h 107"/>
              <a:gd name="T58" fmla="*/ 2147483647 w 157"/>
              <a:gd name="T59" fmla="*/ 2147483647 h 107"/>
              <a:gd name="T60" fmla="*/ 2147483647 w 157"/>
              <a:gd name="T61" fmla="*/ 2147483647 h 107"/>
              <a:gd name="T62" fmla="*/ 2147483647 w 157"/>
              <a:gd name="T63" fmla="*/ 2147483647 h 107"/>
              <a:gd name="T64" fmla="*/ 2147483647 w 157"/>
              <a:gd name="T65" fmla="*/ 2147483647 h 107"/>
              <a:gd name="T66" fmla="*/ 2147483647 w 157"/>
              <a:gd name="T67" fmla="*/ 2147483647 h 107"/>
              <a:gd name="T68" fmla="*/ 2147483647 w 157"/>
              <a:gd name="T69" fmla="*/ 2147483647 h 107"/>
              <a:gd name="T70" fmla="*/ 2147483647 w 157"/>
              <a:gd name="T71" fmla="*/ 2147483647 h 107"/>
              <a:gd name="T72" fmla="*/ 2147483647 w 157"/>
              <a:gd name="T73" fmla="*/ 2147483647 h 107"/>
              <a:gd name="T74" fmla="*/ 2147483647 w 157"/>
              <a:gd name="T75" fmla="*/ 2147483647 h 1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6159"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0" y="1905000"/>
            <a:ext cx="752475" cy="97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60" name="Group 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2006600"/>
            <a:ext cx="973137" cy="77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p:cNvSpPr>
          <p:nvPr/>
        </p:nvSpPr>
        <p:spPr bwMode="auto">
          <a:xfrm>
            <a:off x="3671888" y="0"/>
            <a:ext cx="2814637"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71"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7172"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◆团队介绍◆</a:t>
            </a:r>
          </a:p>
          <a:p>
            <a:pPr algn="ctr" eaLnBrk="1" hangingPunct="1"/>
            <a:r>
              <a:rPr lang="zh-CN" altLang="en-US" sz="1200">
                <a:latin typeface="微软雅黑 Light" pitchFamily="2" charset="-122"/>
                <a:ea typeface="微软雅黑 Light" pitchFamily="2" charset="-122"/>
              </a:rPr>
              <a:t>Team to introduce</a:t>
            </a:r>
          </a:p>
        </p:txBody>
      </p:sp>
      <p:sp>
        <p:nvSpPr>
          <p:cNvPr id="7173" name="椭圆 9"/>
          <p:cNvSpPr>
            <a:spLocks noChangeArrowheads="1"/>
          </p:cNvSpPr>
          <p:nvPr/>
        </p:nvSpPr>
        <p:spPr bwMode="auto">
          <a:xfrm>
            <a:off x="958850" y="1593850"/>
            <a:ext cx="814388" cy="833438"/>
          </a:xfrm>
          <a:prstGeom prst="ellipse">
            <a:avLst/>
          </a:prstGeom>
          <a:blipFill dpi="0" rotWithShape="1">
            <a:blip r:embed="rId2"/>
            <a:srcRect/>
            <a:stretch>
              <a:fillRect/>
            </a:stretch>
          </a:blipFill>
          <a:ln w="349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p>
            <a:pPr algn="ctr" eaLnBrk="1" hangingPunct="1"/>
            <a:endParaRPr lang="zh-CN" altLang="en-US" sz="1100">
              <a:solidFill>
                <a:srgbClr val="FFFFFF"/>
              </a:solidFill>
              <a:latin typeface="宋体" pitchFamily="2" charset="-122"/>
              <a:sym typeface="宋体" pitchFamily="2" charset="-122"/>
            </a:endParaRPr>
          </a:p>
        </p:txBody>
      </p:sp>
      <p:sp>
        <p:nvSpPr>
          <p:cNvPr id="7174" name="文本框 18"/>
          <p:cNvSpPr>
            <a:spLocks noChangeArrowheads="1"/>
          </p:cNvSpPr>
          <p:nvPr/>
        </p:nvSpPr>
        <p:spPr bwMode="auto">
          <a:xfrm>
            <a:off x="1773238" y="1763713"/>
            <a:ext cx="2106612"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1" hangingPunct="1"/>
            <a:r>
              <a:rPr lang="zh-CN" altLang="en-US" sz="1400">
                <a:solidFill>
                  <a:schemeClr val="bg1"/>
                </a:solidFill>
                <a:latin typeface="微软雅黑" pitchFamily="34" charset="-122"/>
                <a:ea typeface="微软雅黑" pitchFamily="34" charset="-122"/>
                <a:sym typeface="微软雅黑" pitchFamily="34" charset="-122"/>
              </a:rPr>
              <a:t>产品研发：Docer</a:t>
            </a:r>
          </a:p>
        </p:txBody>
      </p:sp>
      <p:sp>
        <p:nvSpPr>
          <p:cNvPr id="7175" name="文本框 28"/>
          <p:cNvSpPr>
            <a:spLocks noChangeArrowheads="1"/>
          </p:cNvSpPr>
          <p:nvPr/>
        </p:nvSpPr>
        <p:spPr bwMode="auto">
          <a:xfrm>
            <a:off x="1773238" y="1997075"/>
            <a:ext cx="2205037"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1" hangingPunct="1"/>
            <a:r>
              <a:rPr lang="zh-CN" altLang="en-US" sz="1100">
                <a:solidFill>
                  <a:schemeClr val="bg1"/>
                </a:solidFill>
                <a:latin typeface="微软雅黑" pitchFamily="34" charset="-122"/>
                <a:ea typeface="微软雅黑" pitchFamily="34" charset="-122"/>
                <a:sym typeface="微软雅黑" pitchFamily="34" charset="-122"/>
              </a:rPr>
              <a:t>原果壳网创始人</a:t>
            </a:r>
            <a:endParaRPr lang="zh-CN" altLang="en-US" sz="900">
              <a:solidFill>
                <a:schemeClr val="bg1"/>
              </a:solidFill>
              <a:latin typeface="微软雅黑" pitchFamily="34" charset="-122"/>
              <a:ea typeface="微软雅黑" pitchFamily="34" charset="-122"/>
              <a:sym typeface="微软雅黑" pitchFamily="34" charset="-122"/>
            </a:endParaRPr>
          </a:p>
        </p:txBody>
      </p:sp>
      <p:sp>
        <p:nvSpPr>
          <p:cNvPr id="7176" name="椭圆 11"/>
          <p:cNvSpPr>
            <a:spLocks noChangeArrowheads="1"/>
          </p:cNvSpPr>
          <p:nvPr/>
        </p:nvSpPr>
        <p:spPr bwMode="auto">
          <a:xfrm>
            <a:off x="977900" y="3702050"/>
            <a:ext cx="809625" cy="838200"/>
          </a:xfrm>
          <a:prstGeom prst="ellipse">
            <a:avLst/>
          </a:prstGeom>
          <a:blipFill dpi="0" rotWithShape="1">
            <a:blip r:embed="rId3"/>
            <a:srcRect/>
            <a:stretch>
              <a:fillRect/>
            </a:stretch>
          </a:blipFill>
          <a:ln w="349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p>
            <a:pPr algn="ctr" eaLnBrk="1" hangingPunct="1"/>
            <a:endParaRPr lang="zh-CN" altLang="en-US" sz="1100">
              <a:solidFill>
                <a:srgbClr val="FFFFFF"/>
              </a:solidFill>
              <a:latin typeface="宋体" pitchFamily="2" charset="-122"/>
              <a:sym typeface="宋体" pitchFamily="2" charset="-122"/>
            </a:endParaRPr>
          </a:p>
        </p:txBody>
      </p:sp>
      <p:sp>
        <p:nvSpPr>
          <p:cNvPr id="7177" name="文本框 20"/>
          <p:cNvSpPr>
            <a:spLocks noChangeArrowheads="1"/>
          </p:cNvSpPr>
          <p:nvPr/>
        </p:nvSpPr>
        <p:spPr bwMode="auto">
          <a:xfrm>
            <a:off x="1765300" y="3863975"/>
            <a:ext cx="155892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1" hangingPunct="1"/>
            <a:r>
              <a:rPr lang="zh-CN" altLang="en-US" sz="1400">
                <a:solidFill>
                  <a:schemeClr val="bg1"/>
                </a:solidFill>
                <a:latin typeface="微软雅黑" pitchFamily="34" charset="-122"/>
                <a:ea typeface="微软雅黑" pitchFamily="34" charset="-122"/>
                <a:sym typeface="微软雅黑" pitchFamily="34" charset="-122"/>
              </a:rPr>
              <a:t>渠道拓展：王张</a:t>
            </a:r>
          </a:p>
        </p:txBody>
      </p:sp>
      <p:sp>
        <p:nvSpPr>
          <p:cNvPr id="7178" name="文本框 29"/>
          <p:cNvSpPr>
            <a:spLocks noChangeArrowheads="1"/>
          </p:cNvSpPr>
          <p:nvPr/>
        </p:nvSpPr>
        <p:spPr bwMode="auto">
          <a:xfrm>
            <a:off x="1789113" y="4160838"/>
            <a:ext cx="1535112"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1" hangingPunct="1"/>
            <a:r>
              <a:rPr lang="zh-CN" altLang="en-US" sz="1100">
                <a:solidFill>
                  <a:schemeClr val="bg1"/>
                </a:solidFill>
                <a:latin typeface="微软雅黑" pitchFamily="34" charset="-122"/>
                <a:ea typeface="微软雅黑" pitchFamily="34" charset="-122"/>
                <a:sym typeface="微软雅黑" pitchFamily="34" charset="-122"/>
              </a:rPr>
              <a:t>原诺基亚采购部总监</a:t>
            </a:r>
          </a:p>
        </p:txBody>
      </p:sp>
      <p:sp>
        <p:nvSpPr>
          <p:cNvPr id="7179" name="椭圆 10"/>
          <p:cNvSpPr>
            <a:spLocks noChangeArrowheads="1"/>
          </p:cNvSpPr>
          <p:nvPr/>
        </p:nvSpPr>
        <p:spPr bwMode="auto">
          <a:xfrm>
            <a:off x="960438" y="2665413"/>
            <a:ext cx="800100" cy="809625"/>
          </a:xfrm>
          <a:prstGeom prst="ellipse">
            <a:avLst/>
          </a:prstGeom>
          <a:blipFill dpi="0" rotWithShape="1">
            <a:blip r:embed="rId4"/>
            <a:srcRect/>
            <a:stretch>
              <a:fillRect/>
            </a:stretch>
          </a:blipFill>
          <a:ln w="349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p>
            <a:pPr algn="ctr" eaLnBrk="1" hangingPunct="1"/>
            <a:endParaRPr lang="zh-CN" altLang="en-US" sz="1100">
              <a:solidFill>
                <a:srgbClr val="FFFFFF"/>
              </a:solidFill>
              <a:latin typeface="宋体" pitchFamily="2" charset="-122"/>
              <a:sym typeface="宋体" pitchFamily="2" charset="-122"/>
            </a:endParaRPr>
          </a:p>
        </p:txBody>
      </p:sp>
      <p:sp>
        <p:nvSpPr>
          <p:cNvPr id="7180" name="文本框 22"/>
          <p:cNvSpPr>
            <a:spLocks noChangeArrowheads="1"/>
          </p:cNvSpPr>
          <p:nvPr/>
        </p:nvSpPr>
        <p:spPr bwMode="auto">
          <a:xfrm>
            <a:off x="1778000" y="2817813"/>
            <a:ext cx="1743075"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1" hangingPunct="1"/>
            <a:r>
              <a:rPr lang="zh-CN" altLang="en-US" sz="1400">
                <a:solidFill>
                  <a:schemeClr val="bg1"/>
                </a:solidFill>
                <a:latin typeface="微软雅黑" pitchFamily="34" charset="-122"/>
                <a:ea typeface="微软雅黑" pitchFamily="34" charset="-122"/>
                <a:sym typeface="微软雅黑" pitchFamily="34" charset="-122"/>
              </a:rPr>
              <a:t>运营总监：李常</a:t>
            </a:r>
          </a:p>
        </p:txBody>
      </p:sp>
      <p:sp>
        <p:nvSpPr>
          <p:cNvPr id="7181" name="文本框 27"/>
          <p:cNvSpPr>
            <a:spLocks noChangeArrowheads="1"/>
          </p:cNvSpPr>
          <p:nvPr/>
        </p:nvSpPr>
        <p:spPr bwMode="auto">
          <a:xfrm>
            <a:off x="1792288" y="3070225"/>
            <a:ext cx="2205037"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eaLnBrk="1" hangingPunct="1"/>
            <a:r>
              <a:rPr lang="zh-CN" altLang="en-US" sz="1100">
                <a:solidFill>
                  <a:schemeClr val="bg1"/>
                </a:solidFill>
                <a:latin typeface="微软雅黑" pitchFamily="34" charset="-122"/>
                <a:ea typeface="微软雅黑" pitchFamily="34" charset="-122"/>
                <a:sym typeface="微软雅黑" pitchFamily="34" charset="-122"/>
              </a:rPr>
              <a:t>原奥美市场运营部总监</a:t>
            </a:r>
            <a:endParaRPr lang="zh-CN" altLang="en-US" sz="900">
              <a:solidFill>
                <a:schemeClr val="bg1"/>
              </a:solidFill>
              <a:latin typeface="微软雅黑" pitchFamily="34" charset="-122"/>
              <a:ea typeface="微软雅黑" pitchFamily="34" charset="-122"/>
              <a:sym typeface="微软雅黑" pitchFamily="34" charset="-122"/>
            </a:endParaRPr>
          </a:p>
        </p:txBody>
      </p:sp>
      <p:sp>
        <p:nvSpPr>
          <p:cNvPr id="7182" name="Text Box 17"/>
          <p:cNvSpPr txBox="1">
            <a:spLocks noChangeArrowheads="1"/>
          </p:cNvSpPr>
          <p:nvPr/>
        </p:nvSpPr>
        <p:spPr bwMode="auto">
          <a:xfrm>
            <a:off x="3522663" y="1662113"/>
            <a:ext cx="19304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山寨苹果创始我</a:t>
            </a:r>
          </a:p>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中国山塞行业填基人</a:t>
            </a:r>
          </a:p>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中华同济会黑衣经理人</a:t>
            </a:r>
          </a:p>
          <a:p>
            <a:pPr eaLnBrk="1" hangingPunct="1">
              <a:buSzPct val="100000"/>
              <a:buFont typeface="Wingdings" pitchFamily="2" charset="2"/>
              <a:buChar char="l"/>
            </a:pPr>
            <a:endParaRPr lang="zh-CN" altLang="en-US" sz="1800">
              <a:solidFill>
                <a:srgbClr val="B2B2B2"/>
              </a:solidFill>
            </a:endParaRPr>
          </a:p>
        </p:txBody>
      </p:sp>
      <p:sp>
        <p:nvSpPr>
          <p:cNvPr id="7183" name="Text Box 18"/>
          <p:cNvSpPr txBox="1">
            <a:spLocks noChangeArrowheads="1"/>
          </p:cNvSpPr>
          <p:nvPr/>
        </p:nvSpPr>
        <p:spPr bwMode="auto">
          <a:xfrm>
            <a:off x="3522663" y="2716213"/>
            <a:ext cx="19304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山南省(省长)</a:t>
            </a:r>
          </a:p>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中国宅男(组织长)</a:t>
            </a:r>
          </a:p>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奥运会（会长）</a:t>
            </a:r>
          </a:p>
          <a:p>
            <a:pPr eaLnBrk="1" hangingPunct="1">
              <a:buSzPct val="100000"/>
              <a:buFont typeface="Wingdings" pitchFamily="2" charset="2"/>
              <a:buChar char="l"/>
            </a:pPr>
            <a:endParaRPr lang="zh-CN" altLang="en-US" sz="1800">
              <a:solidFill>
                <a:srgbClr val="B2B2B2"/>
              </a:solidFill>
            </a:endParaRPr>
          </a:p>
        </p:txBody>
      </p:sp>
      <p:sp>
        <p:nvSpPr>
          <p:cNvPr id="7184" name="Text Box 19"/>
          <p:cNvSpPr txBox="1">
            <a:spLocks noChangeArrowheads="1"/>
          </p:cNvSpPr>
          <p:nvPr/>
        </p:nvSpPr>
        <p:spPr bwMode="auto">
          <a:xfrm>
            <a:off x="3522663" y="3770313"/>
            <a:ext cx="193040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地道战（站长）</a:t>
            </a:r>
          </a:p>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火星计划（秘书长）</a:t>
            </a:r>
          </a:p>
          <a:p>
            <a:pPr eaLnBrk="1" hangingPunct="1">
              <a:lnSpc>
                <a:spcPct val="120000"/>
              </a:lnSpc>
              <a:buSzPct val="100000"/>
              <a:buFont typeface="Wingdings" pitchFamily="2" charset="2"/>
              <a:buChar char="l"/>
            </a:pPr>
            <a:r>
              <a:rPr lang="zh-CN" altLang="en-US" sz="1000">
                <a:solidFill>
                  <a:srgbClr val="B2B2B2"/>
                </a:solidFill>
                <a:latin typeface="微软雅黑" pitchFamily="34" charset="-122"/>
                <a:ea typeface="微软雅黑" pitchFamily="34" charset="-122"/>
              </a:rPr>
              <a:t>丐帮（帮组）</a:t>
            </a:r>
          </a:p>
        </p:txBody>
      </p:sp>
      <p:sp>
        <p:nvSpPr>
          <p:cNvPr id="7185" name="MH_Picture_1" descr="shangye_yanjiang-039"/>
          <p:cNvSpPr>
            <a:spLocks noChangeArrowheads="1"/>
          </p:cNvSpPr>
          <p:nvPr/>
        </p:nvSpPr>
        <p:spPr bwMode="auto">
          <a:xfrm>
            <a:off x="5453063" y="1695450"/>
            <a:ext cx="1939925" cy="2714625"/>
          </a:xfrm>
          <a:prstGeom prst="rect">
            <a:avLst/>
          </a:prstGeom>
          <a:blipFill dpi="0" rotWithShape="1">
            <a:blip r:embed="rId5"/>
            <a:srcRect/>
            <a:stretch>
              <a:fillRect/>
            </a:stretch>
          </a:blipFill>
          <a:ln w="12700">
            <a:solidFill>
              <a:srgbClr val="C9944D"/>
            </a:solidFill>
            <a:miter lim="800000"/>
            <a:headEnd/>
            <a:tailEnd/>
          </a:ln>
          <a:effectLst>
            <a:outerShdw dist="25401" dir="2700000" algn="ctr" rotWithShape="0">
              <a:srgbClr val="000000">
                <a:alpha val="9000"/>
              </a:srgbClr>
            </a:outerShdw>
          </a:effectLst>
        </p:spPr>
        <p:txBody>
          <a:bodyPr lIns="90170" tIns="46990" rIns="90170" bIns="46990" anchor="ctr"/>
          <a:lstStyle/>
          <a:p>
            <a:pPr algn="ctr" eaLnBrk="1" hangingPunct="1"/>
            <a:endParaRPr lang="zh-CN" altLang="en-US" sz="1800">
              <a:solidFill>
                <a:srgbClr val="FFFFFF"/>
              </a:solidFill>
              <a:latin typeface="Arial Narrow" pitchFamily="34" charset="0"/>
              <a:ea typeface="微软雅黑" pitchFamily="34" charset="-122"/>
            </a:endParaRPr>
          </a:p>
        </p:txBody>
      </p:sp>
      <p:sp>
        <p:nvSpPr>
          <p:cNvPr id="7186" name="Text Box 21"/>
          <p:cNvSpPr txBox="1">
            <a:spLocks noChangeArrowheads="1"/>
          </p:cNvSpPr>
          <p:nvPr/>
        </p:nvSpPr>
        <p:spPr bwMode="auto">
          <a:xfrm>
            <a:off x="7575550" y="1662113"/>
            <a:ext cx="1930400"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120000"/>
              </a:lnSpc>
              <a:buSzPct val="100000"/>
              <a:buFont typeface="Wingdings" pitchFamily="2" charset="2"/>
              <a:buChar char="l"/>
            </a:pPr>
            <a:r>
              <a:rPr lang="zh-CN" altLang="en-US" sz="1200">
                <a:solidFill>
                  <a:srgbClr val="C8A26E"/>
                </a:solidFill>
                <a:latin typeface="微软雅黑" pitchFamily="34" charset="-122"/>
                <a:ea typeface="微软雅黑" pitchFamily="34" charset="-122"/>
              </a:rPr>
              <a:t>微软中国前CEO</a:t>
            </a:r>
          </a:p>
          <a:p>
            <a:pPr eaLnBrk="1" hangingPunct="1">
              <a:lnSpc>
                <a:spcPct val="120000"/>
              </a:lnSpc>
              <a:buSzPct val="100000"/>
              <a:buFont typeface="Wingdings" pitchFamily="2" charset="2"/>
              <a:buChar char="l"/>
            </a:pPr>
            <a:r>
              <a:rPr lang="zh-CN" altLang="en-US" sz="1200">
                <a:solidFill>
                  <a:srgbClr val="C8A26E"/>
                </a:solidFill>
                <a:latin typeface="微软雅黑" pitchFamily="34" charset="-122"/>
                <a:ea typeface="微软雅黑" pitchFamily="34" charset="-122"/>
              </a:rPr>
              <a:t>全球十佳职业经理人</a:t>
            </a:r>
          </a:p>
          <a:p>
            <a:pPr eaLnBrk="1" hangingPunct="1">
              <a:lnSpc>
                <a:spcPct val="120000"/>
              </a:lnSpc>
              <a:buSzPct val="100000"/>
              <a:buFont typeface="Wingdings" pitchFamily="2" charset="2"/>
              <a:buChar char="l"/>
            </a:pPr>
            <a:r>
              <a:rPr lang="zh-CN" altLang="en-US" sz="1200">
                <a:solidFill>
                  <a:srgbClr val="C8A26E"/>
                </a:solidFill>
                <a:latin typeface="微软雅黑" pitchFamily="34" charset="-122"/>
                <a:ea typeface="微软雅黑" pitchFamily="34" charset="-122"/>
              </a:rPr>
              <a:t>同济会创始人</a:t>
            </a:r>
          </a:p>
          <a:p>
            <a:pPr eaLnBrk="1" hangingPunct="1">
              <a:lnSpc>
                <a:spcPct val="120000"/>
              </a:lnSpc>
              <a:buSzPct val="100000"/>
              <a:buFont typeface="Wingdings" pitchFamily="2" charset="2"/>
              <a:buChar char="l"/>
            </a:pPr>
            <a:r>
              <a:rPr lang="zh-CN" altLang="en-US" sz="1200">
                <a:solidFill>
                  <a:srgbClr val="C8A26E"/>
                </a:solidFill>
                <a:latin typeface="微软雅黑" pitchFamily="34" charset="-122"/>
                <a:ea typeface="微软雅黑" pitchFamily="34" charset="-122"/>
              </a:rPr>
              <a:t>麻省理工课座教授</a:t>
            </a:r>
          </a:p>
        </p:txBody>
      </p:sp>
      <p:sp>
        <p:nvSpPr>
          <p:cNvPr id="7187" name="Text Box 22"/>
          <p:cNvSpPr txBox="1">
            <a:spLocks noChangeArrowheads="1"/>
          </p:cNvSpPr>
          <p:nvPr/>
        </p:nvSpPr>
        <p:spPr bwMode="auto">
          <a:xfrm>
            <a:off x="7615238" y="2724150"/>
            <a:ext cx="1928812"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lnSpc>
                <a:spcPct val="120000"/>
              </a:lnSpc>
            </a:pPr>
            <a:r>
              <a:rPr lang="zh-CN" sz="1300">
                <a:solidFill>
                  <a:schemeClr val="bg1"/>
                </a:solidFill>
                <a:latin typeface="微软雅黑 Light" pitchFamily="2" charset="-122"/>
                <a:ea typeface="微软雅黑 Light" pitchFamily="2" charset="-122"/>
              </a:rPr>
              <a:t>唐骏，是中国的著名职业经理人，曾留学日本和美国，有“打工皇帝”之称。他本科毕业于北京邮电大学，后前往日本名古屋大学深造取得工学硕士学位。</a:t>
            </a:r>
          </a:p>
        </p:txBody>
      </p:sp>
      <p:grpSp>
        <p:nvGrpSpPr>
          <p:cNvPr id="7188" name="Group 23"/>
          <p:cNvGrpSpPr>
            <a:grpSpLocks/>
          </p:cNvGrpSpPr>
          <p:nvPr/>
        </p:nvGrpSpPr>
        <p:grpSpPr bwMode="auto">
          <a:xfrm>
            <a:off x="7694613" y="2708275"/>
            <a:ext cx="1692275" cy="25400"/>
            <a:chOff x="0" y="0"/>
            <a:chExt cx="6115" cy="644"/>
          </a:xfrm>
        </p:grpSpPr>
        <p:sp>
          <p:nvSpPr>
            <p:cNvPr id="7189" name="Rectangle 24"/>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7190" name="Rectangle 25"/>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7191" name="Rectangle 26"/>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7192" name="Rectangle 27"/>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7193" name="Rectangle 28"/>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4176713" y="3270250"/>
            <a:ext cx="1804987" cy="449263"/>
            <a:chOff x="0" y="0"/>
            <a:chExt cx="2842" cy="708"/>
          </a:xfrm>
        </p:grpSpPr>
        <p:sp>
          <p:nvSpPr>
            <p:cNvPr id="8214"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algn="ctr" eaLnBrk="1" hangingPunct="1"/>
              <a:r>
                <a:rPr lang="zh-CN" altLang="en-US" sz="2500" b="1">
                  <a:solidFill>
                    <a:schemeClr val="bg1"/>
                  </a:solidFill>
                  <a:latin typeface="微软雅黑" pitchFamily="34" charset="-122"/>
                  <a:ea typeface="微软雅黑" pitchFamily="34" charset="-122"/>
                  <a:sym typeface="微软雅黑" pitchFamily="34" charset="-122"/>
                </a:rPr>
                <a:t>项目概述</a:t>
              </a:r>
            </a:p>
          </p:txBody>
        </p:sp>
        <p:grpSp>
          <p:nvGrpSpPr>
            <p:cNvPr id="8215" name="Group 4"/>
            <p:cNvGrpSpPr>
              <a:grpSpLocks/>
            </p:cNvGrpSpPr>
            <p:nvPr/>
          </p:nvGrpSpPr>
          <p:grpSpPr bwMode="auto">
            <a:xfrm>
              <a:off x="80" y="127"/>
              <a:ext cx="2666" cy="492"/>
              <a:chOff x="0" y="0"/>
              <a:chExt cx="2666" cy="492"/>
            </a:xfrm>
          </p:grpSpPr>
          <p:sp>
            <p:nvSpPr>
              <p:cNvPr id="8216" name="左中括号 393"/>
              <p:cNvSpPr>
                <a:spLocks/>
              </p:cNvSpPr>
              <p:nvPr/>
            </p:nvSpPr>
            <p:spPr bwMode="auto">
              <a:xfrm>
                <a:off x="0"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17" name="左中括号 393"/>
              <p:cNvSpPr>
                <a:spLocks/>
              </p:cNvSpPr>
              <p:nvPr/>
            </p:nvSpPr>
            <p:spPr bwMode="auto">
              <a:xfrm flipH="1">
                <a:off x="2454" y="0"/>
                <a:ext cx="213" cy="492"/>
              </a:xfrm>
              <a:custGeom>
                <a:avLst/>
                <a:gdLst>
                  <a:gd name="T0" fmla="*/ 0 w 227278"/>
                  <a:gd name="T1" fmla="*/ 0 h 452174"/>
                  <a:gd name="T2" fmla="*/ 0 w 227278"/>
                  <a:gd name="T3" fmla="*/ 0 h 452174"/>
                  <a:gd name="T4" fmla="*/ 0 w 227278"/>
                  <a:gd name="T5" fmla="*/ 0 h 452174"/>
                  <a:gd name="T6" fmla="*/ 0 w 227278"/>
                  <a:gd name="T7" fmla="*/ 0 h 452174"/>
                  <a:gd name="T8" fmla="*/ 0 w 227278"/>
                  <a:gd name="T9" fmla="*/ 0 h 452174"/>
                  <a:gd name="T10" fmla="*/ 0 w 227278"/>
                  <a:gd name="T11" fmla="*/ 0 h 452174"/>
                  <a:gd name="T12" fmla="*/ 0 w 227278"/>
                  <a:gd name="T13" fmla="*/ 0 h 452174"/>
                  <a:gd name="T14" fmla="*/ 0 w 227278"/>
                  <a:gd name="T15" fmla="*/ 0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
        <p:nvSpPr>
          <p:cNvPr id="8195" name="Teardrop 36"/>
          <p:cNvSpPr>
            <a:spLocks/>
          </p:cNvSpPr>
          <p:nvPr/>
        </p:nvSpPr>
        <p:spPr bwMode="auto">
          <a:xfrm rot="8100000">
            <a:off x="4176713" y="981075"/>
            <a:ext cx="1804987" cy="1774825"/>
          </a:xfrm>
          <a:custGeom>
            <a:avLst/>
            <a:gdLst>
              <a:gd name="T0" fmla="*/ 0 w 418280"/>
              <a:gd name="T1" fmla="*/ 287660057 h 418280"/>
              <a:gd name="T2" fmla="*/ 312947691 w 418280"/>
              <a:gd name="T3" fmla="*/ 0 h 418280"/>
              <a:gd name="T4" fmla="*/ 625895701 w 418280"/>
              <a:gd name="T5" fmla="*/ 0 h 418280"/>
              <a:gd name="T6" fmla="*/ 625895701 w 418280"/>
              <a:gd name="T7" fmla="*/ 287660057 h 418280"/>
              <a:gd name="T8" fmla="*/ 312947691 w 418280"/>
              <a:gd name="T9" fmla="*/ 575319788 h 418280"/>
              <a:gd name="T10" fmla="*/ 0 w 418280"/>
              <a:gd name="T11" fmla="*/ 287660057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sp>
        <p:nvSpPr>
          <p:cNvPr id="8196" name="TextBox 20"/>
          <p:cNvSpPr>
            <a:spLocks noChangeArrowheads="1"/>
          </p:cNvSpPr>
          <p:nvPr/>
        </p:nvSpPr>
        <p:spPr bwMode="auto">
          <a:xfrm>
            <a:off x="2768600" y="3927475"/>
            <a:ext cx="4622800"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p>
            <a:pPr eaLnBrk="1" hangingPunct="1">
              <a:lnSpc>
                <a:spcPct val="120000"/>
              </a:lnSpc>
              <a:buSzPct val="100000"/>
              <a:buFont typeface="Wingdings" pitchFamily="2" charset="2"/>
              <a:buNone/>
            </a:pPr>
            <a:r>
              <a:rPr lang="zh-CN" altLang="en-US" sz="2100">
                <a:solidFill>
                  <a:schemeClr val="bg1"/>
                </a:solidFill>
                <a:latin typeface="微软雅黑 Light" pitchFamily="2" charset="-122"/>
                <a:ea typeface="微软雅黑 Light" pitchFamily="2" charset="-122"/>
                <a:sym typeface="微软雅黑" pitchFamily="34" charset="-122"/>
              </a:rPr>
              <a:t>◆ 项目背景    ◆ 行业分析   ◆ 市场前景</a:t>
            </a:r>
          </a:p>
        </p:txBody>
      </p:sp>
      <p:grpSp>
        <p:nvGrpSpPr>
          <p:cNvPr id="8197" name="Group 9"/>
          <p:cNvGrpSpPr>
            <a:grpSpLocks/>
          </p:cNvGrpSpPr>
          <p:nvPr/>
        </p:nvGrpSpPr>
        <p:grpSpPr bwMode="auto">
          <a:xfrm>
            <a:off x="1704975" y="3848100"/>
            <a:ext cx="6780213" cy="36513"/>
            <a:chOff x="0" y="0"/>
            <a:chExt cx="6115" cy="644"/>
          </a:xfrm>
        </p:grpSpPr>
        <p:sp>
          <p:nvSpPr>
            <p:cNvPr id="8209" name="Rectangle 10"/>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8210" name="Rectangle 11"/>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8211" name="Rectangle 12"/>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8212" name="Rectangle 13"/>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sp>
          <p:nvSpPr>
            <p:cNvPr id="8213" name="Rectangle 14"/>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1" hangingPunct="1"/>
              <a:endParaRPr lang="zh-CN" altLang="en-US" sz="1800">
                <a:solidFill>
                  <a:srgbClr val="FFFFFF"/>
                </a:solidFill>
                <a:latin typeface="Calibri" pitchFamily="34" charset="0"/>
              </a:endParaRPr>
            </a:p>
          </p:txBody>
        </p:sp>
      </p:grpSp>
      <p:grpSp>
        <p:nvGrpSpPr>
          <p:cNvPr id="8198" name="Group 15"/>
          <p:cNvGrpSpPr>
            <a:grpSpLocks/>
          </p:cNvGrpSpPr>
          <p:nvPr/>
        </p:nvGrpSpPr>
        <p:grpSpPr bwMode="auto">
          <a:xfrm>
            <a:off x="4565650" y="1533525"/>
            <a:ext cx="1038225" cy="1023938"/>
            <a:chOff x="0" y="0"/>
            <a:chExt cx="1712" cy="1789"/>
          </a:xfrm>
        </p:grpSpPr>
        <p:sp>
          <p:nvSpPr>
            <p:cNvPr id="8200" name="Freeform 1015"/>
            <p:cNvSpPr>
              <a:spLocks/>
            </p:cNvSpPr>
            <p:nvPr/>
          </p:nvSpPr>
          <p:spPr bwMode="auto">
            <a:xfrm>
              <a:off x="0" y="0"/>
              <a:ext cx="1712" cy="100"/>
            </a:xfrm>
            <a:custGeom>
              <a:avLst/>
              <a:gdLst>
                <a:gd name="T0" fmla="*/ 5942 w 1245"/>
                <a:gd name="T1" fmla="*/ 0 h 73"/>
                <a:gd name="T2" fmla="*/ 6121 w 1245"/>
                <a:gd name="T3" fmla="*/ 181 h 73"/>
                <a:gd name="T4" fmla="*/ 5942 w 1245"/>
                <a:gd name="T5" fmla="*/ 353 h 73"/>
                <a:gd name="T6" fmla="*/ 182 w 1245"/>
                <a:gd name="T7" fmla="*/ 353 h 73"/>
                <a:gd name="T8" fmla="*/ 0 w 1245"/>
                <a:gd name="T9" fmla="*/ 181 h 73"/>
                <a:gd name="T10" fmla="*/ 55 w 1245"/>
                <a:gd name="T11" fmla="*/ 55 h 73"/>
                <a:gd name="T12" fmla="*/ 182 w 1245"/>
                <a:gd name="T13" fmla="*/ 0 h 73"/>
                <a:gd name="T14" fmla="*/ 5942 w 1245"/>
                <a:gd name="T15" fmla="*/ 0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45" h="73">
                  <a:moveTo>
                    <a:pt x="1209" y="0"/>
                  </a:moveTo>
                  <a:cubicBezTo>
                    <a:pt x="1229" y="0"/>
                    <a:pt x="1245" y="16"/>
                    <a:pt x="1245" y="37"/>
                  </a:cubicBezTo>
                  <a:cubicBezTo>
                    <a:pt x="1245" y="57"/>
                    <a:pt x="1229" y="73"/>
                    <a:pt x="1209" y="73"/>
                  </a:cubicBezTo>
                  <a:cubicBezTo>
                    <a:pt x="37" y="73"/>
                    <a:pt x="37" y="73"/>
                    <a:pt x="37" y="73"/>
                  </a:cubicBezTo>
                  <a:cubicBezTo>
                    <a:pt x="17" y="73"/>
                    <a:pt x="0" y="57"/>
                    <a:pt x="0" y="37"/>
                  </a:cubicBezTo>
                  <a:cubicBezTo>
                    <a:pt x="0" y="26"/>
                    <a:pt x="4" y="17"/>
                    <a:pt x="11" y="11"/>
                  </a:cubicBezTo>
                  <a:cubicBezTo>
                    <a:pt x="18" y="4"/>
                    <a:pt x="27" y="0"/>
                    <a:pt x="37" y="0"/>
                  </a:cubicBezTo>
                  <a:lnTo>
                    <a:pt x="1209"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1" name="Freeform 1016"/>
            <p:cNvSpPr>
              <a:spLocks noEditPoints="1"/>
            </p:cNvSpPr>
            <p:nvPr/>
          </p:nvSpPr>
          <p:spPr bwMode="auto">
            <a:xfrm>
              <a:off x="125" y="155"/>
              <a:ext cx="1465" cy="920"/>
            </a:xfrm>
            <a:custGeom>
              <a:avLst/>
              <a:gdLst>
                <a:gd name="T0" fmla="*/ 5224 w 1066"/>
                <a:gd name="T1" fmla="*/ 0 h 670"/>
                <a:gd name="T2" fmla="*/ 5224 w 1066"/>
                <a:gd name="T3" fmla="*/ 3269 h 670"/>
                <a:gd name="T4" fmla="*/ 0 w 1066"/>
                <a:gd name="T5" fmla="*/ 3269 h 670"/>
                <a:gd name="T6" fmla="*/ 0 w 1066"/>
                <a:gd name="T7" fmla="*/ 0 h 670"/>
                <a:gd name="T8" fmla="*/ 5224 w 1066"/>
                <a:gd name="T9" fmla="*/ 0 h 670"/>
                <a:gd name="T10" fmla="*/ 4174 w 1066"/>
                <a:gd name="T11" fmla="*/ 1708 h 670"/>
                <a:gd name="T12" fmla="*/ 4134 w 1066"/>
                <a:gd name="T13" fmla="*/ 1678 h 670"/>
                <a:gd name="T14" fmla="*/ 4174 w 1066"/>
                <a:gd name="T15" fmla="*/ 1646 h 670"/>
                <a:gd name="T16" fmla="*/ 4089 w 1066"/>
                <a:gd name="T17" fmla="*/ 1494 h 670"/>
                <a:gd name="T18" fmla="*/ 3917 w 1066"/>
                <a:gd name="T19" fmla="*/ 1439 h 670"/>
                <a:gd name="T20" fmla="*/ 3760 w 1066"/>
                <a:gd name="T21" fmla="*/ 1515 h 670"/>
                <a:gd name="T22" fmla="*/ 3690 w 1066"/>
                <a:gd name="T23" fmla="*/ 1678 h 670"/>
                <a:gd name="T24" fmla="*/ 3695 w 1066"/>
                <a:gd name="T25" fmla="*/ 1716 h 670"/>
                <a:gd name="T26" fmla="*/ 3001 w 1066"/>
                <a:gd name="T27" fmla="*/ 1980 h 670"/>
                <a:gd name="T28" fmla="*/ 2817 w 1066"/>
                <a:gd name="T29" fmla="*/ 1725 h 670"/>
                <a:gd name="T30" fmla="*/ 2926 w 1066"/>
                <a:gd name="T31" fmla="*/ 1571 h 670"/>
                <a:gd name="T32" fmla="*/ 3162 w 1066"/>
                <a:gd name="T33" fmla="*/ 1659 h 670"/>
                <a:gd name="T34" fmla="*/ 3467 w 1066"/>
                <a:gd name="T35" fmla="*/ 1561 h 670"/>
                <a:gd name="T36" fmla="*/ 3624 w 1066"/>
                <a:gd name="T37" fmla="*/ 1284 h 670"/>
                <a:gd name="T38" fmla="*/ 3584 w 1066"/>
                <a:gd name="T39" fmla="*/ 1228 h 670"/>
                <a:gd name="T40" fmla="*/ 3624 w 1066"/>
                <a:gd name="T41" fmla="*/ 1166 h 670"/>
                <a:gd name="T42" fmla="*/ 3467 w 1066"/>
                <a:gd name="T43" fmla="*/ 888 h 670"/>
                <a:gd name="T44" fmla="*/ 3162 w 1066"/>
                <a:gd name="T45" fmla="*/ 798 h 670"/>
                <a:gd name="T46" fmla="*/ 2871 w 1066"/>
                <a:gd name="T47" fmla="*/ 931 h 670"/>
                <a:gd name="T48" fmla="*/ 2790 w 1066"/>
                <a:gd name="T49" fmla="*/ 1056 h 670"/>
                <a:gd name="T50" fmla="*/ 2176 w 1066"/>
                <a:gd name="T51" fmla="*/ 1056 h 670"/>
                <a:gd name="T52" fmla="*/ 2184 w 1066"/>
                <a:gd name="T53" fmla="*/ 1035 h 670"/>
                <a:gd name="T54" fmla="*/ 2136 w 1066"/>
                <a:gd name="T55" fmla="*/ 956 h 670"/>
                <a:gd name="T56" fmla="*/ 2184 w 1066"/>
                <a:gd name="T57" fmla="*/ 877 h 670"/>
                <a:gd name="T58" fmla="*/ 1976 w 1066"/>
                <a:gd name="T59" fmla="*/ 519 h 670"/>
                <a:gd name="T60" fmla="*/ 1580 w 1066"/>
                <a:gd name="T61" fmla="*/ 390 h 670"/>
                <a:gd name="T62" fmla="*/ 1201 w 1066"/>
                <a:gd name="T63" fmla="*/ 571 h 670"/>
                <a:gd name="T64" fmla="*/ 1049 w 1066"/>
                <a:gd name="T65" fmla="*/ 956 h 670"/>
                <a:gd name="T66" fmla="*/ 1201 w 1066"/>
                <a:gd name="T67" fmla="*/ 1344 h 670"/>
                <a:gd name="T68" fmla="*/ 1580 w 1066"/>
                <a:gd name="T69" fmla="*/ 1521 h 670"/>
                <a:gd name="T70" fmla="*/ 1976 w 1066"/>
                <a:gd name="T71" fmla="*/ 1396 h 670"/>
                <a:gd name="T72" fmla="*/ 2151 w 1066"/>
                <a:gd name="T73" fmla="*/ 1151 h 670"/>
                <a:gd name="T74" fmla="*/ 2765 w 1066"/>
                <a:gd name="T75" fmla="*/ 1151 h 670"/>
                <a:gd name="T76" fmla="*/ 2754 w 1066"/>
                <a:gd name="T77" fmla="*/ 1228 h 670"/>
                <a:gd name="T78" fmla="*/ 2857 w 1066"/>
                <a:gd name="T79" fmla="*/ 1506 h 670"/>
                <a:gd name="T80" fmla="*/ 2746 w 1066"/>
                <a:gd name="T81" fmla="*/ 1671 h 670"/>
                <a:gd name="T82" fmla="*/ 2357 w 1066"/>
                <a:gd name="T83" fmla="*/ 1571 h 670"/>
                <a:gd name="T84" fmla="*/ 1936 w 1066"/>
                <a:gd name="T85" fmla="*/ 1770 h 670"/>
                <a:gd name="T86" fmla="*/ 1810 w 1066"/>
                <a:gd name="T87" fmla="*/ 1972 h 670"/>
                <a:gd name="T88" fmla="*/ 1766 w 1066"/>
                <a:gd name="T89" fmla="*/ 2208 h 670"/>
                <a:gd name="T90" fmla="*/ 1810 w 1066"/>
                <a:gd name="T91" fmla="*/ 2436 h 670"/>
                <a:gd name="T92" fmla="*/ 1936 w 1066"/>
                <a:gd name="T93" fmla="*/ 2632 h 670"/>
                <a:gd name="T94" fmla="*/ 2357 w 1066"/>
                <a:gd name="T95" fmla="*/ 2838 h 670"/>
                <a:gd name="T96" fmla="*/ 2802 w 1066"/>
                <a:gd name="T97" fmla="*/ 2694 h 670"/>
                <a:gd name="T98" fmla="*/ 3037 w 1066"/>
                <a:gd name="T99" fmla="*/ 2289 h 670"/>
                <a:gd name="T100" fmla="*/ 2996 w 1066"/>
                <a:gd name="T101" fmla="*/ 2208 h 670"/>
                <a:gd name="T102" fmla="*/ 3037 w 1066"/>
                <a:gd name="T103" fmla="*/ 2117 h 670"/>
                <a:gd name="T104" fmla="*/ 3023 w 1066"/>
                <a:gd name="T105" fmla="*/ 2068 h 670"/>
                <a:gd name="T106" fmla="*/ 3733 w 1066"/>
                <a:gd name="T107" fmla="*/ 1803 h 670"/>
                <a:gd name="T108" fmla="*/ 3760 w 1066"/>
                <a:gd name="T109" fmla="*/ 1840 h 670"/>
                <a:gd name="T110" fmla="*/ 3917 w 1066"/>
                <a:gd name="T111" fmla="*/ 1917 h 670"/>
                <a:gd name="T112" fmla="*/ 4089 w 1066"/>
                <a:gd name="T113" fmla="*/ 1866 h 670"/>
                <a:gd name="T114" fmla="*/ 4174 w 1066"/>
                <a:gd name="T115" fmla="*/ 1708 h 67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66" h="670">
                  <a:moveTo>
                    <a:pt x="1066" y="0"/>
                  </a:moveTo>
                  <a:cubicBezTo>
                    <a:pt x="1066" y="670"/>
                    <a:pt x="1066" y="670"/>
                    <a:pt x="1066" y="670"/>
                  </a:cubicBezTo>
                  <a:cubicBezTo>
                    <a:pt x="0" y="670"/>
                    <a:pt x="0" y="670"/>
                    <a:pt x="0" y="670"/>
                  </a:cubicBezTo>
                  <a:cubicBezTo>
                    <a:pt x="0" y="0"/>
                    <a:pt x="0" y="0"/>
                    <a:pt x="0" y="0"/>
                  </a:cubicBezTo>
                  <a:lnTo>
                    <a:pt x="1066" y="0"/>
                  </a:lnTo>
                  <a:close/>
                  <a:moveTo>
                    <a:pt x="851" y="350"/>
                  </a:moveTo>
                  <a:cubicBezTo>
                    <a:pt x="852" y="347"/>
                    <a:pt x="848" y="344"/>
                    <a:pt x="843" y="344"/>
                  </a:cubicBezTo>
                  <a:cubicBezTo>
                    <a:pt x="848" y="344"/>
                    <a:pt x="852" y="341"/>
                    <a:pt x="851" y="337"/>
                  </a:cubicBezTo>
                  <a:cubicBezTo>
                    <a:pt x="850" y="325"/>
                    <a:pt x="843" y="313"/>
                    <a:pt x="834" y="306"/>
                  </a:cubicBezTo>
                  <a:cubicBezTo>
                    <a:pt x="824" y="298"/>
                    <a:pt x="812" y="294"/>
                    <a:pt x="799" y="295"/>
                  </a:cubicBezTo>
                  <a:cubicBezTo>
                    <a:pt x="787" y="295"/>
                    <a:pt x="775" y="301"/>
                    <a:pt x="767" y="310"/>
                  </a:cubicBezTo>
                  <a:cubicBezTo>
                    <a:pt x="758" y="319"/>
                    <a:pt x="753" y="331"/>
                    <a:pt x="753" y="344"/>
                  </a:cubicBezTo>
                  <a:cubicBezTo>
                    <a:pt x="753" y="346"/>
                    <a:pt x="754" y="349"/>
                    <a:pt x="754" y="352"/>
                  </a:cubicBezTo>
                  <a:cubicBezTo>
                    <a:pt x="612" y="406"/>
                    <a:pt x="612" y="406"/>
                    <a:pt x="612" y="406"/>
                  </a:cubicBezTo>
                  <a:cubicBezTo>
                    <a:pt x="604" y="386"/>
                    <a:pt x="591" y="367"/>
                    <a:pt x="575" y="353"/>
                  </a:cubicBezTo>
                  <a:cubicBezTo>
                    <a:pt x="597" y="322"/>
                    <a:pt x="597" y="322"/>
                    <a:pt x="597" y="322"/>
                  </a:cubicBezTo>
                  <a:cubicBezTo>
                    <a:pt x="611" y="332"/>
                    <a:pt x="628" y="339"/>
                    <a:pt x="645" y="340"/>
                  </a:cubicBezTo>
                  <a:cubicBezTo>
                    <a:pt x="667" y="342"/>
                    <a:pt x="690" y="334"/>
                    <a:pt x="707" y="320"/>
                  </a:cubicBezTo>
                  <a:cubicBezTo>
                    <a:pt x="725" y="306"/>
                    <a:pt x="736" y="285"/>
                    <a:pt x="739" y="263"/>
                  </a:cubicBezTo>
                  <a:cubicBezTo>
                    <a:pt x="740" y="257"/>
                    <a:pt x="736" y="251"/>
                    <a:pt x="731" y="251"/>
                  </a:cubicBezTo>
                  <a:cubicBezTo>
                    <a:pt x="736" y="251"/>
                    <a:pt x="740" y="246"/>
                    <a:pt x="739" y="239"/>
                  </a:cubicBezTo>
                  <a:cubicBezTo>
                    <a:pt x="736" y="217"/>
                    <a:pt x="725" y="196"/>
                    <a:pt x="707" y="182"/>
                  </a:cubicBezTo>
                  <a:cubicBezTo>
                    <a:pt x="690" y="168"/>
                    <a:pt x="667" y="161"/>
                    <a:pt x="645" y="163"/>
                  </a:cubicBezTo>
                  <a:cubicBezTo>
                    <a:pt x="623" y="164"/>
                    <a:pt x="601" y="174"/>
                    <a:pt x="586" y="191"/>
                  </a:cubicBezTo>
                  <a:cubicBezTo>
                    <a:pt x="579" y="198"/>
                    <a:pt x="573" y="207"/>
                    <a:pt x="569" y="216"/>
                  </a:cubicBezTo>
                  <a:cubicBezTo>
                    <a:pt x="444" y="216"/>
                    <a:pt x="444" y="216"/>
                    <a:pt x="444" y="216"/>
                  </a:cubicBezTo>
                  <a:cubicBezTo>
                    <a:pt x="444" y="215"/>
                    <a:pt x="444" y="213"/>
                    <a:pt x="445" y="212"/>
                  </a:cubicBezTo>
                  <a:cubicBezTo>
                    <a:pt x="446" y="203"/>
                    <a:pt x="442" y="196"/>
                    <a:pt x="436" y="196"/>
                  </a:cubicBezTo>
                  <a:cubicBezTo>
                    <a:pt x="442" y="196"/>
                    <a:pt x="446" y="189"/>
                    <a:pt x="445" y="180"/>
                  </a:cubicBezTo>
                  <a:cubicBezTo>
                    <a:pt x="441" y="152"/>
                    <a:pt x="426" y="125"/>
                    <a:pt x="403" y="106"/>
                  </a:cubicBezTo>
                  <a:cubicBezTo>
                    <a:pt x="381" y="88"/>
                    <a:pt x="351" y="78"/>
                    <a:pt x="322" y="80"/>
                  </a:cubicBezTo>
                  <a:cubicBezTo>
                    <a:pt x="293" y="82"/>
                    <a:pt x="265" y="96"/>
                    <a:pt x="245" y="117"/>
                  </a:cubicBezTo>
                  <a:cubicBezTo>
                    <a:pt x="225" y="138"/>
                    <a:pt x="214" y="167"/>
                    <a:pt x="214" y="196"/>
                  </a:cubicBezTo>
                  <a:cubicBezTo>
                    <a:pt x="214" y="225"/>
                    <a:pt x="225" y="254"/>
                    <a:pt x="245" y="275"/>
                  </a:cubicBezTo>
                  <a:cubicBezTo>
                    <a:pt x="265" y="296"/>
                    <a:pt x="293" y="310"/>
                    <a:pt x="322" y="312"/>
                  </a:cubicBezTo>
                  <a:cubicBezTo>
                    <a:pt x="351" y="314"/>
                    <a:pt x="381" y="304"/>
                    <a:pt x="403" y="286"/>
                  </a:cubicBezTo>
                  <a:cubicBezTo>
                    <a:pt x="419" y="273"/>
                    <a:pt x="432" y="255"/>
                    <a:pt x="439" y="235"/>
                  </a:cubicBezTo>
                  <a:cubicBezTo>
                    <a:pt x="564" y="235"/>
                    <a:pt x="564" y="235"/>
                    <a:pt x="564" y="235"/>
                  </a:cubicBezTo>
                  <a:cubicBezTo>
                    <a:pt x="563" y="240"/>
                    <a:pt x="562" y="246"/>
                    <a:pt x="562" y="251"/>
                  </a:cubicBezTo>
                  <a:cubicBezTo>
                    <a:pt x="562" y="272"/>
                    <a:pt x="570" y="293"/>
                    <a:pt x="583" y="309"/>
                  </a:cubicBezTo>
                  <a:cubicBezTo>
                    <a:pt x="560" y="342"/>
                    <a:pt x="560" y="342"/>
                    <a:pt x="560" y="342"/>
                  </a:cubicBezTo>
                  <a:cubicBezTo>
                    <a:pt x="537" y="327"/>
                    <a:pt x="509" y="320"/>
                    <a:pt x="481" y="322"/>
                  </a:cubicBezTo>
                  <a:cubicBezTo>
                    <a:pt x="449" y="324"/>
                    <a:pt x="417" y="339"/>
                    <a:pt x="395" y="363"/>
                  </a:cubicBezTo>
                  <a:cubicBezTo>
                    <a:pt x="384" y="375"/>
                    <a:pt x="375" y="389"/>
                    <a:pt x="369" y="404"/>
                  </a:cubicBezTo>
                  <a:cubicBezTo>
                    <a:pt x="363" y="419"/>
                    <a:pt x="360" y="435"/>
                    <a:pt x="360" y="452"/>
                  </a:cubicBezTo>
                  <a:cubicBezTo>
                    <a:pt x="360" y="468"/>
                    <a:pt x="363" y="484"/>
                    <a:pt x="369" y="499"/>
                  </a:cubicBezTo>
                  <a:cubicBezTo>
                    <a:pt x="375" y="514"/>
                    <a:pt x="384" y="528"/>
                    <a:pt x="395" y="540"/>
                  </a:cubicBezTo>
                  <a:cubicBezTo>
                    <a:pt x="417" y="564"/>
                    <a:pt x="449" y="579"/>
                    <a:pt x="481" y="581"/>
                  </a:cubicBezTo>
                  <a:cubicBezTo>
                    <a:pt x="514" y="584"/>
                    <a:pt x="547" y="573"/>
                    <a:pt x="572" y="552"/>
                  </a:cubicBezTo>
                  <a:cubicBezTo>
                    <a:pt x="597" y="532"/>
                    <a:pt x="615" y="501"/>
                    <a:pt x="619" y="469"/>
                  </a:cubicBezTo>
                  <a:cubicBezTo>
                    <a:pt x="620" y="459"/>
                    <a:pt x="616" y="452"/>
                    <a:pt x="611" y="452"/>
                  </a:cubicBezTo>
                  <a:cubicBezTo>
                    <a:pt x="616" y="451"/>
                    <a:pt x="620" y="444"/>
                    <a:pt x="619" y="434"/>
                  </a:cubicBezTo>
                  <a:cubicBezTo>
                    <a:pt x="618" y="431"/>
                    <a:pt x="618" y="427"/>
                    <a:pt x="617" y="424"/>
                  </a:cubicBezTo>
                  <a:cubicBezTo>
                    <a:pt x="761" y="369"/>
                    <a:pt x="761" y="369"/>
                    <a:pt x="761" y="369"/>
                  </a:cubicBezTo>
                  <a:cubicBezTo>
                    <a:pt x="763" y="372"/>
                    <a:pt x="764" y="375"/>
                    <a:pt x="767" y="377"/>
                  </a:cubicBezTo>
                  <a:cubicBezTo>
                    <a:pt x="775" y="386"/>
                    <a:pt x="787" y="392"/>
                    <a:pt x="799" y="393"/>
                  </a:cubicBezTo>
                  <a:cubicBezTo>
                    <a:pt x="812" y="394"/>
                    <a:pt x="824" y="390"/>
                    <a:pt x="834" y="382"/>
                  </a:cubicBezTo>
                  <a:cubicBezTo>
                    <a:pt x="843" y="374"/>
                    <a:pt x="850" y="362"/>
                    <a:pt x="851" y="35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2" name="Freeform 1017"/>
            <p:cNvSpPr>
              <a:spLocks/>
            </p:cNvSpPr>
            <p:nvPr/>
          </p:nvSpPr>
          <p:spPr bwMode="auto">
            <a:xfrm>
              <a:off x="1185" y="585"/>
              <a:ext cx="97" cy="82"/>
            </a:xfrm>
            <a:custGeom>
              <a:avLst/>
              <a:gdLst>
                <a:gd name="T0" fmla="*/ 46 w 70"/>
                <a:gd name="T1" fmla="*/ 126 h 61"/>
                <a:gd name="T2" fmla="*/ 0 w 70"/>
                <a:gd name="T3" fmla="*/ 141 h 61"/>
                <a:gd name="T4" fmla="*/ 0 w 70"/>
                <a:gd name="T5" fmla="*/ 136 h 61"/>
                <a:gd name="T6" fmla="*/ 40 w 70"/>
                <a:gd name="T7" fmla="*/ 42 h 61"/>
                <a:gd name="T8" fmla="*/ 146 w 70"/>
                <a:gd name="T9" fmla="*/ 0 h 61"/>
                <a:gd name="T10" fmla="*/ 255 w 70"/>
                <a:gd name="T11" fmla="*/ 30 h 61"/>
                <a:gd name="T12" fmla="*/ 315 w 70"/>
                <a:gd name="T13" fmla="*/ 117 h 61"/>
                <a:gd name="T14" fmla="*/ 358 w 70"/>
                <a:gd name="T15" fmla="*/ 136 h 61"/>
                <a:gd name="T16" fmla="*/ 315 w 70"/>
                <a:gd name="T17" fmla="*/ 153 h 61"/>
                <a:gd name="T18" fmla="*/ 255 w 70"/>
                <a:gd name="T19" fmla="*/ 238 h 61"/>
                <a:gd name="T20" fmla="*/ 146 w 70"/>
                <a:gd name="T21" fmla="*/ 268 h 61"/>
                <a:gd name="T22" fmla="*/ 40 w 70"/>
                <a:gd name="T23" fmla="*/ 226 h 61"/>
                <a:gd name="T24" fmla="*/ 36 w 70"/>
                <a:gd name="T25" fmla="*/ 219 h 61"/>
                <a:gd name="T26" fmla="*/ 76 w 70"/>
                <a:gd name="T27" fmla="*/ 203 h 61"/>
                <a:gd name="T28" fmla="*/ 159 w 70"/>
                <a:gd name="T29" fmla="*/ 136 h 61"/>
                <a:gd name="T30" fmla="*/ 46 w 70"/>
                <a:gd name="T31" fmla="*/ 12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61">
                  <a:moveTo>
                    <a:pt x="9" y="29"/>
                  </a:moveTo>
                  <a:cubicBezTo>
                    <a:pt x="0" y="32"/>
                    <a:pt x="0" y="32"/>
                    <a:pt x="0" y="32"/>
                  </a:cubicBezTo>
                  <a:cubicBezTo>
                    <a:pt x="0" y="32"/>
                    <a:pt x="0" y="31"/>
                    <a:pt x="0" y="31"/>
                  </a:cubicBezTo>
                  <a:cubicBezTo>
                    <a:pt x="0" y="23"/>
                    <a:pt x="3" y="15"/>
                    <a:pt x="8" y="10"/>
                  </a:cubicBezTo>
                  <a:cubicBezTo>
                    <a:pt x="14" y="4"/>
                    <a:pt x="21" y="1"/>
                    <a:pt x="29" y="0"/>
                  </a:cubicBezTo>
                  <a:cubicBezTo>
                    <a:pt x="36" y="0"/>
                    <a:pt x="44" y="2"/>
                    <a:pt x="50" y="7"/>
                  </a:cubicBezTo>
                  <a:cubicBezTo>
                    <a:pt x="56" y="12"/>
                    <a:pt x="60" y="19"/>
                    <a:pt x="61" y="27"/>
                  </a:cubicBezTo>
                  <a:cubicBezTo>
                    <a:pt x="61" y="29"/>
                    <a:pt x="65" y="31"/>
                    <a:pt x="70" y="31"/>
                  </a:cubicBezTo>
                  <a:cubicBezTo>
                    <a:pt x="65" y="31"/>
                    <a:pt x="61" y="33"/>
                    <a:pt x="61" y="35"/>
                  </a:cubicBezTo>
                  <a:cubicBezTo>
                    <a:pt x="60" y="42"/>
                    <a:pt x="56" y="49"/>
                    <a:pt x="50" y="54"/>
                  </a:cubicBezTo>
                  <a:cubicBezTo>
                    <a:pt x="44" y="59"/>
                    <a:pt x="36" y="61"/>
                    <a:pt x="29" y="61"/>
                  </a:cubicBezTo>
                  <a:cubicBezTo>
                    <a:pt x="21" y="60"/>
                    <a:pt x="14" y="57"/>
                    <a:pt x="8" y="51"/>
                  </a:cubicBezTo>
                  <a:cubicBezTo>
                    <a:pt x="8" y="51"/>
                    <a:pt x="7" y="50"/>
                    <a:pt x="7" y="50"/>
                  </a:cubicBezTo>
                  <a:cubicBezTo>
                    <a:pt x="15" y="46"/>
                    <a:pt x="15" y="46"/>
                    <a:pt x="15" y="46"/>
                  </a:cubicBezTo>
                  <a:cubicBezTo>
                    <a:pt x="26" y="43"/>
                    <a:pt x="32" y="36"/>
                    <a:pt x="31" y="31"/>
                  </a:cubicBezTo>
                  <a:cubicBezTo>
                    <a:pt x="29" y="26"/>
                    <a:pt x="19" y="25"/>
                    <a:pt x="9" y="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3" name="Freeform 1018"/>
            <p:cNvSpPr>
              <a:spLocks/>
            </p:cNvSpPr>
            <p:nvPr/>
          </p:nvSpPr>
          <p:spPr bwMode="auto">
            <a:xfrm>
              <a:off x="570" y="1097"/>
              <a:ext cx="572" cy="693"/>
            </a:xfrm>
            <a:custGeom>
              <a:avLst/>
              <a:gdLst>
                <a:gd name="T0" fmla="*/ 1959 w 417"/>
                <a:gd name="T1" fmla="*/ 2162 h 504"/>
                <a:gd name="T2" fmla="*/ 1951 w 417"/>
                <a:gd name="T3" fmla="*/ 2410 h 504"/>
                <a:gd name="T4" fmla="*/ 1700 w 417"/>
                <a:gd name="T5" fmla="*/ 2404 h 504"/>
                <a:gd name="T6" fmla="*/ 1016 w 417"/>
                <a:gd name="T7" fmla="*/ 1665 h 504"/>
                <a:gd name="T8" fmla="*/ 325 w 417"/>
                <a:gd name="T9" fmla="*/ 2404 h 504"/>
                <a:gd name="T10" fmla="*/ 77 w 417"/>
                <a:gd name="T11" fmla="*/ 2410 h 504"/>
                <a:gd name="T12" fmla="*/ 67 w 417"/>
                <a:gd name="T13" fmla="*/ 2162 h 504"/>
                <a:gd name="T14" fmla="*/ 811 w 417"/>
                <a:gd name="T15" fmla="*/ 1363 h 504"/>
                <a:gd name="T16" fmla="*/ 826 w 417"/>
                <a:gd name="T17" fmla="*/ 1352 h 504"/>
                <a:gd name="T18" fmla="*/ 826 w 417"/>
                <a:gd name="T19" fmla="*/ 0 h 504"/>
                <a:gd name="T20" fmla="*/ 1203 w 417"/>
                <a:gd name="T21" fmla="*/ 0 h 504"/>
                <a:gd name="T22" fmla="*/ 1203 w 417"/>
                <a:gd name="T23" fmla="*/ 1352 h 504"/>
                <a:gd name="T24" fmla="*/ 1214 w 417"/>
                <a:gd name="T25" fmla="*/ 1363 h 504"/>
                <a:gd name="T26" fmla="*/ 1959 w 417"/>
                <a:gd name="T27" fmla="*/ 2162 h 5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7" h="504">
                  <a:moveTo>
                    <a:pt x="403" y="439"/>
                  </a:moveTo>
                  <a:cubicBezTo>
                    <a:pt x="417" y="454"/>
                    <a:pt x="416" y="476"/>
                    <a:pt x="402" y="490"/>
                  </a:cubicBezTo>
                  <a:cubicBezTo>
                    <a:pt x="387" y="504"/>
                    <a:pt x="364" y="503"/>
                    <a:pt x="350" y="489"/>
                  </a:cubicBezTo>
                  <a:cubicBezTo>
                    <a:pt x="209" y="339"/>
                    <a:pt x="209" y="339"/>
                    <a:pt x="209" y="339"/>
                  </a:cubicBezTo>
                  <a:cubicBezTo>
                    <a:pt x="67" y="489"/>
                    <a:pt x="67" y="489"/>
                    <a:pt x="67" y="489"/>
                  </a:cubicBezTo>
                  <a:cubicBezTo>
                    <a:pt x="53" y="503"/>
                    <a:pt x="30" y="504"/>
                    <a:pt x="16" y="490"/>
                  </a:cubicBezTo>
                  <a:cubicBezTo>
                    <a:pt x="1" y="476"/>
                    <a:pt x="0" y="454"/>
                    <a:pt x="14" y="439"/>
                  </a:cubicBezTo>
                  <a:cubicBezTo>
                    <a:pt x="167" y="277"/>
                    <a:pt x="167" y="277"/>
                    <a:pt x="167" y="277"/>
                  </a:cubicBezTo>
                  <a:cubicBezTo>
                    <a:pt x="168" y="276"/>
                    <a:pt x="169" y="275"/>
                    <a:pt x="170" y="275"/>
                  </a:cubicBezTo>
                  <a:cubicBezTo>
                    <a:pt x="170" y="0"/>
                    <a:pt x="170" y="0"/>
                    <a:pt x="170" y="0"/>
                  </a:cubicBezTo>
                  <a:cubicBezTo>
                    <a:pt x="248" y="0"/>
                    <a:pt x="248" y="0"/>
                    <a:pt x="248" y="0"/>
                  </a:cubicBezTo>
                  <a:cubicBezTo>
                    <a:pt x="248" y="275"/>
                    <a:pt x="248" y="275"/>
                    <a:pt x="248" y="275"/>
                  </a:cubicBezTo>
                  <a:cubicBezTo>
                    <a:pt x="248" y="275"/>
                    <a:pt x="249" y="276"/>
                    <a:pt x="250" y="277"/>
                  </a:cubicBezTo>
                  <a:lnTo>
                    <a:pt x="403" y="43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4" name="Freeform 1019"/>
            <p:cNvSpPr>
              <a:spLocks/>
            </p:cNvSpPr>
            <p:nvPr/>
          </p:nvSpPr>
          <p:spPr bwMode="auto">
            <a:xfrm>
              <a:off x="935" y="400"/>
              <a:ext cx="195" cy="197"/>
            </a:xfrm>
            <a:custGeom>
              <a:avLst/>
              <a:gdLst>
                <a:gd name="T0" fmla="*/ 658 w 141"/>
                <a:gd name="T1" fmla="*/ 306 h 143"/>
                <a:gd name="T2" fmla="*/ 714 w 141"/>
                <a:gd name="T3" fmla="*/ 353 h 143"/>
                <a:gd name="T4" fmla="*/ 658 w 141"/>
                <a:gd name="T5" fmla="*/ 402 h 143"/>
                <a:gd name="T6" fmla="*/ 531 w 141"/>
                <a:gd name="T7" fmla="*/ 628 h 143"/>
                <a:gd name="T8" fmla="*/ 281 w 141"/>
                <a:gd name="T9" fmla="*/ 698 h 143"/>
                <a:gd name="T10" fmla="*/ 89 w 141"/>
                <a:gd name="T11" fmla="*/ 628 h 143"/>
                <a:gd name="T12" fmla="*/ 400 w 141"/>
                <a:gd name="T13" fmla="*/ 180 h 143"/>
                <a:gd name="T14" fmla="*/ 0 w 141"/>
                <a:gd name="T15" fmla="*/ 180 h 143"/>
                <a:gd name="T16" fmla="*/ 50 w 141"/>
                <a:gd name="T17" fmla="*/ 116 h 143"/>
                <a:gd name="T18" fmla="*/ 281 w 141"/>
                <a:gd name="T19" fmla="*/ 1 h 143"/>
                <a:gd name="T20" fmla="*/ 531 w 141"/>
                <a:gd name="T21" fmla="*/ 84 h 143"/>
                <a:gd name="T22" fmla="*/ 658 w 141"/>
                <a:gd name="T23" fmla="*/ 306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1" h="143">
                  <a:moveTo>
                    <a:pt x="130" y="62"/>
                  </a:moveTo>
                  <a:cubicBezTo>
                    <a:pt x="131" y="67"/>
                    <a:pt x="135" y="71"/>
                    <a:pt x="141" y="71"/>
                  </a:cubicBezTo>
                  <a:cubicBezTo>
                    <a:pt x="135" y="71"/>
                    <a:pt x="131" y="76"/>
                    <a:pt x="130" y="81"/>
                  </a:cubicBezTo>
                  <a:cubicBezTo>
                    <a:pt x="128" y="98"/>
                    <a:pt x="119" y="115"/>
                    <a:pt x="105" y="126"/>
                  </a:cubicBezTo>
                  <a:cubicBezTo>
                    <a:pt x="92" y="137"/>
                    <a:pt x="74" y="143"/>
                    <a:pt x="56" y="141"/>
                  </a:cubicBezTo>
                  <a:cubicBezTo>
                    <a:pt x="42" y="140"/>
                    <a:pt x="28" y="135"/>
                    <a:pt x="17" y="126"/>
                  </a:cubicBezTo>
                  <a:cubicBezTo>
                    <a:pt x="79" y="36"/>
                    <a:pt x="79" y="36"/>
                    <a:pt x="79" y="36"/>
                  </a:cubicBezTo>
                  <a:cubicBezTo>
                    <a:pt x="0" y="36"/>
                    <a:pt x="0" y="36"/>
                    <a:pt x="0" y="36"/>
                  </a:cubicBezTo>
                  <a:cubicBezTo>
                    <a:pt x="3" y="32"/>
                    <a:pt x="6" y="27"/>
                    <a:pt x="10" y="23"/>
                  </a:cubicBezTo>
                  <a:cubicBezTo>
                    <a:pt x="22" y="11"/>
                    <a:pt x="39" y="2"/>
                    <a:pt x="56" y="1"/>
                  </a:cubicBezTo>
                  <a:cubicBezTo>
                    <a:pt x="74" y="0"/>
                    <a:pt x="92" y="6"/>
                    <a:pt x="105" y="17"/>
                  </a:cubicBezTo>
                  <a:cubicBezTo>
                    <a:pt x="119" y="28"/>
                    <a:pt x="128" y="44"/>
                    <a:pt x="130" y="6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5" name="Freeform 1020"/>
            <p:cNvSpPr>
              <a:spLocks/>
            </p:cNvSpPr>
            <p:nvPr/>
          </p:nvSpPr>
          <p:spPr bwMode="auto">
            <a:xfrm>
              <a:off x="922" y="477"/>
              <a:ext cx="73" cy="78"/>
            </a:xfrm>
            <a:custGeom>
              <a:avLst/>
              <a:gdLst>
                <a:gd name="T0" fmla="*/ 282 w 52"/>
                <a:gd name="T1" fmla="*/ 0 h 57"/>
                <a:gd name="T2" fmla="*/ 69 w 52"/>
                <a:gd name="T3" fmla="*/ 274 h 57"/>
                <a:gd name="T4" fmla="*/ 0 w 52"/>
                <a:gd name="T5" fmla="*/ 77 h 57"/>
                <a:gd name="T6" fmla="*/ 11 w 52"/>
                <a:gd name="T7" fmla="*/ 0 h 57"/>
                <a:gd name="T8" fmla="*/ 282 w 52"/>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7">
                  <a:moveTo>
                    <a:pt x="52" y="0"/>
                  </a:moveTo>
                  <a:cubicBezTo>
                    <a:pt x="13" y="57"/>
                    <a:pt x="13" y="57"/>
                    <a:pt x="13" y="57"/>
                  </a:cubicBezTo>
                  <a:cubicBezTo>
                    <a:pt x="5" y="45"/>
                    <a:pt x="0" y="31"/>
                    <a:pt x="0" y="16"/>
                  </a:cubicBezTo>
                  <a:cubicBezTo>
                    <a:pt x="0" y="11"/>
                    <a:pt x="1" y="5"/>
                    <a:pt x="2" y="0"/>
                  </a:cubicBezTo>
                  <a:lnTo>
                    <a:pt x="52"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6" name="Freeform 1021"/>
            <p:cNvSpPr>
              <a:spLocks/>
            </p:cNvSpPr>
            <p:nvPr/>
          </p:nvSpPr>
          <p:spPr bwMode="auto">
            <a:xfrm>
              <a:off x="645" y="620"/>
              <a:ext cx="320" cy="310"/>
            </a:xfrm>
            <a:custGeom>
              <a:avLst/>
              <a:gdLst>
                <a:gd name="T0" fmla="*/ 1085 w 233"/>
                <a:gd name="T1" fmla="*/ 475 h 226"/>
                <a:gd name="T2" fmla="*/ 1137 w 233"/>
                <a:gd name="T3" fmla="*/ 550 h 226"/>
                <a:gd name="T4" fmla="*/ 1085 w 233"/>
                <a:gd name="T5" fmla="*/ 623 h 226"/>
                <a:gd name="T6" fmla="*/ 889 w 233"/>
                <a:gd name="T7" fmla="*/ 966 h 226"/>
                <a:gd name="T8" fmla="*/ 507 w 233"/>
                <a:gd name="T9" fmla="*/ 1085 h 226"/>
                <a:gd name="T10" fmla="*/ 152 w 233"/>
                <a:gd name="T11" fmla="*/ 916 h 226"/>
                <a:gd name="T12" fmla="*/ 1 w 233"/>
                <a:gd name="T13" fmla="*/ 550 h 226"/>
                <a:gd name="T14" fmla="*/ 152 w 233"/>
                <a:gd name="T15" fmla="*/ 181 h 226"/>
                <a:gd name="T16" fmla="*/ 507 w 233"/>
                <a:gd name="T17" fmla="*/ 10 h 226"/>
                <a:gd name="T18" fmla="*/ 839 w 233"/>
                <a:gd name="T19" fmla="*/ 92 h 226"/>
                <a:gd name="T20" fmla="*/ 423 w 233"/>
                <a:gd name="T21" fmla="*/ 689 h 226"/>
                <a:gd name="T22" fmla="*/ 1082 w 233"/>
                <a:gd name="T23" fmla="*/ 442 h 226"/>
                <a:gd name="T24" fmla="*/ 1085 w 233"/>
                <a:gd name="T25" fmla="*/ 475 h 2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3" h="226">
                  <a:moveTo>
                    <a:pt x="222" y="98"/>
                  </a:moveTo>
                  <a:cubicBezTo>
                    <a:pt x="223" y="106"/>
                    <a:pt x="227" y="112"/>
                    <a:pt x="233" y="113"/>
                  </a:cubicBezTo>
                  <a:cubicBezTo>
                    <a:pt x="227" y="113"/>
                    <a:pt x="223" y="119"/>
                    <a:pt x="222" y="128"/>
                  </a:cubicBezTo>
                  <a:cubicBezTo>
                    <a:pt x="219" y="155"/>
                    <a:pt x="204" y="181"/>
                    <a:pt x="182" y="199"/>
                  </a:cubicBezTo>
                  <a:cubicBezTo>
                    <a:pt x="161" y="217"/>
                    <a:pt x="132" y="226"/>
                    <a:pt x="104" y="224"/>
                  </a:cubicBezTo>
                  <a:cubicBezTo>
                    <a:pt x="76" y="222"/>
                    <a:pt x="50" y="209"/>
                    <a:pt x="31" y="189"/>
                  </a:cubicBezTo>
                  <a:cubicBezTo>
                    <a:pt x="11" y="168"/>
                    <a:pt x="0" y="140"/>
                    <a:pt x="1" y="113"/>
                  </a:cubicBezTo>
                  <a:cubicBezTo>
                    <a:pt x="0" y="85"/>
                    <a:pt x="11" y="57"/>
                    <a:pt x="31" y="37"/>
                  </a:cubicBezTo>
                  <a:cubicBezTo>
                    <a:pt x="50" y="16"/>
                    <a:pt x="76" y="3"/>
                    <a:pt x="104" y="2"/>
                  </a:cubicBezTo>
                  <a:cubicBezTo>
                    <a:pt x="128" y="0"/>
                    <a:pt x="152" y="6"/>
                    <a:pt x="172" y="19"/>
                  </a:cubicBezTo>
                  <a:cubicBezTo>
                    <a:pt x="87" y="142"/>
                    <a:pt x="87" y="142"/>
                    <a:pt x="87" y="142"/>
                  </a:cubicBezTo>
                  <a:cubicBezTo>
                    <a:pt x="221" y="91"/>
                    <a:pt x="221" y="91"/>
                    <a:pt x="221" y="91"/>
                  </a:cubicBezTo>
                  <a:cubicBezTo>
                    <a:pt x="222" y="93"/>
                    <a:pt x="222" y="95"/>
                    <a:pt x="222" y="9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7" name="Freeform 1022"/>
            <p:cNvSpPr>
              <a:spLocks/>
            </p:cNvSpPr>
            <p:nvPr/>
          </p:nvSpPr>
          <p:spPr bwMode="auto">
            <a:xfrm>
              <a:off x="830" y="660"/>
              <a:ext cx="110" cy="102"/>
            </a:xfrm>
            <a:custGeom>
              <a:avLst/>
              <a:gdLst>
                <a:gd name="T0" fmla="*/ 393 w 80"/>
                <a:gd name="T1" fmla="*/ 228 h 73"/>
                <a:gd name="T2" fmla="*/ 0 w 80"/>
                <a:gd name="T3" fmla="*/ 390 h 73"/>
                <a:gd name="T4" fmla="*/ 250 w 80"/>
                <a:gd name="T5" fmla="*/ 0 h 73"/>
                <a:gd name="T6" fmla="*/ 393 w 80"/>
                <a:gd name="T7" fmla="*/ 228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73">
                  <a:moveTo>
                    <a:pt x="80" y="43"/>
                  </a:moveTo>
                  <a:cubicBezTo>
                    <a:pt x="0" y="73"/>
                    <a:pt x="0" y="73"/>
                    <a:pt x="0" y="73"/>
                  </a:cubicBezTo>
                  <a:cubicBezTo>
                    <a:pt x="51" y="0"/>
                    <a:pt x="51" y="0"/>
                    <a:pt x="51" y="0"/>
                  </a:cubicBezTo>
                  <a:cubicBezTo>
                    <a:pt x="64" y="12"/>
                    <a:pt x="74" y="27"/>
                    <a:pt x="80" y="4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08" name="Freeform 1023"/>
            <p:cNvSpPr>
              <a:spLocks/>
            </p:cNvSpPr>
            <p:nvPr/>
          </p:nvSpPr>
          <p:spPr bwMode="auto">
            <a:xfrm>
              <a:off x="445" y="287"/>
              <a:ext cx="280" cy="273"/>
            </a:xfrm>
            <a:custGeom>
              <a:avLst/>
              <a:gdLst>
                <a:gd name="T0" fmla="*/ 1012 w 203"/>
                <a:gd name="T1" fmla="*/ 496 h 198"/>
                <a:gd name="T2" fmla="*/ 963 w 203"/>
                <a:gd name="T3" fmla="*/ 556 h 198"/>
                <a:gd name="T4" fmla="*/ 961 w 203"/>
                <a:gd name="T5" fmla="*/ 593 h 198"/>
                <a:gd name="T6" fmla="*/ 648 w 203"/>
                <a:gd name="T7" fmla="*/ 593 h 198"/>
                <a:gd name="T8" fmla="*/ 552 w 203"/>
                <a:gd name="T9" fmla="*/ 643 h 198"/>
                <a:gd name="T10" fmla="*/ 648 w 203"/>
                <a:gd name="T11" fmla="*/ 687 h 198"/>
                <a:gd name="T12" fmla="*/ 928 w 203"/>
                <a:gd name="T13" fmla="*/ 687 h 198"/>
                <a:gd name="T14" fmla="*/ 789 w 203"/>
                <a:gd name="T15" fmla="*/ 867 h 198"/>
                <a:gd name="T16" fmla="*/ 450 w 203"/>
                <a:gd name="T17" fmla="*/ 975 h 198"/>
                <a:gd name="T18" fmla="*/ 131 w 203"/>
                <a:gd name="T19" fmla="*/ 823 h 198"/>
                <a:gd name="T20" fmla="*/ 0 w 203"/>
                <a:gd name="T21" fmla="*/ 496 h 198"/>
                <a:gd name="T22" fmla="*/ 131 w 203"/>
                <a:gd name="T23" fmla="*/ 165 h 198"/>
                <a:gd name="T24" fmla="*/ 450 w 203"/>
                <a:gd name="T25" fmla="*/ 11 h 198"/>
                <a:gd name="T26" fmla="*/ 789 w 203"/>
                <a:gd name="T27" fmla="*/ 120 h 198"/>
                <a:gd name="T28" fmla="*/ 963 w 203"/>
                <a:gd name="T29" fmla="*/ 430 h 198"/>
                <a:gd name="T30" fmla="*/ 1012 w 203"/>
                <a:gd name="T31" fmla="*/ 496 h 1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3" h="198">
                  <a:moveTo>
                    <a:pt x="203" y="99"/>
                  </a:moveTo>
                  <a:cubicBezTo>
                    <a:pt x="198" y="99"/>
                    <a:pt x="194" y="105"/>
                    <a:pt x="193" y="112"/>
                  </a:cubicBezTo>
                  <a:cubicBezTo>
                    <a:pt x="193" y="115"/>
                    <a:pt x="192" y="117"/>
                    <a:pt x="192" y="119"/>
                  </a:cubicBezTo>
                  <a:cubicBezTo>
                    <a:pt x="130" y="119"/>
                    <a:pt x="130" y="119"/>
                    <a:pt x="130" y="119"/>
                  </a:cubicBezTo>
                  <a:cubicBezTo>
                    <a:pt x="119" y="119"/>
                    <a:pt x="110" y="124"/>
                    <a:pt x="110" y="129"/>
                  </a:cubicBezTo>
                  <a:cubicBezTo>
                    <a:pt x="110" y="134"/>
                    <a:pt x="119" y="138"/>
                    <a:pt x="130" y="138"/>
                  </a:cubicBezTo>
                  <a:cubicBezTo>
                    <a:pt x="186" y="138"/>
                    <a:pt x="186" y="138"/>
                    <a:pt x="186" y="138"/>
                  </a:cubicBezTo>
                  <a:cubicBezTo>
                    <a:pt x="180" y="152"/>
                    <a:pt x="170" y="165"/>
                    <a:pt x="158" y="174"/>
                  </a:cubicBezTo>
                  <a:cubicBezTo>
                    <a:pt x="139" y="190"/>
                    <a:pt x="115" y="198"/>
                    <a:pt x="90" y="196"/>
                  </a:cubicBezTo>
                  <a:cubicBezTo>
                    <a:pt x="66" y="194"/>
                    <a:pt x="43" y="183"/>
                    <a:pt x="26" y="165"/>
                  </a:cubicBezTo>
                  <a:cubicBezTo>
                    <a:pt x="9" y="148"/>
                    <a:pt x="0" y="123"/>
                    <a:pt x="0" y="99"/>
                  </a:cubicBezTo>
                  <a:cubicBezTo>
                    <a:pt x="0" y="75"/>
                    <a:pt x="9" y="50"/>
                    <a:pt x="26" y="33"/>
                  </a:cubicBezTo>
                  <a:cubicBezTo>
                    <a:pt x="43" y="15"/>
                    <a:pt x="66" y="4"/>
                    <a:pt x="90" y="2"/>
                  </a:cubicBezTo>
                  <a:cubicBezTo>
                    <a:pt x="115" y="0"/>
                    <a:pt x="139" y="8"/>
                    <a:pt x="158" y="24"/>
                  </a:cubicBezTo>
                  <a:cubicBezTo>
                    <a:pt x="177" y="39"/>
                    <a:pt x="190" y="62"/>
                    <a:pt x="193" y="86"/>
                  </a:cubicBezTo>
                  <a:cubicBezTo>
                    <a:pt x="194" y="93"/>
                    <a:pt x="198" y="99"/>
                    <a:pt x="203" y="9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8199" name="Text Box 25"/>
          <p:cNvSpPr txBox="1">
            <a:spLocks noChangeArrowheads="1"/>
          </p:cNvSpPr>
          <p:nvPr/>
        </p:nvSpPr>
        <p:spPr bwMode="auto">
          <a:xfrm>
            <a:off x="4765675"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eaLnBrk="1" hangingPunct="1"/>
            <a:r>
              <a:rPr lang="zh-CN" altLang="en-US" sz="3300">
                <a:solidFill>
                  <a:schemeClr val="bg1"/>
                </a:solidFill>
                <a:sym typeface="微软雅黑" pitchFamily="34" charset="-122"/>
              </a:rPr>
              <a:t>Ⅱ</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p:cNvSpPr>
          <p:nvPr/>
        </p:nvSpPr>
        <p:spPr bwMode="auto">
          <a:xfrm>
            <a:off x="3671888" y="0"/>
            <a:ext cx="2814637" cy="579438"/>
          </a:xfrm>
          <a:custGeom>
            <a:avLst/>
            <a:gdLst>
              <a:gd name="T0" fmla="*/ 0 w 21600"/>
              <a:gd name="T1" fmla="*/ 0 h 21600"/>
              <a:gd name="T2" fmla="*/ 2147483647 w 21600"/>
              <a:gd name="T3" fmla="*/ 2147483647 h 21600"/>
              <a:gd name="T4" fmla="*/ 2147483647 w 21600"/>
              <a:gd name="T5" fmla="*/ 2147483647 h 21600"/>
              <a:gd name="T6" fmla="*/ 214748364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9219"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lnSpc>
                <a:spcPct val="110000"/>
              </a:lnSpc>
            </a:pPr>
            <a:endParaRPr lang="zh-CN" altLang="en-US" sz="2800" b="1">
              <a:solidFill>
                <a:srgbClr val="4C4E50"/>
              </a:solidFill>
              <a:latin typeface="微软雅黑" pitchFamily="34" charset="-122"/>
              <a:ea typeface="微软雅黑" pitchFamily="34" charset="-122"/>
            </a:endParaRPr>
          </a:p>
        </p:txBody>
      </p:sp>
      <p:sp>
        <p:nvSpPr>
          <p:cNvPr id="9220"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itchFamily="34" charset="0"/>
                <a:ea typeface="宋体" pitchFamily="2" charset="-122"/>
              </a:defRPr>
            </a:lvl1pPr>
            <a:lvl2pPr marL="742950" indent="-285750">
              <a:defRPr sz="1700">
                <a:solidFill>
                  <a:schemeClr val="tx1"/>
                </a:solidFill>
                <a:latin typeface="Arial" pitchFamily="34" charset="0"/>
                <a:ea typeface="宋体" pitchFamily="2" charset="-122"/>
              </a:defRPr>
            </a:lvl2pPr>
            <a:lvl3pPr marL="1143000" indent="-228600">
              <a:defRPr sz="1700">
                <a:solidFill>
                  <a:schemeClr val="tx1"/>
                </a:solidFill>
                <a:latin typeface="Arial" pitchFamily="34" charset="0"/>
                <a:ea typeface="宋体" pitchFamily="2" charset="-122"/>
              </a:defRPr>
            </a:lvl3pPr>
            <a:lvl4pPr marL="1600200" indent="-228600">
              <a:defRPr sz="1700">
                <a:solidFill>
                  <a:schemeClr val="tx1"/>
                </a:solidFill>
                <a:latin typeface="Arial" pitchFamily="34" charset="0"/>
                <a:ea typeface="宋体" pitchFamily="2" charset="-122"/>
              </a:defRPr>
            </a:lvl4pPr>
            <a:lvl5pPr marL="2057400" indent="-228600">
              <a:defRPr sz="17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700">
                <a:solidFill>
                  <a:schemeClr val="tx1"/>
                </a:solidFill>
                <a:latin typeface="Arial" pitchFamily="34" charset="0"/>
                <a:ea typeface="宋体" pitchFamily="2" charset="-122"/>
              </a:defRPr>
            </a:lvl9pPr>
          </a:lstStyle>
          <a:p>
            <a:pPr algn="ctr" eaLnBrk="1" hangingPunct="1"/>
            <a:r>
              <a:rPr lang="zh-CN" altLang="en-US" sz="1900">
                <a:ea typeface="微软雅黑" pitchFamily="34" charset="-122"/>
              </a:rPr>
              <a:t>◆项目背景◆</a:t>
            </a:r>
          </a:p>
          <a:p>
            <a:pPr algn="ctr" eaLnBrk="1" hangingPunct="1"/>
            <a:r>
              <a:rPr lang="zh-CN" altLang="en-US" sz="1200">
                <a:latin typeface="微软雅黑 Light" pitchFamily="2" charset="-122"/>
                <a:ea typeface="微软雅黑 Light" pitchFamily="2" charset="-122"/>
              </a:rPr>
              <a:t>Project background</a:t>
            </a:r>
          </a:p>
        </p:txBody>
      </p:sp>
      <p:sp>
        <p:nvSpPr>
          <p:cNvPr id="9221" name="Rectangle 35"/>
          <p:cNvSpPr>
            <a:spLocks noChangeArrowheads="1"/>
          </p:cNvSpPr>
          <p:nvPr/>
        </p:nvSpPr>
        <p:spPr bwMode="auto">
          <a:xfrm>
            <a:off x="0" y="1497013"/>
            <a:ext cx="4949825" cy="517525"/>
          </a:xfrm>
          <a:prstGeom prst="rect">
            <a:avLst/>
          </a:prstGeom>
          <a:solidFill>
            <a:srgbClr val="C994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endParaRPr lang="zh-CN" altLang="en-US" sz="800">
              <a:solidFill>
                <a:srgbClr val="000000"/>
              </a:solidFill>
              <a:latin typeface="微软雅黑" pitchFamily="34" charset="-122"/>
              <a:sym typeface="微软雅黑" pitchFamily="34" charset="-122"/>
            </a:endParaRPr>
          </a:p>
        </p:txBody>
      </p:sp>
      <p:sp>
        <p:nvSpPr>
          <p:cNvPr id="9222" name="Rectangle 39"/>
          <p:cNvSpPr>
            <a:spLocks noChangeArrowheads="1"/>
          </p:cNvSpPr>
          <p:nvPr/>
        </p:nvSpPr>
        <p:spPr bwMode="auto">
          <a:xfrm>
            <a:off x="1311275" y="2254250"/>
            <a:ext cx="3638550" cy="125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30000"/>
              </a:lnSpc>
            </a:pPr>
            <a:r>
              <a:rPr lang="en-US" altLang="zh-CN" sz="1000">
                <a:solidFill>
                  <a:srgbClr val="B2B2B2"/>
                </a:solidFill>
                <a:latin typeface="微软雅黑" pitchFamily="34" charset="-122"/>
                <a:sym typeface="Droid Sans" pitchFamily="2" charset="-122"/>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9223" name="Rectangle 39"/>
          <p:cNvSpPr>
            <a:spLocks noChangeArrowheads="1"/>
          </p:cNvSpPr>
          <p:nvPr/>
        </p:nvSpPr>
        <p:spPr bwMode="auto">
          <a:xfrm>
            <a:off x="1311275" y="3208338"/>
            <a:ext cx="3638550" cy="1258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eaLnBrk="1" hangingPunct="1">
              <a:lnSpc>
                <a:spcPct val="130000"/>
              </a:lnSpc>
            </a:pPr>
            <a:r>
              <a:rPr lang="en-US" altLang="zh-CN" sz="1000">
                <a:solidFill>
                  <a:srgbClr val="B2B2B2"/>
                </a:solidFill>
                <a:latin typeface="微软雅黑" pitchFamily="34" charset="-122"/>
                <a:sym typeface="Droid Sans" pitchFamily="2" charset="-122"/>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9224" name="Rectangle 6"/>
          <p:cNvSpPr>
            <a:spLocks noChangeArrowheads="1"/>
          </p:cNvSpPr>
          <p:nvPr/>
        </p:nvSpPr>
        <p:spPr bwMode="auto">
          <a:xfrm>
            <a:off x="1311275" y="1641475"/>
            <a:ext cx="35020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eaLnBrk="1" hangingPunct="1"/>
            <a:r>
              <a:rPr lang="en-US" sz="2200">
                <a:solidFill>
                  <a:schemeClr val="bg1"/>
                </a:solidFill>
                <a:latin typeface="微软雅黑" pitchFamily="34" charset="-122"/>
                <a:ea typeface="微软雅黑" pitchFamily="34" charset="-122"/>
                <a:sym typeface="Bevan" charset="-122"/>
              </a:rPr>
              <a:t>写入标题</a:t>
            </a:r>
          </a:p>
        </p:txBody>
      </p:sp>
      <p:pic>
        <p:nvPicPr>
          <p:cNvPr id="9225" name="Picture 4" descr="http://cdn.duitang.com/uploads/item/201210/08/20121008093644_xArai.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1489075"/>
            <a:ext cx="4410075" cy="3106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theme/theme1.xml><?xml version="1.0" encoding="utf-8"?>
<a:theme xmlns:a="http://schemas.openxmlformats.org/drawingml/2006/main" name="清风素材 https://12sc.taobao.com">
  <a:themeElements>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7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7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TotalTime>
  <Words>1512</Words>
  <Application>Microsoft Office PowerPoint</Application>
  <PresentationFormat>自定义</PresentationFormat>
  <Paragraphs>242</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Calibri Light</vt:lpstr>
      <vt:lpstr>Wingdings</vt:lpstr>
      <vt:lpstr>Droid Sans</vt:lpstr>
      <vt:lpstr>Bevan</vt:lpstr>
      <vt:lpstr>Calibri</vt:lpstr>
      <vt:lpstr>Arial Narrow</vt:lpstr>
      <vt:lpstr>Gill Sans</vt:lpstr>
      <vt:lpstr>ヒラギノ角ゴ ProN W3</vt:lpstr>
      <vt:lpstr>微软雅黑 Light</vt:lpstr>
      <vt:lpstr>微软雅黑</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6</cp:revision>
  <dcterms:modified xsi:type="dcterms:W3CDTF">2016-09-26T02:12:27Z</dcterms:modified>
  <cp:category>12sc.taobao.com</cp:category>
  <cp:contentStatus>12sc.taobao.com</cp:contentStatus>
</cp:coreProperties>
</file>