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9"/>
  </p:notesMasterIdLst>
  <p:sldIdLst>
    <p:sldId id="330" r:id="rId2"/>
    <p:sldId id="256" r:id="rId3"/>
    <p:sldId id="325" r:id="rId4"/>
    <p:sldId id="320" r:id="rId5"/>
    <p:sldId id="309" r:id="rId6"/>
    <p:sldId id="311" r:id="rId7"/>
    <p:sldId id="313" r:id="rId8"/>
    <p:sldId id="323" r:id="rId9"/>
    <p:sldId id="324" r:id="rId10"/>
    <p:sldId id="310" r:id="rId11"/>
    <p:sldId id="289" r:id="rId12"/>
    <p:sldId id="292" r:id="rId13"/>
    <p:sldId id="288" r:id="rId14"/>
    <p:sldId id="315" r:id="rId15"/>
    <p:sldId id="308" r:id="rId16"/>
    <p:sldId id="326" r:id="rId17"/>
    <p:sldId id="300" r:id="rId18"/>
    <p:sldId id="301" r:id="rId19"/>
    <p:sldId id="287" r:id="rId20"/>
    <p:sldId id="314" r:id="rId21"/>
    <p:sldId id="258" r:id="rId22"/>
    <p:sldId id="321" r:id="rId23"/>
    <p:sldId id="327" r:id="rId24"/>
    <p:sldId id="290" r:id="rId25"/>
    <p:sldId id="322" r:id="rId26"/>
    <p:sldId id="307" r:id="rId27"/>
    <p:sldId id="293" r:id="rId28"/>
    <p:sldId id="294" r:id="rId29"/>
    <p:sldId id="296" r:id="rId30"/>
    <p:sldId id="328" r:id="rId31"/>
    <p:sldId id="298" r:id="rId32"/>
    <p:sldId id="299" r:id="rId33"/>
    <p:sldId id="302" r:id="rId34"/>
    <p:sldId id="312" r:id="rId35"/>
    <p:sldId id="303" r:id="rId36"/>
    <p:sldId id="306" r:id="rId37"/>
    <p:sldId id="331" r:id="rId38"/>
  </p:sldIdLst>
  <p:sldSz cx="12198350" cy="6859588"/>
  <p:notesSz cx="6858000" cy="9144000"/>
  <p:embeddedFontLst>
    <p:embeddedFont>
      <p:font typeface="微软雅黑" panose="020B0503020204020204" pitchFamily="34" charset="-122"/>
      <p:regular r:id="rId40"/>
      <p:bold r:id="rId41"/>
    </p:embeddedFont>
    <p:embeddedFont>
      <p:font typeface="华文黑体" panose="02010600030101010101" charset="-122"/>
      <p:regular r:id="rId42"/>
    </p:embeddedFont>
    <p:embeddedFont>
      <p:font typeface="Gulim" panose="020B0604020202020204" charset="-127"/>
      <p:regular r:id="rId43"/>
    </p:embeddedFont>
    <p:embeddedFont>
      <p:font typeface="Calibri" panose="020F0502020204030204" pitchFamily="34" charset="0"/>
      <p:regular r:id="rId44"/>
      <p:bold r:id="rId45"/>
      <p:italic r:id="rId46"/>
      <p:boldItalic r:id="rId47"/>
    </p:embeddedFont>
    <p:embeddedFont>
      <p:font typeface="맑은 고딕" panose="020B0503020000020004" pitchFamily="34" charset="-127"/>
      <p:regular r:id="rId48"/>
      <p:bold r:id="rId49"/>
    </p:embeddedFont>
    <p:embeddedFont>
      <p:font typeface="Arial Black" panose="020B0A04020102020204" pitchFamily="34" charset="0"/>
      <p:bold r:id="rId50"/>
    </p:embeddedFont>
    <p:embeddedFont>
      <p:font typeface="Impact" panose="020B0806030902050204" pitchFamily="34" charset="0"/>
      <p:regular r:id="rId51"/>
    </p:embeddedFont>
    <p:embeddedFont>
      <p:font typeface="Arial Unicode MS" panose="020B0604020202020204" pitchFamily="34" charset="-122"/>
      <p:regular r:id="rId52"/>
    </p:embeddedFont>
    <p:embeddedFont>
      <p:font typeface="Roboto condensed" panose="02000000000000000000" pitchFamily="2" charset="0"/>
      <p:regular r:id="rId53"/>
    </p:embeddedFont>
  </p:embeddedFontLst>
  <p:defaultTex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835"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9270" algn="l" defTabSz="1219200" rtl="0" eaLnBrk="1" latinLnBrk="0" hangingPunct="1">
      <a:defRPr sz="2400" kern="1200">
        <a:solidFill>
          <a:schemeClr val="tx1"/>
        </a:solidFill>
        <a:latin typeface="+mn-lt"/>
        <a:ea typeface="+mn-ea"/>
        <a:cs typeface="+mn-cs"/>
      </a:defRPr>
    </a:lvl6pPr>
    <a:lvl7pPr marL="3658870" algn="l" defTabSz="1219200" rtl="0" eaLnBrk="1" latinLnBrk="0" hangingPunct="1">
      <a:defRPr sz="2400" kern="1200">
        <a:solidFill>
          <a:schemeClr val="tx1"/>
        </a:solidFill>
        <a:latin typeface="+mn-lt"/>
        <a:ea typeface="+mn-ea"/>
        <a:cs typeface="+mn-cs"/>
      </a:defRPr>
    </a:lvl7pPr>
    <a:lvl8pPr marL="4268470" algn="l" defTabSz="1219200" rtl="0" eaLnBrk="1" latinLnBrk="0" hangingPunct="1">
      <a:defRPr sz="2400" kern="1200">
        <a:solidFill>
          <a:schemeClr val="tx1"/>
        </a:solidFill>
        <a:latin typeface="+mn-lt"/>
        <a:ea typeface="+mn-ea"/>
        <a:cs typeface="+mn-cs"/>
      </a:defRPr>
    </a:lvl8pPr>
    <a:lvl9pPr marL="4878705" algn="l" defTabSz="1219200"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78AFF"/>
    <a:srgbClr val="0099CC"/>
    <a:srgbClr val="4F99FF"/>
    <a:srgbClr val="FFC400"/>
    <a:srgbClr val="005DA2"/>
    <a:srgbClr val="FFD347"/>
    <a:srgbClr val="FFC91D"/>
    <a:srgbClr val="0071C1"/>
    <a:srgbClr val="4144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1842" y="-576"/>
      </p:cViewPr>
      <p:guideLst>
        <p:guide orient="horz" pos="2220"/>
        <p:guide pos="3842"/>
      </p:guideLst>
    </p:cSldViewPr>
  </p:slideViewPr>
  <p:notesTextViewPr>
    <p:cViewPr>
      <p:scale>
        <a:sx n="1" d="1"/>
        <a:sy n="1" d="1"/>
      </p:scale>
      <p:origin x="0" y="0"/>
    </p:cViewPr>
  </p:notesTextViewPr>
  <p:sorterViewPr>
    <p:cViewPr>
      <p:scale>
        <a:sx n="130" d="100"/>
        <a:sy n="130" d="100"/>
      </p:scale>
      <p:origin x="0" y="441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3.fntdata"/><Relationship Id="rId47" Type="http://schemas.openxmlformats.org/officeDocument/2006/relationships/font" Target="fonts/font8.fntdata"/><Relationship Id="rId50" Type="http://schemas.openxmlformats.org/officeDocument/2006/relationships/font" Target="fonts/font11.fntdata"/><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7.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2.fntdata"/><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1.fntdata"/><Relationship Id="rId45" Type="http://schemas.openxmlformats.org/officeDocument/2006/relationships/font" Target="fonts/font6.fntdata"/><Relationship Id="rId53" Type="http://schemas.openxmlformats.org/officeDocument/2006/relationships/font" Target="fonts/font14.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0.fntdata"/><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5.fntdata"/><Relationship Id="rId52" Type="http://schemas.openxmlformats.org/officeDocument/2006/relationships/font" Target="fonts/font1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4.fntdata"/><Relationship Id="rId48" Type="http://schemas.openxmlformats.org/officeDocument/2006/relationships/font" Target="fonts/font9.fntdata"/><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font" Target="fonts/font12.fntdata"/><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62AE03-6EE8-41FD-8A37-86C6BC5E264F}" type="datetimeFigureOut">
              <a:rPr lang="zh-CN" altLang="en-US" smtClean="0"/>
              <a:t>2016/7/22 Friday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21FD59-C920-460C-B1C9-0346C59420B0}" type="slidenum">
              <a:rPr lang="zh-CN" altLang="en-US" smtClean="0"/>
              <a:t>‹#›</a:t>
            </a:fld>
            <a:endParaRPr lang="zh-CN" altLang="en-US"/>
          </a:p>
        </p:txBody>
      </p:sp>
    </p:spTree>
    <p:extLst>
      <p:ext uri="{BB962C8B-B14F-4D97-AF65-F5344CB8AC3E}">
        <p14:creationId xmlns:p14="http://schemas.microsoft.com/office/powerpoint/2010/main" val="1915036296"/>
      </p:ext>
    </p:extLst>
  </p:cSld>
  <p:clrMap bg1="lt1" tx1="dk1" bg2="lt2" tx2="dk2" accent1="accent1" accent2="accent2" accent3="accent3" accent4="accent4" accent5="accent5" accent6="accent6" hlink="hlink" folHlink="folHlink"/>
  <p:notesStyle>
    <a:lvl1pPr marL="0" algn="l" defTabSz="1219200" rtl="0" eaLnBrk="1" latinLnBrk="0" hangingPunct="1">
      <a:defRPr sz="1600" kern="1200">
        <a:solidFill>
          <a:schemeClr val="tx1"/>
        </a:solidFill>
        <a:latin typeface="+mn-lt"/>
        <a:ea typeface="+mn-ea"/>
        <a:cs typeface="+mn-cs"/>
      </a:defRPr>
    </a:lvl1pPr>
    <a:lvl2pPr marL="609600" algn="l" defTabSz="1219200" rtl="0" eaLnBrk="1" latinLnBrk="0" hangingPunct="1">
      <a:defRPr sz="1600" kern="1200">
        <a:solidFill>
          <a:schemeClr val="tx1"/>
        </a:solidFill>
        <a:latin typeface="+mn-lt"/>
        <a:ea typeface="+mn-ea"/>
        <a:cs typeface="+mn-cs"/>
      </a:defRPr>
    </a:lvl2pPr>
    <a:lvl3pPr marL="1219835" algn="l" defTabSz="1219200" rtl="0" eaLnBrk="1" latinLnBrk="0" hangingPunct="1">
      <a:defRPr sz="1600" kern="1200">
        <a:solidFill>
          <a:schemeClr val="tx1"/>
        </a:solidFill>
        <a:latin typeface="+mn-lt"/>
        <a:ea typeface="+mn-ea"/>
        <a:cs typeface="+mn-cs"/>
      </a:defRPr>
    </a:lvl3pPr>
    <a:lvl4pPr marL="1829435" algn="l" defTabSz="1219200" rtl="0" eaLnBrk="1" latinLnBrk="0" hangingPunct="1">
      <a:defRPr sz="1600" kern="1200">
        <a:solidFill>
          <a:schemeClr val="tx1"/>
        </a:solidFill>
        <a:latin typeface="+mn-lt"/>
        <a:ea typeface="+mn-ea"/>
        <a:cs typeface="+mn-cs"/>
      </a:defRPr>
    </a:lvl4pPr>
    <a:lvl5pPr marL="2439035" algn="l" defTabSz="1219200" rtl="0" eaLnBrk="1" latinLnBrk="0" hangingPunct="1">
      <a:defRPr sz="1600" kern="1200">
        <a:solidFill>
          <a:schemeClr val="tx1"/>
        </a:solidFill>
        <a:latin typeface="+mn-lt"/>
        <a:ea typeface="+mn-ea"/>
        <a:cs typeface="+mn-cs"/>
      </a:defRPr>
    </a:lvl5pPr>
    <a:lvl6pPr marL="3049270" algn="l" defTabSz="1219200" rtl="0" eaLnBrk="1" latinLnBrk="0" hangingPunct="1">
      <a:defRPr sz="1600" kern="1200">
        <a:solidFill>
          <a:schemeClr val="tx1"/>
        </a:solidFill>
        <a:latin typeface="+mn-lt"/>
        <a:ea typeface="+mn-ea"/>
        <a:cs typeface="+mn-cs"/>
      </a:defRPr>
    </a:lvl6pPr>
    <a:lvl7pPr marL="3658870" algn="l" defTabSz="1219200" rtl="0" eaLnBrk="1" latinLnBrk="0" hangingPunct="1">
      <a:defRPr sz="1600" kern="1200">
        <a:solidFill>
          <a:schemeClr val="tx1"/>
        </a:solidFill>
        <a:latin typeface="+mn-lt"/>
        <a:ea typeface="+mn-ea"/>
        <a:cs typeface="+mn-cs"/>
      </a:defRPr>
    </a:lvl7pPr>
    <a:lvl8pPr marL="4268470" algn="l" defTabSz="1219200" rtl="0" eaLnBrk="1" latinLnBrk="0" hangingPunct="1">
      <a:defRPr sz="1600" kern="1200">
        <a:solidFill>
          <a:schemeClr val="tx1"/>
        </a:solidFill>
        <a:latin typeface="+mn-lt"/>
        <a:ea typeface="+mn-ea"/>
        <a:cs typeface="+mn-cs"/>
      </a:defRPr>
    </a:lvl8pPr>
    <a:lvl9pPr marL="4878705"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35</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36</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920" y="273112"/>
            <a:ext cx="4013173" cy="1162320"/>
          </a:xfrm>
          <a:prstGeom prst="rect">
            <a:avLst/>
          </a:prstGeom>
        </p:spPr>
        <p:txBody>
          <a:bodyPr lIns="121963" tIns="60981" rIns="121963" bIns="60981" anchor="b"/>
          <a:lstStyle>
            <a:lvl1pPr algn="l">
              <a:defRPr sz="27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9216" y="273114"/>
            <a:ext cx="6819216" cy="5854469"/>
          </a:xfrm>
          <a:prstGeom prst="rect">
            <a:avLst/>
          </a:prstGeom>
        </p:spPr>
        <p:txBody>
          <a:bodyPr lIns="121963" tIns="60981" rIns="121963" bIns="60981"/>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920" y="1435434"/>
            <a:ext cx="4013173" cy="4692149"/>
          </a:xfrm>
          <a:prstGeom prst="rect">
            <a:avLst/>
          </a:prstGeom>
        </p:spPr>
        <p:txBody>
          <a:bodyPr lIns="121963" tIns="60981" rIns="121963" bIns="60981"/>
          <a:lstStyle>
            <a:lvl1pPr marL="0" indent="0">
              <a:buNone/>
              <a:defRPr sz="1900"/>
            </a:lvl1pPr>
            <a:lvl2pPr marL="609600" indent="0">
              <a:buNone/>
              <a:defRPr sz="1600"/>
            </a:lvl2pPr>
            <a:lvl3pPr marL="1219835" indent="0">
              <a:buNone/>
              <a:defRPr sz="1300"/>
            </a:lvl3pPr>
            <a:lvl4pPr marL="1829435" indent="0">
              <a:buNone/>
              <a:defRPr sz="1200"/>
            </a:lvl4pPr>
            <a:lvl5pPr marL="2439035" indent="0">
              <a:buNone/>
              <a:defRPr sz="1200"/>
            </a:lvl5pPr>
            <a:lvl6pPr marL="3049270" indent="0">
              <a:buNone/>
              <a:defRPr sz="1200"/>
            </a:lvl6pPr>
            <a:lvl7pPr marL="3658870" indent="0">
              <a:buNone/>
              <a:defRPr sz="1200"/>
            </a:lvl7pPr>
            <a:lvl8pPr marL="4268470" indent="0">
              <a:buNone/>
              <a:defRPr sz="1200"/>
            </a:lvl8pPr>
            <a:lvl9pPr marL="4878705"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2016/7/22 Friday</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962" y="4801712"/>
            <a:ext cx="7319010" cy="566870"/>
          </a:xfrm>
          <a:prstGeom prst="rect">
            <a:avLst/>
          </a:prstGeom>
        </p:spPr>
        <p:txBody>
          <a:bodyPr lIns="121963" tIns="60981" rIns="121963" bIns="60981" anchor="b"/>
          <a:lstStyle>
            <a:lvl1pPr algn="l">
              <a:defRPr sz="27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962" y="612916"/>
            <a:ext cx="7319010" cy="4115753"/>
          </a:xfrm>
          <a:prstGeom prst="rect">
            <a:avLst/>
          </a:prstGeom>
        </p:spPr>
        <p:txBody>
          <a:bodyPr lIns="121963" tIns="60981" rIns="121963" bIns="60981"/>
          <a:lstStyle>
            <a:lvl1pPr marL="0" indent="0">
              <a:buNone/>
              <a:defRPr sz="4300"/>
            </a:lvl1pPr>
            <a:lvl2pPr marL="609600" indent="0">
              <a:buNone/>
              <a:defRPr sz="3700"/>
            </a:lvl2pPr>
            <a:lvl3pPr marL="1219835" indent="0">
              <a:buNone/>
              <a:defRPr sz="3200"/>
            </a:lvl3pPr>
            <a:lvl4pPr marL="1829435" indent="0">
              <a:buNone/>
              <a:defRPr sz="2700"/>
            </a:lvl4pPr>
            <a:lvl5pPr marL="2439035" indent="0">
              <a:buNone/>
              <a:defRPr sz="2700"/>
            </a:lvl5pPr>
            <a:lvl6pPr marL="3049270" indent="0">
              <a:buNone/>
              <a:defRPr sz="2700"/>
            </a:lvl6pPr>
            <a:lvl7pPr marL="3658870" indent="0">
              <a:buNone/>
              <a:defRPr sz="2700"/>
            </a:lvl7pPr>
            <a:lvl8pPr marL="4268470" indent="0">
              <a:buNone/>
              <a:defRPr sz="2700"/>
            </a:lvl8pPr>
            <a:lvl9pPr marL="4878705" indent="0">
              <a:buNone/>
              <a:defRPr sz="2700"/>
            </a:lvl9pPr>
          </a:lstStyle>
          <a:p>
            <a:endParaRPr lang="zh-CN" altLang="en-US"/>
          </a:p>
        </p:txBody>
      </p:sp>
      <p:sp>
        <p:nvSpPr>
          <p:cNvPr id="4" name="文本占位符 3"/>
          <p:cNvSpPr>
            <a:spLocks noGrp="1"/>
          </p:cNvSpPr>
          <p:nvPr>
            <p:ph type="body" sz="half" idx="2"/>
          </p:nvPr>
        </p:nvSpPr>
        <p:spPr>
          <a:xfrm>
            <a:off x="2390962" y="5368581"/>
            <a:ext cx="7319010" cy="805049"/>
          </a:xfrm>
          <a:prstGeom prst="rect">
            <a:avLst/>
          </a:prstGeom>
        </p:spPr>
        <p:txBody>
          <a:bodyPr lIns="121963" tIns="60981" rIns="121963" bIns="60981"/>
          <a:lstStyle>
            <a:lvl1pPr marL="0" indent="0">
              <a:buNone/>
              <a:defRPr sz="1900"/>
            </a:lvl1pPr>
            <a:lvl2pPr marL="609600" indent="0">
              <a:buNone/>
              <a:defRPr sz="1600"/>
            </a:lvl2pPr>
            <a:lvl3pPr marL="1219835" indent="0">
              <a:buNone/>
              <a:defRPr sz="1300"/>
            </a:lvl3pPr>
            <a:lvl4pPr marL="1829435" indent="0">
              <a:buNone/>
              <a:defRPr sz="1200"/>
            </a:lvl4pPr>
            <a:lvl5pPr marL="2439035" indent="0">
              <a:buNone/>
              <a:defRPr sz="1200"/>
            </a:lvl5pPr>
            <a:lvl6pPr marL="3049270" indent="0">
              <a:buNone/>
              <a:defRPr sz="1200"/>
            </a:lvl6pPr>
            <a:lvl7pPr marL="3658870" indent="0">
              <a:buNone/>
              <a:defRPr sz="1200"/>
            </a:lvl7pPr>
            <a:lvl8pPr marL="4268470" indent="0">
              <a:buNone/>
              <a:defRPr sz="1200"/>
            </a:lvl8pPr>
            <a:lvl9pPr marL="4878705"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2016/7/22 Friday</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918" y="1600572"/>
            <a:ext cx="10978515" cy="4527011"/>
          </a:xfrm>
          <a:prstGeom prst="rect">
            <a:avLst/>
          </a:prstGeom>
        </p:spPr>
        <p:txBody>
          <a:bodyPr vert="eaVert" lIns="121963" tIns="60981" rIns="121963" bIns="6098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2016/7/22 Friday</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804" y="206422"/>
            <a:ext cx="2744629" cy="4388867"/>
          </a:xfrm>
          <a:prstGeom prst="rect">
            <a:avLst/>
          </a:prstGeom>
        </p:spPr>
        <p:txBody>
          <a:bodyPr vert="eaVert" lIns="121963" tIns="60981" rIns="121963" bIns="60981"/>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918" y="206422"/>
            <a:ext cx="8030580" cy="4388867"/>
          </a:xfrm>
          <a:prstGeom prst="rect">
            <a:avLst/>
          </a:prstGeom>
        </p:spPr>
        <p:txBody>
          <a:bodyPr vert="eaVert" lIns="121963" tIns="60981" rIns="121963" bIns="6098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2016/7/22 Friday</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1_节标题">
    <p:spTree>
      <p:nvGrpSpPr>
        <p:cNvPr id="1" name=""/>
        <p:cNvGrpSpPr/>
        <p:nvPr/>
      </p:nvGrpSpPr>
      <p:grpSpPr>
        <a:xfrm>
          <a:off x="0" y="0"/>
          <a:ext cx="0" cy="0"/>
          <a:chOff x="0" y="0"/>
          <a:chExt cx="0" cy="0"/>
        </a:xfrm>
      </p:grpSpPr>
      <p:pic>
        <p:nvPicPr>
          <p:cNvPr id="8" name="Picture 2" descr="F:\桌面文件\ppt底图.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050" y="3177"/>
            <a:ext cx="12310913"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userDrawn="1"/>
        </p:nvSpPr>
        <p:spPr>
          <a:xfrm>
            <a:off x="-19371" y="0"/>
            <a:ext cx="12311234" cy="6859588"/>
          </a:xfrm>
          <a:prstGeom prst="rect">
            <a:avLst/>
          </a:prstGeom>
          <a:gradFill flip="none" rotWithShape="1">
            <a:gsLst>
              <a:gs pos="0">
                <a:schemeClr val="bg1">
                  <a:alpha val="0"/>
                </a:schemeClr>
              </a:gs>
              <a:gs pos="30000">
                <a:schemeClr val="bg1">
                  <a:alpha val="0"/>
                </a:schemeClr>
              </a:gs>
              <a:gs pos="98000">
                <a:schemeClr val="tx1">
                  <a:alpha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anchor="ctr"/>
          <a:lstStyle/>
          <a:p>
            <a:pPr algn="ctr" eaLnBrk="0" hangingPunct="0">
              <a:defRPr/>
            </a:pPr>
            <a:endParaRPr lang="zh-CN" alt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637" y="365210"/>
            <a:ext cx="10521077" cy="1325870"/>
          </a:xfrm>
          <a:prstGeom prst="rect">
            <a:avLst/>
          </a:prstGeom>
        </p:spPr>
        <p:txBody>
          <a:bodyPr lIns="91472" tIns="45736" rIns="91472" bIns="45736"/>
          <a:lstStyle/>
          <a:p>
            <a:r>
              <a:rPr lang="zh-CN" altLang="en-US" smtClean="0"/>
              <a:t>单击此处编辑母版标题样式</a:t>
            </a:r>
            <a:endParaRPr lang="zh-CN" altLang="en-US"/>
          </a:p>
        </p:txBody>
      </p:sp>
      <p:sp>
        <p:nvSpPr>
          <p:cNvPr id="3" name="内容占位符 2"/>
          <p:cNvSpPr>
            <a:spLocks noGrp="1"/>
          </p:cNvSpPr>
          <p:nvPr>
            <p:ph idx="1"/>
          </p:nvPr>
        </p:nvSpPr>
        <p:spPr>
          <a:xfrm>
            <a:off x="838637" y="1826048"/>
            <a:ext cx="10521077" cy="4352346"/>
          </a:xfrm>
          <a:prstGeom prst="rect">
            <a:avLst/>
          </a:prstGeom>
        </p:spPr>
        <p:txBody>
          <a:bodyPr lIns="91472" tIns="45736" rIns="91472" bIns="4573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636" y="6357822"/>
            <a:ext cx="2744629" cy="365210"/>
          </a:xfrm>
          <a:prstGeom prst="rect">
            <a:avLst/>
          </a:prstGeom>
        </p:spPr>
        <p:txBody>
          <a:bodyPr lIns="91472" tIns="45736" rIns="91472" bIns="45736"/>
          <a:lstStyle/>
          <a:p>
            <a:fld id="{530820CF-B880-4189-942D-D702A7CBA730}" type="datetimeFigureOut">
              <a:rPr lang="zh-CN" altLang="en-US" smtClean="0"/>
              <a:t>2016/7/22 Friday</a:t>
            </a:fld>
            <a:endParaRPr lang="zh-CN" altLang="en-US"/>
          </a:p>
        </p:txBody>
      </p:sp>
      <p:sp>
        <p:nvSpPr>
          <p:cNvPr id="5" name="页脚占位符 4"/>
          <p:cNvSpPr>
            <a:spLocks noGrp="1"/>
          </p:cNvSpPr>
          <p:nvPr>
            <p:ph type="ftr" sz="quarter" idx="11"/>
          </p:nvPr>
        </p:nvSpPr>
        <p:spPr>
          <a:xfrm>
            <a:off x="4040704" y="6357822"/>
            <a:ext cx="4116943" cy="365210"/>
          </a:xfrm>
          <a:prstGeom prst="rect">
            <a:avLst/>
          </a:prstGeom>
        </p:spPr>
        <p:txBody>
          <a:bodyPr lIns="91472" tIns="45736" rIns="91472" bIns="45736"/>
          <a:lstStyle/>
          <a:p>
            <a:endParaRPr lang="zh-CN" altLang="en-US"/>
          </a:p>
        </p:txBody>
      </p:sp>
      <p:sp>
        <p:nvSpPr>
          <p:cNvPr id="6" name="灯片编号占位符 5"/>
          <p:cNvSpPr>
            <a:spLocks noGrp="1"/>
          </p:cNvSpPr>
          <p:nvPr>
            <p:ph type="sldNum" sz="quarter" idx="12"/>
          </p:nvPr>
        </p:nvSpPr>
        <p:spPr>
          <a:xfrm>
            <a:off x="8615085" y="6357822"/>
            <a:ext cx="2744629" cy="365210"/>
          </a:xfrm>
          <a:prstGeom prst="rect">
            <a:avLst/>
          </a:prstGeom>
        </p:spPr>
        <p:txBody>
          <a:bodyPr lIns="91472" tIns="45736" rIns="91472" bIns="45736"/>
          <a:lstStyle/>
          <a:p>
            <a:fld id="{0C913308-F349-4B6D-A68A-DD1791B4A57B}" type="slidenum">
              <a:rPr lang="zh-CN" altLang="en-US" smtClean="0"/>
              <a:t>‹#›</a:t>
            </a:fld>
            <a:endParaRPr lang="zh-CN" altLang="en-US"/>
          </a:p>
        </p:txBody>
      </p:sp>
    </p:spTree>
  </p:cSld>
  <p:clrMapOvr>
    <a:masterClrMapping/>
  </p:clrMapOvr>
  <p:transition spd="slow">
    <p:push dir="r"/>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876" y="2130919"/>
            <a:ext cx="10368598" cy="1470366"/>
          </a:xfrm>
          <a:prstGeom prst="rect">
            <a:avLst/>
          </a:prstGeom>
        </p:spPr>
        <p:txBody>
          <a:bodyPr lIns="121963" tIns="60981" rIns="121963" bIns="60981"/>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9753" y="3887100"/>
            <a:ext cx="8538845" cy="1753006"/>
          </a:xfrm>
          <a:prstGeom prst="rect">
            <a:avLst/>
          </a:prstGeom>
        </p:spPr>
        <p:txBody>
          <a:bodyPr lIns="121963" tIns="60981" rIns="121963" bIns="60981"/>
          <a:lstStyle>
            <a:lvl1pPr marL="0" indent="0" algn="ctr">
              <a:buNone/>
              <a:defRPr>
                <a:solidFill>
                  <a:schemeClr val="tx1">
                    <a:tint val="75000"/>
                  </a:schemeClr>
                </a:solidFill>
              </a:defRPr>
            </a:lvl1pPr>
            <a:lvl2pPr marL="609813" indent="0" algn="ctr">
              <a:buNone/>
              <a:defRPr>
                <a:solidFill>
                  <a:schemeClr val="tx1">
                    <a:tint val="75000"/>
                  </a:schemeClr>
                </a:solidFill>
              </a:defRPr>
            </a:lvl2pPr>
            <a:lvl3pPr marL="1219627" indent="0" algn="ctr">
              <a:buNone/>
              <a:defRPr>
                <a:solidFill>
                  <a:schemeClr val="tx1">
                    <a:tint val="75000"/>
                  </a:schemeClr>
                </a:solidFill>
              </a:defRPr>
            </a:lvl3pPr>
            <a:lvl4pPr marL="1829440" indent="0" algn="ctr">
              <a:buNone/>
              <a:defRPr>
                <a:solidFill>
                  <a:schemeClr val="tx1">
                    <a:tint val="75000"/>
                  </a:schemeClr>
                </a:solidFill>
              </a:defRPr>
            </a:lvl4pPr>
            <a:lvl5pPr marL="2439253" indent="0" algn="ctr">
              <a:buNone/>
              <a:defRPr>
                <a:solidFill>
                  <a:schemeClr val="tx1">
                    <a:tint val="75000"/>
                  </a:schemeClr>
                </a:solidFill>
              </a:defRPr>
            </a:lvl5pPr>
            <a:lvl6pPr marL="3049067" indent="0" algn="ctr">
              <a:buNone/>
              <a:defRPr>
                <a:solidFill>
                  <a:schemeClr val="tx1">
                    <a:tint val="75000"/>
                  </a:schemeClr>
                </a:solidFill>
              </a:defRPr>
            </a:lvl6pPr>
            <a:lvl7pPr marL="3658880" indent="0" algn="ctr">
              <a:buNone/>
              <a:defRPr>
                <a:solidFill>
                  <a:schemeClr val="tx1">
                    <a:tint val="75000"/>
                  </a:schemeClr>
                </a:solidFill>
              </a:defRPr>
            </a:lvl7pPr>
            <a:lvl8pPr marL="4268694" indent="0" algn="ctr">
              <a:buNone/>
              <a:defRPr>
                <a:solidFill>
                  <a:schemeClr val="tx1">
                    <a:tint val="75000"/>
                  </a:schemeClr>
                </a:solidFill>
              </a:defRPr>
            </a:lvl8pPr>
            <a:lvl9pPr marL="4878507"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530820CF-B880-4189-942D-D702A7CBA730}" type="datetimeFigureOut">
              <a:rPr lang="zh-CN" altLang="en-US" smtClean="0"/>
              <a:t>2016/7/22 Friday</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sp>
        <p:nvSpPr>
          <p:cNvPr id="25" name="TextBox 24"/>
          <p:cNvSpPr txBox="1"/>
          <p:nvPr userDrawn="1"/>
        </p:nvSpPr>
        <p:spPr>
          <a:xfrm>
            <a:off x="76808" y="117426"/>
            <a:ext cx="1701887" cy="677151"/>
          </a:xfrm>
          <a:prstGeom prst="rect">
            <a:avLst/>
          </a:prstGeom>
          <a:noFill/>
        </p:spPr>
        <p:txBody>
          <a:bodyPr wrap="square" lIns="121963" tIns="60981" rIns="121963" bIns="60981" rtlCol="0">
            <a:spAutoFit/>
          </a:bodyPr>
          <a:lstStyle/>
          <a:p>
            <a:r>
              <a:rPr lang="en-US" altLang="zh-CN" sz="3600" b="1" spc="-150" dirty="0" smtClean="0">
                <a:solidFill>
                  <a:srgbClr val="005DA2"/>
                </a:solidFill>
                <a:effectLst/>
                <a:latin typeface="Arial Black" pitchFamily="34" charset="0"/>
                <a:ea typeface="微软雅黑" pitchFamily="34" charset="-122"/>
              </a:rPr>
              <a:t>LOGO</a:t>
            </a:r>
            <a:endParaRPr lang="zh-CN" altLang="en-US" sz="3600" b="1" spc="-150" dirty="0">
              <a:solidFill>
                <a:srgbClr val="005DA2"/>
              </a:solidFill>
              <a:effectLst/>
              <a:latin typeface="Arial Black" pitchFamily="34" charset="0"/>
              <a:ea typeface="微软雅黑" pitchFamily="34" charset="-122"/>
            </a:endParaRPr>
          </a:p>
        </p:txBody>
      </p:sp>
      <p:cxnSp>
        <p:nvCxnSpPr>
          <p:cNvPr id="3" name="直接连接符 2"/>
          <p:cNvCxnSpPr/>
          <p:nvPr userDrawn="1"/>
        </p:nvCxnSpPr>
        <p:spPr>
          <a:xfrm>
            <a:off x="1562671" y="693490"/>
            <a:ext cx="10635679"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2_节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0" y="1"/>
            <a:ext cx="12191774" cy="6859587"/>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3_节标题">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0" y="1"/>
            <a:ext cx="12191774" cy="6859588"/>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917" y="1200428"/>
            <a:ext cx="5387605" cy="3394861"/>
          </a:xfrm>
          <a:prstGeom prst="rect">
            <a:avLst/>
          </a:prstGeom>
        </p:spPr>
        <p:txBody>
          <a:bodyPr lIns="121963" tIns="60981" rIns="121963" bIns="60981"/>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00828" y="1200428"/>
            <a:ext cx="5387605" cy="3394861"/>
          </a:xfrm>
          <a:prstGeom prst="rect">
            <a:avLst/>
          </a:prstGeom>
        </p:spPr>
        <p:txBody>
          <a:bodyPr lIns="121963" tIns="60981" rIns="121963" bIns="60981"/>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2016/7/22 Friday</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918" y="1535469"/>
            <a:ext cx="5389723" cy="639911"/>
          </a:xfrm>
          <a:prstGeom prst="rect">
            <a:avLst/>
          </a:prstGeom>
        </p:spPr>
        <p:txBody>
          <a:bodyPr lIns="121963" tIns="60981" rIns="121963" bIns="60981" anchor="b"/>
          <a:lstStyle>
            <a:lvl1pPr marL="0" indent="0">
              <a:buNone/>
              <a:defRPr sz="3200" b="1"/>
            </a:lvl1pPr>
            <a:lvl2pPr marL="609600" indent="0">
              <a:buNone/>
              <a:defRPr sz="2700" b="1"/>
            </a:lvl2pPr>
            <a:lvl3pPr marL="1219835" indent="0">
              <a:buNone/>
              <a:defRPr sz="2400" b="1"/>
            </a:lvl3pPr>
            <a:lvl4pPr marL="1829435" indent="0">
              <a:buNone/>
              <a:defRPr sz="2100" b="1"/>
            </a:lvl4pPr>
            <a:lvl5pPr marL="2439035" indent="0">
              <a:buNone/>
              <a:defRPr sz="2100" b="1"/>
            </a:lvl5pPr>
            <a:lvl6pPr marL="3049270" indent="0">
              <a:buNone/>
              <a:defRPr sz="2100" b="1"/>
            </a:lvl6pPr>
            <a:lvl7pPr marL="3658870" indent="0">
              <a:buNone/>
              <a:defRPr sz="2100" b="1"/>
            </a:lvl7pPr>
            <a:lvl8pPr marL="4268470" indent="0">
              <a:buNone/>
              <a:defRPr sz="2100" b="1"/>
            </a:lvl8pPr>
            <a:lvl9pPr marL="4878705" indent="0">
              <a:buNone/>
              <a:defRPr sz="2100" b="1"/>
            </a:lvl9pPr>
          </a:lstStyle>
          <a:p>
            <a:pPr lvl="0"/>
            <a:r>
              <a:rPr lang="zh-CN" altLang="en-US" smtClean="0"/>
              <a:t>单击此处编辑母版文本样式</a:t>
            </a:r>
          </a:p>
        </p:txBody>
      </p:sp>
      <p:sp>
        <p:nvSpPr>
          <p:cNvPr id="4" name="内容占位符 3"/>
          <p:cNvSpPr>
            <a:spLocks noGrp="1"/>
          </p:cNvSpPr>
          <p:nvPr>
            <p:ph sz="half" idx="2"/>
          </p:nvPr>
        </p:nvSpPr>
        <p:spPr>
          <a:xfrm>
            <a:off x="609918" y="2175378"/>
            <a:ext cx="5389723" cy="3952203"/>
          </a:xfrm>
          <a:prstGeom prst="rect">
            <a:avLst/>
          </a:prstGeom>
        </p:spPr>
        <p:txBody>
          <a:bodyPr lIns="121963" tIns="60981" rIns="121963" bIns="60981"/>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594" y="1535469"/>
            <a:ext cx="5391840" cy="639911"/>
          </a:xfrm>
          <a:prstGeom prst="rect">
            <a:avLst/>
          </a:prstGeom>
        </p:spPr>
        <p:txBody>
          <a:bodyPr lIns="121963" tIns="60981" rIns="121963" bIns="60981" anchor="b"/>
          <a:lstStyle>
            <a:lvl1pPr marL="0" indent="0">
              <a:buNone/>
              <a:defRPr sz="3200" b="1"/>
            </a:lvl1pPr>
            <a:lvl2pPr marL="609600" indent="0">
              <a:buNone/>
              <a:defRPr sz="2700" b="1"/>
            </a:lvl2pPr>
            <a:lvl3pPr marL="1219835" indent="0">
              <a:buNone/>
              <a:defRPr sz="2400" b="1"/>
            </a:lvl3pPr>
            <a:lvl4pPr marL="1829435" indent="0">
              <a:buNone/>
              <a:defRPr sz="2100" b="1"/>
            </a:lvl4pPr>
            <a:lvl5pPr marL="2439035" indent="0">
              <a:buNone/>
              <a:defRPr sz="2100" b="1"/>
            </a:lvl5pPr>
            <a:lvl6pPr marL="3049270" indent="0">
              <a:buNone/>
              <a:defRPr sz="2100" b="1"/>
            </a:lvl6pPr>
            <a:lvl7pPr marL="3658870" indent="0">
              <a:buNone/>
              <a:defRPr sz="2100" b="1"/>
            </a:lvl7pPr>
            <a:lvl8pPr marL="4268470" indent="0">
              <a:buNone/>
              <a:defRPr sz="2100" b="1"/>
            </a:lvl8pPr>
            <a:lvl9pPr marL="4878705" indent="0">
              <a:buNone/>
              <a:defRPr sz="2100" b="1"/>
            </a:lvl9pPr>
          </a:lstStyle>
          <a:p>
            <a:pPr lvl="0"/>
            <a:r>
              <a:rPr lang="zh-CN" altLang="en-US" smtClean="0"/>
              <a:t>单击此处编辑母版文本样式</a:t>
            </a:r>
          </a:p>
        </p:txBody>
      </p:sp>
      <p:sp>
        <p:nvSpPr>
          <p:cNvPr id="6" name="内容占位符 5"/>
          <p:cNvSpPr>
            <a:spLocks noGrp="1"/>
          </p:cNvSpPr>
          <p:nvPr>
            <p:ph sz="quarter" idx="4"/>
          </p:nvPr>
        </p:nvSpPr>
        <p:spPr>
          <a:xfrm>
            <a:off x="6196594" y="2175378"/>
            <a:ext cx="5391840" cy="3952203"/>
          </a:xfrm>
          <a:prstGeom prst="rect">
            <a:avLst/>
          </a:prstGeom>
        </p:spPr>
        <p:txBody>
          <a:bodyPr lIns="121963" tIns="60981" rIns="121963" bIns="60981"/>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2016/7/22 Friday</a:t>
            </a:fld>
            <a:endParaRPr lang="zh-CN" altLang="en-US"/>
          </a:p>
        </p:txBody>
      </p:sp>
      <p:sp>
        <p:nvSpPr>
          <p:cNvPr id="8" name="页脚占位符 7"/>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9" name="灯片编号占位符 8"/>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2016/7/22 Friday</a:t>
            </a:fld>
            <a:endParaRPr lang="zh-CN" altLang="en-US"/>
          </a:p>
        </p:txBody>
      </p:sp>
      <p:sp>
        <p:nvSpPr>
          <p:cNvPr id="4" name="页脚占位符 3"/>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5" name="灯片编号占位符 4"/>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2016/7/22 Friday</a:t>
            </a:fld>
            <a:endParaRPr lang="zh-CN" altLang="en-US"/>
          </a:p>
        </p:txBody>
      </p:sp>
      <p:sp>
        <p:nvSpPr>
          <p:cNvPr id="3" name="页脚占位符 2"/>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4" name="灯片编号占位符 3"/>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tUpDiag">
          <a:fgClr>
            <a:schemeClr val="accent1">
              <a:lumMod val="20000"/>
              <a:lumOff val="80000"/>
            </a:schemeClr>
          </a:fgClr>
          <a:bgClr>
            <a:schemeClr val="bg1"/>
          </a:bgClr>
        </a:patt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ctr" defTabSz="1219200"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1235" indent="-381000" algn="l" defTabSz="1219200"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635" indent="-304800" algn="l" defTabSz="121920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4235" indent="-304800" algn="l" defTabSz="121920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4470" indent="-304800" algn="l" defTabSz="121920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4070" indent="-304800" algn="l" defTabSz="121920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835"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9270" algn="l" defTabSz="1219200" rtl="0" eaLnBrk="1" latinLnBrk="0" hangingPunct="1">
        <a:defRPr sz="2400" kern="1200">
          <a:solidFill>
            <a:schemeClr val="tx1"/>
          </a:solidFill>
          <a:latin typeface="+mn-lt"/>
          <a:ea typeface="+mn-ea"/>
          <a:cs typeface="+mn-cs"/>
        </a:defRPr>
      </a:lvl6pPr>
      <a:lvl7pPr marL="3658870" algn="l" defTabSz="1219200" rtl="0" eaLnBrk="1" latinLnBrk="0" hangingPunct="1">
        <a:defRPr sz="2400" kern="1200">
          <a:solidFill>
            <a:schemeClr val="tx1"/>
          </a:solidFill>
          <a:latin typeface="+mn-lt"/>
          <a:ea typeface="+mn-ea"/>
          <a:cs typeface="+mn-cs"/>
        </a:defRPr>
      </a:lvl7pPr>
      <a:lvl8pPr marL="4268470" algn="l" defTabSz="1219200" rtl="0" eaLnBrk="1" latinLnBrk="0" hangingPunct="1">
        <a:defRPr sz="2400" kern="1200">
          <a:solidFill>
            <a:schemeClr val="tx1"/>
          </a:solidFill>
          <a:latin typeface="+mn-lt"/>
          <a:ea typeface="+mn-ea"/>
          <a:cs typeface="+mn-cs"/>
        </a:defRPr>
      </a:lvl8pPr>
      <a:lvl9pPr marL="4878705"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6.png"/><Relationship Id="rId5" Type="http://schemas.openxmlformats.org/officeDocument/2006/relationships/image" Target="../media/image4.jpeg"/><Relationship Id="rId4"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2" name="图片 21"/>
          <p:cNvPicPr>
            <a:picLocks noChangeAspect="1"/>
          </p:cNvPicPr>
          <p:nvPr/>
        </p:nvPicPr>
        <p:blipFill rotWithShape="1">
          <a:blip r:embed="rId5">
            <a:extLst>
              <a:ext uri="{28A0092B-C50C-407E-A947-70E740481C1C}">
                <a14:useLocalDpi xmlns:a14="http://schemas.microsoft.com/office/drawing/2010/main" val="0"/>
              </a:ext>
            </a:extLst>
          </a:blip>
          <a:srcRect t="5435" b="19587"/>
          <a:stretch>
            <a:fillRect/>
          </a:stretch>
        </p:blipFill>
        <p:spPr>
          <a:xfrm>
            <a:off x="0" y="1"/>
            <a:ext cx="12198350" cy="6859588"/>
          </a:xfrm>
          <a:prstGeom prst="rect">
            <a:avLst/>
          </a:prstGeom>
          <a:pattFill prst="ltUpDiag">
            <a:fgClr>
              <a:schemeClr val="bg1">
                <a:lumMod val="85000"/>
              </a:schemeClr>
            </a:fgClr>
            <a:bgClr>
              <a:schemeClr val="bg1"/>
            </a:bgClr>
          </a:pattFill>
          <a:ln>
            <a:noFill/>
          </a:ln>
        </p:spPr>
      </p:pic>
      <p:sp>
        <p:nvSpPr>
          <p:cNvPr id="9" name="Freeform 4"/>
          <p:cNvSpPr/>
          <p:nvPr/>
        </p:nvSpPr>
        <p:spPr bwMode="auto">
          <a:xfrm>
            <a:off x="2882850" y="-8255"/>
            <a:ext cx="6816725" cy="6821805"/>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rgbClr val="378AFF"/>
          </a:solidFill>
          <a:ln w="3175" cap="flat" cmpd="sng" algn="ctr">
            <a:noFill/>
            <a:prstDash val="solid"/>
          </a:ln>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defRPr/>
            </a:pPr>
            <a:endParaRPr kumimoji="0" lang="en-US" sz="2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3" name="TextBox 12"/>
          <p:cNvSpPr txBox="1"/>
          <p:nvPr/>
        </p:nvSpPr>
        <p:spPr>
          <a:xfrm>
            <a:off x="2522678" y="3025300"/>
            <a:ext cx="7488832" cy="808990"/>
          </a:xfrm>
          <a:prstGeom prst="rect">
            <a:avLst/>
          </a:prstGeom>
          <a:noFill/>
        </p:spPr>
        <p:txBody>
          <a:bodyPr wrap="square" lIns="91472" tIns="45736" rIns="91472" bIns="45736" rtlCol="0" anchor="ctr">
            <a:spAutoFit/>
          </a:bodyPr>
          <a:lstStyle>
            <a:defPPr>
              <a:defRPr lang="zh-CN"/>
            </a:defPPr>
            <a:lvl1pPr algn="ctr">
              <a:defRPr sz="6000" b="1">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Arial" pitchFamily="34" charset="0"/>
                <a:ea typeface="微软雅黑" pitchFamily="34" charset="-122"/>
                <a:cs typeface="Arial" pitchFamily="34" charset="0"/>
              </a:defRPr>
            </a:lvl1pPr>
          </a:lstStyle>
          <a:p>
            <a:r>
              <a:rPr lang="zh-CN" altLang="en-US" sz="4400" dirty="0">
                <a:solidFill>
                  <a:schemeClr val="tx1">
                    <a:lumMod val="85000"/>
                    <a:lumOff val="15000"/>
                  </a:schemeClr>
                </a:solidFill>
              </a:rPr>
              <a:t>工作汇报年终总结</a:t>
            </a:r>
          </a:p>
        </p:txBody>
      </p:sp>
      <p:sp>
        <p:nvSpPr>
          <p:cNvPr id="2" name="TextBox 17"/>
          <p:cNvSpPr txBox="1"/>
          <p:nvPr/>
        </p:nvSpPr>
        <p:spPr>
          <a:xfrm>
            <a:off x="3633381" y="3977854"/>
            <a:ext cx="5384643" cy="584775"/>
          </a:xfrm>
          <a:prstGeom prst="rect">
            <a:avLst/>
          </a:prstGeom>
          <a:noFill/>
          <a:ln>
            <a:noFill/>
          </a:ln>
          <a:effectLst/>
        </p:spPr>
        <p:txBody>
          <a:bodyPr vert="horz" wrap="square" lIns="91440" tIns="45720" rIns="91440" bIns="45720" numCol="1" anchor="ctr" anchorCtr="0" compatLnSpc="1"/>
          <a:lstStyle>
            <a:defPPr>
              <a:defRPr lang="zh-CN"/>
            </a:defPPr>
            <a:lvl1pPr indent="0" fontAlgn="base">
              <a:spcBef>
                <a:spcPct val="20000"/>
              </a:spcBef>
              <a:spcAft>
                <a:spcPct val="0"/>
              </a:spcAft>
              <a:buFontTx/>
              <a:buNone/>
              <a:defRPr sz="3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vl2pPr marL="742950" indent="-285750" eaLnBrk="0" fontAlgn="base" hangingPunct="0">
              <a:spcBef>
                <a:spcPct val="20000"/>
              </a:spcBef>
              <a:spcAft>
                <a:spcPct val="0"/>
              </a:spcAft>
              <a:buChar char="–"/>
              <a:defRPr sz="2000">
                <a:solidFill>
                  <a:schemeClr val="accent2"/>
                </a:solidFill>
                <a:ea typeface="仿宋_GB2312" pitchFamily="49" charset="-122"/>
              </a:defRPr>
            </a:lvl2pPr>
            <a:lvl3pPr marL="1143000" indent="-228600" eaLnBrk="0" fontAlgn="base" hangingPunct="0">
              <a:spcBef>
                <a:spcPct val="20000"/>
              </a:spcBef>
              <a:spcAft>
                <a:spcPct val="0"/>
              </a:spcAft>
              <a:buChar char="•"/>
              <a:defRPr sz="2400">
                <a:ea typeface="宋体" pitchFamily="2" charset="-122"/>
              </a:defRPr>
            </a:lvl3pPr>
            <a:lvl4pPr marL="1600200" indent="-228600" eaLnBrk="0" fontAlgn="base" hangingPunct="0">
              <a:spcBef>
                <a:spcPct val="20000"/>
              </a:spcBef>
              <a:spcAft>
                <a:spcPct val="0"/>
              </a:spcAft>
              <a:buChar char="–"/>
              <a:defRPr sz="2000">
                <a:ea typeface="宋体" pitchFamily="2" charset="-122"/>
              </a:defRPr>
            </a:lvl4pPr>
            <a:lvl5pPr marL="2057400" indent="-228600" eaLnBrk="0" fontAlgn="base" hangingPunct="0">
              <a:spcBef>
                <a:spcPct val="20000"/>
              </a:spcBef>
              <a:spcAft>
                <a:spcPct val="0"/>
              </a:spcAft>
              <a:buChar char="»"/>
              <a:defRPr sz="2000">
                <a:ea typeface="宋体" pitchFamily="2" charset="-122"/>
              </a:defRPr>
            </a:lvl5pPr>
            <a:lvl6pPr marL="2514600" indent="-228600" eaLnBrk="0" fontAlgn="base" hangingPunct="0">
              <a:spcBef>
                <a:spcPct val="20000"/>
              </a:spcBef>
              <a:spcAft>
                <a:spcPct val="0"/>
              </a:spcAft>
              <a:buChar char="»"/>
              <a:defRPr sz="2000">
                <a:ea typeface="宋体" pitchFamily="2" charset="-122"/>
              </a:defRPr>
            </a:lvl6pPr>
            <a:lvl7pPr marL="2971800" indent="-228600" eaLnBrk="0" fontAlgn="base" hangingPunct="0">
              <a:spcBef>
                <a:spcPct val="20000"/>
              </a:spcBef>
              <a:spcAft>
                <a:spcPct val="0"/>
              </a:spcAft>
              <a:buChar char="»"/>
              <a:defRPr sz="2000">
                <a:ea typeface="宋体" pitchFamily="2" charset="-122"/>
              </a:defRPr>
            </a:lvl7pPr>
            <a:lvl8pPr marL="3429000" indent="-228600" eaLnBrk="0" fontAlgn="base" hangingPunct="0">
              <a:spcBef>
                <a:spcPct val="20000"/>
              </a:spcBef>
              <a:spcAft>
                <a:spcPct val="0"/>
              </a:spcAft>
              <a:buChar char="»"/>
              <a:defRPr sz="2000">
                <a:ea typeface="宋体" pitchFamily="2" charset="-122"/>
              </a:defRPr>
            </a:lvl8pPr>
            <a:lvl9pPr marL="3886200" indent="-228600" eaLnBrk="0" fontAlgn="base" hangingPunct="0">
              <a:spcBef>
                <a:spcPct val="20000"/>
              </a:spcBef>
              <a:spcAft>
                <a:spcPct val="0"/>
              </a:spcAft>
              <a:buChar char="»"/>
              <a:defRPr sz="2000">
                <a:ea typeface="宋体" pitchFamily="2" charset="-122"/>
              </a:defRPr>
            </a:lvl9pPr>
          </a:lstStyle>
          <a:p>
            <a:pPr algn="ctr"/>
            <a:r>
              <a:rPr lang="zh-CN" altLang="en-US" sz="1800" b="1" dirty="0" smtClean="0">
                <a:solidFill>
                  <a:schemeClr val="tx1">
                    <a:lumMod val="85000"/>
                    <a:lumOff val="15000"/>
                  </a:schemeClr>
                </a:solidFill>
              </a:rPr>
              <a:t>中国</a:t>
            </a:r>
            <a:r>
              <a:rPr lang="en-US" altLang="zh-CN" sz="1800" b="1" dirty="0">
                <a:solidFill>
                  <a:schemeClr val="tx1">
                    <a:lumMod val="85000"/>
                    <a:lumOff val="15000"/>
                  </a:schemeClr>
                </a:solidFill>
              </a:rPr>
              <a:t>XXXXX</a:t>
            </a:r>
            <a:r>
              <a:rPr lang="zh-CN" altLang="en-US" sz="1800" b="1" dirty="0" smtClean="0">
                <a:solidFill>
                  <a:schemeClr val="tx1">
                    <a:lumMod val="85000"/>
                    <a:lumOff val="15000"/>
                  </a:schemeClr>
                </a:solidFill>
              </a:rPr>
              <a:t>有限公司</a:t>
            </a:r>
            <a:endParaRPr lang="zh-CN" altLang="en-US" sz="1800" b="1" dirty="0">
              <a:solidFill>
                <a:schemeClr val="tx1">
                  <a:lumMod val="85000"/>
                  <a:lumOff val="15000"/>
                </a:schemeClr>
              </a:solidFill>
            </a:endParaRPr>
          </a:p>
        </p:txBody>
      </p:sp>
      <p:sp>
        <p:nvSpPr>
          <p:cNvPr id="3" name="TextBox 2"/>
          <p:cNvSpPr txBox="1"/>
          <p:nvPr/>
        </p:nvSpPr>
        <p:spPr>
          <a:xfrm>
            <a:off x="4758310" y="1527594"/>
            <a:ext cx="2967479" cy="1446550"/>
          </a:xfrm>
          <a:prstGeom prst="rect">
            <a:avLst/>
          </a:prstGeom>
          <a:noFill/>
        </p:spPr>
        <p:txBody>
          <a:bodyPr wrap="none" rtlCol="0">
            <a:spAutoFit/>
          </a:bodyPr>
          <a:lstStyle/>
          <a:p>
            <a:r>
              <a:rPr lang="en-US" altLang="zh-CN" sz="8800" b="1" dirty="0" smtClean="0">
                <a:solidFill>
                  <a:schemeClr val="tx1">
                    <a:lumMod val="75000"/>
                    <a:lumOff val="25000"/>
                  </a:schemeClr>
                </a:solidFill>
                <a:latin typeface="微软雅黑" pitchFamily="34" charset="-122"/>
                <a:ea typeface="微软雅黑" pitchFamily="34" charset="-122"/>
              </a:rPr>
              <a:t>2018</a:t>
            </a:r>
            <a:endParaRPr lang="zh-CN" altLang="en-US" sz="8800" b="1" dirty="0">
              <a:solidFill>
                <a:schemeClr val="tx1">
                  <a:lumMod val="75000"/>
                  <a:lumOff val="25000"/>
                </a:schemeClr>
              </a:solidFill>
              <a:latin typeface="微软雅黑" pitchFamily="34" charset="-122"/>
              <a:ea typeface="微软雅黑" pitchFamily="34" charset="-122"/>
            </a:endParaRPr>
          </a:p>
        </p:txBody>
      </p:sp>
      <p:pic>
        <p:nvPicPr>
          <p:cNvPr id="5" name="-We Owe You Our Lives-Epic Score.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138400" y="-469216"/>
            <a:ext cx="487363" cy="487362"/>
          </a:xfrm>
          <a:prstGeom prst="rect">
            <a:avLst/>
          </a:prstGeom>
        </p:spPr>
      </p:pic>
      <p:sp>
        <p:nvSpPr>
          <p:cNvPr id="8" name="矩形 7"/>
          <p:cNvSpPr/>
          <p:nvPr/>
        </p:nvSpPr>
        <p:spPr>
          <a:xfrm>
            <a:off x="149225" y="6507264"/>
            <a:ext cx="3176895" cy="276999"/>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chemeClr val="bg1"/>
                </a:solidFill>
                <a:latin typeface="微软雅黑" panose="020B0503020204020204" pitchFamily="34" charset="-122"/>
                <a:ea typeface="微软雅黑" panose="020B0503020204020204" pitchFamily="34" charset="-122"/>
              </a:rPr>
              <a:t>旺旺：丫丫精饰 </a:t>
            </a:r>
            <a:r>
              <a:rPr lang="en-US" altLang="zh-CN" sz="1200" dirty="0">
                <a:solidFill>
                  <a:schemeClr val="bg1"/>
                </a:solidFill>
                <a:latin typeface="微软雅黑" panose="020B0503020204020204" pitchFamily="34" charset="-122"/>
                <a:ea typeface="微软雅黑" panose="020B0503020204020204" pitchFamily="34" charset="-122"/>
              </a:rPr>
              <a:t>https://cyppt.taobao.com</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par>
                                <p:cTn id="7" presetID="42" presetClass="entr" presetSubtype="0" fill="hold" nodeType="withEffect">
                                  <p:stCondLst>
                                    <p:cond delay="0"/>
                                  </p:stCondLst>
                                  <p:childTnLst>
                                    <p:set>
                                      <p:cBhvr>
                                        <p:cTn id="8" dur="1" fill="hold">
                                          <p:stCondLst>
                                            <p:cond delay="0"/>
                                          </p:stCondLst>
                                        </p:cTn>
                                        <p:tgtEl>
                                          <p:spTgt spid="22"/>
                                        </p:tgtEl>
                                        <p:attrNameLst>
                                          <p:attrName>style.visibility</p:attrName>
                                        </p:attrNameLst>
                                      </p:cBhvr>
                                      <p:to>
                                        <p:strVal val="visible"/>
                                      </p:to>
                                    </p:set>
                                    <p:animEffect transition="in" filter="fade">
                                      <p:cBhvr>
                                        <p:cTn id="9" dur="1000"/>
                                        <p:tgtEl>
                                          <p:spTgt spid="22"/>
                                        </p:tgtEl>
                                      </p:cBhvr>
                                    </p:animEffect>
                                    <p:anim calcmode="lin" valueType="num">
                                      <p:cBhvr>
                                        <p:cTn id="10" dur="1000" fill="hold"/>
                                        <p:tgtEl>
                                          <p:spTgt spid="22"/>
                                        </p:tgtEl>
                                        <p:attrNameLst>
                                          <p:attrName>ppt_x</p:attrName>
                                        </p:attrNameLst>
                                      </p:cBhvr>
                                      <p:tavLst>
                                        <p:tav tm="0">
                                          <p:val>
                                            <p:strVal val="#ppt_x"/>
                                          </p:val>
                                        </p:tav>
                                        <p:tav tm="100000">
                                          <p:val>
                                            <p:strVal val="#ppt_x"/>
                                          </p:val>
                                        </p:tav>
                                      </p:tavLst>
                                    </p:anim>
                                    <p:anim calcmode="lin" valueType="num">
                                      <p:cBhvr>
                                        <p:cTn id="11"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1" presetClass="entr" presetSubtype="1"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heel(1)">
                                      <p:cBhvr>
                                        <p:cTn id="16" dur="2000"/>
                                        <p:tgtEl>
                                          <p:spTgt spid="9"/>
                                        </p:tgtEl>
                                      </p:cBhvr>
                                    </p:animEffect>
                                  </p:childTnLst>
                                </p:cTn>
                              </p:par>
                            </p:childTnLst>
                          </p:cTn>
                        </p:par>
                        <p:par>
                          <p:cTn id="17" fill="hold">
                            <p:stCondLst>
                              <p:cond delay="2000"/>
                            </p:stCondLst>
                            <p:childTnLst>
                              <p:par>
                                <p:cTn id="18" presetID="42" presetClass="entr" presetSubtype="0"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1000"/>
                                        <p:tgtEl>
                                          <p:spTgt spid="2"/>
                                        </p:tgtEl>
                                      </p:cBhvr>
                                    </p:animEffect>
                                    <p:anim calcmode="lin" valueType="num">
                                      <p:cBhvr>
                                        <p:cTn id="21" dur="1000" fill="hold"/>
                                        <p:tgtEl>
                                          <p:spTgt spid="2"/>
                                        </p:tgtEl>
                                        <p:attrNameLst>
                                          <p:attrName>ppt_x</p:attrName>
                                        </p:attrNameLst>
                                      </p:cBhvr>
                                      <p:tavLst>
                                        <p:tav tm="0">
                                          <p:val>
                                            <p:strVal val="#ppt_x"/>
                                          </p:val>
                                        </p:tav>
                                        <p:tav tm="100000">
                                          <p:val>
                                            <p:strVal val="#ppt_x"/>
                                          </p:val>
                                        </p:tav>
                                      </p:tavLst>
                                    </p:anim>
                                    <p:anim calcmode="lin" valueType="num">
                                      <p:cBhvr>
                                        <p:cTn id="22" dur="1000" fill="hold"/>
                                        <p:tgtEl>
                                          <p:spTgt spid="2"/>
                                        </p:tgtEl>
                                        <p:attrNameLst>
                                          <p:attrName>ppt_y</p:attrName>
                                        </p:attrNameLst>
                                      </p:cBhvr>
                                      <p:tavLst>
                                        <p:tav tm="0">
                                          <p:val>
                                            <p:strVal val="#ppt_y+.1"/>
                                          </p:val>
                                        </p:tav>
                                        <p:tav tm="100000">
                                          <p:val>
                                            <p:strVal val="#ppt_y"/>
                                          </p:val>
                                        </p:tav>
                                      </p:tavLst>
                                    </p:anim>
                                  </p:childTnLst>
                                </p:cTn>
                              </p:par>
                            </p:childTnLst>
                          </p:cTn>
                        </p:par>
                        <p:par>
                          <p:cTn id="23" fill="hold">
                            <p:stCondLst>
                              <p:cond delay="3000"/>
                            </p:stCondLst>
                            <p:childTnLst>
                              <p:par>
                                <p:cTn id="24" presetID="14" presetClass="entr" presetSubtype="1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randombar(horizontal)">
                                      <p:cBhvr>
                                        <p:cTn id="26" dur="8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50">
                <p:cTn id="32" repeatCount="indefinite" fill="hold" display="0">
                  <p:stCondLst>
                    <p:cond delay="indefinite"/>
                  </p:stCondLst>
                  <p:endCondLst>
                    <p:cond evt="onStopAudio" delay="0">
                      <p:tgtEl>
                        <p:sldTgt/>
                      </p:tgtEl>
                    </p:cond>
                  </p:endCondLst>
                </p:cTn>
                <p:tgtEl>
                  <p:spTgt spid="5"/>
                </p:tgtEl>
              </p:cMediaNode>
            </p:audio>
          </p:childTnLst>
        </p:cTn>
      </p:par>
    </p:tnLst>
    <p:bldLst>
      <p:bldP spid="9" grpId="0" animBg="1"/>
      <p:bldP spid="13" grpId="0"/>
      <p:bldP spid="2" grpId="0" bldLvl="0" animBg="1"/>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3443533" y="1989634"/>
            <a:ext cx="2482703" cy="2955923"/>
            <a:chOff x="1827008" y="2120901"/>
            <a:chExt cx="2298700" cy="2736849"/>
          </a:xfrm>
        </p:grpSpPr>
        <p:sp>
          <p:nvSpPr>
            <p:cNvPr id="10" name="矩形 9"/>
            <p:cNvSpPr/>
            <p:nvPr/>
          </p:nvSpPr>
          <p:spPr>
            <a:xfrm>
              <a:off x="1827008" y="2120901"/>
              <a:ext cx="2298700" cy="4445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ysClr val="windowText" lastClr="000000"/>
                </a:solidFill>
              </a:endParaRPr>
            </a:p>
          </p:txBody>
        </p:sp>
        <p:sp>
          <p:nvSpPr>
            <p:cNvPr id="11" name="矩形 10"/>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ysClr val="windowText" lastClr="000000"/>
                </a:solidFill>
              </a:endParaRPr>
            </a:p>
          </p:txBody>
        </p:sp>
      </p:grpSp>
      <p:grpSp>
        <p:nvGrpSpPr>
          <p:cNvPr id="12" name="组合 11"/>
          <p:cNvGrpSpPr/>
          <p:nvPr/>
        </p:nvGrpSpPr>
        <p:grpSpPr>
          <a:xfrm>
            <a:off x="6265764" y="1989634"/>
            <a:ext cx="2482703" cy="2955923"/>
            <a:chOff x="1827008" y="2120901"/>
            <a:chExt cx="2298700" cy="2736849"/>
          </a:xfrm>
        </p:grpSpPr>
        <p:sp>
          <p:nvSpPr>
            <p:cNvPr id="13" name="矩形 12"/>
            <p:cNvSpPr/>
            <p:nvPr/>
          </p:nvSpPr>
          <p:spPr>
            <a:xfrm>
              <a:off x="1827008" y="2120901"/>
              <a:ext cx="2298700" cy="4445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4" name="矩形 13"/>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15" name="组合 14"/>
          <p:cNvGrpSpPr/>
          <p:nvPr/>
        </p:nvGrpSpPr>
        <p:grpSpPr>
          <a:xfrm>
            <a:off x="9087995" y="1989634"/>
            <a:ext cx="2482703" cy="2955923"/>
            <a:chOff x="1827008" y="2120901"/>
            <a:chExt cx="2298700" cy="2736849"/>
          </a:xfrm>
        </p:grpSpPr>
        <p:sp>
          <p:nvSpPr>
            <p:cNvPr id="16" name="矩形 15"/>
            <p:cNvSpPr/>
            <p:nvPr/>
          </p:nvSpPr>
          <p:spPr>
            <a:xfrm>
              <a:off x="1827008" y="2120901"/>
              <a:ext cx="2298700" cy="4445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7" name="矩形 16"/>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18" name="组合 17"/>
          <p:cNvGrpSpPr/>
          <p:nvPr/>
        </p:nvGrpSpPr>
        <p:grpSpPr>
          <a:xfrm>
            <a:off x="621302" y="1989634"/>
            <a:ext cx="2482703" cy="2955923"/>
            <a:chOff x="1827008" y="2120901"/>
            <a:chExt cx="2298700" cy="2736849"/>
          </a:xfrm>
        </p:grpSpPr>
        <p:sp>
          <p:nvSpPr>
            <p:cNvPr id="19" name="矩形 18"/>
            <p:cNvSpPr/>
            <p:nvPr/>
          </p:nvSpPr>
          <p:spPr>
            <a:xfrm>
              <a:off x="1827008" y="2120901"/>
              <a:ext cx="2298700" cy="4445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20" name="矩形 19"/>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sp>
        <p:nvSpPr>
          <p:cNvPr id="21" name="文本框 29"/>
          <p:cNvSpPr txBox="1"/>
          <p:nvPr/>
        </p:nvSpPr>
        <p:spPr>
          <a:xfrm>
            <a:off x="1028082" y="2017313"/>
            <a:ext cx="1669143" cy="400110"/>
          </a:xfrm>
          <a:prstGeom prst="rect">
            <a:avLst/>
          </a:prstGeom>
          <a:noFill/>
        </p:spPr>
        <p:txBody>
          <a:bodyPr wrap="square" rtlCol="0">
            <a:spAutoFit/>
          </a:bodyPr>
          <a:lstStyle/>
          <a:p>
            <a:pPr algn="ctr"/>
            <a:r>
              <a:rPr lang="zh-CN" altLang="en-US" sz="2000" dirty="0" smtClean="0">
                <a:solidFill>
                  <a:schemeClr val="bg1"/>
                </a:solidFill>
                <a:latin typeface="微软雅黑" pitchFamily="34" charset="-122"/>
                <a:ea typeface="微软雅黑" pitchFamily="34" charset="-122"/>
              </a:rPr>
              <a:t>项目一</a:t>
            </a:r>
            <a:endParaRPr lang="zh-CN" altLang="en-US" sz="2000" dirty="0">
              <a:solidFill>
                <a:schemeClr val="bg1"/>
              </a:solidFill>
              <a:latin typeface="微软雅黑" pitchFamily="34" charset="-122"/>
              <a:ea typeface="微软雅黑" pitchFamily="34" charset="-122"/>
            </a:endParaRPr>
          </a:p>
        </p:txBody>
      </p:sp>
      <p:sp>
        <p:nvSpPr>
          <p:cNvPr id="22" name="文本框 30"/>
          <p:cNvSpPr txBox="1"/>
          <p:nvPr/>
        </p:nvSpPr>
        <p:spPr>
          <a:xfrm>
            <a:off x="6672544" y="2017313"/>
            <a:ext cx="1669143" cy="400110"/>
          </a:xfrm>
          <a:prstGeom prst="rect">
            <a:avLst/>
          </a:prstGeom>
          <a:noFill/>
        </p:spPr>
        <p:txBody>
          <a:bodyPr wrap="square" rtlCol="0">
            <a:spAutoFit/>
          </a:bodyPr>
          <a:lstStyle/>
          <a:p>
            <a:pPr algn="ctr"/>
            <a:r>
              <a:rPr lang="zh-CN" altLang="en-US" sz="2000" dirty="0" smtClean="0">
                <a:solidFill>
                  <a:schemeClr val="bg1"/>
                </a:solidFill>
                <a:latin typeface="微软雅黑" pitchFamily="34" charset="-122"/>
                <a:ea typeface="微软雅黑" pitchFamily="34" charset="-122"/>
              </a:rPr>
              <a:t>项目三</a:t>
            </a:r>
            <a:endParaRPr lang="zh-CN" altLang="en-US" sz="2000" dirty="0">
              <a:solidFill>
                <a:schemeClr val="bg1"/>
              </a:solidFill>
              <a:latin typeface="微软雅黑" pitchFamily="34" charset="-122"/>
              <a:ea typeface="微软雅黑" pitchFamily="34" charset="-122"/>
            </a:endParaRPr>
          </a:p>
        </p:txBody>
      </p:sp>
      <p:sp>
        <p:nvSpPr>
          <p:cNvPr id="23" name="文本框 31"/>
          <p:cNvSpPr txBox="1"/>
          <p:nvPr/>
        </p:nvSpPr>
        <p:spPr>
          <a:xfrm>
            <a:off x="3850313" y="2017313"/>
            <a:ext cx="1669143" cy="400110"/>
          </a:xfrm>
          <a:prstGeom prst="rect">
            <a:avLst/>
          </a:prstGeom>
          <a:noFill/>
        </p:spPr>
        <p:txBody>
          <a:bodyPr wrap="square" rtlCol="0">
            <a:spAutoFit/>
          </a:bodyPr>
          <a:lstStyle/>
          <a:p>
            <a:pPr algn="ctr"/>
            <a:r>
              <a:rPr lang="zh-CN" altLang="en-US" sz="2000" dirty="0" smtClean="0">
                <a:solidFill>
                  <a:schemeClr val="bg1"/>
                </a:solidFill>
                <a:latin typeface="微软雅黑" pitchFamily="34" charset="-122"/>
                <a:ea typeface="微软雅黑" pitchFamily="34" charset="-122"/>
              </a:rPr>
              <a:t>项目二</a:t>
            </a:r>
            <a:endParaRPr lang="zh-CN" altLang="en-US" sz="2000" dirty="0">
              <a:solidFill>
                <a:schemeClr val="bg1"/>
              </a:solidFill>
              <a:latin typeface="微软雅黑" pitchFamily="34" charset="-122"/>
              <a:ea typeface="微软雅黑" pitchFamily="34" charset="-122"/>
            </a:endParaRPr>
          </a:p>
        </p:txBody>
      </p:sp>
      <p:sp>
        <p:nvSpPr>
          <p:cNvPr id="24" name="文本框 32"/>
          <p:cNvSpPr txBox="1"/>
          <p:nvPr/>
        </p:nvSpPr>
        <p:spPr>
          <a:xfrm>
            <a:off x="9494775" y="2017313"/>
            <a:ext cx="1669143" cy="400110"/>
          </a:xfrm>
          <a:prstGeom prst="rect">
            <a:avLst/>
          </a:prstGeom>
          <a:noFill/>
        </p:spPr>
        <p:txBody>
          <a:bodyPr wrap="square" rtlCol="0">
            <a:spAutoFit/>
          </a:bodyPr>
          <a:lstStyle/>
          <a:p>
            <a:pPr algn="ctr"/>
            <a:r>
              <a:rPr lang="zh-CN" altLang="en-US" sz="2000" dirty="0" smtClean="0">
                <a:solidFill>
                  <a:schemeClr val="bg1"/>
                </a:solidFill>
                <a:latin typeface="微软雅黑" pitchFamily="34" charset="-122"/>
                <a:ea typeface="微软雅黑" pitchFamily="34" charset="-122"/>
              </a:rPr>
              <a:t>项目四</a:t>
            </a:r>
            <a:endParaRPr lang="zh-CN" altLang="en-US" sz="2000" dirty="0">
              <a:solidFill>
                <a:schemeClr val="bg1"/>
              </a:solidFill>
              <a:latin typeface="微软雅黑" pitchFamily="34" charset="-122"/>
              <a:ea typeface="微软雅黑" pitchFamily="34" charset="-122"/>
            </a:endParaRPr>
          </a:p>
        </p:txBody>
      </p:sp>
      <p:sp>
        <p:nvSpPr>
          <p:cNvPr id="25" name="文本框 33"/>
          <p:cNvSpPr txBox="1"/>
          <p:nvPr/>
        </p:nvSpPr>
        <p:spPr>
          <a:xfrm>
            <a:off x="1028081" y="2888002"/>
            <a:ext cx="1669143" cy="1569660"/>
          </a:xfrm>
          <a:prstGeom prst="rect">
            <a:avLst/>
          </a:prstGeom>
          <a:noFill/>
        </p:spPr>
        <p:txBody>
          <a:bodyPr wrap="square" rtlCol="0">
            <a:spAutoFit/>
          </a:bodyPr>
          <a:lstStyle/>
          <a:p>
            <a:pPr algn="just"/>
            <a:r>
              <a:rPr lang="zh-CN" altLang="en-US" sz="1600" dirty="0" smtClean="0">
                <a:solidFill>
                  <a:schemeClr val="tx1">
                    <a:lumMod val="85000"/>
                    <a:lumOff val="15000"/>
                  </a:schemeClr>
                </a:solidFill>
                <a:latin typeface="微软雅黑" pitchFamily="34" charset="-122"/>
                <a:ea typeface="微软雅黑" pitchFamily="34" charset="-122"/>
              </a:rPr>
              <a:t>在这里添加你的文字，图片也可以，记得加满哦</a:t>
            </a:r>
            <a:r>
              <a:rPr lang="zh-CN" altLang="en-US" sz="1600" dirty="0">
                <a:solidFill>
                  <a:schemeClr val="tx1">
                    <a:lumMod val="85000"/>
                    <a:lumOff val="15000"/>
                  </a:schemeClr>
                </a:solidFill>
                <a:latin typeface="微软雅黑" pitchFamily="34" charset="-122"/>
                <a:ea typeface="微软雅黑" pitchFamily="34" charset="-122"/>
              </a:rPr>
              <a:t>。在这里添加你的文字，图片也可以，记得加满哦</a:t>
            </a:r>
            <a:r>
              <a:rPr lang="zh-CN" altLang="en-US" sz="1600" dirty="0" smtClean="0">
                <a:solidFill>
                  <a:schemeClr val="tx1">
                    <a:lumMod val="85000"/>
                    <a:lumOff val="15000"/>
                  </a:schemeClr>
                </a:solidFill>
                <a:latin typeface="微软雅黑" pitchFamily="34" charset="-122"/>
                <a:ea typeface="微软雅黑" pitchFamily="34" charset="-122"/>
              </a:rPr>
              <a:t>。</a:t>
            </a: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26" name="文本框 34"/>
          <p:cNvSpPr txBox="1"/>
          <p:nvPr/>
        </p:nvSpPr>
        <p:spPr>
          <a:xfrm>
            <a:off x="3856855"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itchFamily="34" charset="-122"/>
                <a:ea typeface="微软雅黑" pitchFamily="34" charset="-122"/>
              </a:rPr>
              <a:t>在这里添加你的文字，图片也可以，记得加满哦。在这里添加你的文字，图片也可以，记得加满哦。</a:t>
            </a:r>
          </a:p>
        </p:txBody>
      </p:sp>
      <p:sp>
        <p:nvSpPr>
          <p:cNvPr id="27" name="文本框 35"/>
          <p:cNvSpPr txBox="1"/>
          <p:nvPr/>
        </p:nvSpPr>
        <p:spPr>
          <a:xfrm>
            <a:off x="6685629"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itchFamily="34" charset="-122"/>
                <a:ea typeface="微软雅黑" pitchFamily="34" charset="-122"/>
              </a:rPr>
              <a:t>在这里添加你的文字，图片也可以，记得加满哦。在这里添加你的文字，图片也可以，记得加满哦</a:t>
            </a:r>
            <a:r>
              <a:rPr lang="zh-CN" altLang="en-US" sz="1600" dirty="0" smtClean="0">
                <a:solidFill>
                  <a:schemeClr val="tx1">
                    <a:lumMod val="85000"/>
                    <a:lumOff val="15000"/>
                  </a:schemeClr>
                </a:solidFill>
                <a:latin typeface="微软雅黑" pitchFamily="34" charset="-122"/>
                <a:ea typeface="微软雅黑" pitchFamily="34" charset="-122"/>
              </a:rPr>
              <a:t>。</a:t>
            </a:r>
          </a:p>
        </p:txBody>
      </p:sp>
      <p:sp>
        <p:nvSpPr>
          <p:cNvPr id="28" name="文本框 36"/>
          <p:cNvSpPr txBox="1"/>
          <p:nvPr/>
        </p:nvSpPr>
        <p:spPr>
          <a:xfrm>
            <a:off x="9514402"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itchFamily="34" charset="-122"/>
                <a:ea typeface="微软雅黑" pitchFamily="34" charset="-122"/>
              </a:rPr>
              <a:t>在这里添加你的文字，图片也可以，记得加满哦。在这里添加你的文字，图片也可以，记得加满哦</a:t>
            </a:r>
            <a:r>
              <a:rPr lang="zh-CN" altLang="en-US" sz="1600" dirty="0" smtClean="0">
                <a:solidFill>
                  <a:schemeClr val="tx1">
                    <a:lumMod val="85000"/>
                    <a:lumOff val="15000"/>
                  </a:schemeClr>
                </a:solidFill>
                <a:latin typeface="微软雅黑" pitchFamily="34" charset="-122"/>
                <a:ea typeface="微软雅黑" pitchFamily="34" charset="-122"/>
              </a:rPr>
              <a:t>。</a:t>
            </a: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30" name="文本框 2"/>
          <p:cNvSpPr txBox="1"/>
          <p:nvPr/>
        </p:nvSpPr>
        <p:spPr>
          <a:xfrm>
            <a:off x="67680" y="45418"/>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850"/>
                            </p:stCondLst>
                            <p:childTnLst>
                              <p:par>
                                <p:cTn id="13" presetID="22" presetClass="entr" presetSubtype="1"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up)">
                                      <p:cBhvr>
                                        <p:cTn id="15" dur="500"/>
                                        <p:tgtEl>
                                          <p:spTgt spid="18"/>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par>
                          <p:cTn id="24" fill="hold">
                            <p:stCondLst>
                              <p:cond delay="2350"/>
                            </p:stCondLst>
                            <p:childTnLst>
                              <p:par>
                                <p:cTn id="25" presetID="22" presetClass="entr" presetSubtype="1"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childTnLst>
                          </p:cTn>
                        </p:par>
                        <p:par>
                          <p:cTn id="28" fill="hold">
                            <p:stCondLst>
                              <p:cond delay="2850"/>
                            </p:stCondLst>
                            <p:childTnLst>
                              <p:par>
                                <p:cTn id="29" presetID="22" presetClass="entr" presetSubtype="8"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par>
                          <p:cTn id="32" fill="hold">
                            <p:stCondLst>
                              <p:cond delay="3350"/>
                            </p:stCondLst>
                            <p:childTnLst>
                              <p:par>
                                <p:cTn id="33" presetID="22" presetClass="entr" presetSubtype="8"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500"/>
                                        <p:tgtEl>
                                          <p:spTgt spid="26"/>
                                        </p:tgtEl>
                                      </p:cBhvr>
                                    </p:animEffect>
                                  </p:childTnLst>
                                </p:cTn>
                              </p:par>
                            </p:childTnLst>
                          </p:cTn>
                        </p:par>
                        <p:par>
                          <p:cTn id="36" fill="hold">
                            <p:stCondLst>
                              <p:cond delay="3850"/>
                            </p:stCondLst>
                            <p:childTnLst>
                              <p:par>
                                <p:cTn id="37" presetID="22" presetClass="entr" presetSubtype="1"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up)">
                                      <p:cBhvr>
                                        <p:cTn id="39" dur="500"/>
                                        <p:tgtEl>
                                          <p:spTgt spid="12"/>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left)">
                                      <p:cBhvr>
                                        <p:cTn id="43" dur="500"/>
                                        <p:tgtEl>
                                          <p:spTgt spid="22"/>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left)">
                                      <p:cBhvr>
                                        <p:cTn id="47" dur="500"/>
                                        <p:tgtEl>
                                          <p:spTgt spid="27"/>
                                        </p:tgtEl>
                                      </p:cBhvr>
                                    </p:animEffect>
                                  </p:childTnLst>
                                </p:cTn>
                              </p:par>
                            </p:childTnLst>
                          </p:cTn>
                        </p:par>
                        <p:par>
                          <p:cTn id="48" fill="hold">
                            <p:stCondLst>
                              <p:cond delay="5350"/>
                            </p:stCondLst>
                            <p:childTnLst>
                              <p:par>
                                <p:cTn id="49" presetID="22" presetClass="entr" presetSubtype="1"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500"/>
                                        <p:tgtEl>
                                          <p:spTgt spid="15"/>
                                        </p:tgtEl>
                                      </p:cBhvr>
                                    </p:animEffect>
                                  </p:childTnLst>
                                </p:cTn>
                              </p:par>
                            </p:childTnLst>
                          </p:cTn>
                        </p:par>
                        <p:par>
                          <p:cTn id="52" fill="hold">
                            <p:stCondLst>
                              <p:cond delay="5850"/>
                            </p:stCondLst>
                            <p:childTnLst>
                              <p:par>
                                <p:cTn id="53" presetID="22" presetClass="entr" presetSubtype="8"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wipe(left)">
                                      <p:cBhvr>
                                        <p:cTn id="55" dur="500"/>
                                        <p:tgtEl>
                                          <p:spTgt spid="24"/>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left)">
                                      <p:cBhvr>
                                        <p:cTn id="5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P spid="30"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AutoShape 5"/>
          <p:cNvSpPr>
            <a:spLocks noChangeArrowheads="1"/>
          </p:cNvSpPr>
          <p:nvPr/>
        </p:nvSpPr>
        <p:spPr bwMode="auto">
          <a:xfrm rot="10800000">
            <a:off x="1314556" y="3728293"/>
            <a:ext cx="3587858" cy="1006162"/>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FFC400"/>
          </a:solidFill>
          <a:ln>
            <a:noFill/>
          </a:ln>
        </p:spPr>
        <p:style>
          <a:lnRef idx="2">
            <a:schemeClr val="accent6">
              <a:shade val="50000"/>
            </a:schemeClr>
          </a:lnRef>
          <a:fillRef idx="1">
            <a:schemeClr val="accent6"/>
          </a:fillRef>
          <a:effectRef idx="0">
            <a:schemeClr val="accent6"/>
          </a:effectRef>
          <a:fontRef idx="minor">
            <a:schemeClr val="lt1"/>
          </a:fontRef>
        </p:style>
        <p:txBody>
          <a:bodyPr lIns="96248" tIns="48125" rIns="96248" bIns="48125" rtlCol="0" anchor="ctr"/>
          <a:lstStyle/>
          <a:p>
            <a:pPr algn="ctr"/>
            <a:endParaRPr lang="zh-CN" altLang="en-US" dirty="0"/>
          </a:p>
        </p:txBody>
      </p:sp>
      <p:sp>
        <p:nvSpPr>
          <p:cNvPr id="21" name="AutoShape 3"/>
          <p:cNvSpPr>
            <a:spLocks noChangeArrowheads="1"/>
          </p:cNvSpPr>
          <p:nvPr/>
        </p:nvSpPr>
        <p:spPr bwMode="auto">
          <a:xfrm rot="10800000">
            <a:off x="2378386" y="2353697"/>
            <a:ext cx="1460197" cy="407416"/>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FFC400"/>
          </a:solidFill>
          <a:ln>
            <a:noFill/>
          </a:ln>
        </p:spPr>
        <p:style>
          <a:lnRef idx="2">
            <a:schemeClr val="accent5">
              <a:shade val="50000"/>
            </a:schemeClr>
          </a:lnRef>
          <a:fillRef idx="1">
            <a:schemeClr val="accent5"/>
          </a:fillRef>
          <a:effectRef idx="0">
            <a:schemeClr val="accent5"/>
          </a:effectRef>
          <a:fontRef idx="minor">
            <a:schemeClr val="lt1"/>
          </a:fontRef>
        </p:style>
        <p:txBody>
          <a:bodyPr lIns="96248" tIns="48125" rIns="96248" bIns="48125" rtlCol="0" anchor="ctr"/>
          <a:lstStyle/>
          <a:p>
            <a:pPr algn="ctr"/>
            <a:endParaRPr lang="zh-CN" altLang="en-US" dirty="0"/>
          </a:p>
        </p:txBody>
      </p:sp>
      <p:sp>
        <p:nvSpPr>
          <p:cNvPr id="22" name="AutoShape 6"/>
          <p:cNvSpPr>
            <a:spLocks noChangeArrowheads="1"/>
          </p:cNvSpPr>
          <p:nvPr/>
        </p:nvSpPr>
        <p:spPr bwMode="auto">
          <a:xfrm>
            <a:off x="2651361" y="1457031"/>
            <a:ext cx="914245" cy="778296"/>
          </a:xfrm>
          <a:prstGeom prst="triangle">
            <a:avLst>
              <a:gd name="adj" fmla="val 50000"/>
            </a:avLst>
          </a:prstGeom>
          <a:solidFill>
            <a:srgbClr val="005DA2"/>
          </a:solidFill>
          <a:ln>
            <a:noFill/>
          </a:ln>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sp>
        <p:nvSpPr>
          <p:cNvPr id="23" name="AutoShape 4"/>
          <p:cNvSpPr>
            <a:spLocks noChangeArrowheads="1"/>
          </p:cNvSpPr>
          <p:nvPr/>
        </p:nvSpPr>
        <p:spPr bwMode="auto">
          <a:xfrm rot="10800000">
            <a:off x="1941876" y="2923363"/>
            <a:ext cx="2333217" cy="655484"/>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005DA2"/>
          </a:solidFill>
          <a:ln>
            <a:noFill/>
          </a:ln>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sp>
        <p:nvSpPr>
          <p:cNvPr id="24" name="AutoShape 5"/>
          <p:cNvSpPr>
            <a:spLocks noChangeArrowheads="1"/>
          </p:cNvSpPr>
          <p:nvPr/>
        </p:nvSpPr>
        <p:spPr bwMode="auto">
          <a:xfrm rot="10800000">
            <a:off x="725347" y="4862720"/>
            <a:ext cx="4766276" cy="94333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1" fmla="*/ 0 w 19214"/>
              <a:gd name="connsiteY0-2" fmla="*/ 306 h 21295"/>
              <a:gd name="connsiteX1-3" fmla="*/ 2378 w 19214"/>
              <a:gd name="connsiteY1-4" fmla="*/ 21295 h 21295"/>
              <a:gd name="connsiteX2-5" fmla="*/ 17122 w 19214"/>
              <a:gd name="connsiteY2-6" fmla="*/ 21295 h 21295"/>
              <a:gd name="connsiteX3-7" fmla="*/ 19214 w 19214"/>
              <a:gd name="connsiteY3-8" fmla="*/ 0 h 21295"/>
              <a:gd name="connsiteX4-9" fmla="*/ 0 w 19214"/>
              <a:gd name="connsiteY4-10" fmla="*/ 306 h 21295"/>
              <a:gd name="connsiteX0-11" fmla="*/ 0 w 19071"/>
              <a:gd name="connsiteY0-12" fmla="*/ 1 h 21295"/>
              <a:gd name="connsiteX1-13" fmla="*/ 2235 w 19071"/>
              <a:gd name="connsiteY1-14" fmla="*/ 21295 h 21295"/>
              <a:gd name="connsiteX2-15" fmla="*/ 16979 w 19071"/>
              <a:gd name="connsiteY2-16" fmla="*/ 21295 h 21295"/>
              <a:gd name="connsiteX3-17" fmla="*/ 19071 w 19071"/>
              <a:gd name="connsiteY3-18" fmla="*/ 0 h 21295"/>
              <a:gd name="connsiteX4-19" fmla="*/ 0 w 19071"/>
              <a:gd name="connsiteY4-20" fmla="*/ 1 h 21295"/>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19071" h="21295">
                <a:moveTo>
                  <a:pt x="0" y="1"/>
                </a:moveTo>
                <a:lnTo>
                  <a:pt x="2235" y="21295"/>
                </a:lnTo>
                <a:lnTo>
                  <a:pt x="16979" y="21295"/>
                </a:lnTo>
                <a:lnTo>
                  <a:pt x="19071" y="0"/>
                </a:lnTo>
                <a:lnTo>
                  <a:pt x="0" y="1"/>
                </a:lnTo>
                <a:close/>
              </a:path>
            </a:pathLst>
          </a:custGeom>
          <a:solidFill>
            <a:srgbClr val="005DA2"/>
          </a:solidFill>
          <a:ln>
            <a:noFill/>
          </a:ln>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cxnSp>
        <p:nvCxnSpPr>
          <p:cNvPr id="25" name="直接连接符 24"/>
          <p:cNvCxnSpPr/>
          <p:nvPr/>
        </p:nvCxnSpPr>
        <p:spPr>
          <a:xfrm>
            <a:off x="3143037" y="1884216"/>
            <a:ext cx="376771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6" name="直接连接符 25"/>
          <p:cNvCxnSpPr/>
          <p:nvPr/>
        </p:nvCxnSpPr>
        <p:spPr>
          <a:xfrm>
            <a:off x="3128465" y="2556027"/>
            <a:ext cx="378228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7" name="直接连接符 26"/>
          <p:cNvCxnSpPr/>
          <p:nvPr/>
        </p:nvCxnSpPr>
        <p:spPr>
          <a:xfrm>
            <a:off x="3143037" y="3253035"/>
            <a:ext cx="376771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8" name="直接连接符 27"/>
          <p:cNvCxnSpPr/>
          <p:nvPr/>
        </p:nvCxnSpPr>
        <p:spPr>
          <a:xfrm>
            <a:off x="3108485" y="4273058"/>
            <a:ext cx="380226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9" name="直接连接符 28"/>
          <p:cNvCxnSpPr/>
          <p:nvPr/>
        </p:nvCxnSpPr>
        <p:spPr>
          <a:xfrm>
            <a:off x="3108485" y="5282920"/>
            <a:ext cx="380226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30" name="TextBox 29"/>
          <p:cNvSpPr txBox="1"/>
          <p:nvPr/>
        </p:nvSpPr>
        <p:spPr>
          <a:xfrm>
            <a:off x="7091440" y="5098836"/>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1" name="TextBox 30"/>
          <p:cNvSpPr txBox="1"/>
          <p:nvPr/>
        </p:nvSpPr>
        <p:spPr>
          <a:xfrm>
            <a:off x="5770734" y="4789416"/>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2" name="TextBox 31"/>
          <p:cNvSpPr txBox="1"/>
          <p:nvPr/>
        </p:nvSpPr>
        <p:spPr>
          <a:xfrm>
            <a:off x="7091440" y="4095099"/>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3" name="TextBox 32"/>
          <p:cNvSpPr txBox="1"/>
          <p:nvPr/>
        </p:nvSpPr>
        <p:spPr>
          <a:xfrm>
            <a:off x="5770734" y="3794767"/>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4" name="TextBox 33"/>
          <p:cNvSpPr txBox="1"/>
          <p:nvPr/>
        </p:nvSpPr>
        <p:spPr>
          <a:xfrm>
            <a:off x="7091440" y="3115449"/>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5" name="TextBox 34"/>
          <p:cNvSpPr txBox="1"/>
          <p:nvPr/>
        </p:nvSpPr>
        <p:spPr>
          <a:xfrm>
            <a:off x="5770734" y="2784750"/>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6" name="TextBox 35"/>
          <p:cNvSpPr txBox="1"/>
          <p:nvPr/>
        </p:nvSpPr>
        <p:spPr>
          <a:xfrm>
            <a:off x="7091440" y="2373332"/>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7" name="TextBox 36"/>
          <p:cNvSpPr txBox="1"/>
          <p:nvPr/>
        </p:nvSpPr>
        <p:spPr>
          <a:xfrm>
            <a:off x="5770734" y="2098509"/>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8" name="TextBox 37"/>
          <p:cNvSpPr txBox="1"/>
          <p:nvPr/>
        </p:nvSpPr>
        <p:spPr>
          <a:xfrm>
            <a:off x="7091440" y="1680040"/>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39" name="TextBox 38"/>
          <p:cNvSpPr txBox="1"/>
          <p:nvPr/>
        </p:nvSpPr>
        <p:spPr>
          <a:xfrm>
            <a:off x="5770734" y="1405215"/>
            <a:ext cx="1169002" cy="389578"/>
          </a:xfrm>
          <a:prstGeom prst="rect">
            <a:avLst/>
          </a:prstGeom>
          <a:noFill/>
        </p:spPr>
        <p:txBody>
          <a:bodyPr wrap="none" lIns="96248" tIns="48125" rIns="96248" bIns="48125" rtlCol="0">
            <a:spAutoFit/>
          </a:bodyPr>
          <a:lstStyle/>
          <a:p>
            <a:pPr algn="ctr"/>
            <a:r>
              <a:rPr lang="zh-CN" altLang="en-US" sz="1900" dirty="0">
                <a:solidFill>
                  <a:schemeClr val="tx1">
                    <a:lumMod val="75000"/>
                    <a:lumOff val="25000"/>
                  </a:schemeClr>
                </a:solidFill>
                <a:latin typeface="微软雅黑" pitchFamily="34" charset="-122"/>
                <a:ea typeface="微软雅黑" pitchFamily="34" charset="-122"/>
              </a:rPr>
              <a:t>添加标题</a:t>
            </a:r>
          </a:p>
        </p:txBody>
      </p:sp>
      <p:sp>
        <p:nvSpPr>
          <p:cNvPr id="40" name="文本框 2"/>
          <p:cNvSpPr txBox="1"/>
          <p:nvPr/>
        </p:nvSpPr>
        <p:spPr>
          <a:xfrm>
            <a:off x="67680" y="45418"/>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cSld>
  <p:clrMapOvr>
    <a:masterClrMapping/>
  </p:clrMapOvr>
  <p:transition spd="slow" advClick="0"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50"/>
                                </p:stCondLst>
                                <p:childTnLst>
                                  <p:par>
                                    <p:cTn id="13" presetID="2" presetClass="entr" presetSubtype="1" fill="hold" grpId="0" nodeType="afterEffect" p14:presetBounceEnd="64000">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14:bounceEnd="64000">
                                          <p:cBhvr additive="base">
                                            <p:cTn id="15" dur="1000" fill="hold"/>
                                            <p:tgtEl>
                                              <p:spTgt spid="24"/>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200"/>
                                      </p:stCondLst>
                                      <p:childTnLst>
                                        <p:set>
                                          <p:cBhvr>
                                            <p:cTn id="18" dur="1" fill="hold">
                                              <p:stCondLst>
                                                <p:cond delay="0"/>
                                              </p:stCondLst>
                                            </p:cTn>
                                            <p:tgtEl>
                                              <p:spTgt spid="20"/>
                                            </p:tgtEl>
                                            <p:attrNameLst>
                                              <p:attrName>style.visibility</p:attrName>
                                            </p:attrNameLst>
                                          </p:cBhvr>
                                          <p:to>
                                            <p:strVal val="visible"/>
                                          </p:to>
                                        </p:set>
                                        <p:anim calcmode="lin" valueType="num" p14:bounceEnd="64000">
                                          <p:cBhvr additive="base">
                                            <p:cTn id="19" dur="1000" fill="hold"/>
                                            <p:tgtEl>
                                              <p:spTgt spid="20"/>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400"/>
                                      </p:stCondLst>
                                      <p:childTnLst>
                                        <p:set>
                                          <p:cBhvr>
                                            <p:cTn id="22" dur="1" fill="hold">
                                              <p:stCondLst>
                                                <p:cond delay="0"/>
                                              </p:stCondLst>
                                            </p:cTn>
                                            <p:tgtEl>
                                              <p:spTgt spid="23"/>
                                            </p:tgtEl>
                                            <p:attrNameLst>
                                              <p:attrName>style.visibility</p:attrName>
                                            </p:attrNameLst>
                                          </p:cBhvr>
                                          <p:to>
                                            <p:strVal val="visible"/>
                                          </p:to>
                                        </p:set>
                                        <p:anim calcmode="lin" valueType="num" p14:bounceEnd="64000">
                                          <p:cBhvr additive="base">
                                            <p:cTn id="23" dur="1000" fill="hold"/>
                                            <p:tgtEl>
                                              <p:spTgt spid="23"/>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23"/>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64000">
                                      <p:stCondLst>
                                        <p:cond delay="600"/>
                                      </p:stCondLst>
                                      <p:childTnLst>
                                        <p:set>
                                          <p:cBhvr>
                                            <p:cTn id="26" dur="1" fill="hold">
                                              <p:stCondLst>
                                                <p:cond delay="0"/>
                                              </p:stCondLst>
                                            </p:cTn>
                                            <p:tgtEl>
                                              <p:spTgt spid="21"/>
                                            </p:tgtEl>
                                            <p:attrNameLst>
                                              <p:attrName>style.visibility</p:attrName>
                                            </p:attrNameLst>
                                          </p:cBhvr>
                                          <p:to>
                                            <p:strVal val="visible"/>
                                          </p:to>
                                        </p:set>
                                        <p:anim calcmode="lin" valueType="num" p14:bounceEnd="64000">
                                          <p:cBhvr additive="base">
                                            <p:cTn id="27" dur="1000" fill="hold"/>
                                            <p:tgtEl>
                                              <p:spTgt spid="21"/>
                                            </p:tgtEl>
                                            <p:attrNameLst>
                                              <p:attrName>ppt_x</p:attrName>
                                            </p:attrNameLst>
                                          </p:cBhvr>
                                          <p:tavLst>
                                            <p:tav tm="0">
                                              <p:val>
                                                <p:strVal val="#ppt_x"/>
                                              </p:val>
                                            </p:tav>
                                            <p:tav tm="100000">
                                              <p:val>
                                                <p:strVal val="#ppt_x"/>
                                              </p:val>
                                            </p:tav>
                                          </p:tavLst>
                                        </p:anim>
                                        <p:anim calcmode="lin" valueType="num" p14:bounceEnd="64000">
                                          <p:cBhvr additive="base">
                                            <p:cTn id="28" dur="1000" fill="hold"/>
                                            <p:tgtEl>
                                              <p:spTgt spid="2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14:presetBounceEnd="64000">
                                      <p:stCondLst>
                                        <p:cond delay="800"/>
                                      </p:stCondLst>
                                      <p:childTnLst>
                                        <p:set>
                                          <p:cBhvr>
                                            <p:cTn id="30" dur="1" fill="hold">
                                              <p:stCondLst>
                                                <p:cond delay="0"/>
                                              </p:stCondLst>
                                            </p:cTn>
                                            <p:tgtEl>
                                              <p:spTgt spid="22"/>
                                            </p:tgtEl>
                                            <p:attrNameLst>
                                              <p:attrName>style.visibility</p:attrName>
                                            </p:attrNameLst>
                                          </p:cBhvr>
                                          <p:to>
                                            <p:strVal val="visible"/>
                                          </p:to>
                                        </p:set>
                                        <p:anim calcmode="lin" valueType="num" p14:bounceEnd="64000">
                                          <p:cBhvr additive="base">
                                            <p:cTn id="31" dur="1000" fill="hold"/>
                                            <p:tgtEl>
                                              <p:spTgt spid="22"/>
                                            </p:tgtEl>
                                            <p:attrNameLst>
                                              <p:attrName>ppt_x</p:attrName>
                                            </p:attrNameLst>
                                          </p:cBhvr>
                                          <p:tavLst>
                                            <p:tav tm="0">
                                              <p:val>
                                                <p:strVal val="#ppt_x"/>
                                              </p:val>
                                            </p:tav>
                                            <p:tav tm="100000">
                                              <p:val>
                                                <p:strVal val="#ppt_x"/>
                                              </p:val>
                                            </p:tav>
                                          </p:tavLst>
                                        </p:anim>
                                        <p:anim calcmode="lin" valueType="num" p14:bounceEnd="64000">
                                          <p:cBhvr additive="base">
                                            <p:cTn id="32" dur="10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2650"/>
                                </p:stCondLst>
                                <p:childTnLst>
                                  <p:par>
                                    <p:cTn id="34" presetID="2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par>
                                    <p:cTn id="37" presetID="22" presetClass="entr" presetSubtype="8"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par>
                                    <p:cTn id="40" presetID="22" presetClass="entr" presetSubtype="8"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par>
                                    <p:cTn id="43" presetID="22" presetClass="entr" presetSubtype="8"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par>
                                    <p:cTn id="46" presetID="22" presetClass="entr" presetSubtype="8"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childTnLst>
                              </p:cTn>
                            </p:par>
                            <p:par>
                              <p:cTn id="49" fill="hold">
                                <p:stCondLst>
                                  <p:cond delay="315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39"/>
                                            </p:tgtEl>
                                            <p:attrNameLst>
                                              <p:attrName>style.visibility</p:attrName>
                                            </p:attrNameLst>
                                          </p:cBhvr>
                                          <p:to>
                                            <p:strVal val="visible"/>
                                          </p:to>
                                        </p:set>
                                        <p:anim calcmode="lin" valueType="num">
                                          <p:cBhvr>
                                            <p:cTn id="52" dur="250" fill="hold"/>
                                            <p:tgtEl>
                                              <p:spTgt spid="39"/>
                                            </p:tgtEl>
                                            <p:attrNameLst>
                                              <p:attrName>ppt_x</p:attrName>
                                            </p:attrNameLst>
                                          </p:cBhvr>
                                          <p:tavLst>
                                            <p:tav tm="0">
                                              <p:val>
                                                <p:strVal val="#ppt_x"/>
                                              </p:val>
                                            </p:tav>
                                            <p:tav tm="100000">
                                              <p:val>
                                                <p:strVal val="#ppt_x"/>
                                              </p:val>
                                            </p:tav>
                                          </p:tavLst>
                                        </p:anim>
                                        <p:anim calcmode="lin" valueType="num">
                                          <p:cBhvr>
                                            <p:cTn id="53" dur="250" fill="hold"/>
                                            <p:tgtEl>
                                              <p:spTgt spid="39"/>
                                            </p:tgtEl>
                                            <p:attrNameLst>
                                              <p:attrName>ppt_y</p:attrName>
                                            </p:attrNameLst>
                                          </p:cBhvr>
                                          <p:tavLst>
                                            <p:tav tm="0">
                                              <p:val>
                                                <p:strVal val="#ppt_y-#ppt_h/2"/>
                                              </p:val>
                                            </p:tav>
                                            <p:tav tm="100000">
                                              <p:val>
                                                <p:strVal val="#ppt_y"/>
                                              </p:val>
                                            </p:tav>
                                          </p:tavLst>
                                        </p:anim>
                                        <p:anim calcmode="lin" valueType="num">
                                          <p:cBhvr>
                                            <p:cTn id="54" dur="250" fill="hold"/>
                                            <p:tgtEl>
                                              <p:spTgt spid="39"/>
                                            </p:tgtEl>
                                            <p:attrNameLst>
                                              <p:attrName>ppt_w</p:attrName>
                                            </p:attrNameLst>
                                          </p:cBhvr>
                                          <p:tavLst>
                                            <p:tav tm="0">
                                              <p:val>
                                                <p:strVal val="#ppt_w"/>
                                              </p:val>
                                            </p:tav>
                                            <p:tav tm="100000">
                                              <p:val>
                                                <p:strVal val="#ppt_w"/>
                                              </p:val>
                                            </p:tav>
                                          </p:tavLst>
                                        </p:anim>
                                        <p:anim calcmode="lin" valueType="num">
                                          <p:cBhvr>
                                            <p:cTn id="55" dur="250" fill="hold"/>
                                            <p:tgtEl>
                                              <p:spTgt spid="39"/>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37"/>
                                            </p:tgtEl>
                                            <p:attrNameLst>
                                              <p:attrName>style.visibility</p:attrName>
                                            </p:attrNameLst>
                                          </p:cBhvr>
                                          <p:to>
                                            <p:strVal val="visible"/>
                                          </p:to>
                                        </p:set>
                                        <p:anim calcmode="lin" valueType="num">
                                          <p:cBhvr>
                                            <p:cTn id="58" dur="250" fill="hold"/>
                                            <p:tgtEl>
                                              <p:spTgt spid="37"/>
                                            </p:tgtEl>
                                            <p:attrNameLst>
                                              <p:attrName>ppt_x</p:attrName>
                                            </p:attrNameLst>
                                          </p:cBhvr>
                                          <p:tavLst>
                                            <p:tav tm="0">
                                              <p:val>
                                                <p:strVal val="#ppt_x"/>
                                              </p:val>
                                            </p:tav>
                                            <p:tav tm="100000">
                                              <p:val>
                                                <p:strVal val="#ppt_x"/>
                                              </p:val>
                                            </p:tav>
                                          </p:tavLst>
                                        </p:anim>
                                        <p:anim calcmode="lin" valueType="num">
                                          <p:cBhvr>
                                            <p:cTn id="59" dur="250" fill="hold"/>
                                            <p:tgtEl>
                                              <p:spTgt spid="37"/>
                                            </p:tgtEl>
                                            <p:attrNameLst>
                                              <p:attrName>ppt_y</p:attrName>
                                            </p:attrNameLst>
                                          </p:cBhvr>
                                          <p:tavLst>
                                            <p:tav tm="0">
                                              <p:val>
                                                <p:strVal val="#ppt_y-#ppt_h/2"/>
                                              </p:val>
                                            </p:tav>
                                            <p:tav tm="100000">
                                              <p:val>
                                                <p:strVal val="#ppt_y"/>
                                              </p:val>
                                            </p:tav>
                                          </p:tavLst>
                                        </p:anim>
                                        <p:anim calcmode="lin" valueType="num">
                                          <p:cBhvr>
                                            <p:cTn id="60" dur="250" fill="hold"/>
                                            <p:tgtEl>
                                              <p:spTgt spid="37"/>
                                            </p:tgtEl>
                                            <p:attrNameLst>
                                              <p:attrName>ppt_w</p:attrName>
                                            </p:attrNameLst>
                                          </p:cBhvr>
                                          <p:tavLst>
                                            <p:tav tm="0">
                                              <p:val>
                                                <p:strVal val="#ppt_w"/>
                                              </p:val>
                                            </p:tav>
                                            <p:tav tm="100000">
                                              <p:val>
                                                <p:strVal val="#ppt_w"/>
                                              </p:val>
                                            </p:tav>
                                          </p:tavLst>
                                        </p:anim>
                                        <p:anim calcmode="lin" valueType="num">
                                          <p:cBhvr>
                                            <p:cTn id="61" dur="250" fill="hold"/>
                                            <p:tgtEl>
                                              <p:spTgt spid="37"/>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35"/>
                                            </p:tgtEl>
                                            <p:attrNameLst>
                                              <p:attrName>style.visibility</p:attrName>
                                            </p:attrNameLst>
                                          </p:cBhvr>
                                          <p:to>
                                            <p:strVal val="visible"/>
                                          </p:to>
                                        </p:set>
                                        <p:anim calcmode="lin" valueType="num">
                                          <p:cBhvr>
                                            <p:cTn id="64" dur="250" fill="hold"/>
                                            <p:tgtEl>
                                              <p:spTgt spid="35"/>
                                            </p:tgtEl>
                                            <p:attrNameLst>
                                              <p:attrName>ppt_x</p:attrName>
                                            </p:attrNameLst>
                                          </p:cBhvr>
                                          <p:tavLst>
                                            <p:tav tm="0">
                                              <p:val>
                                                <p:strVal val="#ppt_x"/>
                                              </p:val>
                                            </p:tav>
                                            <p:tav tm="100000">
                                              <p:val>
                                                <p:strVal val="#ppt_x"/>
                                              </p:val>
                                            </p:tav>
                                          </p:tavLst>
                                        </p:anim>
                                        <p:anim calcmode="lin" valueType="num">
                                          <p:cBhvr>
                                            <p:cTn id="65" dur="250" fill="hold"/>
                                            <p:tgtEl>
                                              <p:spTgt spid="35"/>
                                            </p:tgtEl>
                                            <p:attrNameLst>
                                              <p:attrName>ppt_y</p:attrName>
                                            </p:attrNameLst>
                                          </p:cBhvr>
                                          <p:tavLst>
                                            <p:tav tm="0">
                                              <p:val>
                                                <p:strVal val="#ppt_y-#ppt_h/2"/>
                                              </p:val>
                                            </p:tav>
                                            <p:tav tm="100000">
                                              <p:val>
                                                <p:strVal val="#ppt_y"/>
                                              </p:val>
                                            </p:tav>
                                          </p:tavLst>
                                        </p:anim>
                                        <p:anim calcmode="lin" valueType="num">
                                          <p:cBhvr>
                                            <p:cTn id="66" dur="250" fill="hold"/>
                                            <p:tgtEl>
                                              <p:spTgt spid="35"/>
                                            </p:tgtEl>
                                            <p:attrNameLst>
                                              <p:attrName>ppt_w</p:attrName>
                                            </p:attrNameLst>
                                          </p:cBhvr>
                                          <p:tavLst>
                                            <p:tav tm="0">
                                              <p:val>
                                                <p:strVal val="#ppt_w"/>
                                              </p:val>
                                            </p:tav>
                                            <p:tav tm="100000">
                                              <p:val>
                                                <p:strVal val="#ppt_w"/>
                                              </p:val>
                                            </p:tav>
                                          </p:tavLst>
                                        </p:anim>
                                        <p:anim calcmode="lin" valueType="num">
                                          <p:cBhvr>
                                            <p:cTn id="67" dur="250" fill="hold"/>
                                            <p:tgtEl>
                                              <p:spTgt spid="35"/>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33"/>
                                            </p:tgtEl>
                                            <p:attrNameLst>
                                              <p:attrName>style.visibility</p:attrName>
                                            </p:attrNameLst>
                                          </p:cBhvr>
                                          <p:to>
                                            <p:strVal val="visible"/>
                                          </p:to>
                                        </p:set>
                                        <p:anim calcmode="lin" valueType="num">
                                          <p:cBhvr>
                                            <p:cTn id="70" dur="250" fill="hold"/>
                                            <p:tgtEl>
                                              <p:spTgt spid="33"/>
                                            </p:tgtEl>
                                            <p:attrNameLst>
                                              <p:attrName>ppt_x</p:attrName>
                                            </p:attrNameLst>
                                          </p:cBhvr>
                                          <p:tavLst>
                                            <p:tav tm="0">
                                              <p:val>
                                                <p:strVal val="#ppt_x"/>
                                              </p:val>
                                            </p:tav>
                                            <p:tav tm="100000">
                                              <p:val>
                                                <p:strVal val="#ppt_x"/>
                                              </p:val>
                                            </p:tav>
                                          </p:tavLst>
                                        </p:anim>
                                        <p:anim calcmode="lin" valueType="num">
                                          <p:cBhvr>
                                            <p:cTn id="71" dur="250" fill="hold"/>
                                            <p:tgtEl>
                                              <p:spTgt spid="33"/>
                                            </p:tgtEl>
                                            <p:attrNameLst>
                                              <p:attrName>ppt_y</p:attrName>
                                            </p:attrNameLst>
                                          </p:cBhvr>
                                          <p:tavLst>
                                            <p:tav tm="0">
                                              <p:val>
                                                <p:strVal val="#ppt_y-#ppt_h/2"/>
                                              </p:val>
                                            </p:tav>
                                            <p:tav tm="100000">
                                              <p:val>
                                                <p:strVal val="#ppt_y"/>
                                              </p:val>
                                            </p:tav>
                                          </p:tavLst>
                                        </p:anim>
                                        <p:anim calcmode="lin" valueType="num">
                                          <p:cBhvr>
                                            <p:cTn id="72" dur="250" fill="hold"/>
                                            <p:tgtEl>
                                              <p:spTgt spid="33"/>
                                            </p:tgtEl>
                                            <p:attrNameLst>
                                              <p:attrName>ppt_w</p:attrName>
                                            </p:attrNameLst>
                                          </p:cBhvr>
                                          <p:tavLst>
                                            <p:tav tm="0">
                                              <p:val>
                                                <p:strVal val="#ppt_w"/>
                                              </p:val>
                                            </p:tav>
                                            <p:tav tm="100000">
                                              <p:val>
                                                <p:strVal val="#ppt_w"/>
                                              </p:val>
                                            </p:tav>
                                          </p:tavLst>
                                        </p:anim>
                                        <p:anim calcmode="lin" valueType="num">
                                          <p:cBhvr>
                                            <p:cTn id="73" dur="250" fill="hold"/>
                                            <p:tgtEl>
                                              <p:spTgt spid="33"/>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31"/>
                                            </p:tgtEl>
                                            <p:attrNameLst>
                                              <p:attrName>style.visibility</p:attrName>
                                            </p:attrNameLst>
                                          </p:cBhvr>
                                          <p:to>
                                            <p:strVal val="visible"/>
                                          </p:to>
                                        </p:set>
                                        <p:anim calcmode="lin" valueType="num">
                                          <p:cBhvr>
                                            <p:cTn id="76" dur="250" fill="hold"/>
                                            <p:tgtEl>
                                              <p:spTgt spid="31"/>
                                            </p:tgtEl>
                                            <p:attrNameLst>
                                              <p:attrName>ppt_x</p:attrName>
                                            </p:attrNameLst>
                                          </p:cBhvr>
                                          <p:tavLst>
                                            <p:tav tm="0">
                                              <p:val>
                                                <p:strVal val="#ppt_x"/>
                                              </p:val>
                                            </p:tav>
                                            <p:tav tm="100000">
                                              <p:val>
                                                <p:strVal val="#ppt_x"/>
                                              </p:val>
                                            </p:tav>
                                          </p:tavLst>
                                        </p:anim>
                                        <p:anim calcmode="lin" valueType="num">
                                          <p:cBhvr>
                                            <p:cTn id="77" dur="250" fill="hold"/>
                                            <p:tgtEl>
                                              <p:spTgt spid="31"/>
                                            </p:tgtEl>
                                            <p:attrNameLst>
                                              <p:attrName>ppt_y</p:attrName>
                                            </p:attrNameLst>
                                          </p:cBhvr>
                                          <p:tavLst>
                                            <p:tav tm="0">
                                              <p:val>
                                                <p:strVal val="#ppt_y-#ppt_h/2"/>
                                              </p:val>
                                            </p:tav>
                                            <p:tav tm="100000">
                                              <p:val>
                                                <p:strVal val="#ppt_y"/>
                                              </p:val>
                                            </p:tav>
                                          </p:tavLst>
                                        </p:anim>
                                        <p:anim calcmode="lin" valueType="num">
                                          <p:cBhvr>
                                            <p:cTn id="78" dur="250" fill="hold"/>
                                            <p:tgtEl>
                                              <p:spTgt spid="31"/>
                                            </p:tgtEl>
                                            <p:attrNameLst>
                                              <p:attrName>ppt_w</p:attrName>
                                            </p:attrNameLst>
                                          </p:cBhvr>
                                          <p:tavLst>
                                            <p:tav tm="0">
                                              <p:val>
                                                <p:strVal val="#ppt_w"/>
                                              </p:val>
                                            </p:tav>
                                            <p:tav tm="100000">
                                              <p:val>
                                                <p:strVal val="#ppt_w"/>
                                              </p:val>
                                            </p:tav>
                                          </p:tavLst>
                                        </p:anim>
                                        <p:anim calcmode="lin" valueType="num">
                                          <p:cBhvr>
                                            <p:cTn id="79" dur="250" fill="hold"/>
                                            <p:tgtEl>
                                              <p:spTgt spid="31"/>
                                            </p:tgtEl>
                                            <p:attrNameLst>
                                              <p:attrName>ppt_h</p:attrName>
                                            </p:attrNameLst>
                                          </p:cBhvr>
                                          <p:tavLst>
                                            <p:tav tm="0">
                                              <p:val>
                                                <p:fltVal val="0"/>
                                              </p:val>
                                            </p:tav>
                                            <p:tav tm="100000">
                                              <p:val>
                                                <p:strVal val="#ppt_h"/>
                                              </p:val>
                                            </p:tav>
                                          </p:tavLst>
                                        </p:anim>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wipe(left)">
                                          <p:cBhvr>
                                            <p:cTn id="83" dur="500"/>
                                            <p:tgtEl>
                                              <p:spTgt spid="38"/>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32"/>
                                            </p:tgtEl>
                                            <p:attrNameLst>
                                              <p:attrName>style.visibility</p:attrName>
                                            </p:attrNameLst>
                                          </p:cBhvr>
                                          <p:to>
                                            <p:strVal val="visible"/>
                                          </p:to>
                                        </p:set>
                                        <p:animEffect transition="in" filter="wipe(left)">
                                          <p:cBhvr>
                                            <p:cTn id="92" dur="500"/>
                                            <p:tgtEl>
                                              <p:spTgt spid="32"/>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30"/>
                                            </p:tgtEl>
                                            <p:attrNameLst>
                                              <p:attrName>style.visibility</p:attrName>
                                            </p:attrNameLst>
                                          </p:cBhvr>
                                          <p:to>
                                            <p:strVal val="visible"/>
                                          </p:to>
                                        </p:set>
                                        <p:animEffect transition="in" filter="wipe(left)">
                                          <p:cBhvr>
                                            <p:cTn id="9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1000" fill="hold"/>
                                            <p:tgtEl>
                                              <p:spTgt spid="24"/>
                                            </p:tgtEl>
                                            <p:attrNameLst>
                                              <p:attrName>ppt_x</p:attrName>
                                            </p:attrNameLst>
                                          </p:cBhvr>
                                          <p:tavLst>
                                            <p:tav tm="0">
                                              <p:val>
                                                <p:strVal val="#ppt_x"/>
                                              </p:val>
                                            </p:tav>
                                            <p:tav tm="100000">
                                              <p:val>
                                                <p:strVal val="#ppt_x"/>
                                              </p:val>
                                            </p:tav>
                                          </p:tavLst>
                                        </p:anim>
                                        <p:anim calcmode="lin" valueType="num">
                                          <p:cBhvr additive="base">
                                            <p:cTn id="16" dur="10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0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000" fill="hold"/>
                                            <p:tgtEl>
                                              <p:spTgt spid="20"/>
                                            </p:tgtEl>
                                            <p:attrNameLst>
                                              <p:attrName>ppt_x</p:attrName>
                                            </p:attrNameLst>
                                          </p:cBhvr>
                                          <p:tavLst>
                                            <p:tav tm="0">
                                              <p:val>
                                                <p:strVal val="#ppt_x"/>
                                              </p:val>
                                            </p:tav>
                                            <p:tav tm="100000">
                                              <p:val>
                                                <p:strVal val="#ppt_x"/>
                                              </p:val>
                                            </p:tav>
                                          </p:tavLst>
                                        </p:anim>
                                        <p:anim calcmode="lin" valueType="num">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1000" fill="hold"/>
                                            <p:tgtEl>
                                              <p:spTgt spid="23"/>
                                            </p:tgtEl>
                                            <p:attrNameLst>
                                              <p:attrName>ppt_x</p:attrName>
                                            </p:attrNameLst>
                                          </p:cBhvr>
                                          <p:tavLst>
                                            <p:tav tm="0">
                                              <p:val>
                                                <p:strVal val="#ppt_x"/>
                                              </p:val>
                                            </p:tav>
                                            <p:tav tm="100000">
                                              <p:val>
                                                <p:strVal val="#ppt_x"/>
                                              </p:val>
                                            </p:tav>
                                          </p:tavLst>
                                        </p:anim>
                                        <p:anim calcmode="lin" valueType="num">
                                          <p:cBhvr additive="base">
                                            <p:cTn id="24" dur="1000" fill="hold"/>
                                            <p:tgtEl>
                                              <p:spTgt spid="23"/>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60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1000" fill="hold"/>
                                            <p:tgtEl>
                                              <p:spTgt spid="21"/>
                                            </p:tgtEl>
                                            <p:attrNameLst>
                                              <p:attrName>ppt_x</p:attrName>
                                            </p:attrNameLst>
                                          </p:cBhvr>
                                          <p:tavLst>
                                            <p:tav tm="0">
                                              <p:val>
                                                <p:strVal val="#ppt_x"/>
                                              </p:val>
                                            </p:tav>
                                            <p:tav tm="100000">
                                              <p:val>
                                                <p:strVal val="#ppt_x"/>
                                              </p:val>
                                            </p:tav>
                                          </p:tavLst>
                                        </p:anim>
                                        <p:anim calcmode="lin" valueType="num">
                                          <p:cBhvr additive="base">
                                            <p:cTn id="28" dur="1000" fill="hold"/>
                                            <p:tgtEl>
                                              <p:spTgt spid="2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8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1000" fill="hold"/>
                                            <p:tgtEl>
                                              <p:spTgt spid="22"/>
                                            </p:tgtEl>
                                            <p:attrNameLst>
                                              <p:attrName>ppt_x</p:attrName>
                                            </p:attrNameLst>
                                          </p:cBhvr>
                                          <p:tavLst>
                                            <p:tav tm="0">
                                              <p:val>
                                                <p:strVal val="#ppt_x"/>
                                              </p:val>
                                            </p:tav>
                                            <p:tav tm="100000">
                                              <p:val>
                                                <p:strVal val="#ppt_x"/>
                                              </p:val>
                                            </p:tav>
                                          </p:tavLst>
                                        </p:anim>
                                        <p:anim calcmode="lin" valueType="num">
                                          <p:cBhvr additive="base">
                                            <p:cTn id="32" dur="10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2650"/>
                                </p:stCondLst>
                                <p:childTnLst>
                                  <p:par>
                                    <p:cTn id="34" presetID="2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par>
                                    <p:cTn id="37" presetID="22" presetClass="entr" presetSubtype="8"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par>
                                    <p:cTn id="40" presetID="22" presetClass="entr" presetSubtype="8"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par>
                                    <p:cTn id="43" presetID="22" presetClass="entr" presetSubtype="8"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par>
                                    <p:cTn id="46" presetID="22" presetClass="entr" presetSubtype="8"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childTnLst>
                              </p:cTn>
                            </p:par>
                            <p:par>
                              <p:cTn id="49" fill="hold">
                                <p:stCondLst>
                                  <p:cond delay="315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39"/>
                                            </p:tgtEl>
                                            <p:attrNameLst>
                                              <p:attrName>style.visibility</p:attrName>
                                            </p:attrNameLst>
                                          </p:cBhvr>
                                          <p:to>
                                            <p:strVal val="visible"/>
                                          </p:to>
                                        </p:set>
                                        <p:anim calcmode="lin" valueType="num">
                                          <p:cBhvr>
                                            <p:cTn id="52" dur="250" fill="hold"/>
                                            <p:tgtEl>
                                              <p:spTgt spid="39"/>
                                            </p:tgtEl>
                                            <p:attrNameLst>
                                              <p:attrName>ppt_x</p:attrName>
                                            </p:attrNameLst>
                                          </p:cBhvr>
                                          <p:tavLst>
                                            <p:tav tm="0">
                                              <p:val>
                                                <p:strVal val="#ppt_x"/>
                                              </p:val>
                                            </p:tav>
                                            <p:tav tm="100000">
                                              <p:val>
                                                <p:strVal val="#ppt_x"/>
                                              </p:val>
                                            </p:tav>
                                          </p:tavLst>
                                        </p:anim>
                                        <p:anim calcmode="lin" valueType="num">
                                          <p:cBhvr>
                                            <p:cTn id="53" dur="250" fill="hold"/>
                                            <p:tgtEl>
                                              <p:spTgt spid="39"/>
                                            </p:tgtEl>
                                            <p:attrNameLst>
                                              <p:attrName>ppt_y</p:attrName>
                                            </p:attrNameLst>
                                          </p:cBhvr>
                                          <p:tavLst>
                                            <p:tav tm="0">
                                              <p:val>
                                                <p:strVal val="#ppt_y-#ppt_h/2"/>
                                              </p:val>
                                            </p:tav>
                                            <p:tav tm="100000">
                                              <p:val>
                                                <p:strVal val="#ppt_y"/>
                                              </p:val>
                                            </p:tav>
                                          </p:tavLst>
                                        </p:anim>
                                        <p:anim calcmode="lin" valueType="num">
                                          <p:cBhvr>
                                            <p:cTn id="54" dur="250" fill="hold"/>
                                            <p:tgtEl>
                                              <p:spTgt spid="39"/>
                                            </p:tgtEl>
                                            <p:attrNameLst>
                                              <p:attrName>ppt_w</p:attrName>
                                            </p:attrNameLst>
                                          </p:cBhvr>
                                          <p:tavLst>
                                            <p:tav tm="0">
                                              <p:val>
                                                <p:strVal val="#ppt_w"/>
                                              </p:val>
                                            </p:tav>
                                            <p:tav tm="100000">
                                              <p:val>
                                                <p:strVal val="#ppt_w"/>
                                              </p:val>
                                            </p:tav>
                                          </p:tavLst>
                                        </p:anim>
                                        <p:anim calcmode="lin" valueType="num">
                                          <p:cBhvr>
                                            <p:cTn id="55" dur="250" fill="hold"/>
                                            <p:tgtEl>
                                              <p:spTgt spid="39"/>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37"/>
                                            </p:tgtEl>
                                            <p:attrNameLst>
                                              <p:attrName>style.visibility</p:attrName>
                                            </p:attrNameLst>
                                          </p:cBhvr>
                                          <p:to>
                                            <p:strVal val="visible"/>
                                          </p:to>
                                        </p:set>
                                        <p:anim calcmode="lin" valueType="num">
                                          <p:cBhvr>
                                            <p:cTn id="58" dur="250" fill="hold"/>
                                            <p:tgtEl>
                                              <p:spTgt spid="37"/>
                                            </p:tgtEl>
                                            <p:attrNameLst>
                                              <p:attrName>ppt_x</p:attrName>
                                            </p:attrNameLst>
                                          </p:cBhvr>
                                          <p:tavLst>
                                            <p:tav tm="0">
                                              <p:val>
                                                <p:strVal val="#ppt_x"/>
                                              </p:val>
                                            </p:tav>
                                            <p:tav tm="100000">
                                              <p:val>
                                                <p:strVal val="#ppt_x"/>
                                              </p:val>
                                            </p:tav>
                                          </p:tavLst>
                                        </p:anim>
                                        <p:anim calcmode="lin" valueType="num">
                                          <p:cBhvr>
                                            <p:cTn id="59" dur="250" fill="hold"/>
                                            <p:tgtEl>
                                              <p:spTgt spid="37"/>
                                            </p:tgtEl>
                                            <p:attrNameLst>
                                              <p:attrName>ppt_y</p:attrName>
                                            </p:attrNameLst>
                                          </p:cBhvr>
                                          <p:tavLst>
                                            <p:tav tm="0">
                                              <p:val>
                                                <p:strVal val="#ppt_y-#ppt_h/2"/>
                                              </p:val>
                                            </p:tav>
                                            <p:tav tm="100000">
                                              <p:val>
                                                <p:strVal val="#ppt_y"/>
                                              </p:val>
                                            </p:tav>
                                          </p:tavLst>
                                        </p:anim>
                                        <p:anim calcmode="lin" valueType="num">
                                          <p:cBhvr>
                                            <p:cTn id="60" dur="250" fill="hold"/>
                                            <p:tgtEl>
                                              <p:spTgt spid="37"/>
                                            </p:tgtEl>
                                            <p:attrNameLst>
                                              <p:attrName>ppt_w</p:attrName>
                                            </p:attrNameLst>
                                          </p:cBhvr>
                                          <p:tavLst>
                                            <p:tav tm="0">
                                              <p:val>
                                                <p:strVal val="#ppt_w"/>
                                              </p:val>
                                            </p:tav>
                                            <p:tav tm="100000">
                                              <p:val>
                                                <p:strVal val="#ppt_w"/>
                                              </p:val>
                                            </p:tav>
                                          </p:tavLst>
                                        </p:anim>
                                        <p:anim calcmode="lin" valueType="num">
                                          <p:cBhvr>
                                            <p:cTn id="61" dur="250" fill="hold"/>
                                            <p:tgtEl>
                                              <p:spTgt spid="37"/>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35"/>
                                            </p:tgtEl>
                                            <p:attrNameLst>
                                              <p:attrName>style.visibility</p:attrName>
                                            </p:attrNameLst>
                                          </p:cBhvr>
                                          <p:to>
                                            <p:strVal val="visible"/>
                                          </p:to>
                                        </p:set>
                                        <p:anim calcmode="lin" valueType="num">
                                          <p:cBhvr>
                                            <p:cTn id="64" dur="250" fill="hold"/>
                                            <p:tgtEl>
                                              <p:spTgt spid="35"/>
                                            </p:tgtEl>
                                            <p:attrNameLst>
                                              <p:attrName>ppt_x</p:attrName>
                                            </p:attrNameLst>
                                          </p:cBhvr>
                                          <p:tavLst>
                                            <p:tav tm="0">
                                              <p:val>
                                                <p:strVal val="#ppt_x"/>
                                              </p:val>
                                            </p:tav>
                                            <p:tav tm="100000">
                                              <p:val>
                                                <p:strVal val="#ppt_x"/>
                                              </p:val>
                                            </p:tav>
                                          </p:tavLst>
                                        </p:anim>
                                        <p:anim calcmode="lin" valueType="num">
                                          <p:cBhvr>
                                            <p:cTn id="65" dur="250" fill="hold"/>
                                            <p:tgtEl>
                                              <p:spTgt spid="35"/>
                                            </p:tgtEl>
                                            <p:attrNameLst>
                                              <p:attrName>ppt_y</p:attrName>
                                            </p:attrNameLst>
                                          </p:cBhvr>
                                          <p:tavLst>
                                            <p:tav tm="0">
                                              <p:val>
                                                <p:strVal val="#ppt_y-#ppt_h/2"/>
                                              </p:val>
                                            </p:tav>
                                            <p:tav tm="100000">
                                              <p:val>
                                                <p:strVal val="#ppt_y"/>
                                              </p:val>
                                            </p:tav>
                                          </p:tavLst>
                                        </p:anim>
                                        <p:anim calcmode="lin" valueType="num">
                                          <p:cBhvr>
                                            <p:cTn id="66" dur="250" fill="hold"/>
                                            <p:tgtEl>
                                              <p:spTgt spid="35"/>
                                            </p:tgtEl>
                                            <p:attrNameLst>
                                              <p:attrName>ppt_w</p:attrName>
                                            </p:attrNameLst>
                                          </p:cBhvr>
                                          <p:tavLst>
                                            <p:tav tm="0">
                                              <p:val>
                                                <p:strVal val="#ppt_w"/>
                                              </p:val>
                                            </p:tav>
                                            <p:tav tm="100000">
                                              <p:val>
                                                <p:strVal val="#ppt_w"/>
                                              </p:val>
                                            </p:tav>
                                          </p:tavLst>
                                        </p:anim>
                                        <p:anim calcmode="lin" valueType="num">
                                          <p:cBhvr>
                                            <p:cTn id="67" dur="250" fill="hold"/>
                                            <p:tgtEl>
                                              <p:spTgt spid="35"/>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33"/>
                                            </p:tgtEl>
                                            <p:attrNameLst>
                                              <p:attrName>style.visibility</p:attrName>
                                            </p:attrNameLst>
                                          </p:cBhvr>
                                          <p:to>
                                            <p:strVal val="visible"/>
                                          </p:to>
                                        </p:set>
                                        <p:anim calcmode="lin" valueType="num">
                                          <p:cBhvr>
                                            <p:cTn id="70" dur="250" fill="hold"/>
                                            <p:tgtEl>
                                              <p:spTgt spid="33"/>
                                            </p:tgtEl>
                                            <p:attrNameLst>
                                              <p:attrName>ppt_x</p:attrName>
                                            </p:attrNameLst>
                                          </p:cBhvr>
                                          <p:tavLst>
                                            <p:tav tm="0">
                                              <p:val>
                                                <p:strVal val="#ppt_x"/>
                                              </p:val>
                                            </p:tav>
                                            <p:tav tm="100000">
                                              <p:val>
                                                <p:strVal val="#ppt_x"/>
                                              </p:val>
                                            </p:tav>
                                          </p:tavLst>
                                        </p:anim>
                                        <p:anim calcmode="lin" valueType="num">
                                          <p:cBhvr>
                                            <p:cTn id="71" dur="250" fill="hold"/>
                                            <p:tgtEl>
                                              <p:spTgt spid="33"/>
                                            </p:tgtEl>
                                            <p:attrNameLst>
                                              <p:attrName>ppt_y</p:attrName>
                                            </p:attrNameLst>
                                          </p:cBhvr>
                                          <p:tavLst>
                                            <p:tav tm="0">
                                              <p:val>
                                                <p:strVal val="#ppt_y-#ppt_h/2"/>
                                              </p:val>
                                            </p:tav>
                                            <p:tav tm="100000">
                                              <p:val>
                                                <p:strVal val="#ppt_y"/>
                                              </p:val>
                                            </p:tav>
                                          </p:tavLst>
                                        </p:anim>
                                        <p:anim calcmode="lin" valueType="num">
                                          <p:cBhvr>
                                            <p:cTn id="72" dur="250" fill="hold"/>
                                            <p:tgtEl>
                                              <p:spTgt spid="33"/>
                                            </p:tgtEl>
                                            <p:attrNameLst>
                                              <p:attrName>ppt_w</p:attrName>
                                            </p:attrNameLst>
                                          </p:cBhvr>
                                          <p:tavLst>
                                            <p:tav tm="0">
                                              <p:val>
                                                <p:strVal val="#ppt_w"/>
                                              </p:val>
                                            </p:tav>
                                            <p:tav tm="100000">
                                              <p:val>
                                                <p:strVal val="#ppt_w"/>
                                              </p:val>
                                            </p:tav>
                                          </p:tavLst>
                                        </p:anim>
                                        <p:anim calcmode="lin" valueType="num">
                                          <p:cBhvr>
                                            <p:cTn id="73" dur="250" fill="hold"/>
                                            <p:tgtEl>
                                              <p:spTgt spid="33"/>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31"/>
                                            </p:tgtEl>
                                            <p:attrNameLst>
                                              <p:attrName>style.visibility</p:attrName>
                                            </p:attrNameLst>
                                          </p:cBhvr>
                                          <p:to>
                                            <p:strVal val="visible"/>
                                          </p:to>
                                        </p:set>
                                        <p:anim calcmode="lin" valueType="num">
                                          <p:cBhvr>
                                            <p:cTn id="76" dur="250" fill="hold"/>
                                            <p:tgtEl>
                                              <p:spTgt spid="31"/>
                                            </p:tgtEl>
                                            <p:attrNameLst>
                                              <p:attrName>ppt_x</p:attrName>
                                            </p:attrNameLst>
                                          </p:cBhvr>
                                          <p:tavLst>
                                            <p:tav tm="0">
                                              <p:val>
                                                <p:strVal val="#ppt_x"/>
                                              </p:val>
                                            </p:tav>
                                            <p:tav tm="100000">
                                              <p:val>
                                                <p:strVal val="#ppt_x"/>
                                              </p:val>
                                            </p:tav>
                                          </p:tavLst>
                                        </p:anim>
                                        <p:anim calcmode="lin" valueType="num">
                                          <p:cBhvr>
                                            <p:cTn id="77" dur="250" fill="hold"/>
                                            <p:tgtEl>
                                              <p:spTgt spid="31"/>
                                            </p:tgtEl>
                                            <p:attrNameLst>
                                              <p:attrName>ppt_y</p:attrName>
                                            </p:attrNameLst>
                                          </p:cBhvr>
                                          <p:tavLst>
                                            <p:tav tm="0">
                                              <p:val>
                                                <p:strVal val="#ppt_y-#ppt_h/2"/>
                                              </p:val>
                                            </p:tav>
                                            <p:tav tm="100000">
                                              <p:val>
                                                <p:strVal val="#ppt_y"/>
                                              </p:val>
                                            </p:tav>
                                          </p:tavLst>
                                        </p:anim>
                                        <p:anim calcmode="lin" valueType="num">
                                          <p:cBhvr>
                                            <p:cTn id="78" dur="250" fill="hold"/>
                                            <p:tgtEl>
                                              <p:spTgt spid="31"/>
                                            </p:tgtEl>
                                            <p:attrNameLst>
                                              <p:attrName>ppt_w</p:attrName>
                                            </p:attrNameLst>
                                          </p:cBhvr>
                                          <p:tavLst>
                                            <p:tav tm="0">
                                              <p:val>
                                                <p:strVal val="#ppt_w"/>
                                              </p:val>
                                            </p:tav>
                                            <p:tav tm="100000">
                                              <p:val>
                                                <p:strVal val="#ppt_w"/>
                                              </p:val>
                                            </p:tav>
                                          </p:tavLst>
                                        </p:anim>
                                        <p:anim calcmode="lin" valueType="num">
                                          <p:cBhvr>
                                            <p:cTn id="79" dur="250" fill="hold"/>
                                            <p:tgtEl>
                                              <p:spTgt spid="31"/>
                                            </p:tgtEl>
                                            <p:attrNameLst>
                                              <p:attrName>ppt_h</p:attrName>
                                            </p:attrNameLst>
                                          </p:cBhvr>
                                          <p:tavLst>
                                            <p:tav tm="0">
                                              <p:val>
                                                <p:fltVal val="0"/>
                                              </p:val>
                                            </p:tav>
                                            <p:tav tm="100000">
                                              <p:val>
                                                <p:strVal val="#ppt_h"/>
                                              </p:val>
                                            </p:tav>
                                          </p:tavLst>
                                        </p:anim>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wipe(left)">
                                          <p:cBhvr>
                                            <p:cTn id="83" dur="500"/>
                                            <p:tgtEl>
                                              <p:spTgt spid="38"/>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32"/>
                                            </p:tgtEl>
                                            <p:attrNameLst>
                                              <p:attrName>style.visibility</p:attrName>
                                            </p:attrNameLst>
                                          </p:cBhvr>
                                          <p:to>
                                            <p:strVal val="visible"/>
                                          </p:to>
                                        </p:set>
                                        <p:animEffect transition="in" filter="wipe(left)">
                                          <p:cBhvr>
                                            <p:cTn id="92" dur="500"/>
                                            <p:tgtEl>
                                              <p:spTgt spid="32"/>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30"/>
                                            </p:tgtEl>
                                            <p:attrNameLst>
                                              <p:attrName>style.visibility</p:attrName>
                                            </p:attrNameLst>
                                          </p:cBhvr>
                                          <p:to>
                                            <p:strVal val="visible"/>
                                          </p:to>
                                        </p:set>
                                        <p:animEffect transition="in" filter="wipe(left)">
                                          <p:cBhvr>
                                            <p:cTn id="9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P spid="40"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7" name="Group 66"/>
          <p:cNvGrpSpPr/>
          <p:nvPr/>
        </p:nvGrpSpPr>
        <p:grpSpPr bwMode="auto">
          <a:xfrm>
            <a:off x="527796" y="1269554"/>
            <a:ext cx="5941115" cy="4995431"/>
            <a:chOff x="720" y="839"/>
            <a:chExt cx="3740" cy="3146"/>
          </a:xfrm>
          <a:solidFill>
            <a:srgbClr val="E8E8E6"/>
          </a:solidFill>
        </p:grpSpPr>
        <p:sp>
          <p:nvSpPr>
            <p:cNvPr id="28" name="Freeform 67"/>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tx1">
                  <a:lumMod val="85000"/>
                  <a:lumOff val="15000"/>
                </a:schemeClr>
              </a:solidFill>
              <a:prstDash val="solid"/>
              <a:round/>
            </a:ln>
          </p:spPr>
          <p:txBody>
            <a:bodyPr/>
            <a:lstStyle/>
            <a:p>
              <a:endParaRPr lang="zh-CN" altLang="en-US"/>
            </a:p>
          </p:txBody>
        </p:sp>
        <p:sp>
          <p:nvSpPr>
            <p:cNvPr id="29" name="Freeform 68"/>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tx1">
                  <a:lumMod val="85000"/>
                  <a:lumOff val="15000"/>
                </a:schemeClr>
              </a:solidFill>
              <a:prstDash val="solid"/>
              <a:round/>
            </a:ln>
          </p:spPr>
          <p:txBody>
            <a:bodyPr/>
            <a:lstStyle/>
            <a:p>
              <a:endParaRPr lang="zh-CN" altLang="en-US"/>
            </a:p>
          </p:txBody>
        </p:sp>
        <p:sp>
          <p:nvSpPr>
            <p:cNvPr id="30" name="Freeform 69"/>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tx1">
                  <a:lumMod val="85000"/>
                  <a:lumOff val="15000"/>
                </a:schemeClr>
              </a:solidFill>
              <a:prstDash val="solid"/>
              <a:round/>
            </a:ln>
          </p:spPr>
          <p:txBody>
            <a:bodyPr/>
            <a:lstStyle/>
            <a:p>
              <a:endParaRPr lang="zh-CN" altLang="en-US"/>
            </a:p>
          </p:txBody>
        </p:sp>
        <p:sp>
          <p:nvSpPr>
            <p:cNvPr id="31" name="Freeform 70"/>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tx1">
                  <a:lumMod val="85000"/>
                  <a:lumOff val="15000"/>
                </a:schemeClr>
              </a:solidFill>
              <a:prstDash val="solid"/>
              <a:round/>
            </a:ln>
          </p:spPr>
          <p:txBody>
            <a:bodyPr/>
            <a:lstStyle/>
            <a:p>
              <a:endParaRPr lang="zh-CN" altLang="en-US"/>
            </a:p>
          </p:txBody>
        </p:sp>
        <p:sp>
          <p:nvSpPr>
            <p:cNvPr id="32" name="Freeform 71"/>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tx1">
                  <a:lumMod val="85000"/>
                  <a:lumOff val="15000"/>
                </a:schemeClr>
              </a:solidFill>
              <a:prstDash val="solid"/>
              <a:round/>
            </a:ln>
          </p:spPr>
          <p:txBody>
            <a:bodyPr/>
            <a:lstStyle/>
            <a:p>
              <a:endParaRPr lang="zh-CN" altLang="en-US"/>
            </a:p>
          </p:txBody>
        </p:sp>
        <p:sp>
          <p:nvSpPr>
            <p:cNvPr id="33" name="Freeform 72"/>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tx1">
                  <a:lumMod val="85000"/>
                  <a:lumOff val="15000"/>
                </a:schemeClr>
              </a:solidFill>
              <a:prstDash val="solid"/>
              <a:round/>
            </a:ln>
          </p:spPr>
          <p:txBody>
            <a:bodyPr/>
            <a:lstStyle/>
            <a:p>
              <a:endParaRPr lang="zh-CN" altLang="en-US"/>
            </a:p>
          </p:txBody>
        </p:sp>
        <p:sp>
          <p:nvSpPr>
            <p:cNvPr id="34" name="Freeform 73"/>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tx1">
                  <a:lumMod val="85000"/>
                  <a:lumOff val="15000"/>
                </a:schemeClr>
              </a:solidFill>
              <a:prstDash val="solid"/>
              <a:round/>
            </a:ln>
          </p:spPr>
          <p:txBody>
            <a:bodyPr/>
            <a:lstStyle/>
            <a:p>
              <a:endParaRPr lang="zh-CN" altLang="en-US"/>
            </a:p>
          </p:txBody>
        </p:sp>
        <p:sp>
          <p:nvSpPr>
            <p:cNvPr id="35" name="Freeform 74"/>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tx1">
                  <a:lumMod val="85000"/>
                  <a:lumOff val="15000"/>
                </a:schemeClr>
              </a:solidFill>
              <a:prstDash val="solid"/>
              <a:round/>
            </a:ln>
          </p:spPr>
          <p:txBody>
            <a:bodyPr/>
            <a:lstStyle/>
            <a:p>
              <a:endParaRPr lang="zh-CN" altLang="en-US"/>
            </a:p>
          </p:txBody>
        </p:sp>
        <p:sp>
          <p:nvSpPr>
            <p:cNvPr id="36" name="Freeform 75"/>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tx1">
                  <a:lumMod val="85000"/>
                  <a:lumOff val="15000"/>
                </a:schemeClr>
              </a:solidFill>
              <a:prstDash val="solid"/>
              <a:round/>
            </a:ln>
          </p:spPr>
          <p:txBody>
            <a:bodyPr/>
            <a:lstStyle/>
            <a:p>
              <a:endParaRPr lang="zh-CN" altLang="en-US"/>
            </a:p>
          </p:txBody>
        </p:sp>
        <p:sp>
          <p:nvSpPr>
            <p:cNvPr id="37" name="Freeform 76"/>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tx1">
                  <a:lumMod val="85000"/>
                  <a:lumOff val="15000"/>
                </a:schemeClr>
              </a:solidFill>
              <a:prstDash val="solid"/>
              <a:round/>
            </a:ln>
          </p:spPr>
          <p:txBody>
            <a:bodyPr/>
            <a:lstStyle/>
            <a:p>
              <a:endParaRPr lang="zh-CN" altLang="en-US"/>
            </a:p>
          </p:txBody>
        </p:sp>
        <p:sp>
          <p:nvSpPr>
            <p:cNvPr id="38" name="Freeform 77"/>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tx1">
                  <a:lumMod val="85000"/>
                  <a:lumOff val="15000"/>
                </a:schemeClr>
              </a:solidFill>
              <a:prstDash val="solid"/>
              <a:round/>
            </a:ln>
          </p:spPr>
          <p:txBody>
            <a:bodyPr/>
            <a:lstStyle/>
            <a:p>
              <a:endParaRPr lang="zh-CN" altLang="en-US"/>
            </a:p>
          </p:txBody>
        </p:sp>
        <p:sp>
          <p:nvSpPr>
            <p:cNvPr id="39" name="Freeform 78"/>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tx1">
                  <a:lumMod val="85000"/>
                  <a:lumOff val="15000"/>
                </a:schemeClr>
              </a:solidFill>
              <a:prstDash val="solid"/>
              <a:round/>
            </a:ln>
          </p:spPr>
          <p:txBody>
            <a:bodyPr/>
            <a:lstStyle/>
            <a:p>
              <a:endParaRPr lang="zh-CN" altLang="en-US"/>
            </a:p>
          </p:txBody>
        </p:sp>
        <p:sp>
          <p:nvSpPr>
            <p:cNvPr id="40" name="Freeform 79"/>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tx1">
                  <a:lumMod val="85000"/>
                  <a:lumOff val="15000"/>
                </a:schemeClr>
              </a:solidFill>
              <a:prstDash val="solid"/>
              <a:round/>
            </a:ln>
          </p:spPr>
          <p:txBody>
            <a:bodyPr/>
            <a:lstStyle/>
            <a:p>
              <a:endParaRPr lang="zh-CN" altLang="en-US"/>
            </a:p>
          </p:txBody>
        </p:sp>
        <p:sp>
          <p:nvSpPr>
            <p:cNvPr id="41" name="Freeform 80"/>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tx1">
                  <a:lumMod val="85000"/>
                  <a:lumOff val="15000"/>
                </a:schemeClr>
              </a:solidFill>
              <a:prstDash val="solid"/>
              <a:round/>
            </a:ln>
          </p:spPr>
          <p:txBody>
            <a:bodyPr/>
            <a:lstStyle/>
            <a:p>
              <a:endParaRPr lang="zh-CN" altLang="en-US"/>
            </a:p>
          </p:txBody>
        </p:sp>
        <p:sp>
          <p:nvSpPr>
            <p:cNvPr id="42" name="Freeform 81"/>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tx1">
                  <a:lumMod val="85000"/>
                  <a:lumOff val="15000"/>
                </a:schemeClr>
              </a:solidFill>
              <a:prstDash val="solid"/>
              <a:round/>
            </a:ln>
          </p:spPr>
          <p:txBody>
            <a:bodyPr/>
            <a:lstStyle/>
            <a:p>
              <a:endParaRPr lang="zh-CN" altLang="en-US"/>
            </a:p>
          </p:txBody>
        </p:sp>
        <p:sp>
          <p:nvSpPr>
            <p:cNvPr id="43" name="Freeform 82"/>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tx1">
                  <a:lumMod val="85000"/>
                  <a:lumOff val="15000"/>
                </a:schemeClr>
              </a:solidFill>
              <a:prstDash val="solid"/>
              <a:round/>
            </a:ln>
          </p:spPr>
          <p:txBody>
            <a:bodyPr/>
            <a:lstStyle/>
            <a:p>
              <a:endParaRPr lang="zh-CN" altLang="en-US"/>
            </a:p>
          </p:txBody>
        </p:sp>
        <p:sp>
          <p:nvSpPr>
            <p:cNvPr id="44" name="Freeform 83"/>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tx1">
                  <a:lumMod val="85000"/>
                  <a:lumOff val="15000"/>
                </a:schemeClr>
              </a:solidFill>
              <a:prstDash val="solid"/>
              <a:round/>
            </a:ln>
          </p:spPr>
          <p:txBody>
            <a:bodyPr/>
            <a:lstStyle/>
            <a:p>
              <a:endParaRPr lang="zh-CN" altLang="en-US"/>
            </a:p>
          </p:txBody>
        </p:sp>
        <p:sp>
          <p:nvSpPr>
            <p:cNvPr id="45" name="Freeform 84"/>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tx1">
                  <a:lumMod val="85000"/>
                  <a:lumOff val="15000"/>
                </a:schemeClr>
              </a:solidFill>
              <a:prstDash val="solid"/>
              <a:round/>
            </a:ln>
          </p:spPr>
          <p:txBody>
            <a:bodyPr/>
            <a:lstStyle/>
            <a:p>
              <a:endParaRPr lang="zh-CN" altLang="en-US"/>
            </a:p>
          </p:txBody>
        </p:sp>
        <p:sp>
          <p:nvSpPr>
            <p:cNvPr id="46" name="Freeform 85"/>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tx1">
                  <a:lumMod val="85000"/>
                  <a:lumOff val="15000"/>
                </a:schemeClr>
              </a:solidFill>
              <a:prstDash val="solid"/>
              <a:round/>
            </a:ln>
          </p:spPr>
          <p:txBody>
            <a:bodyPr/>
            <a:lstStyle/>
            <a:p>
              <a:endParaRPr lang="zh-CN" altLang="en-US"/>
            </a:p>
          </p:txBody>
        </p:sp>
        <p:sp>
          <p:nvSpPr>
            <p:cNvPr id="47" name="Freeform 86"/>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tx1">
                  <a:lumMod val="85000"/>
                  <a:lumOff val="15000"/>
                </a:schemeClr>
              </a:solidFill>
              <a:prstDash val="solid"/>
              <a:round/>
            </a:ln>
          </p:spPr>
          <p:txBody>
            <a:bodyPr/>
            <a:lstStyle/>
            <a:p>
              <a:endParaRPr lang="zh-CN" altLang="en-US"/>
            </a:p>
          </p:txBody>
        </p:sp>
        <p:sp>
          <p:nvSpPr>
            <p:cNvPr id="48" name="Freeform 87"/>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tx1">
                  <a:lumMod val="85000"/>
                  <a:lumOff val="15000"/>
                </a:schemeClr>
              </a:solidFill>
              <a:prstDash val="solid"/>
              <a:round/>
            </a:ln>
          </p:spPr>
          <p:txBody>
            <a:bodyPr/>
            <a:lstStyle/>
            <a:p>
              <a:endParaRPr lang="zh-CN" altLang="en-US"/>
            </a:p>
          </p:txBody>
        </p:sp>
        <p:sp>
          <p:nvSpPr>
            <p:cNvPr id="49" name="Freeform 88"/>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tx1">
                  <a:lumMod val="85000"/>
                  <a:lumOff val="15000"/>
                </a:schemeClr>
              </a:solidFill>
              <a:prstDash val="solid"/>
              <a:round/>
            </a:ln>
          </p:spPr>
          <p:txBody>
            <a:bodyPr/>
            <a:lstStyle/>
            <a:p>
              <a:endParaRPr lang="zh-CN" altLang="en-US"/>
            </a:p>
          </p:txBody>
        </p:sp>
        <p:sp>
          <p:nvSpPr>
            <p:cNvPr id="50" name="Freeform 89"/>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tx1">
                  <a:lumMod val="85000"/>
                  <a:lumOff val="15000"/>
                </a:schemeClr>
              </a:solidFill>
              <a:prstDash val="solid"/>
              <a:round/>
            </a:ln>
          </p:spPr>
          <p:txBody>
            <a:bodyPr/>
            <a:lstStyle/>
            <a:p>
              <a:endParaRPr lang="zh-CN" altLang="en-US"/>
            </a:p>
          </p:txBody>
        </p:sp>
        <p:sp>
          <p:nvSpPr>
            <p:cNvPr id="51" name="Freeform 90"/>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tx1">
                  <a:lumMod val="85000"/>
                  <a:lumOff val="15000"/>
                </a:schemeClr>
              </a:solidFill>
              <a:prstDash val="solid"/>
              <a:round/>
            </a:ln>
          </p:spPr>
          <p:txBody>
            <a:bodyPr/>
            <a:lstStyle/>
            <a:p>
              <a:endParaRPr lang="zh-CN" altLang="en-US"/>
            </a:p>
          </p:txBody>
        </p:sp>
        <p:sp>
          <p:nvSpPr>
            <p:cNvPr id="52" name="Freeform 91"/>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tx1">
                  <a:lumMod val="85000"/>
                  <a:lumOff val="15000"/>
                </a:schemeClr>
              </a:solidFill>
              <a:prstDash val="solid"/>
              <a:round/>
            </a:ln>
          </p:spPr>
          <p:txBody>
            <a:bodyPr/>
            <a:lstStyle/>
            <a:p>
              <a:endParaRPr lang="zh-CN" altLang="en-US"/>
            </a:p>
          </p:txBody>
        </p:sp>
        <p:sp>
          <p:nvSpPr>
            <p:cNvPr id="53" name="Freeform 92"/>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tx1">
                  <a:lumMod val="85000"/>
                  <a:lumOff val="15000"/>
                </a:schemeClr>
              </a:solidFill>
              <a:prstDash val="solid"/>
              <a:round/>
            </a:ln>
          </p:spPr>
          <p:txBody>
            <a:bodyPr/>
            <a:lstStyle/>
            <a:p>
              <a:endParaRPr lang="zh-CN" altLang="en-US"/>
            </a:p>
          </p:txBody>
        </p:sp>
        <p:sp>
          <p:nvSpPr>
            <p:cNvPr id="54" name="Freeform 93"/>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tx1">
                  <a:lumMod val="85000"/>
                  <a:lumOff val="15000"/>
                </a:schemeClr>
              </a:solidFill>
              <a:prstDash val="solid"/>
              <a:round/>
            </a:ln>
          </p:spPr>
          <p:txBody>
            <a:bodyPr/>
            <a:lstStyle/>
            <a:p>
              <a:endParaRPr lang="zh-CN" altLang="en-US"/>
            </a:p>
          </p:txBody>
        </p:sp>
        <p:sp>
          <p:nvSpPr>
            <p:cNvPr id="55" name="Freeform 94"/>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tx1">
                  <a:lumMod val="85000"/>
                  <a:lumOff val="15000"/>
                </a:schemeClr>
              </a:solidFill>
              <a:prstDash val="solid"/>
              <a:round/>
            </a:ln>
          </p:spPr>
          <p:txBody>
            <a:bodyPr/>
            <a:lstStyle/>
            <a:p>
              <a:endParaRPr lang="zh-CN" altLang="en-US"/>
            </a:p>
          </p:txBody>
        </p:sp>
        <p:sp>
          <p:nvSpPr>
            <p:cNvPr id="56" name="Freeform 95"/>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tx1">
                  <a:lumMod val="85000"/>
                  <a:lumOff val="15000"/>
                </a:schemeClr>
              </a:solidFill>
              <a:prstDash val="solid"/>
              <a:round/>
            </a:ln>
          </p:spPr>
          <p:txBody>
            <a:bodyPr/>
            <a:lstStyle/>
            <a:p>
              <a:endParaRPr lang="zh-CN" altLang="en-US"/>
            </a:p>
          </p:txBody>
        </p:sp>
        <p:sp>
          <p:nvSpPr>
            <p:cNvPr id="57" name="Freeform 96"/>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tx1">
                  <a:lumMod val="85000"/>
                  <a:lumOff val="15000"/>
                </a:schemeClr>
              </a:solidFill>
              <a:prstDash val="solid"/>
              <a:round/>
            </a:ln>
          </p:spPr>
          <p:txBody>
            <a:bodyPr/>
            <a:lstStyle/>
            <a:p>
              <a:endParaRPr lang="zh-CN" altLang="en-US"/>
            </a:p>
          </p:txBody>
        </p:sp>
        <p:sp>
          <p:nvSpPr>
            <p:cNvPr id="58" name="Freeform 97"/>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tx1">
                  <a:lumMod val="85000"/>
                  <a:lumOff val="15000"/>
                </a:schemeClr>
              </a:solidFill>
              <a:prstDash val="solid"/>
              <a:round/>
            </a:ln>
          </p:spPr>
          <p:txBody>
            <a:bodyPr/>
            <a:lstStyle/>
            <a:p>
              <a:endParaRPr lang="zh-CN" altLang="en-US"/>
            </a:p>
          </p:txBody>
        </p:sp>
        <p:sp>
          <p:nvSpPr>
            <p:cNvPr id="59" name="Freeform 98"/>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tx1">
                  <a:lumMod val="85000"/>
                  <a:lumOff val="15000"/>
                </a:schemeClr>
              </a:solidFill>
              <a:prstDash val="solid"/>
              <a:round/>
            </a:ln>
          </p:spPr>
          <p:txBody>
            <a:bodyPr/>
            <a:lstStyle/>
            <a:p>
              <a:endParaRPr lang="zh-CN" altLang="en-US"/>
            </a:p>
          </p:txBody>
        </p:sp>
        <p:sp>
          <p:nvSpPr>
            <p:cNvPr id="60" name="Freeform 99"/>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tx1">
                  <a:lumMod val="85000"/>
                  <a:lumOff val="15000"/>
                </a:schemeClr>
              </a:solidFill>
              <a:prstDash val="solid"/>
              <a:round/>
            </a:ln>
          </p:spPr>
          <p:txBody>
            <a:bodyPr/>
            <a:lstStyle/>
            <a:p>
              <a:endParaRPr lang="zh-CN" altLang="en-US"/>
            </a:p>
          </p:txBody>
        </p:sp>
        <p:sp>
          <p:nvSpPr>
            <p:cNvPr id="61" name="Freeform 100"/>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tx1">
                  <a:lumMod val="85000"/>
                  <a:lumOff val="15000"/>
                </a:schemeClr>
              </a:solidFill>
              <a:prstDash val="solid"/>
              <a:round/>
            </a:ln>
          </p:spPr>
          <p:txBody>
            <a:bodyPr/>
            <a:lstStyle/>
            <a:p>
              <a:endParaRPr lang="zh-CN" altLang="en-US"/>
            </a:p>
          </p:txBody>
        </p:sp>
        <p:sp>
          <p:nvSpPr>
            <p:cNvPr id="62" name="Freeform 101"/>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tx1">
                  <a:lumMod val="85000"/>
                  <a:lumOff val="15000"/>
                </a:schemeClr>
              </a:solidFill>
              <a:prstDash val="solid"/>
              <a:round/>
            </a:ln>
          </p:spPr>
          <p:txBody>
            <a:bodyPr/>
            <a:lstStyle/>
            <a:p>
              <a:endParaRPr lang="zh-CN" altLang="en-US"/>
            </a:p>
          </p:txBody>
        </p:sp>
        <p:sp>
          <p:nvSpPr>
            <p:cNvPr id="63" name="Freeform 102"/>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tx1">
                  <a:lumMod val="85000"/>
                  <a:lumOff val="15000"/>
                </a:schemeClr>
              </a:solidFill>
              <a:prstDash val="solid"/>
              <a:round/>
            </a:ln>
          </p:spPr>
          <p:txBody>
            <a:bodyPr/>
            <a:lstStyle/>
            <a:p>
              <a:endParaRPr lang="zh-CN" altLang="en-US"/>
            </a:p>
          </p:txBody>
        </p:sp>
        <p:sp>
          <p:nvSpPr>
            <p:cNvPr id="64" name="Freeform 103"/>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tx1">
                  <a:lumMod val="85000"/>
                  <a:lumOff val="15000"/>
                </a:schemeClr>
              </a:solidFill>
              <a:prstDash val="solid"/>
              <a:round/>
            </a:ln>
          </p:spPr>
          <p:txBody>
            <a:bodyPr/>
            <a:lstStyle/>
            <a:p>
              <a:endParaRPr lang="zh-CN" altLang="en-US"/>
            </a:p>
          </p:txBody>
        </p:sp>
        <p:sp>
          <p:nvSpPr>
            <p:cNvPr id="65" name="Freeform 104"/>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tx1">
                  <a:lumMod val="85000"/>
                  <a:lumOff val="15000"/>
                </a:schemeClr>
              </a:solidFill>
              <a:prstDash val="solid"/>
              <a:round/>
            </a:ln>
          </p:spPr>
          <p:txBody>
            <a:bodyPr/>
            <a:lstStyle/>
            <a:p>
              <a:endParaRPr lang="zh-CN" altLang="en-US"/>
            </a:p>
          </p:txBody>
        </p:sp>
        <p:sp>
          <p:nvSpPr>
            <p:cNvPr id="66" name="Freeform 105"/>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tx1">
                  <a:lumMod val="85000"/>
                  <a:lumOff val="15000"/>
                </a:schemeClr>
              </a:solidFill>
              <a:prstDash val="solid"/>
              <a:round/>
            </a:ln>
          </p:spPr>
          <p:txBody>
            <a:bodyPr/>
            <a:lstStyle/>
            <a:p>
              <a:endParaRPr lang="zh-CN" altLang="en-US"/>
            </a:p>
          </p:txBody>
        </p:sp>
        <p:sp>
          <p:nvSpPr>
            <p:cNvPr id="67" name="Freeform 106"/>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tx1">
                  <a:lumMod val="85000"/>
                  <a:lumOff val="15000"/>
                </a:schemeClr>
              </a:solidFill>
              <a:prstDash val="solid"/>
              <a:round/>
            </a:ln>
          </p:spPr>
          <p:txBody>
            <a:bodyPr/>
            <a:lstStyle/>
            <a:p>
              <a:endParaRPr lang="zh-CN" altLang="en-US"/>
            </a:p>
          </p:txBody>
        </p:sp>
        <p:sp>
          <p:nvSpPr>
            <p:cNvPr id="68" name="Freeform 107"/>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tx1">
                  <a:lumMod val="85000"/>
                  <a:lumOff val="15000"/>
                </a:schemeClr>
              </a:solidFill>
              <a:prstDash val="solid"/>
              <a:round/>
            </a:ln>
          </p:spPr>
          <p:txBody>
            <a:bodyPr/>
            <a:lstStyle/>
            <a:p>
              <a:endParaRPr lang="zh-CN" altLang="en-US"/>
            </a:p>
          </p:txBody>
        </p:sp>
        <p:sp>
          <p:nvSpPr>
            <p:cNvPr id="69" name="Freeform 108"/>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tx1">
                  <a:lumMod val="85000"/>
                  <a:lumOff val="15000"/>
                </a:schemeClr>
              </a:solidFill>
              <a:prstDash val="solid"/>
              <a:round/>
            </a:ln>
          </p:spPr>
          <p:txBody>
            <a:bodyPr/>
            <a:lstStyle/>
            <a:p>
              <a:endParaRPr lang="zh-CN" altLang="en-US"/>
            </a:p>
          </p:txBody>
        </p:sp>
        <p:sp>
          <p:nvSpPr>
            <p:cNvPr id="70" name="Freeform 109"/>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tx1">
                  <a:lumMod val="85000"/>
                  <a:lumOff val="15000"/>
                </a:schemeClr>
              </a:solidFill>
              <a:prstDash val="solid"/>
              <a:round/>
            </a:ln>
          </p:spPr>
          <p:txBody>
            <a:bodyPr/>
            <a:lstStyle/>
            <a:p>
              <a:endParaRPr lang="zh-CN" altLang="en-US"/>
            </a:p>
          </p:txBody>
        </p:sp>
        <p:sp>
          <p:nvSpPr>
            <p:cNvPr id="71" name="Freeform 110"/>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tx1">
                  <a:lumMod val="85000"/>
                  <a:lumOff val="15000"/>
                </a:schemeClr>
              </a:solidFill>
              <a:prstDash val="solid"/>
              <a:round/>
            </a:ln>
          </p:spPr>
          <p:txBody>
            <a:bodyPr/>
            <a:lstStyle/>
            <a:p>
              <a:endParaRPr lang="zh-CN" altLang="en-US"/>
            </a:p>
          </p:txBody>
        </p:sp>
        <p:sp>
          <p:nvSpPr>
            <p:cNvPr id="72" name="Freeform 111"/>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tx1">
                  <a:lumMod val="85000"/>
                  <a:lumOff val="15000"/>
                </a:schemeClr>
              </a:solidFill>
              <a:prstDash val="solid"/>
              <a:round/>
            </a:ln>
          </p:spPr>
          <p:txBody>
            <a:bodyPr/>
            <a:lstStyle/>
            <a:p>
              <a:endParaRPr lang="zh-CN" altLang="en-US"/>
            </a:p>
          </p:txBody>
        </p:sp>
        <p:sp>
          <p:nvSpPr>
            <p:cNvPr id="73" name="Freeform 112"/>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tx1">
                  <a:lumMod val="85000"/>
                  <a:lumOff val="15000"/>
                </a:schemeClr>
              </a:solidFill>
              <a:prstDash val="solid"/>
              <a:round/>
            </a:ln>
          </p:spPr>
          <p:txBody>
            <a:bodyPr/>
            <a:lstStyle/>
            <a:p>
              <a:endParaRPr lang="zh-CN" altLang="en-US"/>
            </a:p>
          </p:txBody>
        </p:sp>
        <p:sp>
          <p:nvSpPr>
            <p:cNvPr id="74" name="Freeform 113"/>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tx1">
                  <a:lumMod val="85000"/>
                  <a:lumOff val="15000"/>
                </a:schemeClr>
              </a:solidFill>
              <a:prstDash val="solid"/>
              <a:round/>
            </a:ln>
          </p:spPr>
          <p:txBody>
            <a:bodyPr/>
            <a:lstStyle/>
            <a:p>
              <a:endParaRPr lang="zh-CN" altLang="en-US"/>
            </a:p>
          </p:txBody>
        </p:sp>
        <p:sp>
          <p:nvSpPr>
            <p:cNvPr id="75" name="Freeform 114"/>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tx1">
                  <a:lumMod val="85000"/>
                  <a:lumOff val="15000"/>
                </a:schemeClr>
              </a:solidFill>
              <a:prstDash val="solid"/>
              <a:round/>
            </a:ln>
          </p:spPr>
          <p:txBody>
            <a:bodyPr/>
            <a:lstStyle/>
            <a:p>
              <a:endParaRPr lang="zh-CN" altLang="en-US"/>
            </a:p>
          </p:txBody>
        </p:sp>
        <p:sp>
          <p:nvSpPr>
            <p:cNvPr id="76" name="Freeform 115"/>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tx1">
                  <a:lumMod val="85000"/>
                  <a:lumOff val="15000"/>
                </a:schemeClr>
              </a:solidFill>
              <a:prstDash val="solid"/>
              <a:round/>
            </a:ln>
          </p:spPr>
          <p:txBody>
            <a:bodyPr/>
            <a:lstStyle/>
            <a:p>
              <a:endParaRPr lang="zh-CN" altLang="en-US"/>
            </a:p>
          </p:txBody>
        </p:sp>
        <p:sp>
          <p:nvSpPr>
            <p:cNvPr id="77" name="Freeform 116"/>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tx1">
                  <a:lumMod val="85000"/>
                  <a:lumOff val="15000"/>
                </a:schemeClr>
              </a:solidFill>
              <a:prstDash val="solid"/>
              <a:round/>
            </a:ln>
          </p:spPr>
          <p:txBody>
            <a:bodyPr/>
            <a:lstStyle/>
            <a:p>
              <a:endParaRPr lang="zh-CN" altLang="en-US"/>
            </a:p>
          </p:txBody>
        </p:sp>
        <p:sp>
          <p:nvSpPr>
            <p:cNvPr id="78" name="Freeform 117"/>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tx1">
                  <a:lumMod val="85000"/>
                  <a:lumOff val="15000"/>
                </a:schemeClr>
              </a:solidFill>
              <a:prstDash val="solid"/>
              <a:round/>
            </a:ln>
          </p:spPr>
          <p:txBody>
            <a:bodyPr/>
            <a:lstStyle/>
            <a:p>
              <a:endParaRPr lang="zh-CN" altLang="en-US"/>
            </a:p>
          </p:txBody>
        </p:sp>
        <p:sp>
          <p:nvSpPr>
            <p:cNvPr id="79" name="Freeform 118"/>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tx1">
                  <a:lumMod val="85000"/>
                  <a:lumOff val="15000"/>
                </a:schemeClr>
              </a:solidFill>
              <a:prstDash val="solid"/>
              <a:round/>
            </a:ln>
          </p:spPr>
          <p:txBody>
            <a:bodyPr/>
            <a:lstStyle/>
            <a:p>
              <a:endParaRPr lang="zh-CN" altLang="en-US"/>
            </a:p>
          </p:txBody>
        </p:sp>
        <p:sp>
          <p:nvSpPr>
            <p:cNvPr id="80" name="Freeform 119"/>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tx1">
                  <a:lumMod val="85000"/>
                  <a:lumOff val="15000"/>
                </a:schemeClr>
              </a:solidFill>
              <a:prstDash val="solid"/>
              <a:round/>
            </a:ln>
          </p:spPr>
          <p:txBody>
            <a:bodyPr/>
            <a:lstStyle/>
            <a:p>
              <a:endParaRPr lang="zh-CN" altLang="en-US"/>
            </a:p>
          </p:txBody>
        </p:sp>
        <p:sp>
          <p:nvSpPr>
            <p:cNvPr id="81" name="Freeform 120"/>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tx1">
                  <a:lumMod val="85000"/>
                  <a:lumOff val="15000"/>
                </a:schemeClr>
              </a:solidFill>
              <a:prstDash val="solid"/>
              <a:round/>
            </a:ln>
          </p:spPr>
          <p:txBody>
            <a:bodyPr/>
            <a:lstStyle/>
            <a:p>
              <a:endParaRPr lang="zh-CN" altLang="en-US"/>
            </a:p>
          </p:txBody>
        </p:sp>
        <p:sp>
          <p:nvSpPr>
            <p:cNvPr id="82" name="Freeform 121"/>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tx1">
                  <a:lumMod val="85000"/>
                  <a:lumOff val="15000"/>
                </a:schemeClr>
              </a:solidFill>
              <a:prstDash val="solid"/>
              <a:round/>
            </a:ln>
          </p:spPr>
          <p:txBody>
            <a:bodyPr/>
            <a:lstStyle/>
            <a:p>
              <a:endParaRPr lang="zh-CN" altLang="en-US"/>
            </a:p>
          </p:txBody>
        </p:sp>
        <p:sp>
          <p:nvSpPr>
            <p:cNvPr id="83" name="Freeform 122"/>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tx1">
                  <a:lumMod val="85000"/>
                  <a:lumOff val="15000"/>
                </a:schemeClr>
              </a:solidFill>
              <a:prstDash val="solid"/>
              <a:round/>
            </a:ln>
          </p:spPr>
          <p:txBody>
            <a:bodyPr/>
            <a:lstStyle/>
            <a:p>
              <a:endParaRPr lang="zh-CN" altLang="en-US"/>
            </a:p>
          </p:txBody>
        </p:sp>
        <p:sp>
          <p:nvSpPr>
            <p:cNvPr id="84" name="Freeform 123"/>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tx1">
                  <a:lumMod val="85000"/>
                  <a:lumOff val="15000"/>
                </a:schemeClr>
              </a:solidFill>
              <a:prstDash val="solid"/>
              <a:round/>
            </a:ln>
          </p:spPr>
          <p:txBody>
            <a:bodyPr/>
            <a:lstStyle/>
            <a:p>
              <a:endParaRPr lang="zh-CN" altLang="en-US"/>
            </a:p>
          </p:txBody>
        </p:sp>
        <p:sp>
          <p:nvSpPr>
            <p:cNvPr id="85" name="Freeform 124"/>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tx1">
                  <a:lumMod val="85000"/>
                  <a:lumOff val="15000"/>
                </a:schemeClr>
              </a:solidFill>
              <a:prstDash val="solid"/>
              <a:round/>
            </a:ln>
          </p:spPr>
          <p:txBody>
            <a:bodyPr/>
            <a:lstStyle/>
            <a:p>
              <a:endParaRPr lang="zh-CN" altLang="en-US"/>
            </a:p>
          </p:txBody>
        </p:sp>
        <p:sp>
          <p:nvSpPr>
            <p:cNvPr id="86" name="Freeform 125"/>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tx1">
                  <a:lumMod val="85000"/>
                  <a:lumOff val="15000"/>
                </a:schemeClr>
              </a:solidFill>
              <a:prstDash val="solid"/>
              <a:round/>
            </a:ln>
          </p:spPr>
          <p:txBody>
            <a:bodyPr/>
            <a:lstStyle/>
            <a:p>
              <a:endParaRPr lang="zh-CN" altLang="en-US"/>
            </a:p>
          </p:txBody>
        </p:sp>
        <p:sp>
          <p:nvSpPr>
            <p:cNvPr id="87" name="Freeform 126"/>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tx1">
                  <a:lumMod val="85000"/>
                  <a:lumOff val="15000"/>
                </a:schemeClr>
              </a:solidFill>
              <a:prstDash val="solid"/>
              <a:round/>
            </a:ln>
          </p:spPr>
          <p:txBody>
            <a:bodyPr/>
            <a:lstStyle/>
            <a:p>
              <a:endParaRPr lang="zh-CN" altLang="en-US"/>
            </a:p>
          </p:txBody>
        </p:sp>
        <p:sp>
          <p:nvSpPr>
            <p:cNvPr id="88" name="Freeform 127"/>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tx1">
                  <a:lumMod val="85000"/>
                  <a:lumOff val="15000"/>
                </a:schemeClr>
              </a:solidFill>
              <a:prstDash val="solid"/>
              <a:round/>
            </a:ln>
          </p:spPr>
          <p:txBody>
            <a:bodyPr/>
            <a:lstStyle/>
            <a:p>
              <a:endParaRPr lang="zh-CN" altLang="en-US"/>
            </a:p>
          </p:txBody>
        </p:sp>
        <p:sp>
          <p:nvSpPr>
            <p:cNvPr id="89" name="Freeform 128"/>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tx1">
                  <a:lumMod val="85000"/>
                  <a:lumOff val="15000"/>
                </a:schemeClr>
              </a:solidFill>
              <a:prstDash val="solid"/>
              <a:round/>
            </a:ln>
          </p:spPr>
          <p:txBody>
            <a:bodyPr/>
            <a:lstStyle/>
            <a:p>
              <a:endParaRPr lang="zh-CN" altLang="en-US"/>
            </a:p>
          </p:txBody>
        </p:sp>
      </p:grpSp>
      <p:sp>
        <p:nvSpPr>
          <p:cNvPr id="90" name="Freeform 78"/>
          <p:cNvSpPr/>
          <p:nvPr/>
        </p:nvSpPr>
        <p:spPr bwMode="gray">
          <a:xfrm>
            <a:off x="4448296" y="5207465"/>
            <a:ext cx="895933" cy="762176"/>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rgbClr val="005DA2"/>
          </a:solidFill>
          <a:ln w="6350">
            <a:solidFill>
              <a:schemeClr val="tx1">
                <a:lumMod val="85000"/>
                <a:lumOff val="15000"/>
              </a:schemeClr>
            </a:solidFill>
            <a:prstDash val="solid"/>
            <a:round/>
          </a:ln>
        </p:spPr>
        <p:txBody>
          <a:bodyPr lIns="91472" tIns="45736" rIns="91472" bIns="45736"/>
          <a:lstStyle/>
          <a:p>
            <a:endParaRPr lang="zh-CN" altLang="en-US"/>
          </a:p>
        </p:txBody>
      </p:sp>
      <p:sp>
        <p:nvSpPr>
          <p:cNvPr id="91" name="Freeform 92"/>
          <p:cNvSpPr/>
          <p:nvPr/>
        </p:nvSpPr>
        <p:spPr bwMode="gray">
          <a:xfrm>
            <a:off x="4866082" y="3441757"/>
            <a:ext cx="783148" cy="525584"/>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rgbClr val="005DA2"/>
          </a:solidFill>
          <a:ln w="6350">
            <a:solidFill>
              <a:schemeClr val="tx1">
                <a:lumMod val="85000"/>
                <a:lumOff val="15000"/>
              </a:schemeClr>
            </a:solidFill>
            <a:prstDash val="solid"/>
            <a:round/>
          </a:ln>
        </p:spPr>
        <p:txBody>
          <a:bodyPr lIns="91472" tIns="45736" rIns="91472" bIns="45736"/>
          <a:lstStyle/>
          <a:p>
            <a:endParaRPr lang="zh-CN" altLang="en-US"/>
          </a:p>
        </p:txBody>
      </p:sp>
      <p:sp>
        <p:nvSpPr>
          <p:cNvPr id="92" name="Freeform 100"/>
          <p:cNvSpPr/>
          <p:nvPr/>
        </p:nvSpPr>
        <p:spPr bwMode="gray">
          <a:xfrm>
            <a:off x="5171080" y="2635120"/>
            <a:ext cx="683069" cy="681196"/>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005DA2"/>
          </a:solidFill>
          <a:ln w="6350">
            <a:solidFill>
              <a:schemeClr val="tx1">
                <a:lumMod val="85000"/>
                <a:lumOff val="15000"/>
              </a:schemeClr>
            </a:solidFill>
            <a:prstDash val="solid"/>
            <a:round/>
          </a:ln>
        </p:spPr>
        <p:txBody>
          <a:bodyPr lIns="91472" tIns="45736" rIns="91472" bIns="45736"/>
          <a:lstStyle/>
          <a:p>
            <a:endParaRPr lang="zh-CN" altLang="en-US"/>
          </a:p>
        </p:txBody>
      </p:sp>
      <p:sp>
        <p:nvSpPr>
          <p:cNvPr id="93" name="Freeform 82"/>
          <p:cNvSpPr/>
          <p:nvPr/>
        </p:nvSpPr>
        <p:spPr bwMode="gray">
          <a:xfrm>
            <a:off x="5338001" y="4346840"/>
            <a:ext cx="449555" cy="504942"/>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rgbClr val="005DA2"/>
          </a:solidFill>
          <a:ln w="6350">
            <a:solidFill>
              <a:schemeClr val="tx1">
                <a:lumMod val="85000"/>
                <a:lumOff val="15000"/>
              </a:schemeClr>
            </a:solidFill>
            <a:prstDash val="solid"/>
            <a:round/>
          </a:ln>
        </p:spPr>
        <p:txBody>
          <a:bodyPr lIns="91472" tIns="45736" rIns="91472" bIns="45736"/>
          <a:lstStyle/>
          <a:p>
            <a:endParaRPr lang="zh-CN" altLang="en-US"/>
          </a:p>
        </p:txBody>
      </p:sp>
      <p:cxnSp>
        <p:nvCxnSpPr>
          <p:cNvPr id="94" name="直接连接符 93"/>
          <p:cNvCxnSpPr/>
          <p:nvPr/>
        </p:nvCxnSpPr>
        <p:spPr>
          <a:xfrm>
            <a:off x="5771884" y="3063051"/>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6024461" y="3311552"/>
            <a:ext cx="22531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5558290" y="3572674"/>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5810868" y="3821175"/>
            <a:ext cx="246670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5708004" y="4484986"/>
            <a:ext cx="316455" cy="20483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6024461" y="4484986"/>
            <a:ext cx="22531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5048763" y="5636984"/>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5301340" y="5885485"/>
            <a:ext cx="286291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2" name="矩形 101"/>
          <p:cNvSpPr/>
          <p:nvPr/>
        </p:nvSpPr>
        <p:spPr>
          <a:xfrm>
            <a:off x="6706895" y="2830984"/>
            <a:ext cx="1646669" cy="384753"/>
          </a:xfrm>
          <a:prstGeom prst="rect">
            <a:avLst/>
          </a:prstGeom>
        </p:spPr>
        <p:txBody>
          <a:bodyPr wrap="none" lIns="91472" tIns="45736" rIns="91472" bIns="45736">
            <a:spAutoFit/>
          </a:bodyPr>
          <a:lstStyle/>
          <a:p>
            <a:r>
              <a:rPr lang="zh-CN" altLang="en-US" sz="19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dirty="0">
              <a:solidFill>
                <a:schemeClr val="tx1">
                  <a:lumMod val="85000"/>
                  <a:lumOff val="15000"/>
                </a:schemeClr>
              </a:solidFill>
              <a:latin typeface="微软雅黑" pitchFamily="34" charset="-122"/>
              <a:ea typeface="微软雅黑" pitchFamily="34" charset="-122"/>
            </a:endParaRPr>
          </a:p>
        </p:txBody>
      </p:sp>
      <p:sp>
        <p:nvSpPr>
          <p:cNvPr id="103" name="矩形 102"/>
          <p:cNvSpPr/>
          <p:nvPr/>
        </p:nvSpPr>
        <p:spPr>
          <a:xfrm>
            <a:off x="6706895" y="3406825"/>
            <a:ext cx="1646669" cy="384753"/>
          </a:xfrm>
          <a:prstGeom prst="rect">
            <a:avLst/>
          </a:prstGeom>
        </p:spPr>
        <p:txBody>
          <a:bodyPr wrap="none" lIns="91472" tIns="45736" rIns="91472" bIns="45736">
            <a:spAutoFit/>
          </a:bodyPr>
          <a:lstStyle/>
          <a:p>
            <a:r>
              <a:rPr lang="zh-CN" altLang="en-US" sz="19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a:solidFill>
                <a:schemeClr val="tx1">
                  <a:lumMod val="85000"/>
                  <a:lumOff val="15000"/>
                </a:schemeClr>
              </a:solidFill>
              <a:latin typeface="微软雅黑" pitchFamily="34" charset="-122"/>
              <a:ea typeface="微软雅黑" pitchFamily="34" charset="-122"/>
            </a:endParaRPr>
          </a:p>
        </p:txBody>
      </p:sp>
      <p:sp>
        <p:nvSpPr>
          <p:cNvPr id="104" name="矩形 103"/>
          <p:cNvSpPr/>
          <p:nvPr/>
        </p:nvSpPr>
        <p:spPr>
          <a:xfrm>
            <a:off x="6706895" y="4072418"/>
            <a:ext cx="1646669" cy="384753"/>
          </a:xfrm>
          <a:prstGeom prst="rect">
            <a:avLst/>
          </a:prstGeom>
        </p:spPr>
        <p:txBody>
          <a:bodyPr wrap="none" lIns="91472" tIns="45736" rIns="91472" bIns="45736">
            <a:spAutoFit/>
          </a:bodyPr>
          <a:lstStyle/>
          <a:p>
            <a:r>
              <a:rPr lang="zh-CN" altLang="en-US" sz="19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a:solidFill>
                <a:schemeClr val="tx1">
                  <a:lumMod val="85000"/>
                  <a:lumOff val="15000"/>
                </a:schemeClr>
              </a:solidFill>
              <a:latin typeface="微软雅黑" pitchFamily="34" charset="-122"/>
              <a:ea typeface="微软雅黑" pitchFamily="34" charset="-122"/>
            </a:endParaRPr>
          </a:p>
        </p:txBody>
      </p:sp>
      <p:sp>
        <p:nvSpPr>
          <p:cNvPr id="105" name="矩形 104"/>
          <p:cNvSpPr/>
          <p:nvPr/>
        </p:nvSpPr>
        <p:spPr>
          <a:xfrm>
            <a:off x="6661601" y="5402696"/>
            <a:ext cx="1646669" cy="384753"/>
          </a:xfrm>
          <a:prstGeom prst="rect">
            <a:avLst/>
          </a:prstGeom>
        </p:spPr>
        <p:txBody>
          <a:bodyPr wrap="none" lIns="91472" tIns="45736" rIns="91472" bIns="45736">
            <a:spAutoFit/>
          </a:bodyPr>
          <a:lstStyle/>
          <a:p>
            <a:r>
              <a:rPr lang="zh-CN" altLang="en-US" sz="19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dirty="0">
              <a:solidFill>
                <a:schemeClr val="tx1">
                  <a:lumMod val="85000"/>
                  <a:lumOff val="15000"/>
                </a:schemeClr>
              </a:solidFill>
              <a:latin typeface="微软雅黑" pitchFamily="34" charset="-122"/>
              <a:ea typeface="微软雅黑" pitchFamily="34" charset="-122"/>
            </a:endParaRPr>
          </a:p>
        </p:txBody>
      </p:sp>
      <p:sp>
        <p:nvSpPr>
          <p:cNvPr id="106" name="矩形标注 105"/>
          <p:cNvSpPr/>
          <p:nvPr/>
        </p:nvSpPr>
        <p:spPr>
          <a:xfrm>
            <a:off x="8814108" y="2252445"/>
            <a:ext cx="2901691" cy="3899377"/>
          </a:xfrm>
          <a:prstGeom prst="wedgeRectCallout">
            <a:avLst>
              <a:gd name="adj1" fmla="val -72333"/>
              <a:gd name="adj2" fmla="val 19715"/>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07" name="TextBox 106"/>
          <p:cNvSpPr txBox="1"/>
          <p:nvPr/>
        </p:nvSpPr>
        <p:spPr>
          <a:xfrm>
            <a:off x="8958218" y="2387458"/>
            <a:ext cx="2757581" cy="3614134"/>
          </a:xfrm>
          <a:prstGeom prst="rect">
            <a:avLst/>
          </a:prstGeom>
          <a:noFill/>
        </p:spPr>
        <p:txBody>
          <a:bodyPr wrap="square" lIns="91472" tIns="45736" rIns="91472" bIns="45736" rtlCol="0">
            <a:spAutoFit/>
          </a:bodyPr>
          <a:lstStyle/>
          <a:p>
            <a:pPr>
              <a:lnSpc>
                <a:spcPct val="130000"/>
              </a:lnSpc>
            </a:pPr>
            <a:r>
              <a:rPr lang="zh-CN" altLang="en-US" sz="16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chemeClr val="bg1"/>
              </a:solidFill>
              <a:latin typeface="微软雅黑" pitchFamily="34" charset="-122"/>
              <a:ea typeface="微软雅黑" pitchFamily="34" charset="-122"/>
            </a:endParaRPr>
          </a:p>
          <a:p>
            <a:pPr>
              <a:lnSpc>
                <a:spcPct val="130000"/>
              </a:lnSpc>
            </a:pPr>
            <a:r>
              <a:rPr lang="zh-CN" altLang="en-US" sz="160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
        <p:nvSpPr>
          <p:cNvPr id="109" name="文本框 2"/>
          <p:cNvSpPr txBox="1"/>
          <p:nvPr/>
        </p:nvSpPr>
        <p:spPr>
          <a:xfrm>
            <a:off x="67680" y="45418"/>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9"/>
                                            </p:tgtEl>
                                            <p:attrNameLst>
                                              <p:attrName>style.visibility</p:attrName>
                                            </p:attrNameLst>
                                          </p:cBhvr>
                                          <p:to>
                                            <p:strVal val="visible"/>
                                          </p:to>
                                        </p:set>
                                        <p:anim calcmode="lin" valueType="num">
                                          <p:cBhvr>
                                            <p:cTn id="7" dur="500" fill="hold"/>
                                            <p:tgtEl>
                                              <p:spTgt spid="10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9"/>
                                            </p:tgtEl>
                                            <p:attrNameLst>
                                              <p:attrName>ppt_y</p:attrName>
                                            </p:attrNameLst>
                                          </p:cBhvr>
                                          <p:tavLst>
                                            <p:tav tm="0">
                                              <p:val>
                                                <p:strVal val="#ppt_y"/>
                                              </p:val>
                                            </p:tav>
                                            <p:tav tm="100000">
                                              <p:val>
                                                <p:strVal val="#ppt_y"/>
                                              </p:val>
                                            </p:tav>
                                          </p:tavLst>
                                        </p:anim>
                                        <p:anim calcmode="lin" valueType="num">
                                          <p:cBhvr>
                                            <p:cTn id="9" dur="500" fill="hold"/>
                                            <p:tgtEl>
                                              <p:spTgt spid="10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9"/>
                                            </p:tgtEl>
                                          </p:cBhvr>
                                        </p:animEffect>
                                      </p:childTnLst>
                                    </p:cTn>
                                  </p:par>
                                </p:childTnLst>
                              </p:cTn>
                            </p:par>
                            <p:par>
                              <p:cTn id="12" fill="hold">
                                <p:stCondLst>
                                  <p:cond delay="850"/>
                                </p:stCondLst>
                                <p:childTnLst>
                                  <p:par>
                                    <p:cTn id="13" presetID="2" presetClass="entr" presetSubtype="8" accel="58000" fill="hold" nodeType="afterEffect" p14:presetBounceEnd="58000">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14:bounceEnd="58000">
                                          <p:cBhvr additive="base">
                                            <p:cTn id="15" dur="1000" fill="hold"/>
                                            <p:tgtEl>
                                              <p:spTgt spid="27"/>
                                            </p:tgtEl>
                                            <p:attrNameLst>
                                              <p:attrName>ppt_x</p:attrName>
                                            </p:attrNameLst>
                                          </p:cBhvr>
                                          <p:tavLst>
                                            <p:tav tm="0">
                                              <p:val>
                                                <p:strVal val="0-#ppt_w/2"/>
                                              </p:val>
                                            </p:tav>
                                            <p:tav tm="100000">
                                              <p:val>
                                                <p:strVal val="#ppt_x"/>
                                              </p:val>
                                            </p:tav>
                                          </p:tavLst>
                                        </p:anim>
                                        <p:anim calcmode="lin" valueType="num" p14:bounceEnd="58000">
                                          <p:cBhvr additive="base">
                                            <p:cTn id="16" dur="1000" fill="hold"/>
                                            <p:tgtEl>
                                              <p:spTgt spid="2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500"/>
                                            <p:tgtEl>
                                              <p:spTgt spid="9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92"/>
                                            </p:tgtEl>
                                            <p:attrNameLst>
                                              <p:attrName>style.visibility</p:attrName>
                                            </p:attrNameLst>
                                          </p:cBhvr>
                                          <p:to>
                                            <p:strVal val="visible"/>
                                          </p:to>
                                        </p:set>
                                        <p:animEffect transition="in" filter="fade">
                                          <p:cBhvr>
                                            <p:cTn id="22" dur="500"/>
                                            <p:tgtEl>
                                              <p:spTgt spid="9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90"/>
                                            </p:tgtEl>
                                            <p:attrNameLst>
                                              <p:attrName>style.visibility</p:attrName>
                                            </p:attrNameLst>
                                          </p:cBhvr>
                                          <p:to>
                                            <p:strVal val="visible"/>
                                          </p:to>
                                        </p:set>
                                        <p:animEffect transition="in" filter="fade">
                                          <p:cBhvr>
                                            <p:cTn id="28" dur="500"/>
                                            <p:tgtEl>
                                              <p:spTgt spid="9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fade">
                                          <p:cBhvr>
                                            <p:cTn id="32" dur="500"/>
                                            <p:tgtEl>
                                              <p:spTgt spid="94"/>
                                            </p:tgtEl>
                                          </p:cBhvr>
                                        </p:animEffect>
                                      </p:childTnLst>
                                    </p:cTn>
                                  </p:par>
                                  <p:par>
                                    <p:cTn id="33" presetID="10" presetClass="entr" presetSubtype="0" fill="hold"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fade">
                                          <p:cBhvr>
                                            <p:cTn id="35" dur="500"/>
                                            <p:tgtEl>
                                              <p:spTgt spid="95"/>
                                            </p:tgtEl>
                                          </p:cBhvr>
                                        </p:animEffect>
                                      </p:childTnLst>
                                    </p:cTn>
                                  </p:par>
                                  <p:par>
                                    <p:cTn id="36" presetID="10" presetClass="entr" presetSubtype="0" fill="hold" nodeType="withEffect">
                                      <p:stCondLst>
                                        <p:cond delay="0"/>
                                      </p:stCondLst>
                                      <p:childTnLst>
                                        <p:set>
                                          <p:cBhvr>
                                            <p:cTn id="37" dur="1" fill="hold">
                                              <p:stCondLst>
                                                <p:cond delay="0"/>
                                              </p:stCondLst>
                                            </p:cTn>
                                            <p:tgtEl>
                                              <p:spTgt spid="96"/>
                                            </p:tgtEl>
                                            <p:attrNameLst>
                                              <p:attrName>style.visibility</p:attrName>
                                            </p:attrNameLst>
                                          </p:cBhvr>
                                          <p:to>
                                            <p:strVal val="visible"/>
                                          </p:to>
                                        </p:set>
                                        <p:animEffect transition="in" filter="fade">
                                          <p:cBhvr>
                                            <p:cTn id="38" dur="500"/>
                                            <p:tgtEl>
                                              <p:spTgt spid="96"/>
                                            </p:tgtEl>
                                          </p:cBhvr>
                                        </p:animEffect>
                                      </p:childTnLst>
                                    </p:cTn>
                                  </p:par>
                                  <p:par>
                                    <p:cTn id="39" presetID="10" presetClass="entr" presetSubtype="0" fill="hold" nodeType="withEffect">
                                      <p:stCondLst>
                                        <p:cond delay="0"/>
                                      </p:stCondLst>
                                      <p:childTnLst>
                                        <p:set>
                                          <p:cBhvr>
                                            <p:cTn id="40" dur="1" fill="hold">
                                              <p:stCondLst>
                                                <p:cond delay="0"/>
                                              </p:stCondLst>
                                            </p:cTn>
                                            <p:tgtEl>
                                              <p:spTgt spid="97"/>
                                            </p:tgtEl>
                                            <p:attrNameLst>
                                              <p:attrName>style.visibility</p:attrName>
                                            </p:attrNameLst>
                                          </p:cBhvr>
                                          <p:to>
                                            <p:strVal val="visible"/>
                                          </p:to>
                                        </p:set>
                                        <p:animEffect transition="in" filter="fade">
                                          <p:cBhvr>
                                            <p:cTn id="41" dur="500"/>
                                            <p:tgtEl>
                                              <p:spTgt spid="97"/>
                                            </p:tgtEl>
                                          </p:cBhvr>
                                        </p:animEffect>
                                      </p:childTnLst>
                                    </p:cTn>
                                  </p:par>
                                  <p:par>
                                    <p:cTn id="42" presetID="10" presetClass="entr" presetSubtype="0" fill="hold" nodeType="withEffect">
                                      <p:stCondLst>
                                        <p:cond delay="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par>
                                    <p:cTn id="45" presetID="10" presetClass="entr" presetSubtype="0" fill="hold" nodeType="withEffect">
                                      <p:stCondLst>
                                        <p:cond delay="0"/>
                                      </p:stCondLst>
                                      <p:childTnLst>
                                        <p:set>
                                          <p:cBhvr>
                                            <p:cTn id="46" dur="1" fill="hold">
                                              <p:stCondLst>
                                                <p:cond delay="0"/>
                                              </p:stCondLst>
                                            </p:cTn>
                                            <p:tgtEl>
                                              <p:spTgt spid="99"/>
                                            </p:tgtEl>
                                            <p:attrNameLst>
                                              <p:attrName>style.visibility</p:attrName>
                                            </p:attrNameLst>
                                          </p:cBhvr>
                                          <p:to>
                                            <p:strVal val="visible"/>
                                          </p:to>
                                        </p:set>
                                        <p:animEffect transition="in" filter="fade">
                                          <p:cBhvr>
                                            <p:cTn id="47" dur="500"/>
                                            <p:tgtEl>
                                              <p:spTgt spid="99"/>
                                            </p:tgtEl>
                                          </p:cBhvr>
                                        </p:animEffect>
                                      </p:childTnLst>
                                    </p:cTn>
                                  </p:par>
                                  <p:par>
                                    <p:cTn id="48" presetID="10" presetClass="entr" presetSubtype="0" fill="hold" nodeType="withEffect">
                                      <p:stCondLst>
                                        <p:cond delay="0"/>
                                      </p:stCondLst>
                                      <p:childTnLst>
                                        <p:set>
                                          <p:cBhvr>
                                            <p:cTn id="49" dur="1" fill="hold">
                                              <p:stCondLst>
                                                <p:cond delay="0"/>
                                              </p:stCondLst>
                                            </p:cTn>
                                            <p:tgtEl>
                                              <p:spTgt spid="100"/>
                                            </p:tgtEl>
                                            <p:attrNameLst>
                                              <p:attrName>style.visibility</p:attrName>
                                            </p:attrNameLst>
                                          </p:cBhvr>
                                          <p:to>
                                            <p:strVal val="visible"/>
                                          </p:to>
                                        </p:set>
                                        <p:animEffect transition="in" filter="fade">
                                          <p:cBhvr>
                                            <p:cTn id="50" dur="500"/>
                                            <p:tgtEl>
                                              <p:spTgt spid="100"/>
                                            </p:tgtEl>
                                          </p:cBhvr>
                                        </p:animEffect>
                                      </p:childTnLst>
                                    </p:cTn>
                                  </p:par>
                                  <p:par>
                                    <p:cTn id="51" presetID="10" presetClass="entr" presetSubtype="0" fill="hold" nodeType="withEffect">
                                      <p:stCondLst>
                                        <p:cond delay="0"/>
                                      </p:stCondLst>
                                      <p:childTnLst>
                                        <p:set>
                                          <p:cBhvr>
                                            <p:cTn id="52" dur="1" fill="hold">
                                              <p:stCondLst>
                                                <p:cond delay="0"/>
                                              </p:stCondLst>
                                            </p:cTn>
                                            <p:tgtEl>
                                              <p:spTgt spid="101"/>
                                            </p:tgtEl>
                                            <p:attrNameLst>
                                              <p:attrName>style.visibility</p:attrName>
                                            </p:attrNameLst>
                                          </p:cBhvr>
                                          <p:to>
                                            <p:strVal val="visible"/>
                                          </p:to>
                                        </p:set>
                                        <p:animEffect transition="in" filter="fade">
                                          <p:cBhvr>
                                            <p:cTn id="53" dur="500"/>
                                            <p:tgtEl>
                                              <p:spTgt spid="10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05"/>
                                            </p:tgtEl>
                                            <p:attrNameLst>
                                              <p:attrName>style.visibility</p:attrName>
                                            </p:attrNameLst>
                                          </p:cBhvr>
                                          <p:to>
                                            <p:strVal val="visible"/>
                                          </p:to>
                                        </p:set>
                                        <p:animEffect transition="in" filter="fade">
                                          <p:cBhvr>
                                            <p:cTn id="56" dur="500"/>
                                            <p:tgtEl>
                                              <p:spTgt spid="10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4"/>
                                            </p:tgtEl>
                                            <p:attrNameLst>
                                              <p:attrName>style.visibility</p:attrName>
                                            </p:attrNameLst>
                                          </p:cBhvr>
                                          <p:to>
                                            <p:strVal val="visible"/>
                                          </p:to>
                                        </p:set>
                                        <p:animEffect transition="in" filter="fade">
                                          <p:cBhvr>
                                            <p:cTn id="59" dur="500"/>
                                            <p:tgtEl>
                                              <p:spTgt spid="10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3"/>
                                            </p:tgtEl>
                                            <p:attrNameLst>
                                              <p:attrName>style.visibility</p:attrName>
                                            </p:attrNameLst>
                                          </p:cBhvr>
                                          <p:to>
                                            <p:strVal val="visible"/>
                                          </p:to>
                                        </p:set>
                                        <p:animEffect transition="in" filter="fade">
                                          <p:cBhvr>
                                            <p:cTn id="62" dur="500"/>
                                            <p:tgtEl>
                                              <p:spTgt spid="10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02"/>
                                            </p:tgtEl>
                                            <p:attrNameLst>
                                              <p:attrName>style.visibility</p:attrName>
                                            </p:attrNameLst>
                                          </p:cBhvr>
                                          <p:to>
                                            <p:strVal val="visible"/>
                                          </p:to>
                                        </p:set>
                                        <p:animEffect transition="in" filter="fade">
                                          <p:cBhvr>
                                            <p:cTn id="65" dur="500"/>
                                            <p:tgtEl>
                                              <p:spTgt spid="10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106"/>
                                            </p:tgtEl>
                                            <p:attrNameLst>
                                              <p:attrName>style.visibility</p:attrName>
                                            </p:attrNameLst>
                                          </p:cBhvr>
                                          <p:to>
                                            <p:strVal val="visible"/>
                                          </p:to>
                                        </p:set>
                                        <p:animEffect transition="in" filter="wipe(left)">
                                          <p:cBhvr>
                                            <p:cTn id="69" dur="500"/>
                                            <p:tgtEl>
                                              <p:spTgt spid="10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107"/>
                                            </p:tgtEl>
                                            <p:attrNameLst>
                                              <p:attrName>style.visibility</p:attrName>
                                            </p:attrNameLst>
                                          </p:cBhvr>
                                          <p:to>
                                            <p:strVal val="visible"/>
                                          </p:to>
                                        </p:set>
                                        <p:animEffect transition="in" filter="wipe(left)">
                                          <p:cBhvr>
                                            <p:cTn id="73" dur="100"/>
                                            <p:tgtEl>
                                              <p:spTgt spid="10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107"/>
                                            </p:tgtEl>
                                          </p:cBhvr>
                                          <p:to x="80000" y="100000"/>
                                        </p:animScale>
                                        <p:anim by="(#ppt_w*0.10)" calcmode="lin" valueType="num">
                                          <p:cBhvr>
                                            <p:cTn id="76" dur="50" autoRev="1" fill="hold">
                                              <p:stCondLst>
                                                <p:cond delay="0"/>
                                              </p:stCondLst>
                                            </p:cTn>
                                            <p:tgtEl>
                                              <p:spTgt spid="107"/>
                                            </p:tgtEl>
                                            <p:attrNameLst>
                                              <p:attrName>ppt_x</p:attrName>
                                            </p:attrNameLst>
                                          </p:cBhvr>
                                        </p:anim>
                                        <p:anim by="(-#ppt_w*0.10)" calcmode="lin" valueType="num">
                                          <p:cBhvr>
                                            <p:cTn id="77" dur="50" autoRev="1" fill="hold">
                                              <p:stCondLst>
                                                <p:cond delay="0"/>
                                              </p:stCondLst>
                                            </p:cTn>
                                            <p:tgtEl>
                                              <p:spTgt spid="107"/>
                                            </p:tgtEl>
                                            <p:attrNameLst>
                                              <p:attrName>ppt_y</p:attrName>
                                            </p:attrNameLst>
                                          </p:cBhvr>
                                        </p:anim>
                                        <p:animRot by="-480000">
                                          <p:cBhvr>
                                            <p:cTn id="78" dur="50" autoRev="1" fill="hold">
                                              <p:stCondLst>
                                                <p:cond delay="0"/>
                                              </p:stCondLst>
                                            </p:cTn>
                                            <p:tgtEl>
                                              <p:spTgt spid="1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2" grpId="0"/>
          <p:bldP spid="103" grpId="0"/>
          <p:bldP spid="104" grpId="0"/>
          <p:bldP spid="105" grpId="0"/>
          <p:bldP spid="106" grpId="0" animBg="1"/>
          <p:bldP spid="107" grpId="0"/>
          <p:bldP spid="107" grpId="1"/>
          <p:bldP spid="10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9"/>
                                            </p:tgtEl>
                                            <p:attrNameLst>
                                              <p:attrName>style.visibility</p:attrName>
                                            </p:attrNameLst>
                                          </p:cBhvr>
                                          <p:to>
                                            <p:strVal val="visible"/>
                                          </p:to>
                                        </p:set>
                                        <p:anim calcmode="lin" valueType="num">
                                          <p:cBhvr>
                                            <p:cTn id="7" dur="500" fill="hold"/>
                                            <p:tgtEl>
                                              <p:spTgt spid="10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9"/>
                                            </p:tgtEl>
                                            <p:attrNameLst>
                                              <p:attrName>ppt_y</p:attrName>
                                            </p:attrNameLst>
                                          </p:cBhvr>
                                          <p:tavLst>
                                            <p:tav tm="0">
                                              <p:val>
                                                <p:strVal val="#ppt_y"/>
                                              </p:val>
                                            </p:tav>
                                            <p:tav tm="100000">
                                              <p:val>
                                                <p:strVal val="#ppt_y"/>
                                              </p:val>
                                            </p:tav>
                                          </p:tavLst>
                                        </p:anim>
                                        <p:anim calcmode="lin" valueType="num">
                                          <p:cBhvr>
                                            <p:cTn id="9" dur="500" fill="hold"/>
                                            <p:tgtEl>
                                              <p:spTgt spid="10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9"/>
                                            </p:tgtEl>
                                          </p:cBhvr>
                                        </p:animEffect>
                                      </p:childTnLst>
                                    </p:cTn>
                                  </p:par>
                                </p:childTnLst>
                              </p:cTn>
                            </p:par>
                            <p:par>
                              <p:cTn id="12" fill="hold">
                                <p:stCondLst>
                                  <p:cond delay="850"/>
                                </p:stCondLst>
                                <p:childTnLst>
                                  <p:par>
                                    <p:cTn id="13" presetID="2" presetClass="entr" presetSubtype="8" accel="58000"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1000" fill="hold"/>
                                            <p:tgtEl>
                                              <p:spTgt spid="27"/>
                                            </p:tgtEl>
                                            <p:attrNameLst>
                                              <p:attrName>ppt_x</p:attrName>
                                            </p:attrNameLst>
                                          </p:cBhvr>
                                          <p:tavLst>
                                            <p:tav tm="0">
                                              <p:val>
                                                <p:strVal val="0-#ppt_w/2"/>
                                              </p:val>
                                            </p:tav>
                                            <p:tav tm="100000">
                                              <p:val>
                                                <p:strVal val="#ppt_x"/>
                                              </p:val>
                                            </p:tav>
                                          </p:tavLst>
                                        </p:anim>
                                        <p:anim calcmode="lin" valueType="num">
                                          <p:cBhvr additive="base">
                                            <p:cTn id="16" dur="1000" fill="hold"/>
                                            <p:tgtEl>
                                              <p:spTgt spid="2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500"/>
                                            <p:tgtEl>
                                              <p:spTgt spid="9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92"/>
                                            </p:tgtEl>
                                            <p:attrNameLst>
                                              <p:attrName>style.visibility</p:attrName>
                                            </p:attrNameLst>
                                          </p:cBhvr>
                                          <p:to>
                                            <p:strVal val="visible"/>
                                          </p:to>
                                        </p:set>
                                        <p:animEffect transition="in" filter="fade">
                                          <p:cBhvr>
                                            <p:cTn id="22" dur="500"/>
                                            <p:tgtEl>
                                              <p:spTgt spid="9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90"/>
                                            </p:tgtEl>
                                            <p:attrNameLst>
                                              <p:attrName>style.visibility</p:attrName>
                                            </p:attrNameLst>
                                          </p:cBhvr>
                                          <p:to>
                                            <p:strVal val="visible"/>
                                          </p:to>
                                        </p:set>
                                        <p:animEffect transition="in" filter="fade">
                                          <p:cBhvr>
                                            <p:cTn id="28" dur="500"/>
                                            <p:tgtEl>
                                              <p:spTgt spid="9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fade">
                                          <p:cBhvr>
                                            <p:cTn id="32" dur="500"/>
                                            <p:tgtEl>
                                              <p:spTgt spid="94"/>
                                            </p:tgtEl>
                                          </p:cBhvr>
                                        </p:animEffect>
                                      </p:childTnLst>
                                    </p:cTn>
                                  </p:par>
                                  <p:par>
                                    <p:cTn id="33" presetID="10" presetClass="entr" presetSubtype="0" fill="hold"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fade">
                                          <p:cBhvr>
                                            <p:cTn id="35" dur="500"/>
                                            <p:tgtEl>
                                              <p:spTgt spid="95"/>
                                            </p:tgtEl>
                                          </p:cBhvr>
                                        </p:animEffect>
                                      </p:childTnLst>
                                    </p:cTn>
                                  </p:par>
                                  <p:par>
                                    <p:cTn id="36" presetID="10" presetClass="entr" presetSubtype="0" fill="hold" nodeType="withEffect">
                                      <p:stCondLst>
                                        <p:cond delay="0"/>
                                      </p:stCondLst>
                                      <p:childTnLst>
                                        <p:set>
                                          <p:cBhvr>
                                            <p:cTn id="37" dur="1" fill="hold">
                                              <p:stCondLst>
                                                <p:cond delay="0"/>
                                              </p:stCondLst>
                                            </p:cTn>
                                            <p:tgtEl>
                                              <p:spTgt spid="96"/>
                                            </p:tgtEl>
                                            <p:attrNameLst>
                                              <p:attrName>style.visibility</p:attrName>
                                            </p:attrNameLst>
                                          </p:cBhvr>
                                          <p:to>
                                            <p:strVal val="visible"/>
                                          </p:to>
                                        </p:set>
                                        <p:animEffect transition="in" filter="fade">
                                          <p:cBhvr>
                                            <p:cTn id="38" dur="500"/>
                                            <p:tgtEl>
                                              <p:spTgt spid="96"/>
                                            </p:tgtEl>
                                          </p:cBhvr>
                                        </p:animEffect>
                                      </p:childTnLst>
                                    </p:cTn>
                                  </p:par>
                                  <p:par>
                                    <p:cTn id="39" presetID="10" presetClass="entr" presetSubtype="0" fill="hold" nodeType="withEffect">
                                      <p:stCondLst>
                                        <p:cond delay="0"/>
                                      </p:stCondLst>
                                      <p:childTnLst>
                                        <p:set>
                                          <p:cBhvr>
                                            <p:cTn id="40" dur="1" fill="hold">
                                              <p:stCondLst>
                                                <p:cond delay="0"/>
                                              </p:stCondLst>
                                            </p:cTn>
                                            <p:tgtEl>
                                              <p:spTgt spid="97"/>
                                            </p:tgtEl>
                                            <p:attrNameLst>
                                              <p:attrName>style.visibility</p:attrName>
                                            </p:attrNameLst>
                                          </p:cBhvr>
                                          <p:to>
                                            <p:strVal val="visible"/>
                                          </p:to>
                                        </p:set>
                                        <p:animEffect transition="in" filter="fade">
                                          <p:cBhvr>
                                            <p:cTn id="41" dur="500"/>
                                            <p:tgtEl>
                                              <p:spTgt spid="97"/>
                                            </p:tgtEl>
                                          </p:cBhvr>
                                        </p:animEffect>
                                      </p:childTnLst>
                                    </p:cTn>
                                  </p:par>
                                  <p:par>
                                    <p:cTn id="42" presetID="10" presetClass="entr" presetSubtype="0" fill="hold" nodeType="withEffect">
                                      <p:stCondLst>
                                        <p:cond delay="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par>
                                    <p:cTn id="45" presetID="10" presetClass="entr" presetSubtype="0" fill="hold" nodeType="withEffect">
                                      <p:stCondLst>
                                        <p:cond delay="0"/>
                                      </p:stCondLst>
                                      <p:childTnLst>
                                        <p:set>
                                          <p:cBhvr>
                                            <p:cTn id="46" dur="1" fill="hold">
                                              <p:stCondLst>
                                                <p:cond delay="0"/>
                                              </p:stCondLst>
                                            </p:cTn>
                                            <p:tgtEl>
                                              <p:spTgt spid="99"/>
                                            </p:tgtEl>
                                            <p:attrNameLst>
                                              <p:attrName>style.visibility</p:attrName>
                                            </p:attrNameLst>
                                          </p:cBhvr>
                                          <p:to>
                                            <p:strVal val="visible"/>
                                          </p:to>
                                        </p:set>
                                        <p:animEffect transition="in" filter="fade">
                                          <p:cBhvr>
                                            <p:cTn id="47" dur="500"/>
                                            <p:tgtEl>
                                              <p:spTgt spid="99"/>
                                            </p:tgtEl>
                                          </p:cBhvr>
                                        </p:animEffect>
                                      </p:childTnLst>
                                    </p:cTn>
                                  </p:par>
                                  <p:par>
                                    <p:cTn id="48" presetID="10" presetClass="entr" presetSubtype="0" fill="hold" nodeType="withEffect">
                                      <p:stCondLst>
                                        <p:cond delay="0"/>
                                      </p:stCondLst>
                                      <p:childTnLst>
                                        <p:set>
                                          <p:cBhvr>
                                            <p:cTn id="49" dur="1" fill="hold">
                                              <p:stCondLst>
                                                <p:cond delay="0"/>
                                              </p:stCondLst>
                                            </p:cTn>
                                            <p:tgtEl>
                                              <p:spTgt spid="100"/>
                                            </p:tgtEl>
                                            <p:attrNameLst>
                                              <p:attrName>style.visibility</p:attrName>
                                            </p:attrNameLst>
                                          </p:cBhvr>
                                          <p:to>
                                            <p:strVal val="visible"/>
                                          </p:to>
                                        </p:set>
                                        <p:animEffect transition="in" filter="fade">
                                          <p:cBhvr>
                                            <p:cTn id="50" dur="500"/>
                                            <p:tgtEl>
                                              <p:spTgt spid="100"/>
                                            </p:tgtEl>
                                          </p:cBhvr>
                                        </p:animEffect>
                                      </p:childTnLst>
                                    </p:cTn>
                                  </p:par>
                                  <p:par>
                                    <p:cTn id="51" presetID="10" presetClass="entr" presetSubtype="0" fill="hold" nodeType="withEffect">
                                      <p:stCondLst>
                                        <p:cond delay="0"/>
                                      </p:stCondLst>
                                      <p:childTnLst>
                                        <p:set>
                                          <p:cBhvr>
                                            <p:cTn id="52" dur="1" fill="hold">
                                              <p:stCondLst>
                                                <p:cond delay="0"/>
                                              </p:stCondLst>
                                            </p:cTn>
                                            <p:tgtEl>
                                              <p:spTgt spid="101"/>
                                            </p:tgtEl>
                                            <p:attrNameLst>
                                              <p:attrName>style.visibility</p:attrName>
                                            </p:attrNameLst>
                                          </p:cBhvr>
                                          <p:to>
                                            <p:strVal val="visible"/>
                                          </p:to>
                                        </p:set>
                                        <p:animEffect transition="in" filter="fade">
                                          <p:cBhvr>
                                            <p:cTn id="53" dur="500"/>
                                            <p:tgtEl>
                                              <p:spTgt spid="10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05"/>
                                            </p:tgtEl>
                                            <p:attrNameLst>
                                              <p:attrName>style.visibility</p:attrName>
                                            </p:attrNameLst>
                                          </p:cBhvr>
                                          <p:to>
                                            <p:strVal val="visible"/>
                                          </p:to>
                                        </p:set>
                                        <p:animEffect transition="in" filter="fade">
                                          <p:cBhvr>
                                            <p:cTn id="56" dur="500"/>
                                            <p:tgtEl>
                                              <p:spTgt spid="10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4"/>
                                            </p:tgtEl>
                                            <p:attrNameLst>
                                              <p:attrName>style.visibility</p:attrName>
                                            </p:attrNameLst>
                                          </p:cBhvr>
                                          <p:to>
                                            <p:strVal val="visible"/>
                                          </p:to>
                                        </p:set>
                                        <p:animEffect transition="in" filter="fade">
                                          <p:cBhvr>
                                            <p:cTn id="59" dur="500"/>
                                            <p:tgtEl>
                                              <p:spTgt spid="10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3"/>
                                            </p:tgtEl>
                                            <p:attrNameLst>
                                              <p:attrName>style.visibility</p:attrName>
                                            </p:attrNameLst>
                                          </p:cBhvr>
                                          <p:to>
                                            <p:strVal val="visible"/>
                                          </p:to>
                                        </p:set>
                                        <p:animEffect transition="in" filter="fade">
                                          <p:cBhvr>
                                            <p:cTn id="62" dur="500"/>
                                            <p:tgtEl>
                                              <p:spTgt spid="10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02"/>
                                            </p:tgtEl>
                                            <p:attrNameLst>
                                              <p:attrName>style.visibility</p:attrName>
                                            </p:attrNameLst>
                                          </p:cBhvr>
                                          <p:to>
                                            <p:strVal val="visible"/>
                                          </p:to>
                                        </p:set>
                                        <p:animEffect transition="in" filter="fade">
                                          <p:cBhvr>
                                            <p:cTn id="65" dur="500"/>
                                            <p:tgtEl>
                                              <p:spTgt spid="10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106"/>
                                            </p:tgtEl>
                                            <p:attrNameLst>
                                              <p:attrName>style.visibility</p:attrName>
                                            </p:attrNameLst>
                                          </p:cBhvr>
                                          <p:to>
                                            <p:strVal val="visible"/>
                                          </p:to>
                                        </p:set>
                                        <p:animEffect transition="in" filter="wipe(left)">
                                          <p:cBhvr>
                                            <p:cTn id="69" dur="500"/>
                                            <p:tgtEl>
                                              <p:spTgt spid="10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107"/>
                                            </p:tgtEl>
                                            <p:attrNameLst>
                                              <p:attrName>style.visibility</p:attrName>
                                            </p:attrNameLst>
                                          </p:cBhvr>
                                          <p:to>
                                            <p:strVal val="visible"/>
                                          </p:to>
                                        </p:set>
                                        <p:animEffect transition="in" filter="wipe(left)">
                                          <p:cBhvr>
                                            <p:cTn id="73" dur="100"/>
                                            <p:tgtEl>
                                              <p:spTgt spid="10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107"/>
                                            </p:tgtEl>
                                          </p:cBhvr>
                                          <p:to x="80000" y="100000"/>
                                        </p:animScale>
                                        <p:anim by="(#ppt_w*0.10)" calcmode="lin" valueType="num">
                                          <p:cBhvr>
                                            <p:cTn id="76" dur="50" autoRev="1" fill="hold">
                                              <p:stCondLst>
                                                <p:cond delay="0"/>
                                              </p:stCondLst>
                                            </p:cTn>
                                            <p:tgtEl>
                                              <p:spTgt spid="107"/>
                                            </p:tgtEl>
                                            <p:attrNameLst>
                                              <p:attrName>ppt_x</p:attrName>
                                            </p:attrNameLst>
                                          </p:cBhvr>
                                        </p:anim>
                                        <p:anim by="(-#ppt_w*0.10)" calcmode="lin" valueType="num">
                                          <p:cBhvr>
                                            <p:cTn id="77" dur="50" autoRev="1" fill="hold">
                                              <p:stCondLst>
                                                <p:cond delay="0"/>
                                              </p:stCondLst>
                                            </p:cTn>
                                            <p:tgtEl>
                                              <p:spTgt spid="107"/>
                                            </p:tgtEl>
                                            <p:attrNameLst>
                                              <p:attrName>ppt_y</p:attrName>
                                            </p:attrNameLst>
                                          </p:cBhvr>
                                        </p:anim>
                                        <p:animRot by="-480000">
                                          <p:cBhvr>
                                            <p:cTn id="78" dur="50" autoRev="1" fill="hold">
                                              <p:stCondLst>
                                                <p:cond delay="0"/>
                                              </p:stCondLst>
                                            </p:cTn>
                                            <p:tgtEl>
                                              <p:spTgt spid="1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2" grpId="0"/>
          <p:bldP spid="103" grpId="0"/>
          <p:bldP spid="104" grpId="0"/>
          <p:bldP spid="105" grpId="0"/>
          <p:bldP spid="106" grpId="0" animBg="1"/>
          <p:bldP spid="107" grpId="0"/>
          <p:bldP spid="107" grpId="1"/>
          <p:bldP spid="109"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5" name="Group 40"/>
          <p:cNvGrpSpPr/>
          <p:nvPr/>
        </p:nvGrpSpPr>
        <p:grpSpPr>
          <a:xfrm>
            <a:off x="554561" y="1619609"/>
            <a:ext cx="2784529" cy="1671161"/>
            <a:chOff x="1441450" y="1398043"/>
            <a:chExt cx="2019300" cy="1211904"/>
          </a:xfrm>
        </p:grpSpPr>
        <p:sp>
          <p:nvSpPr>
            <p:cNvPr id="56" name="Text Placeholder 2"/>
            <p:cNvSpPr txBox="1"/>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zh-CN" altLang="en-US" sz="2400" b="1" dirty="0">
                  <a:solidFill>
                    <a:schemeClr val="tx1">
                      <a:lumMod val="85000"/>
                      <a:lumOff val="15000"/>
                    </a:schemeClr>
                  </a:solidFill>
                  <a:latin typeface="微软雅黑" pitchFamily="34" charset="-122"/>
                  <a:ea typeface="微软雅黑" pitchFamily="34" charset="-122"/>
                </a:rPr>
                <a:t>添加文字</a:t>
              </a:r>
              <a:endParaRPr lang="en-US" altLang="zh-CN" sz="2400" b="1" dirty="0">
                <a:solidFill>
                  <a:schemeClr val="tx1">
                    <a:lumMod val="85000"/>
                    <a:lumOff val="15000"/>
                  </a:schemeClr>
                </a:solidFill>
                <a:latin typeface="微软雅黑" pitchFamily="34" charset="-122"/>
                <a:ea typeface="微软雅黑" pitchFamily="34" charset="-122"/>
              </a:endParaRPr>
            </a:p>
          </p:txBody>
        </p:sp>
        <p:sp>
          <p:nvSpPr>
            <p:cNvPr id="57" name="Text Placeholder 8"/>
            <p:cNvSpPr txBox="1"/>
            <p:nvPr/>
          </p:nvSpPr>
          <p:spPr>
            <a:xfrm>
              <a:off x="1441450" y="1775301"/>
              <a:ext cx="2019300" cy="83464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400" dirty="0">
                  <a:solidFill>
                    <a:schemeClr val="tx1">
                      <a:lumMod val="85000"/>
                      <a:lumOff val="15000"/>
                    </a:schemeClr>
                  </a:solidFill>
                  <a:latin typeface="微软雅黑" pitchFamily="34" charset="-122"/>
                  <a:ea typeface="微软雅黑" pitchFamily="34" charset="-122"/>
                </a:rPr>
                <a:t>点击添加文字内容点击添加文字内容点击添加文字内容点击添加文字内容点击添加文字内容</a:t>
              </a:r>
              <a:endParaRPr lang="en-US" altLang="zh-CN" sz="1400" dirty="0">
                <a:solidFill>
                  <a:schemeClr val="tx1">
                    <a:lumMod val="85000"/>
                    <a:lumOff val="15000"/>
                  </a:schemeClr>
                </a:solidFill>
                <a:latin typeface="微软雅黑" pitchFamily="34" charset="-122"/>
                <a:ea typeface="微软雅黑" pitchFamily="34" charset="-122"/>
              </a:endParaRPr>
            </a:p>
          </p:txBody>
        </p:sp>
      </p:grpSp>
      <p:grpSp>
        <p:nvGrpSpPr>
          <p:cNvPr id="58" name="Group 43"/>
          <p:cNvGrpSpPr/>
          <p:nvPr/>
        </p:nvGrpSpPr>
        <p:grpSpPr>
          <a:xfrm>
            <a:off x="554559" y="4238061"/>
            <a:ext cx="2784530" cy="1772751"/>
            <a:chOff x="1441449" y="1375177"/>
            <a:chExt cx="2019301" cy="1285574"/>
          </a:xfrm>
        </p:grpSpPr>
        <p:sp>
          <p:nvSpPr>
            <p:cNvPr id="59" name="Text Placeholder 2"/>
            <p:cNvSpPr txBox="1"/>
            <p:nvPr/>
          </p:nvSpPr>
          <p:spPr>
            <a:xfrm>
              <a:off x="1441450" y="1375177"/>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b="1" dirty="0">
                  <a:solidFill>
                    <a:schemeClr val="tx1">
                      <a:lumMod val="85000"/>
                      <a:lumOff val="15000"/>
                    </a:schemeClr>
                  </a:solidFill>
                </a:rPr>
                <a:t>添加文字</a:t>
              </a:r>
              <a:endParaRPr lang="en-US" altLang="zh-CN" b="1" dirty="0">
                <a:solidFill>
                  <a:schemeClr val="tx1">
                    <a:lumMod val="85000"/>
                    <a:lumOff val="15000"/>
                  </a:schemeClr>
                </a:solidFill>
              </a:endParaRPr>
            </a:p>
          </p:txBody>
        </p:sp>
        <p:sp>
          <p:nvSpPr>
            <p:cNvPr id="60" name="Text Placeholder 8"/>
            <p:cNvSpPr txBox="1"/>
            <p:nvPr/>
          </p:nvSpPr>
          <p:spPr>
            <a:xfrm>
              <a:off x="1441449" y="1743554"/>
              <a:ext cx="2019300" cy="917197"/>
            </a:xfrm>
            <a:prstGeom prst="rect">
              <a:avLst/>
            </a:prstGeom>
          </p:spPr>
          <p:txBody>
            <a:bodyPr vert="horz"/>
            <a:lstStyle>
              <a:defPPr>
                <a:defRPr lang="zh-CN"/>
              </a:defPPr>
              <a:lvl1pPr indent="0" defTabSz="457200">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grpSp>
        <p:nvGrpSpPr>
          <p:cNvPr id="61" name="Group 46"/>
          <p:cNvGrpSpPr/>
          <p:nvPr/>
        </p:nvGrpSpPr>
        <p:grpSpPr>
          <a:xfrm>
            <a:off x="8781969" y="1619611"/>
            <a:ext cx="2784529" cy="1755232"/>
            <a:chOff x="1342364" y="1398043"/>
            <a:chExt cx="2019300" cy="1272871"/>
          </a:xfrm>
        </p:grpSpPr>
        <p:sp>
          <p:nvSpPr>
            <p:cNvPr id="62" name="Text Placeholder 2"/>
            <p:cNvSpPr txBox="1"/>
            <p:nvPr/>
          </p:nvSpPr>
          <p:spPr>
            <a:xfrm>
              <a:off x="1342364" y="1398043"/>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b="1" dirty="0">
                  <a:solidFill>
                    <a:schemeClr val="tx1">
                      <a:lumMod val="85000"/>
                      <a:lumOff val="15000"/>
                    </a:schemeClr>
                  </a:solidFill>
                </a:rPr>
                <a:t>添加文字</a:t>
              </a:r>
              <a:endParaRPr lang="en-US" altLang="zh-CN" b="1" dirty="0">
                <a:solidFill>
                  <a:schemeClr val="tx1">
                    <a:lumMod val="85000"/>
                    <a:lumOff val="15000"/>
                  </a:schemeClr>
                </a:solidFill>
              </a:endParaRPr>
            </a:p>
          </p:txBody>
        </p:sp>
        <p:sp>
          <p:nvSpPr>
            <p:cNvPr id="63" name="Text Placeholder 8"/>
            <p:cNvSpPr txBox="1"/>
            <p:nvPr/>
          </p:nvSpPr>
          <p:spPr>
            <a:xfrm>
              <a:off x="1342364" y="1753717"/>
              <a:ext cx="2019300" cy="917197"/>
            </a:xfrm>
            <a:prstGeom prst="rect">
              <a:avLst/>
            </a:prstGeom>
          </p:spPr>
          <p:txBody>
            <a:bodyPr vert="horz"/>
            <a:lstStyle>
              <a:defPPr>
                <a:defRPr lang="zh-CN"/>
              </a:defPPr>
              <a:lvl1pPr indent="0" defTabSz="457200">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grpSp>
        <p:nvGrpSpPr>
          <p:cNvPr id="64" name="Group 49"/>
          <p:cNvGrpSpPr/>
          <p:nvPr/>
        </p:nvGrpSpPr>
        <p:grpSpPr>
          <a:xfrm>
            <a:off x="8918612" y="4574398"/>
            <a:ext cx="2784529" cy="1735716"/>
            <a:chOff x="1441450" y="1619081"/>
            <a:chExt cx="2019300" cy="1258716"/>
          </a:xfrm>
        </p:grpSpPr>
        <p:sp>
          <p:nvSpPr>
            <p:cNvPr id="65" name="Text Placeholder 2"/>
            <p:cNvSpPr txBox="1"/>
            <p:nvPr/>
          </p:nvSpPr>
          <p:spPr>
            <a:xfrm>
              <a:off x="1441450" y="1619081"/>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b="1" dirty="0">
                  <a:solidFill>
                    <a:schemeClr val="tx1">
                      <a:lumMod val="85000"/>
                      <a:lumOff val="15000"/>
                    </a:schemeClr>
                  </a:solidFill>
                </a:rPr>
                <a:t>添加文字</a:t>
              </a:r>
              <a:endParaRPr lang="en-US" altLang="zh-CN" b="1" dirty="0">
                <a:solidFill>
                  <a:schemeClr val="tx1">
                    <a:lumMod val="85000"/>
                    <a:lumOff val="15000"/>
                  </a:schemeClr>
                </a:solidFill>
              </a:endParaRPr>
            </a:p>
          </p:txBody>
        </p:sp>
        <p:sp>
          <p:nvSpPr>
            <p:cNvPr id="66" name="Text Placeholder 8"/>
            <p:cNvSpPr txBox="1"/>
            <p:nvPr/>
          </p:nvSpPr>
          <p:spPr>
            <a:xfrm>
              <a:off x="1441450" y="1960600"/>
              <a:ext cx="2019300" cy="917197"/>
            </a:xfrm>
            <a:prstGeom prst="rect">
              <a:avLst/>
            </a:prstGeom>
          </p:spPr>
          <p:txBody>
            <a:bodyPr vert="horz"/>
            <a:lstStyle>
              <a:defPPr>
                <a:defRPr lang="zh-CN"/>
              </a:defPPr>
              <a:lvl1pPr indent="0" defTabSz="457200">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cxnSp>
        <p:nvCxnSpPr>
          <p:cNvPr id="67" name="直接连接符 66"/>
          <p:cNvCxnSpPr>
            <a:stCxn id="20" idx="0"/>
          </p:cNvCxnSpPr>
          <p:nvPr/>
        </p:nvCxnSpPr>
        <p:spPr>
          <a:xfrm flipV="1">
            <a:off x="3714824" y="2306152"/>
            <a:ext cx="0" cy="54850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3339091" y="2306152"/>
            <a:ext cx="375733"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47" idx="0"/>
          </p:cNvCxnSpPr>
          <p:nvPr/>
        </p:nvCxnSpPr>
        <p:spPr>
          <a:xfrm flipV="1">
            <a:off x="5290972" y="2306152"/>
            <a:ext cx="0" cy="54850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5290972" y="2306152"/>
            <a:ext cx="3391937"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3" idx="4"/>
          </p:cNvCxnSpPr>
          <p:nvPr/>
        </p:nvCxnSpPr>
        <p:spPr>
          <a:xfrm>
            <a:off x="6867121" y="4746039"/>
            <a:ext cx="6567" cy="632385"/>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a:off x="3339089" y="5378427"/>
            <a:ext cx="3534599"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42" idx="4"/>
          </p:cNvCxnSpPr>
          <p:nvPr/>
        </p:nvCxnSpPr>
        <p:spPr>
          <a:xfrm>
            <a:off x="8520190" y="4746039"/>
            <a:ext cx="0" cy="93168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endCxn id="66" idx="1"/>
          </p:cNvCxnSpPr>
          <p:nvPr/>
        </p:nvCxnSpPr>
        <p:spPr>
          <a:xfrm>
            <a:off x="8520190" y="5677712"/>
            <a:ext cx="398422" cy="14"/>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769135" y="2854661"/>
            <a:ext cx="1891378" cy="1891378"/>
            <a:chOff x="2714799" y="2648622"/>
            <a:chExt cx="1891378" cy="1891378"/>
          </a:xfrm>
          <a:solidFill>
            <a:srgbClr val="005DA2"/>
          </a:solidFill>
        </p:grpSpPr>
        <p:sp>
          <p:nvSpPr>
            <p:cNvPr id="20" name="Oval 8"/>
            <p:cNvSpPr/>
            <p:nvPr/>
          </p:nvSpPr>
          <p:spPr>
            <a:xfrm>
              <a:off x="2714799"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lt1"/>
                </a:solidFill>
                <a:latin typeface="微软雅黑" pitchFamily="34" charset="-122"/>
                <a:ea typeface="微软雅黑" pitchFamily="34" charset="-122"/>
              </a:endParaRPr>
            </a:p>
          </p:txBody>
        </p:sp>
        <p:sp>
          <p:nvSpPr>
            <p:cNvPr id="75" name="Text Placeholder 2"/>
            <p:cNvSpPr txBox="1"/>
            <p:nvPr/>
          </p:nvSpPr>
          <p:spPr>
            <a:xfrm>
              <a:off x="3146847"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smtClean="0">
                  <a:solidFill>
                    <a:schemeClr val="bg1"/>
                  </a:solidFill>
                  <a:latin typeface="微软雅黑" pitchFamily="34" charset="-122"/>
                  <a:ea typeface="微软雅黑" pitchFamily="34" charset="-122"/>
                </a:rPr>
                <a:t>项目一</a:t>
              </a:r>
              <a:endParaRPr lang="en-US" altLang="zh-CN" sz="2400" b="1" dirty="0">
                <a:solidFill>
                  <a:schemeClr val="bg1"/>
                </a:solidFill>
                <a:latin typeface="微软雅黑" pitchFamily="34" charset="-122"/>
                <a:ea typeface="微软雅黑" pitchFamily="34" charset="-122"/>
              </a:endParaRPr>
            </a:p>
          </p:txBody>
        </p:sp>
      </p:grpSp>
      <p:grpSp>
        <p:nvGrpSpPr>
          <p:cNvPr id="79" name="组合 78"/>
          <p:cNvGrpSpPr/>
          <p:nvPr/>
        </p:nvGrpSpPr>
        <p:grpSpPr>
          <a:xfrm>
            <a:off x="4345283" y="2854661"/>
            <a:ext cx="1891378" cy="1891378"/>
            <a:chOff x="4290947" y="2648622"/>
            <a:chExt cx="1891378" cy="1891378"/>
          </a:xfrm>
          <a:solidFill>
            <a:srgbClr val="FFC400"/>
          </a:solidFill>
        </p:grpSpPr>
        <p:sp>
          <p:nvSpPr>
            <p:cNvPr id="47" name="Oval 9"/>
            <p:cNvSpPr/>
            <p:nvPr/>
          </p:nvSpPr>
          <p:spPr>
            <a:xfrm>
              <a:off x="4290947"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lt1"/>
                </a:solidFill>
                <a:latin typeface="微软雅黑" pitchFamily="34" charset="-122"/>
                <a:ea typeface="微软雅黑" pitchFamily="34" charset="-122"/>
              </a:endParaRPr>
            </a:p>
          </p:txBody>
        </p:sp>
        <p:sp>
          <p:nvSpPr>
            <p:cNvPr id="76" name="Text Placeholder 2"/>
            <p:cNvSpPr txBox="1"/>
            <p:nvPr/>
          </p:nvSpPr>
          <p:spPr>
            <a:xfrm>
              <a:off x="4739406"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smtClean="0">
                  <a:solidFill>
                    <a:schemeClr val="bg1"/>
                  </a:solidFill>
                  <a:latin typeface="微软雅黑" pitchFamily="34" charset="-122"/>
                  <a:ea typeface="微软雅黑" pitchFamily="34" charset="-122"/>
                </a:rPr>
                <a:t>项目二</a:t>
              </a:r>
              <a:endParaRPr lang="en-US" altLang="zh-CN" sz="2400" b="1" dirty="0">
                <a:solidFill>
                  <a:schemeClr val="bg1"/>
                </a:solidFill>
                <a:latin typeface="微软雅黑" pitchFamily="34" charset="-122"/>
                <a:ea typeface="微软雅黑" pitchFamily="34" charset="-122"/>
              </a:endParaRPr>
            </a:p>
          </p:txBody>
        </p:sp>
      </p:grpSp>
      <p:grpSp>
        <p:nvGrpSpPr>
          <p:cNvPr id="80" name="组合 79"/>
          <p:cNvGrpSpPr/>
          <p:nvPr/>
        </p:nvGrpSpPr>
        <p:grpSpPr>
          <a:xfrm>
            <a:off x="5921432" y="2854661"/>
            <a:ext cx="1891378" cy="1891378"/>
            <a:chOff x="5867096" y="2648622"/>
            <a:chExt cx="1891378" cy="1891378"/>
          </a:xfrm>
          <a:solidFill>
            <a:srgbClr val="005DA2"/>
          </a:solidFill>
        </p:grpSpPr>
        <p:sp>
          <p:nvSpPr>
            <p:cNvPr id="53" name="Oval 10"/>
            <p:cNvSpPr/>
            <p:nvPr/>
          </p:nvSpPr>
          <p:spPr>
            <a:xfrm>
              <a:off x="5867096"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lt1"/>
                </a:solidFill>
                <a:latin typeface="微软雅黑" pitchFamily="34" charset="-122"/>
                <a:ea typeface="微软雅黑" pitchFamily="34" charset="-122"/>
              </a:endParaRPr>
            </a:p>
          </p:txBody>
        </p:sp>
        <p:sp>
          <p:nvSpPr>
            <p:cNvPr id="77" name="Text Placeholder 2"/>
            <p:cNvSpPr txBox="1"/>
            <p:nvPr/>
          </p:nvSpPr>
          <p:spPr>
            <a:xfrm>
              <a:off x="6315199"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smtClean="0">
                  <a:solidFill>
                    <a:schemeClr val="bg1"/>
                  </a:solidFill>
                  <a:latin typeface="微软雅黑" pitchFamily="34" charset="-122"/>
                  <a:ea typeface="微软雅黑" pitchFamily="34" charset="-122"/>
                </a:rPr>
                <a:t>项目三</a:t>
              </a:r>
              <a:endParaRPr lang="en-US" altLang="zh-CN" sz="2400" b="1" dirty="0">
                <a:solidFill>
                  <a:schemeClr val="bg1"/>
                </a:solidFill>
                <a:latin typeface="微软雅黑" pitchFamily="34" charset="-122"/>
                <a:ea typeface="微软雅黑" pitchFamily="34" charset="-122"/>
              </a:endParaRPr>
            </a:p>
          </p:txBody>
        </p:sp>
      </p:grpSp>
      <p:grpSp>
        <p:nvGrpSpPr>
          <p:cNvPr id="81" name="组合 80"/>
          <p:cNvGrpSpPr/>
          <p:nvPr/>
        </p:nvGrpSpPr>
        <p:grpSpPr>
          <a:xfrm>
            <a:off x="7574501" y="2854661"/>
            <a:ext cx="1891378" cy="1891378"/>
            <a:chOff x="7520165" y="2648622"/>
            <a:chExt cx="1891378" cy="1891378"/>
          </a:xfrm>
          <a:solidFill>
            <a:srgbClr val="FFC400"/>
          </a:solidFill>
        </p:grpSpPr>
        <p:sp>
          <p:nvSpPr>
            <p:cNvPr id="42" name="Oval 11"/>
            <p:cNvSpPr/>
            <p:nvPr/>
          </p:nvSpPr>
          <p:spPr>
            <a:xfrm>
              <a:off x="7520165"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lt1"/>
                </a:solidFill>
                <a:latin typeface="微软雅黑" pitchFamily="34" charset="-122"/>
                <a:ea typeface="微软雅黑" pitchFamily="34" charset="-122"/>
              </a:endParaRPr>
            </a:p>
          </p:txBody>
        </p:sp>
        <p:sp>
          <p:nvSpPr>
            <p:cNvPr id="78" name="Text Placeholder 2"/>
            <p:cNvSpPr txBox="1"/>
            <p:nvPr/>
          </p:nvSpPr>
          <p:spPr>
            <a:xfrm>
              <a:off x="7899375"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smtClean="0">
                  <a:solidFill>
                    <a:schemeClr val="bg1"/>
                  </a:solidFill>
                  <a:latin typeface="微软雅黑" pitchFamily="34" charset="-122"/>
                  <a:ea typeface="微软雅黑" pitchFamily="34" charset="-122"/>
                </a:rPr>
                <a:t>项目四</a:t>
              </a:r>
              <a:endParaRPr lang="en-US" altLang="zh-CN" sz="2400" b="1" dirty="0">
                <a:solidFill>
                  <a:schemeClr val="bg1"/>
                </a:solidFill>
                <a:latin typeface="微软雅黑" pitchFamily="34" charset="-122"/>
                <a:ea typeface="微软雅黑" pitchFamily="34" charset="-122"/>
              </a:endParaRPr>
            </a:p>
          </p:txBody>
        </p:sp>
      </p:grpSp>
      <p:sp>
        <p:nvSpPr>
          <p:cNvPr id="36" name="文本框 2"/>
          <p:cNvSpPr txBox="1"/>
          <p:nvPr/>
        </p:nvSpPr>
        <p:spPr>
          <a:xfrm>
            <a:off x="67680" y="45418"/>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6"/>
                                        </p:tgtEl>
                                        <p:attrNameLst>
                                          <p:attrName>ppt_y</p:attrName>
                                        </p:attrNameLst>
                                      </p:cBhvr>
                                      <p:tavLst>
                                        <p:tav tm="0">
                                          <p:val>
                                            <p:strVal val="#ppt_y"/>
                                          </p:val>
                                        </p:tav>
                                        <p:tav tm="100000">
                                          <p:val>
                                            <p:strVal val="#ppt_y"/>
                                          </p:val>
                                        </p:tav>
                                      </p:tavLst>
                                    </p:anim>
                                    <p:anim calcmode="lin" valueType="num">
                                      <p:cBhvr>
                                        <p:cTn id="9"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6"/>
                                        </p:tgtEl>
                                      </p:cBhvr>
                                    </p:animEffect>
                                  </p:childTnLst>
                                </p:cTn>
                              </p:par>
                            </p:childTnLst>
                          </p:cTn>
                        </p:par>
                        <p:par>
                          <p:cTn id="12" fill="hold">
                            <p:stCondLst>
                              <p:cond delay="85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350"/>
                            </p:stCondLst>
                            <p:childTnLst>
                              <p:par>
                                <p:cTn id="17" presetID="22" presetClass="entr" presetSubtype="4" fill="hold"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wipe(down)">
                                      <p:cBhvr>
                                        <p:cTn id="19" dur="500"/>
                                        <p:tgtEl>
                                          <p:spTgt spid="67"/>
                                        </p:tgtEl>
                                      </p:cBhvr>
                                    </p:animEffect>
                                  </p:childTnLst>
                                </p:cTn>
                              </p:par>
                            </p:childTnLst>
                          </p:cTn>
                        </p:par>
                        <p:par>
                          <p:cTn id="20" fill="hold">
                            <p:stCondLst>
                              <p:cond delay="1850"/>
                            </p:stCondLst>
                            <p:childTnLst>
                              <p:par>
                                <p:cTn id="21" presetID="22" presetClass="entr" presetSubtype="2" fill="hold" nodeType="after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wipe(right)">
                                      <p:cBhvr>
                                        <p:cTn id="23" dur="500"/>
                                        <p:tgtEl>
                                          <p:spTgt spid="68"/>
                                        </p:tgtEl>
                                      </p:cBhvr>
                                    </p:animEffect>
                                  </p:childTnLst>
                                </p:cTn>
                              </p:par>
                            </p:childTnLst>
                          </p:cTn>
                        </p:par>
                        <p:par>
                          <p:cTn id="24" fill="hold">
                            <p:stCondLst>
                              <p:cond delay="2350"/>
                            </p:stCondLst>
                            <p:childTnLst>
                              <p:par>
                                <p:cTn id="25" presetID="22" presetClass="entr" presetSubtype="8" fill="hold" nodeType="after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wipe(left)">
                                      <p:cBhvr>
                                        <p:cTn id="27" dur="500"/>
                                        <p:tgtEl>
                                          <p:spTgt spid="55"/>
                                        </p:tgtEl>
                                      </p:cBhvr>
                                    </p:animEffect>
                                  </p:childTnLst>
                                </p:cTn>
                              </p:par>
                            </p:childTnLst>
                          </p:cTn>
                        </p:par>
                        <p:par>
                          <p:cTn id="28" fill="hold">
                            <p:stCondLst>
                              <p:cond delay="2850"/>
                            </p:stCondLst>
                            <p:childTnLst>
                              <p:par>
                                <p:cTn id="29" presetID="10" presetClass="entr" presetSubtype="0" fill="hold" nodeType="afterEffect">
                                  <p:stCondLst>
                                    <p:cond delay="0"/>
                                  </p:stCondLst>
                                  <p:childTnLst>
                                    <p:set>
                                      <p:cBhvr>
                                        <p:cTn id="30" dur="1" fill="hold">
                                          <p:stCondLst>
                                            <p:cond delay="0"/>
                                          </p:stCondLst>
                                        </p:cTn>
                                        <p:tgtEl>
                                          <p:spTgt spid="79"/>
                                        </p:tgtEl>
                                        <p:attrNameLst>
                                          <p:attrName>style.visibility</p:attrName>
                                        </p:attrNameLst>
                                      </p:cBhvr>
                                      <p:to>
                                        <p:strVal val="visible"/>
                                      </p:to>
                                    </p:set>
                                    <p:animEffect transition="in" filter="fade">
                                      <p:cBhvr>
                                        <p:cTn id="31" dur="500"/>
                                        <p:tgtEl>
                                          <p:spTgt spid="79"/>
                                        </p:tgtEl>
                                      </p:cBhvr>
                                    </p:animEffect>
                                  </p:childTnLst>
                                </p:cTn>
                              </p:par>
                            </p:childTnLst>
                          </p:cTn>
                        </p:par>
                        <p:par>
                          <p:cTn id="32" fill="hold">
                            <p:stCondLst>
                              <p:cond delay="3350"/>
                            </p:stCondLst>
                            <p:childTnLst>
                              <p:par>
                                <p:cTn id="33" presetID="22" presetClass="entr" presetSubtype="4" fill="hold" nodeType="afterEffect">
                                  <p:stCondLst>
                                    <p:cond delay="0"/>
                                  </p:stCondLst>
                                  <p:childTnLst>
                                    <p:set>
                                      <p:cBhvr>
                                        <p:cTn id="34" dur="1" fill="hold">
                                          <p:stCondLst>
                                            <p:cond delay="0"/>
                                          </p:stCondLst>
                                        </p:cTn>
                                        <p:tgtEl>
                                          <p:spTgt spid="69"/>
                                        </p:tgtEl>
                                        <p:attrNameLst>
                                          <p:attrName>style.visibility</p:attrName>
                                        </p:attrNameLst>
                                      </p:cBhvr>
                                      <p:to>
                                        <p:strVal val="visible"/>
                                      </p:to>
                                    </p:set>
                                    <p:animEffect transition="in" filter="wipe(down)">
                                      <p:cBhvr>
                                        <p:cTn id="35" dur="500"/>
                                        <p:tgtEl>
                                          <p:spTgt spid="69"/>
                                        </p:tgtEl>
                                      </p:cBhvr>
                                    </p:animEffect>
                                  </p:childTnLst>
                                </p:cTn>
                              </p:par>
                            </p:childTnLst>
                          </p:cTn>
                        </p:par>
                        <p:par>
                          <p:cTn id="36" fill="hold">
                            <p:stCondLst>
                              <p:cond delay="3850"/>
                            </p:stCondLst>
                            <p:childTnLst>
                              <p:par>
                                <p:cTn id="37" presetID="22" presetClass="entr" presetSubtype="8" fill="hold" nodeType="afterEffect">
                                  <p:stCondLst>
                                    <p:cond delay="0"/>
                                  </p:stCondLst>
                                  <p:childTnLst>
                                    <p:set>
                                      <p:cBhvr>
                                        <p:cTn id="38" dur="1" fill="hold">
                                          <p:stCondLst>
                                            <p:cond delay="0"/>
                                          </p:stCondLst>
                                        </p:cTn>
                                        <p:tgtEl>
                                          <p:spTgt spid="70"/>
                                        </p:tgtEl>
                                        <p:attrNameLst>
                                          <p:attrName>style.visibility</p:attrName>
                                        </p:attrNameLst>
                                      </p:cBhvr>
                                      <p:to>
                                        <p:strVal val="visible"/>
                                      </p:to>
                                    </p:set>
                                    <p:animEffect transition="in" filter="wipe(left)">
                                      <p:cBhvr>
                                        <p:cTn id="39" dur="500"/>
                                        <p:tgtEl>
                                          <p:spTgt spid="70"/>
                                        </p:tgtEl>
                                      </p:cBhvr>
                                    </p:animEffect>
                                  </p:childTnLst>
                                </p:cTn>
                              </p:par>
                            </p:childTnLst>
                          </p:cTn>
                        </p:par>
                        <p:par>
                          <p:cTn id="40" fill="hold">
                            <p:stCondLst>
                              <p:cond delay="4350"/>
                            </p:stCondLst>
                            <p:childTnLst>
                              <p:par>
                                <p:cTn id="41" presetID="22" presetClass="entr" presetSubtype="8" fill="hold" nodeType="afterEffect">
                                  <p:stCondLst>
                                    <p:cond delay="0"/>
                                  </p:stCondLst>
                                  <p:childTnLst>
                                    <p:set>
                                      <p:cBhvr>
                                        <p:cTn id="42" dur="1" fill="hold">
                                          <p:stCondLst>
                                            <p:cond delay="0"/>
                                          </p:stCondLst>
                                        </p:cTn>
                                        <p:tgtEl>
                                          <p:spTgt spid="61"/>
                                        </p:tgtEl>
                                        <p:attrNameLst>
                                          <p:attrName>style.visibility</p:attrName>
                                        </p:attrNameLst>
                                      </p:cBhvr>
                                      <p:to>
                                        <p:strVal val="visible"/>
                                      </p:to>
                                    </p:set>
                                    <p:animEffect transition="in" filter="wipe(left)">
                                      <p:cBhvr>
                                        <p:cTn id="43" dur="500"/>
                                        <p:tgtEl>
                                          <p:spTgt spid="61"/>
                                        </p:tgtEl>
                                      </p:cBhvr>
                                    </p:animEffect>
                                  </p:childTnLst>
                                </p:cTn>
                              </p:par>
                            </p:childTnLst>
                          </p:cTn>
                        </p:par>
                        <p:par>
                          <p:cTn id="44" fill="hold">
                            <p:stCondLst>
                              <p:cond delay="4850"/>
                            </p:stCondLst>
                            <p:childTnLst>
                              <p:par>
                                <p:cTn id="45" presetID="10" presetClass="entr" presetSubtype="0" fill="hold" nodeType="afterEffect">
                                  <p:stCondLst>
                                    <p:cond delay="0"/>
                                  </p:stCondLst>
                                  <p:childTnLst>
                                    <p:set>
                                      <p:cBhvr>
                                        <p:cTn id="46" dur="1" fill="hold">
                                          <p:stCondLst>
                                            <p:cond delay="0"/>
                                          </p:stCondLst>
                                        </p:cTn>
                                        <p:tgtEl>
                                          <p:spTgt spid="80"/>
                                        </p:tgtEl>
                                        <p:attrNameLst>
                                          <p:attrName>style.visibility</p:attrName>
                                        </p:attrNameLst>
                                      </p:cBhvr>
                                      <p:to>
                                        <p:strVal val="visible"/>
                                      </p:to>
                                    </p:set>
                                    <p:animEffect transition="in" filter="fade">
                                      <p:cBhvr>
                                        <p:cTn id="47" dur="500"/>
                                        <p:tgtEl>
                                          <p:spTgt spid="80"/>
                                        </p:tgtEl>
                                      </p:cBhvr>
                                    </p:animEffect>
                                  </p:childTnLst>
                                </p:cTn>
                              </p:par>
                            </p:childTnLst>
                          </p:cTn>
                        </p:par>
                        <p:par>
                          <p:cTn id="48" fill="hold">
                            <p:stCondLst>
                              <p:cond delay="5350"/>
                            </p:stCondLst>
                            <p:childTnLst>
                              <p:par>
                                <p:cTn id="49" presetID="22" presetClass="entr" presetSubtype="1" fill="hold" nodeType="afterEffect">
                                  <p:stCondLst>
                                    <p:cond delay="0"/>
                                  </p:stCondLst>
                                  <p:childTnLst>
                                    <p:set>
                                      <p:cBhvr>
                                        <p:cTn id="50" dur="1" fill="hold">
                                          <p:stCondLst>
                                            <p:cond delay="0"/>
                                          </p:stCondLst>
                                        </p:cTn>
                                        <p:tgtEl>
                                          <p:spTgt spid="71"/>
                                        </p:tgtEl>
                                        <p:attrNameLst>
                                          <p:attrName>style.visibility</p:attrName>
                                        </p:attrNameLst>
                                      </p:cBhvr>
                                      <p:to>
                                        <p:strVal val="visible"/>
                                      </p:to>
                                    </p:set>
                                    <p:animEffect transition="in" filter="wipe(up)">
                                      <p:cBhvr>
                                        <p:cTn id="51" dur="500"/>
                                        <p:tgtEl>
                                          <p:spTgt spid="71"/>
                                        </p:tgtEl>
                                      </p:cBhvr>
                                    </p:animEffect>
                                  </p:childTnLst>
                                </p:cTn>
                              </p:par>
                            </p:childTnLst>
                          </p:cTn>
                        </p:par>
                        <p:par>
                          <p:cTn id="52" fill="hold">
                            <p:stCondLst>
                              <p:cond delay="5850"/>
                            </p:stCondLst>
                            <p:childTnLst>
                              <p:par>
                                <p:cTn id="53" presetID="22" presetClass="entr" presetSubtype="2" fill="hold" nodeType="afterEffect">
                                  <p:stCondLst>
                                    <p:cond delay="0"/>
                                  </p:stCondLst>
                                  <p:childTnLst>
                                    <p:set>
                                      <p:cBhvr>
                                        <p:cTn id="54" dur="1" fill="hold">
                                          <p:stCondLst>
                                            <p:cond delay="0"/>
                                          </p:stCondLst>
                                        </p:cTn>
                                        <p:tgtEl>
                                          <p:spTgt spid="72"/>
                                        </p:tgtEl>
                                        <p:attrNameLst>
                                          <p:attrName>style.visibility</p:attrName>
                                        </p:attrNameLst>
                                      </p:cBhvr>
                                      <p:to>
                                        <p:strVal val="visible"/>
                                      </p:to>
                                    </p:set>
                                    <p:animEffect transition="in" filter="wipe(right)">
                                      <p:cBhvr>
                                        <p:cTn id="55" dur="500"/>
                                        <p:tgtEl>
                                          <p:spTgt spid="72"/>
                                        </p:tgtEl>
                                      </p:cBhvr>
                                    </p:animEffect>
                                  </p:childTnLst>
                                </p:cTn>
                              </p:par>
                            </p:childTnLst>
                          </p:cTn>
                        </p:par>
                        <p:par>
                          <p:cTn id="56" fill="hold">
                            <p:stCondLst>
                              <p:cond delay="6350"/>
                            </p:stCondLst>
                            <p:childTnLst>
                              <p:par>
                                <p:cTn id="57" presetID="22" presetClass="entr" presetSubtype="8" fill="hold" nodeType="afterEffect">
                                  <p:stCondLst>
                                    <p:cond delay="0"/>
                                  </p:stCondLst>
                                  <p:childTnLst>
                                    <p:set>
                                      <p:cBhvr>
                                        <p:cTn id="58" dur="1" fill="hold">
                                          <p:stCondLst>
                                            <p:cond delay="0"/>
                                          </p:stCondLst>
                                        </p:cTn>
                                        <p:tgtEl>
                                          <p:spTgt spid="58"/>
                                        </p:tgtEl>
                                        <p:attrNameLst>
                                          <p:attrName>style.visibility</p:attrName>
                                        </p:attrNameLst>
                                      </p:cBhvr>
                                      <p:to>
                                        <p:strVal val="visible"/>
                                      </p:to>
                                    </p:set>
                                    <p:animEffect transition="in" filter="wipe(left)">
                                      <p:cBhvr>
                                        <p:cTn id="59" dur="500"/>
                                        <p:tgtEl>
                                          <p:spTgt spid="58"/>
                                        </p:tgtEl>
                                      </p:cBhvr>
                                    </p:animEffect>
                                  </p:childTnLst>
                                </p:cTn>
                              </p:par>
                            </p:childTnLst>
                          </p:cTn>
                        </p:par>
                        <p:par>
                          <p:cTn id="60" fill="hold">
                            <p:stCondLst>
                              <p:cond delay="6850"/>
                            </p:stCondLst>
                            <p:childTnLst>
                              <p:par>
                                <p:cTn id="61" presetID="10" presetClass="entr" presetSubtype="0" fill="hold" nodeType="afterEffect">
                                  <p:stCondLst>
                                    <p:cond delay="0"/>
                                  </p:stCondLst>
                                  <p:childTnLst>
                                    <p:set>
                                      <p:cBhvr>
                                        <p:cTn id="62" dur="1" fill="hold">
                                          <p:stCondLst>
                                            <p:cond delay="0"/>
                                          </p:stCondLst>
                                        </p:cTn>
                                        <p:tgtEl>
                                          <p:spTgt spid="81"/>
                                        </p:tgtEl>
                                        <p:attrNameLst>
                                          <p:attrName>style.visibility</p:attrName>
                                        </p:attrNameLst>
                                      </p:cBhvr>
                                      <p:to>
                                        <p:strVal val="visible"/>
                                      </p:to>
                                    </p:set>
                                    <p:animEffect transition="in" filter="fade">
                                      <p:cBhvr>
                                        <p:cTn id="63" dur="500"/>
                                        <p:tgtEl>
                                          <p:spTgt spid="81"/>
                                        </p:tgtEl>
                                      </p:cBhvr>
                                    </p:animEffect>
                                  </p:childTnLst>
                                </p:cTn>
                              </p:par>
                            </p:childTnLst>
                          </p:cTn>
                        </p:par>
                        <p:par>
                          <p:cTn id="64" fill="hold">
                            <p:stCondLst>
                              <p:cond delay="7350"/>
                            </p:stCondLst>
                            <p:childTnLst>
                              <p:par>
                                <p:cTn id="65" presetID="22" presetClass="entr" presetSubtype="1" fill="hold" nodeType="after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up)">
                                      <p:cBhvr>
                                        <p:cTn id="67" dur="500"/>
                                        <p:tgtEl>
                                          <p:spTgt spid="73"/>
                                        </p:tgtEl>
                                      </p:cBhvr>
                                    </p:animEffect>
                                  </p:childTnLst>
                                </p:cTn>
                              </p:par>
                            </p:childTnLst>
                          </p:cTn>
                        </p:par>
                        <p:par>
                          <p:cTn id="68" fill="hold">
                            <p:stCondLst>
                              <p:cond delay="7850"/>
                            </p:stCondLst>
                            <p:childTnLst>
                              <p:par>
                                <p:cTn id="69" presetID="22" presetClass="entr" presetSubtype="8" fill="hold" nodeType="afterEffect">
                                  <p:stCondLst>
                                    <p:cond delay="0"/>
                                  </p:stCondLst>
                                  <p:childTnLst>
                                    <p:set>
                                      <p:cBhvr>
                                        <p:cTn id="70" dur="1" fill="hold">
                                          <p:stCondLst>
                                            <p:cond delay="0"/>
                                          </p:stCondLst>
                                        </p:cTn>
                                        <p:tgtEl>
                                          <p:spTgt spid="74"/>
                                        </p:tgtEl>
                                        <p:attrNameLst>
                                          <p:attrName>style.visibility</p:attrName>
                                        </p:attrNameLst>
                                      </p:cBhvr>
                                      <p:to>
                                        <p:strVal val="visible"/>
                                      </p:to>
                                    </p:set>
                                    <p:animEffect transition="in" filter="wipe(left)">
                                      <p:cBhvr>
                                        <p:cTn id="71" dur="500"/>
                                        <p:tgtEl>
                                          <p:spTgt spid="74"/>
                                        </p:tgtEl>
                                      </p:cBhvr>
                                    </p:animEffect>
                                  </p:childTnLst>
                                </p:cTn>
                              </p:par>
                            </p:childTnLst>
                          </p:cTn>
                        </p:par>
                        <p:par>
                          <p:cTn id="72" fill="hold">
                            <p:stCondLst>
                              <p:cond delay="8350"/>
                            </p:stCondLst>
                            <p:childTnLst>
                              <p:par>
                                <p:cTn id="73" presetID="22" presetClass="entr" presetSubtype="8" fill="hold" nodeType="afterEffect">
                                  <p:stCondLst>
                                    <p:cond delay="0"/>
                                  </p:stCondLst>
                                  <p:childTnLst>
                                    <p:set>
                                      <p:cBhvr>
                                        <p:cTn id="74" dur="1" fill="hold">
                                          <p:stCondLst>
                                            <p:cond delay="0"/>
                                          </p:stCondLst>
                                        </p:cTn>
                                        <p:tgtEl>
                                          <p:spTgt spid="64"/>
                                        </p:tgtEl>
                                        <p:attrNameLst>
                                          <p:attrName>style.visibility</p:attrName>
                                        </p:attrNameLst>
                                      </p:cBhvr>
                                      <p:to>
                                        <p:strVal val="visible"/>
                                      </p:to>
                                    </p:set>
                                    <p:animEffect transition="in" filter="wipe(left)">
                                      <p:cBhvr>
                                        <p:cTn id="75"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5" name="组合 14"/>
          <p:cNvGrpSpPr/>
          <p:nvPr/>
        </p:nvGrpSpPr>
        <p:grpSpPr>
          <a:xfrm>
            <a:off x="4091470" y="3001676"/>
            <a:ext cx="8113977" cy="3884502"/>
            <a:chOff x="4078023" y="2973498"/>
            <a:chExt cx="8113977" cy="3884502"/>
          </a:xfrm>
          <a:solidFill>
            <a:srgbClr val="005DA2"/>
          </a:solidFill>
        </p:grpSpPr>
        <p:sp>
          <p:nvSpPr>
            <p:cNvPr id="16" name="Freeform 5"/>
            <p:cNvSpPr/>
            <p:nvPr/>
          </p:nvSpPr>
          <p:spPr bwMode="auto">
            <a:xfrm>
              <a:off x="4078023" y="5589157"/>
              <a:ext cx="4758750" cy="1268843"/>
            </a:xfrm>
            <a:custGeom>
              <a:avLst/>
              <a:gdLst>
                <a:gd name="T0" fmla="*/ 0 w 251"/>
                <a:gd name="T1" fmla="*/ 67 h 67"/>
                <a:gd name="T2" fmla="*/ 0 w 251"/>
                <a:gd name="T3" fmla="*/ 67 h 67"/>
                <a:gd name="T4" fmla="*/ 251 w 251"/>
                <a:gd name="T5" fmla="*/ 67 h 67"/>
                <a:gd name="T6" fmla="*/ 251 w 251"/>
                <a:gd name="T7" fmla="*/ 0 h 67"/>
                <a:gd name="T8" fmla="*/ 0 w 251"/>
                <a:gd name="T9" fmla="*/ 67 h 67"/>
              </a:gdLst>
              <a:ahLst/>
              <a:cxnLst>
                <a:cxn ang="0">
                  <a:pos x="T0" y="T1"/>
                </a:cxn>
                <a:cxn ang="0">
                  <a:pos x="T2" y="T3"/>
                </a:cxn>
                <a:cxn ang="0">
                  <a:pos x="T4" y="T5"/>
                </a:cxn>
                <a:cxn ang="0">
                  <a:pos x="T6" y="T7"/>
                </a:cxn>
                <a:cxn ang="0">
                  <a:pos x="T8" y="T9"/>
                </a:cxn>
              </a:cxnLst>
              <a:rect l="0" t="0" r="r" b="b"/>
              <a:pathLst>
                <a:path w="251" h="67">
                  <a:moveTo>
                    <a:pt x="0" y="67"/>
                  </a:moveTo>
                  <a:cubicBezTo>
                    <a:pt x="0" y="67"/>
                    <a:pt x="0" y="67"/>
                    <a:pt x="0" y="67"/>
                  </a:cubicBezTo>
                  <a:cubicBezTo>
                    <a:pt x="251" y="67"/>
                    <a:pt x="251" y="67"/>
                    <a:pt x="251" y="67"/>
                  </a:cubicBezTo>
                  <a:cubicBezTo>
                    <a:pt x="251" y="0"/>
                    <a:pt x="251" y="0"/>
                    <a:pt x="251" y="0"/>
                  </a:cubicBezTo>
                  <a:cubicBezTo>
                    <a:pt x="178" y="38"/>
                    <a:pt x="92" y="62"/>
                    <a:pt x="0" y="67"/>
                  </a:cubicBezTo>
                  <a:close/>
                </a:path>
              </a:pathLst>
            </a:custGeom>
            <a:grpFill/>
            <a:ln>
              <a:noFill/>
            </a:ln>
          </p:spPr>
          <p:txBody>
            <a:bodyPr/>
            <a:lstStyle/>
            <a:p>
              <a:endParaRPr lang="zh-CN" altLang="en-US" sz="2800">
                <a:latin typeface="微软雅黑" pitchFamily="34" charset="-122"/>
                <a:ea typeface="微软雅黑" pitchFamily="34" charset="-122"/>
              </a:endParaRPr>
            </a:p>
          </p:txBody>
        </p:sp>
        <p:sp>
          <p:nvSpPr>
            <p:cNvPr id="17" name="Freeform 6"/>
            <p:cNvSpPr/>
            <p:nvPr/>
          </p:nvSpPr>
          <p:spPr bwMode="auto">
            <a:xfrm>
              <a:off x="8912383" y="4906297"/>
              <a:ext cx="1117622" cy="1951702"/>
            </a:xfrm>
            <a:custGeom>
              <a:avLst/>
              <a:gdLst>
                <a:gd name="T0" fmla="*/ 0 w 59"/>
                <a:gd name="T1" fmla="*/ 36 h 103"/>
                <a:gd name="T2" fmla="*/ 0 w 59"/>
                <a:gd name="T3" fmla="*/ 103 h 103"/>
                <a:gd name="T4" fmla="*/ 59 w 59"/>
                <a:gd name="T5" fmla="*/ 103 h 103"/>
                <a:gd name="T6" fmla="*/ 59 w 59"/>
                <a:gd name="T7" fmla="*/ 0 h 103"/>
                <a:gd name="T8" fmla="*/ 0 w 59"/>
                <a:gd name="T9" fmla="*/ 36 h 103"/>
              </a:gdLst>
              <a:ahLst/>
              <a:cxnLst>
                <a:cxn ang="0">
                  <a:pos x="T0" y="T1"/>
                </a:cxn>
                <a:cxn ang="0">
                  <a:pos x="T2" y="T3"/>
                </a:cxn>
                <a:cxn ang="0">
                  <a:pos x="T4" y="T5"/>
                </a:cxn>
                <a:cxn ang="0">
                  <a:pos x="T6" y="T7"/>
                </a:cxn>
                <a:cxn ang="0">
                  <a:pos x="T8" y="T9"/>
                </a:cxn>
              </a:cxnLst>
              <a:rect l="0" t="0" r="r" b="b"/>
              <a:pathLst>
                <a:path w="59" h="103">
                  <a:moveTo>
                    <a:pt x="0" y="36"/>
                  </a:moveTo>
                  <a:cubicBezTo>
                    <a:pt x="0" y="103"/>
                    <a:pt x="0" y="103"/>
                    <a:pt x="0" y="103"/>
                  </a:cubicBezTo>
                  <a:cubicBezTo>
                    <a:pt x="59" y="103"/>
                    <a:pt x="59" y="103"/>
                    <a:pt x="59" y="103"/>
                  </a:cubicBezTo>
                  <a:cubicBezTo>
                    <a:pt x="59" y="0"/>
                    <a:pt x="59" y="0"/>
                    <a:pt x="59" y="0"/>
                  </a:cubicBezTo>
                  <a:cubicBezTo>
                    <a:pt x="41" y="13"/>
                    <a:pt x="21" y="25"/>
                    <a:pt x="0" y="36"/>
                  </a:cubicBezTo>
                  <a:close/>
                </a:path>
              </a:pathLst>
            </a:custGeom>
            <a:solidFill>
              <a:srgbClr val="FFC400"/>
            </a:solidFill>
            <a:ln>
              <a:noFill/>
            </a:ln>
          </p:spPr>
          <p:txBody>
            <a:bodyPr vert="horz" wrap="square" lIns="91440" tIns="45720" rIns="91440" bIns="45720" numCol="1" anchor="t" anchorCtr="0" compatLnSpc="1"/>
            <a:lstStyle/>
            <a:p>
              <a:endParaRPr lang="zh-CN" altLang="en-US" sz="3200">
                <a:latin typeface="微软雅黑" pitchFamily="34" charset="-122"/>
                <a:ea typeface="微软雅黑" pitchFamily="34" charset="-122"/>
              </a:endParaRPr>
            </a:p>
          </p:txBody>
        </p:sp>
        <p:sp>
          <p:nvSpPr>
            <p:cNvPr id="18" name="Freeform 7"/>
            <p:cNvSpPr/>
            <p:nvPr/>
          </p:nvSpPr>
          <p:spPr bwMode="auto">
            <a:xfrm>
              <a:off x="11603653" y="2973498"/>
              <a:ext cx="588347" cy="3884501"/>
            </a:xfrm>
            <a:custGeom>
              <a:avLst/>
              <a:gdLst>
                <a:gd name="T0" fmla="*/ 31 w 31"/>
                <a:gd name="T1" fmla="*/ 0 h 205"/>
                <a:gd name="T2" fmla="*/ 28 w 31"/>
                <a:gd name="T3" fmla="*/ 0 h 205"/>
                <a:gd name="T4" fmla="*/ 0 w 31"/>
                <a:gd name="T5" fmla="*/ 36 h 205"/>
                <a:gd name="T6" fmla="*/ 0 w 31"/>
                <a:gd name="T7" fmla="*/ 205 h 205"/>
                <a:gd name="T8" fmla="*/ 31 w 31"/>
                <a:gd name="T9" fmla="*/ 205 h 205"/>
                <a:gd name="T10" fmla="*/ 31 w 31"/>
                <a:gd name="T11" fmla="*/ 0 h 205"/>
              </a:gdLst>
              <a:ahLst/>
              <a:cxnLst>
                <a:cxn ang="0">
                  <a:pos x="T0" y="T1"/>
                </a:cxn>
                <a:cxn ang="0">
                  <a:pos x="T2" y="T3"/>
                </a:cxn>
                <a:cxn ang="0">
                  <a:pos x="T4" y="T5"/>
                </a:cxn>
                <a:cxn ang="0">
                  <a:pos x="T6" y="T7"/>
                </a:cxn>
                <a:cxn ang="0">
                  <a:pos x="T8" y="T9"/>
                </a:cxn>
                <a:cxn ang="0">
                  <a:pos x="T10" y="T11"/>
                </a:cxn>
              </a:cxnLst>
              <a:rect l="0" t="0" r="r" b="b"/>
              <a:pathLst>
                <a:path w="31" h="205">
                  <a:moveTo>
                    <a:pt x="31" y="0"/>
                  </a:moveTo>
                  <a:cubicBezTo>
                    <a:pt x="28" y="0"/>
                    <a:pt x="28" y="0"/>
                    <a:pt x="28" y="0"/>
                  </a:cubicBezTo>
                  <a:cubicBezTo>
                    <a:pt x="20" y="13"/>
                    <a:pt x="11" y="25"/>
                    <a:pt x="0" y="36"/>
                  </a:cubicBezTo>
                  <a:cubicBezTo>
                    <a:pt x="0" y="205"/>
                    <a:pt x="0" y="205"/>
                    <a:pt x="0" y="205"/>
                  </a:cubicBezTo>
                  <a:cubicBezTo>
                    <a:pt x="31" y="205"/>
                    <a:pt x="31" y="205"/>
                    <a:pt x="31" y="205"/>
                  </a:cubicBezTo>
                  <a:lnTo>
                    <a:pt x="31" y="0"/>
                  </a:lnTo>
                  <a:close/>
                </a:path>
              </a:pathLst>
            </a:custGeom>
            <a:grpFill/>
            <a:ln>
              <a:noFill/>
            </a:ln>
          </p:spPr>
          <p:txBody>
            <a:bodyPr vert="horz" wrap="square" lIns="91440" tIns="45720" rIns="91440" bIns="45720" numCol="1" anchor="t" anchorCtr="0" compatLnSpc="1"/>
            <a:lstStyle/>
            <a:p>
              <a:endParaRPr lang="zh-CN" altLang="en-US" sz="3200">
                <a:latin typeface="微软雅黑" pitchFamily="34" charset="-122"/>
                <a:ea typeface="微软雅黑" pitchFamily="34" charset="-122"/>
              </a:endParaRPr>
            </a:p>
          </p:txBody>
        </p:sp>
        <p:sp>
          <p:nvSpPr>
            <p:cNvPr id="19" name="Freeform 8"/>
            <p:cNvSpPr/>
            <p:nvPr/>
          </p:nvSpPr>
          <p:spPr bwMode="auto">
            <a:xfrm>
              <a:off x="10126881" y="3656358"/>
              <a:ext cx="1401162" cy="3201642"/>
            </a:xfrm>
            <a:custGeom>
              <a:avLst/>
              <a:gdLst>
                <a:gd name="T0" fmla="*/ 0 w 74"/>
                <a:gd name="T1" fmla="*/ 66 h 169"/>
                <a:gd name="T2" fmla="*/ 0 w 74"/>
                <a:gd name="T3" fmla="*/ 169 h 169"/>
                <a:gd name="T4" fmla="*/ 74 w 74"/>
                <a:gd name="T5" fmla="*/ 169 h 169"/>
                <a:gd name="T6" fmla="*/ 74 w 74"/>
                <a:gd name="T7" fmla="*/ 0 h 169"/>
                <a:gd name="T8" fmla="*/ 0 w 74"/>
                <a:gd name="T9" fmla="*/ 66 h 169"/>
              </a:gdLst>
              <a:ahLst/>
              <a:cxnLst>
                <a:cxn ang="0">
                  <a:pos x="T0" y="T1"/>
                </a:cxn>
                <a:cxn ang="0">
                  <a:pos x="T2" y="T3"/>
                </a:cxn>
                <a:cxn ang="0">
                  <a:pos x="T4" y="T5"/>
                </a:cxn>
                <a:cxn ang="0">
                  <a:pos x="T6" y="T7"/>
                </a:cxn>
                <a:cxn ang="0">
                  <a:pos x="T8" y="T9"/>
                </a:cxn>
              </a:cxnLst>
              <a:rect l="0" t="0" r="r" b="b"/>
              <a:pathLst>
                <a:path w="74" h="169">
                  <a:moveTo>
                    <a:pt x="0" y="66"/>
                  </a:moveTo>
                  <a:cubicBezTo>
                    <a:pt x="0" y="169"/>
                    <a:pt x="0" y="169"/>
                    <a:pt x="0" y="169"/>
                  </a:cubicBezTo>
                  <a:cubicBezTo>
                    <a:pt x="74" y="169"/>
                    <a:pt x="74" y="169"/>
                    <a:pt x="74" y="169"/>
                  </a:cubicBezTo>
                  <a:cubicBezTo>
                    <a:pt x="74" y="0"/>
                    <a:pt x="74" y="0"/>
                    <a:pt x="74" y="0"/>
                  </a:cubicBezTo>
                  <a:cubicBezTo>
                    <a:pt x="52" y="24"/>
                    <a:pt x="28" y="47"/>
                    <a:pt x="0" y="66"/>
                  </a:cubicBezTo>
                  <a:close/>
                </a:path>
              </a:pathLst>
            </a:custGeom>
            <a:grpFill/>
            <a:ln>
              <a:noFill/>
            </a:ln>
          </p:spPr>
          <p:txBody>
            <a:bodyPr/>
            <a:lstStyle/>
            <a:p>
              <a:endParaRPr lang="zh-CN" altLang="en-US" sz="2800">
                <a:latin typeface="微软雅黑" pitchFamily="34" charset="-122"/>
                <a:ea typeface="微软雅黑" pitchFamily="34" charset="-122"/>
              </a:endParaRPr>
            </a:p>
          </p:txBody>
        </p:sp>
      </p:grpSp>
      <p:sp>
        <p:nvSpPr>
          <p:cNvPr id="20" name="Content Placeholder 2"/>
          <p:cNvSpPr txBox="1"/>
          <p:nvPr/>
        </p:nvSpPr>
        <p:spPr>
          <a:xfrm>
            <a:off x="1023427" y="1679864"/>
            <a:ext cx="5363780" cy="167792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2400" b="1" dirty="0" smtClean="0">
                <a:solidFill>
                  <a:srgbClr val="005DA2"/>
                </a:solidFill>
                <a:latin typeface="Arial" pitchFamily="34" charset="0"/>
                <a:ea typeface="微软雅黑" pitchFamily="34" charset="-122"/>
                <a:cs typeface="Arial" pitchFamily="34" charset="0"/>
              </a:rPr>
              <a:t>点击添加小标题</a:t>
            </a:r>
            <a:endParaRPr lang="en-US" altLang="zh-CN" sz="2400" b="1" dirty="0" smtClean="0">
              <a:solidFill>
                <a:srgbClr val="005DA2"/>
              </a:solidFill>
              <a:latin typeface="Arial" pitchFamily="34" charset="0"/>
              <a:ea typeface="微软雅黑" pitchFamily="34" charset="-122"/>
              <a:cs typeface="Arial" pitchFamily="34" charset="0"/>
            </a:endParaRPr>
          </a:p>
          <a:p>
            <a:pPr marL="0" indent="0">
              <a:buNone/>
            </a:pPr>
            <a:r>
              <a:rPr lang="zh-CN" altLang="en-US" sz="1800" dirty="0" smtClean="0">
                <a:solidFill>
                  <a:schemeClr val="tx1">
                    <a:lumMod val="85000"/>
                    <a:lumOff val="15000"/>
                  </a:schemeClr>
                </a:solidFill>
                <a:latin typeface="Arial" pitchFamily="34" charset="0"/>
                <a:ea typeface="微软雅黑" pitchFamily="34" charset="-122"/>
                <a:cs typeface="Arial" pitchFamily="34" charset="0"/>
              </a:rPr>
              <a:t>最新</a:t>
            </a:r>
            <a:r>
              <a:rPr lang="zh-CN" altLang="en-US" sz="1800" dirty="0">
                <a:solidFill>
                  <a:schemeClr val="tx1">
                    <a:lumMod val="85000"/>
                    <a:lumOff val="15000"/>
                  </a:schemeClr>
                </a:solidFill>
                <a:latin typeface="Arial" pitchFamily="34" charset="0"/>
                <a:ea typeface="微软雅黑" pitchFamily="34" charset="-122"/>
                <a:cs typeface="Arial" pitchFamily="34" charset="0"/>
              </a:rPr>
              <a:t>精品</a:t>
            </a:r>
            <a:r>
              <a:rPr lang="en-US" altLang="zh-CN" sz="1800" cap="small" dirty="0">
                <a:solidFill>
                  <a:schemeClr val="tx1">
                    <a:lumMod val="85000"/>
                    <a:lumOff val="15000"/>
                  </a:schemeClr>
                </a:solidFill>
                <a:latin typeface="Arial" pitchFamily="34" charset="0"/>
                <a:ea typeface="微软雅黑" pitchFamily="34" charset="-122"/>
                <a:cs typeface="Arial" pitchFamily="34" charset="0"/>
              </a:rPr>
              <a:t>POWER POINT</a:t>
            </a:r>
            <a:r>
              <a:rPr lang="zh-CN" altLang="en-US" sz="1800" dirty="0">
                <a:solidFill>
                  <a:schemeClr val="tx1">
                    <a:lumMod val="85000"/>
                    <a:lumOff val="15000"/>
                  </a:schemeClr>
                </a:solidFill>
                <a:latin typeface="Arial" pitchFamily="34" charset="0"/>
                <a:ea typeface="微软雅黑" pitchFamily="34" charset="-122"/>
                <a:cs typeface="Arial" pitchFamily="34" charset="0"/>
              </a:rPr>
              <a:t>模板，每个页面都是精心制作，所有内容可自行编辑修改，欢迎下载</a:t>
            </a:r>
            <a:r>
              <a:rPr lang="zh-CN" altLang="en-US" sz="1800" dirty="0" smtClean="0">
                <a:solidFill>
                  <a:schemeClr val="tx1">
                    <a:lumMod val="85000"/>
                    <a:lumOff val="15000"/>
                  </a:schemeClr>
                </a:solidFill>
                <a:latin typeface="Arial" pitchFamily="34" charset="0"/>
                <a:ea typeface="微软雅黑" pitchFamily="34" charset="-122"/>
                <a:cs typeface="Arial" pitchFamily="34" charset="0"/>
              </a:rPr>
              <a:t>！</a:t>
            </a:r>
            <a:endParaRPr lang="en-US" altLang="zh-CN" sz="1800" dirty="0" smtClean="0">
              <a:solidFill>
                <a:schemeClr val="tx1">
                  <a:lumMod val="85000"/>
                  <a:lumOff val="15000"/>
                </a:schemeClr>
              </a:solidFill>
              <a:latin typeface="Arial" pitchFamily="34" charset="0"/>
              <a:ea typeface="微软雅黑" pitchFamily="34" charset="-122"/>
              <a:cs typeface="Arial" pitchFamily="34" charset="0"/>
            </a:endParaRPr>
          </a:p>
          <a:p>
            <a:pPr marL="0" indent="0">
              <a:buNone/>
            </a:pPr>
            <a:r>
              <a:rPr lang="zh-CN" altLang="en-US" sz="1800" dirty="0">
                <a:solidFill>
                  <a:schemeClr val="tx1">
                    <a:lumMod val="85000"/>
                    <a:lumOff val="15000"/>
                  </a:schemeClr>
                </a:solidFill>
                <a:latin typeface="Arial" pitchFamily="34" charset="0"/>
                <a:ea typeface="微软雅黑" pitchFamily="34" charset="-122"/>
                <a:cs typeface="Arial" pitchFamily="34" charset="0"/>
              </a:rPr>
              <a:t>最新精品</a:t>
            </a:r>
            <a:r>
              <a:rPr lang="en-US" altLang="zh-CN" sz="1800" cap="small" dirty="0">
                <a:solidFill>
                  <a:schemeClr val="tx1">
                    <a:lumMod val="85000"/>
                    <a:lumOff val="15000"/>
                  </a:schemeClr>
                </a:solidFill>
                <a:latin typeface="Arial" pitchFamily="34" charset="0"/>
                <a:ea typeface="微软雅黑" pitchFamily="34" charset="-122"/>
                <a:cs typeface="Arial" pitchFamily="34" charset="0"/>
              </a:rPr>
              <a:t>POWER POINT</a:t>
            </a:r>
            <a:r>
              <a:rPr lang="zh-CN" altLang="en-US" sz="1800" dirty="0">
                <a:solidFill>
                  <a:schemeClr val="tx1">
                    <a:lumMod val="85000"/>
                    <a:lumOff val="15000"/>
                  </a:schemeClr>
                </a:solidFill>
                <a:latin typeface="Arial" pitchFamily="34" charset="0"/>
                <a:ea typeface="微软雅黑" pitchFamily="34" charset="-122"/>
                <a:cs typeface="Arial" pitchFamily="34" charset="0"/>
              </a:rPr>
              <a:t>模板，每个页面都是精心制作，所有内容可自行编辑修改，欢迎下载</a:t>
            </a:r>
            <a:r>
              <a:rPr lang="zh-CN" altLang="en-US" sz="1800" dirty="0" smtClean="0">
                <a:solidFill>
                  <a:schemeClr val="tx1">
                    <a:lumMod val="85000"/>
                    <a:lumOff val="15000"/>
                  </a:schemeClr>
                </a:solidFill>
                <a:latin typeface="Arial" pitchFamily="34" charset="0"/>
                <a:ea typeface="微软雅黑" pitchFamily="34" charset="-122"/>
                <a:cs typeface="Arial" pitchFamily="34" charset="0"/>
              </a:rPr>
              <a:t>！</a:t>
            </a:r>
            <a:endParaRPr lang="en-US" sz="1800" dirty="0">
              <a:solidFill>
                <a:schemeClr val="tx1">
                  <a:lumMod val="85000"/>
                  <a:lumOff val="15000"/>
                </a:schemeClr>
              </a:solidFill>
              <a:latin typeface="微软雅黑" pitchFamily="34" charset="-122"/>
              <a:ea typeface="微软雅黑" pitchFamily="34" charset="-122"/>
            </a:endParaRPr>
          </a:p>
        </p:txBody>
      </p:sp>
      <p:grpSp>
        <p:nvGrpSpPr>
          <p:cNvPr id="21" name="组合 20"/>
          <p:cNvGrpSpPr/>
          <p:nvPr/>
        </p:nvGrpSpPr>
        <p:grpSpPr>
          <a:xfrm>
            <a:off x="7063034" y="4457657"/>
            <a:ext cx="2124188" cy="998051"/>
            <a:chOff x="4982259" y="5322156"/>
            <a:chExt cx="2124188" cy="998051"/>
          </a:xfrm>
          <a:solidFill>
            <a:schemeClr val="tx1">
              <a:lumMod val="85000"/>
              <a:lumOff val="15000"/>
              <a:alpha val="35000"/>
            </a:schemeClr>
          </a:solidFill>
        </p:grpSpPr>
        <p:sp>
          <p:nvSpPr>
            <p:cNvPr id="22" name="Oval 13"/>
            <p:cNvSpPr>
              <a:spLocks noChangeArrowheads="1"/>
            </p:cNvSpPr>
            <p:nvPr/>
          </p:nvSpPr>
          <p:spPr bwMode="auto">
            <a:xfrm>
              <a:off x="4982259" y="5322156"/>
              <a:ext cx="189027" cy="191390"/>
            </a:xfrm>
            <a:prstGeom prst="ellipse">
              <a:avLst/>
            </a:prstGeom>
            <a:solidFill>
              <a:srgbClr val="005DA2"/>
            </a:solidFill>
            <a:ln>
              <a:solidFill>
                <a:schemeClr val="tx1">
                  <a:lumMod val="85000"/>
                  <a:lumOff val="15000"/>
                </a:schemeClr>
              </a:solidFill>
            </a:ln>
          </p:spPr>
          <p:txBody>
            <a:bodyPr/>
            <a:lstStyle/>
            <a:p>
              <a:endParaRPr lang="zh-CN" altLang="en-US" sz="2800">
                <a:latin typeface="微软雅黑" pitchFamily="34" charset="-122"/>
                <a:ea typeface="微软雅黑" pitchFamily="34" charset="-122"/>
              </a:endParaRPr>
            </a:p>
          </p:txBody>
        </p:sp>
        <p:cxnSp>
          <p:nvCxnSpPr>
            <p:cNvPr id="23" name="直接连接符 22"/>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endCxn id="22"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4912233" y="5342093"/>
            <a:ext cx="2124188" cy="998051"/>
            <a:chOff x="4982259" y="5322156"/>
            <a:chExt cx="2124188" cy="998051"/>
          </a:xfrm>
          <a:solidFill>
            <a:schemeClr val="tx1">
              <a:lumMod val="85000"/>
              <a:lumOff val="15000"/>
              <a:alpha val="35000"/>
            </a:schemeClr>
          </a:solidFill>
        </p:grpSpPr>
        <p:sp>
          <p:nvSpPr>
            <p:cNvPr id="26" name="Oval 13"/>
            <p:cNvSpPr>
              <a:spLocks noChangeArrowheads="1"/>
            </p:cNvSpPr>
            <p:nvPr/>
          </p:nvSpPr>
          <p:spPr bwMode="auto">
            <a:xfrm>
              <a:off x="4982259" y="5322156"/>
              <a:ext cx="189027" cy="191390"/>
            </a:xfrm>
            <a:prstGeom prst="ellipse">
              <a:avLst/>
            </a:prstGeom>
            <a:solidFill>
              <a:srgbClr val="005DA2"/>
            </a:solidFill>
            <a:ln>
              <a:solidFill>
                <a:schemeClr val="tx1">
                  <a:lumMod val="85000"/>
                  <a:lumOff val="15000"/>
                </a:schemeClr>
              </a:solidFill>
            </a:ln>
          </p:spPr>
          <p:txBody>
            <a:bodyPr/>
            <a:lstStyle/>
            <a:p>
              <a:endParaRPr lang="zh-CN" altLang="en-US" sz="2800">
                <a:latin typeface="微软雅黑" pitchFamily="34" charset="-122"/>
                <a:ea typeface="微软雅黑" pitchFamily="34" charset="-122"/>
              </a:endParaRPr>
            </a:p>
          </p:txBody>
        </p:sp>
        <p:cxnSp>
          <p:nvCxnSpPr>
            <p:cNvPr id="27" name="直接连接符 26"/>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endCxn id="26"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8635181" y="3459606"/>
            <a:ext cx="2124188" cy="998051"/>
            <a:chOff x="4982259" y="5322156"/>
            <a:chExt cx="2124188" cy="998051"/>
          </a:xfrm>
          <a:solidFill>
            <a:schemeClr val="tx1">
              <a:lumMod val="85000"/>
              <a:lumOff val="15000"/>
              <a:alpha val="35000"/>
            </a:schemeClr>
          </a:solidFill>
        </p:grpSpPr>
        <p:sp>
          <p:nvSpPr>
            <p:cNvPr id="30" name="Oval 13"/>
            <p:cNvSpPr>
              <a:spLocks noChangeArrowheads="1"/>
            </p:cNvSpPr>
            <p:nvPr/>
          </p:nvSpPr>
          <p:spPr bwMode="auto">
            <a:xfrm>
              <a:off x="4982259" y="5322156"/>
              <a:ext cx="189027" cy="191390"/>
            </a:xfrm>
            <a:prstGeom prst="ellipse">
              <a:avLst/>
            </a:prstGeom>
            <a:solidFill>
              <a:srgbClr val="005DA2"/>
            </a:solidFill>
            <a:ln>
              <a:solidFill>
                <a:schemeClr val="tx1">
                  <a:lumMod val="85000"/>
                  <a:lumOff val="15000"/>
                </a:schemeClr>
              </a:solidFill>
            </a:ln>
          </p:spPr>
          <p:txBody>
            <a:bodyPr/>
            <a:lstStyle/>
            <a:p>
              <a:endParaRPr lang="zh-CN" altLang="en-US" sz="2800">
                <a:latin typeface="微软雅黑" pitchFamily="34" charset="-122"/>
                <a:ea typeface="微软雅黑" pitchFamily="34" charset="-122"/>
              </a:endParaRPr>
            </a:p>
          </p:txBody>
        </p:sp>
        <p:cxnSp>
          <p:nvCxnSpPr>
            <p:cNvPr id="31" name="直接连接符 30"/>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endCxn id="30"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9677442" y="2455233"/>
            <a:ext cx="2124188" cy="998051"/>
            <a:chOff x="4982259" y="5322156"/>
            <a:chExt cx="2124188" cy="998051"/>
          </a:xfrm>
          <a:solidFill>
            <a:schemeClr val="tx1">
              <a:lumMod val="85000"/>
              <a:lumOff val="15000"/>
              <a:alpha val="35000"/>
            </a:schemeClr>
          </a:solidFill>
        </p:grpSpPr>
        <p:sp>
          <p:nvSpPr>
            <p:cNvPr id="34" name="Oval 13"/>
            <p:cNvSpPr>
              <a:spLocks noChangeArrowheads="1"/>
            </p:cNvSpPr>
            <p:nvPr/>
          </p:nvSpPr>
          <p:spPr bwMode="auto">
            <a:xfrm>
              <a:off x="4982259" y="5322156"/>
              <a:ext cx="189027" cy="191390"/>
            </a:xfrm>
            <a:prstGeom prst="ellipse">
              <a:avLst/>
            </a:prstGeom>
            <a:solidFill>
              <a:srgbClr val="005DA2"/>
            </a:solidFill>
            <a:ln>
              <a:solidFill>
                <a:schemeClr val="tx1">
                  <a:lumMod val="85000"/>
                  <a:lumOff val="15000"/>
                </a:schemeClr>
              </a:solidFill>
            </a:ln>
          </p:spPr>
          <p:txBody>
            <a:bodyPr/>
            <a:lstStyle/>
            <a:p>
              <a:endParaRPr lang="zh-CN" altLang="en-US" sz="2800">
                <a:latin typeface="微软雅黑" pitchFamily="34" charset="-122"/>
                <a:ea typeface="微软雅黑" pitchFamily="34" charset="-122"/>
              </a:endParaRPr>
            </a:p>
          </p:txBody>
        </p:sp>
        <p:cxnSp>
          <p:nvCxnSpPr>
            <p:cNvPr id="35" name="直接连接符 34"/>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endCxn id="34"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37" name="文本框 12"/>
          <p:cNvSpPr txBox="1"/>
          <p:nvPr/>
        </p:nvSpPr>
        <p:spPr>
          <a:xfrm>
            <a:off x="2992200" y="5206855"/>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点击添加内容</a:t>
            </a:r>
          </a:p>
        </p:txBody>
      </p:sp>
      <p:sp>
        <p:nvSpPr>
          <p:cNvPr id="38" name="文本框 12"/>
          <p:cNvSpPr txBox="1"/>
          <p:nvPr/>
        </p:nvSpPr>
        <p:spPr>
          <a:xfrm>
            <a:off x="5142673" y="4353297"/>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点击添加内容</a:t>
            </a:r>
          </a:p>
        </p:txBody>
      </p:sp>
      <p:sp>
        <p:nvSpPr>
          <p:cNvPr id="39" name="文本框 12"/>
          <p:cNvSpPr txBox="1"/>
          <p:nvPr/>
        </p:nvSpPr>
        <p:spPr>
          <a:xfrm>
            <a:off x="6713542" y="3355246"/>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点击添加内容</a:t>
            </a:r>
          </a:p>
        </p:txBody>
      </p:sp>
      <p:sp>
        <p:nvSpPr>
          <p:cNvPr id="40" name="文本框 12"/>
          <p:cNvSpPr txBox="1"/>
          <p:nvPr/>
        </p:nvSpPr>
        <p:spPr>
          <a:xfrm>
            <a:off x="7781275" y="2302000"/>
            <a:ext cx="1874277"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dirty="0" smtClean="0">
                <a:solidFill>
                  <a:schemeClr val="tx1">
                    <a:lumMod val="85000"/>
                    <a:lumOff val="15000"/>
                  </a:schemeClr>
                </a:solidFill>
                <a:latin typeface="微软雅黑" pitchFamily="34" charset="-122"/>
                <a:ea typeface="微软雅黑" pitchFamily="34" charset="-122"/>
              </a:rPr>
              <a:t>点击添加内容</a:t>
            </a:r>
            <a:endParaRPr lang="zh-CN" altLang="en-US" sz="2000" dirty="0">
              <a:solidFill>
                <a:schemeClr val="tx1">
                  <a:lumMod val="85000"/>
                  <a:lumOff val="15000"/>
                </a:schemeClr>
              </a:solidFill>
              <a:latin typeface="微软雅黑" pitchFamily="34" charset="-122"/>
              <a:ea typeface="微软雅黑" pitchFamily="34" charset="-122"/>
            </a:endParaRPr>
          </a:p>
        </p:txBody>
      </p:sp>
      <p:sp>
        <p:nvSpPr>
          <p:cNvPr id="42" name="文本框 2"/>
          <p:cNvSpPr txBox="1"/>
          <p:nvPr/>
        </p:nvSpPr>
        <p:spPr>
          <a:xfrm>
            <a:off x="67680" y="45418"/>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2"/>
                                        </p:tgtEl>
                                        <p:attrNameLst>
                                          <p:attrName>ppt_y</p:attrName>
                                        </p:attrNameLst>
                                      </p:cBhvr>
                                      <p:tavLst>
                                        <p:tav tm="0">
                                          <p:val>
                                            <p:strVal val="#ppt_y"/>
                                          </p:val>
                                        </p:tav>
                                        <p:tav tm="100000">
                                          <p:val>
                                            <p:strVal val="#ppt_y"/>
                                          </p:val>
                                        </p:tav>
                                      </p:tavLst>
                                    </p:anim>
                                    <p:anim calcmode="lin" valueType="num">
                                      <p:cBhvr>
                                        <p:cTn id="9"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2"/>
                                        </p:tgtEl>
                                      </p:cBhvr>
                                    </p:animEffect>
                                  </p:childTnLst>
                                </p:cTn>
                              </p:par>
                            </p:childTnLst>
                          </p:cTn>
                        </p:par>
                        <p:par>
                          <p:cTn id="12" fill="hold">
                            <p:stCondLst>
                              <p:cond delay="850"/>
                            </p:stCondLst>
                            <p:childTnLst>
                              <p:par>
                                <p:cTn id="13" presetID="22" presetClass="entr" presetSubtype="8"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childTnLst>
                          </p:cTn>
                        </p:par>
                        <p:par>
                          <p:cTn id="16" fill="hold">
                            <p:stCondLst>
                              <p:cond delay="1350"/>
                            </p:stCondLst>
                            <p:childTnLst>
                              <p:par>
                                <p:cTn id="17" presetID="22" presetClass="entr" presetSubtype="2"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right)">
                                      <p:cBhvr>
                                        <p:cTn id="19" dur="500"/>
                                        <p:tgtEl>
                                          <p:spTgt spid="25"/>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left)">
                                      <p:cBhvr>
                                        <p:cTn id="23" dur="500"/>
                                        <p:tgtEl>
                                          <p:spTgt spid="37"/>
                                        </p:tgtEl>
                                      </p:cBhvr>
                                    </p:animEffect>
                                  </p:childTnLst>
                                </p:cTn>
                              </p:par>
                            </p:childTnLst>
                          </p:cTn>
                        </p:par>
                        <p:par>
                          <p:cTn id="24" fill="hold">
                            <p:stCondLst>
                              <p:cond delay="2350"/>
                            </p:stCondLst>
                            <p:childTnLst>
                              <p:par>
                                <p:cTn id="25" presetID="22" presetClass="entr" presetSubtype="2"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right)">
                                      <p:cBhvr>
                                        <p:cTn id="27" dur="500"/>
                                        <p:tgtEl>
                                          <p:spTgt spid="21"/>
                                        </p:tgtEl>
                                      </p:cBhvr>
                                    </p:animEffect>
                                  </p:childTnLst>
                                </p:cTn>
                              </p:par>
                            </p:childTnLst>
                          </p:cTn>
                        </p:par>
                        <p:par>
                          <p:cTn id="28" fill="hold">
                            <p:stCondLst>
                              <p:cond delay="2850"/>
                            </p:stCondLst>
                            <p:childTnLst>
                              <p:par>
                                <p:cTn id="29" presetID="22" presetClass="entr" presetSubtype="8"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500"/>
                                        <p:tgtEl>
                                          <p:spTgt spid="38"/>
                                        </p:tgtEl>
                                      </p:cBhvr>
                                    </p:animEffect>
                                  </p:childTnLst>
                                </p:cTn>
                              </p:par>
                            </p:childTnLst>
                          </p:cTn>
                        </p:par>
                        <p:par>
                          <p:cTn id="32" fill="hold">
                            <p:stCondLst>
                              <p:cond delay="3350"/>
                            </p:stCondLst>
                            <p:childTnLst>
                              <p:par>
                                <p:cTn id="33" presetID="22" presetClass="entr" presetSubtype="2"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right)">
                                      <p:cBhvr>
                                        <p:cTn id="35" dur="500"/>
                                        <p:tgtEl>
                                          <p:spTgt spid="29"/>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childTnLst>
                          </p:cTn>
                        </p:par>
                        <p:par>
                          <p:cTn id="40" fill="hold">
                            <p:stCondLst>
                              <p:cond delay="4350"/>
                            </p:stCondLst>
                            <p:childTnLst>
                              <p:par>
                                <p:cTn id="41" presetID="22" presetClass="entr" presetSubtype="2" fill="hold"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wipe(right)">
                                      <p:cBhvr>
                                        <p:cTn id="43" dur="500"/>
                                        <p:tgtEl>
                                          <p:spTgt spid="33"/>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left)">
                                      <p:cBhvr>
                                        <p:cTn id="47" dur="500"/>
                                        <p:tgtEl>
                                          <p:spTgt spid="40"/>
                                        </p:tgtEl>
                                      </p:cBhvr>
                                    </p:animEffect>
                                  </p:childTnLst>
                                </p:cTn>
                              </p:par>
                            </p:childTnLst>
                          </p:cTn>
                        </p:par>
                        <p:par>
                          <p:cTn id="48" fill="hold">
                            <p:stCondLst>
                              <p:cond delay="5350"/>
                            </p:stCondLst>
                            <p:childTnLst>
                              <p:par>
                                <p:cTn id="49" presetID="42" presetClass="entr" presetSubtype="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1000"/>
                                        <p:tgtEl>
                                          <p:spTgt spid="20"/>
                                        </p:tgtEl>
                                      </p:cBhvr>
                                    </p:animEffect>
                                    <p:anim calcmode="lin" valueType="num">
                                      <p:cBhvr>
                                        <p:cTn id="52" dur="1000" fill="hold"/>
                                        <p:tgtEl>
                                          <p:spTgt spid="20"/>
                                        </p:tgtEl>
                                        <p:attrNameLst>
                                          <p:attrName>ppt_x</p:attrName>
                                        </p:attrNameLst>
                                      </p:cBhvr>
                                      <p:tavLst>
                                        <p:tav tm="0">
                                          <p:val>
                                            <p:strVal val="#ppt_x"/>
                                          </p:val>
                                        </p:tav>
                                        <p:tav tm="100000">
                                          <p:val>
                                            <p:strVal val="#ppt_x"/>
                                          </p:val>
                                        </p:tav>
                                      </p:tavLst>
                                    </p:anim>
                                    <p:anim calcmode="lin" valueType="num">
                                      <p:cBhvr>
                                        <p:cTn id="5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7" grpId="0"/>
      <p:bldP spid="38" grpId="0"/>
      <p:bldP spid="39" grpId="0"/>
      <p:bldP spid="40" grpId="0"/>
      <p:bldP spid="42"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圆角矩形 16"/>
          <p:cNvSpPr/>
          <p:nvPr/>
        </p:nvSpPr>
        <p:spPr>
          <a:xfrm>
            <a:off x="2706365" y="4729733"/>
            <a:ext cx="7797800" cy="857250"/>
          </a:xfrm>
          <a:prstGeom prst="roundRect">
            <a:avLst/>
          </a:prstGeom>
          <a:noFill/>
          <a:ln w="60325">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圆角矩形 17"/>
          <p:cNvSpPr/>
          <p:nvPr/>
        </p:nvSpPr>
        <p:spPr>
          <a:xfrm>
            <a:off x="1858640" y="3423220"/>
            <a:ext cx="7685087" cy="857250"/>
          </a:xfrm>
          <a:prstGeom prst="roundRect">
            <a:avLst/>
          </a:prstGeom>
          <a:noFill/>
          <a:ln w="60325">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圆角矩形 18"/>
          <p:cNvSpPr/>
          <p:nvPr/>
        </p:nvSpPr>
        <p:spPr>
          <a:xfrm>
            <a:off x="2706365" y="2089720"/>
            <a:ext cx="7797800" cy="857250"/>
          </a:xfrm>
          <a:prstGeom prst="roundRect">
            <a:avLst/>
          </a:prstGeom>
          <a:noFill/>
          <a:ln w="60325">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20" name="Group 5"/>
          <p:cNvGrpSpPr/>
          <p:nvPr/>
        </p:nvGrpSpPr>
        <p:grpSpPr bwMode="auto">
          <a:xfrm>
            <a:off x="1858640" y="1837308"/>
            <a:ext cx="1238250" cy="1236662"/>
            <a:chOff x="802" y="845"/>
            <a:chExt cx="827" cy="826"/>
          </a:xfrm>
        </p:grpSpPr>
        <p:sp>
          <p:nvSpPr>
            <p:cNvPr id="21" name="Oval 6"/>
            <p:cNvSpPr>
              <a:spLocks noChangeArrowheads="1"/>
            </p:cNvSpPr>
            <p:nvPr/>
          </p:nvSpPr>
          <p:spPr bwMode="ltGray">
            <a:xfrm>
              <a:off x="802" y="845"/>
              <a:ext cx="827" cy="826"/>
            </a:xfrm>
            <a:prstGeom prst="ellipse">
              <a:avLst/>
            </a:prstGeom>
            <a:solidFill>
              <a:srgbClr val="F8F8F8"/>
            </a:solidFill>
            <a:ln w="38100">
              <a:solidFill>
                <a:srgbClr val="005DA2"/>
              </a:solidFill>
              <a:round/>
            </a:ln>
          </p:spPr>
          <p:txBody>
            <a:bodyPr wrap="none" anchor="ctr"/>
            <a:lstStyle/>
            <a:p>
              <a:endParaRPr lang="zh-CN" altLang="en-US">
                <a:latin typeface="Calibri" pitchFamily="34" charset="0"/>
                <a:cs typeface="Arial" charset="0"/>
              </a:endParaRPr>
            </a:p>
          </p:txBody>
        </p:sp>
        <p:sp>
          <p:nvSpPr>
            <p:cNvPr id="22" name="Oval 7"/>
            <p:cNvSpPr>
              <a:spLocks noChangeArrowheads="1"/>
            </p:cNvSpPr>
            <p:nvPr/>
          </p:nvSpPr>
          <p:spPr bwMode="ltGray">
            <a:xfrm>
              <a:off x="836" y="879"/>
              <a:ext cx="758" cy="758"/>
            </a:xfrm>
            <a:prstGeom prst="ellipse">
              <a:avLst/>
            </a:prstGeom>
            <a:solidFill>
              <a:srgbClr val="FFFFFF"/>
            </a:solidFill>
            <a:ln w="38100">
              <a:solidFill>
                <a:srgbClr val="005DA2"/>
              </a:solidFill>
              <a:round/>
            </a:ln>
          </p:spPr>
          <p:txBody>
            <a:bodyPr wrap="none" anchor="ctr"/>
            <a:lstStyle/>
            <a:p>
              <a:endParaRPr lang="zh-CN" altLang="en-US">
                <a:latin typeface="Calibri" pitchFamily="34" charset="0"/>
                <a:cs typeface="Arial" charset="0"/>
              </a:endParaRPr>
            </a:p>
          </p:txBody>
        </p:sp>
        <p:sp>
          <p:nvSpPr>
            <p:cNvPr id="23" name="Oval 8"/>
            <p:cNvSpPr>
              <a:spLocks noChangeArrowheads="1"/>
            </p:cNvSpPr>
            <p:nvPr/>
          </p:nvSpPr>
          <p:spPr bwMode="ltGray">
            <a:xfrm>
              <a:off x="870" y="915"/>
              <a:ext cx="690" cy="690"/>
            </a:xfrm>
            <a:prstGeom prst="ellipse">
              <a:avLst/>
            </a:prstGeom>
            <a:noFill/>
            <a:ln w="38100">
              <a:solidFill>
                <a:srgbClr val="005DA2"/>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grpSp>
      <p:grpSp>
        <p:nvGrpSpPr>
          <p:cNvPr id="24" name="Group 12"/>
          <p:cNvGrpSpPr/>
          <p:nvPr/>
        </p:nvGrpSpPr>
        <p:grpSpPr bwMode="auto">
          <a:xfrm>
            <a:off x="9205590" y="3191445"/>
            <a:ext cx="1238250" cy="1236663"/>
            <a:chOff x="802" y="845"/>
            <a:chExt cx="827" cy="826"/>
          </a:xfrm>
        </p:grpSpPr>
        <p:sp>
          <p:nvSpPr>
            <p:cNvPr id="25" name="Oval 13"/>
            <p:cNvSpPr>
              <a:spLocks noChangeArrowheads="1"/>
            </p:cNvSpPr>
            <p:nvPr/>
          </p:nvSpPr>
          <p:spPr bwMode="gray">
            <a:xfrm>
              <a:off x="802" y="845"/>
              <a:ext cx="827" cy="826"/>
            </a:xfrm>
            <a:prstGeom prst="ellipse">
              <a:avLst/>
            </a:prstGeom>
            <a:solidFill>
              <a:srgbClr val="F8F8F8"/>
            </a:solidFill>
            <a:ln w="38100">
              <a:solidFill>
                <a:srgbClr val="005DA2"/>
              </a:solidFill>
              <a:round/>
            </a:ln>
          </p:spPr>
          <p:txBody>
            <a:bodyPr wrap="none" anchor="ctr"/>
            <a:lstStyle/>
            <a:p>
              <a:endParaRPr lang="zh-CN" altLang="en-US">
                <a:latin typeface="Calibri" pitchFamily="34" charset="0"/>
                <a:cs typeface="Arial" charset="0"/>
              </a:endParaRPr>
            </a:p>
          </p:txBody>
        </p:sp>
        <p:sp>
          <p:nvSpPr>
            <p:cNvPr id="26" name="Oval 14"/>
            <p:cNvSpPr>
              <a:spLocks noChangeArrowheads="1"/>
            </p:cNvSpPr>
            <p:nvPr/>
          </p:nvSpPr>
          <p:spPr bwMode="gray">
            <a:xfrm>
              <a:off x="836" y="879"/>
              <a:ext cx="758" cy="758"/>
            </a:xfrm>
            <a:prstGeom prst="ellipse">
              <a:avLst/>
            </a:prstGeom>
            <a:noFill/>
            <a:ln w="38100">
              <a:solidFill>
                <a:srgbClr val="005DA2"/>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sp>
          <p:nvSpPr>
            <p:cNvPr id="27" name="Oval 15"/>
            <p:cNvSpPr>
              <a:spLocks noChangeArrowheads="1"/>
            </p:cNvSpPr>
            <p:nvPr/>
          </p:nvSpPr>
          <p:spPr bwMode="gray">
            <a:xfrm>
              <a:off x="870" y="915"/>
              <a:ext cx="690" cy="690"/>
            </a:xfrm>
            <a:prstGeom prst="ellipse">
              <a:avLst/>
            </a:prstGeom>
            <a:noFill/>
            <a:ln w="38100">
              <a:solidFill>
                <a:srgbClr val="005DA2"/>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grpSp>
      <p:grpSp>
        <p:nvGrpSpPr>
          <p:cNvPr id="28" name="Group 19"/>
          <p:cNvGrpSpPr/>
          <p:nvPr/>
        </p:nvGrpSpPr>
        <p:grpSpPr bwMode="auto">
          <a:xfrm>
            <a:off x="1849115" y="4569395"/>
            <a:ext cx="1238250" cy="1236663"/>
            <a:chOff x="802" y="845"/>
            <a:chExt cx="827" cy="826"/>
          </a:xfrm>
        </p:grpSpPr>
        <p:sp>
          <p:nvSpPr>
            <p:cNvPr id="29" name="Oval 20"/>
            <p:cNvSpPr>
              <a:spLocks noChangeArrowheads="1"/>
            </p:cNvSpPr>
            <p:nvPr/>
          </p:nvSpPr>
          <p:spPr bwMode="ltGray">
            <a:xfrm>
              <a:off x="802" y="845"/>
              <a:ext cx="827" cy="826"/>
            </a:xfrm>
            <a:prstGeom prst="ellipse">
              <a:avLst/>
            </a:prstGeom>
            <a:solidFill>
              <a:srgbClr val="F8F8F8"/>
            </a:solidFill>
            <a:ln w="38100">
              <a:solidFill>
                <a:srgbClr val="005DA2"/>
              </a:solidFill>
              <a:round/>
            </a:ln>
          </p:spPr>
          <p:txBody>
            <a:bodyPr wrap="none" anchor="ctr"/>
            <a:lstStyle/>
            <a:p>
              <a:endParaRPr lang="zh-CN" altLang="en-US">
                <a:latin typeface="Calibri" pitchFamily="34" charset="0"/>
                <a:cs typeface="Arial" charset="0"/>
              </a:endParaRPr>
            </a:p>
          </p:txBody>
        </p:sp>
        <p:sp>
          <p:nvSpPr>
            <p:cNvPr id="30" name="Oval 21"/>
            <p:cNvSpPr>
              <a:spLocks noChangeArrowheads="1"/>
            </p:cNvSpPr>
            <p:nvPr/>
          </p:nvSpPr>
          <p:spPr bwMode="ltGray">
            <a:xfrm>
              <a:off x="836" y="879"/>
              <a:ext cx="758" cy="758"/>
            </a:xfrm>
            <a:prstGeom prst="ellipse">
              <a:avLst/>
            </a:prstGeom>
            <a:noFill/>
            <a:ln w="38100">
              <a:solidFill>
                <a:srgbClr val="005DA2"/>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sp>
          <p:nvSpPr>
            <p:cNvPr id="31" name="Oval 22"/>
            <p:cNvSpPr>
              <a:spLocks noChangeArrowheads="1"/>
            </p:cNvSpPr>
            <p:nvPr/>
          </p:nvSpPr>
          <p:spPr bwMode="ltGray">
            <a:xfrm>
              <a:off x="870" y="915"/>
              <a:ext cx="690" cy="690"/>
            </a:xfrm>
            <a:prstGeom prst="ellipse">
              <a:avLst/>
            </a:prstGeom>
            <a:noFill/>
            <a:ln w="38100">
              <a:solidFill>
                <a:srgbClr val="005DA2"/>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grpSp>
      <p:sp>
        <p:nvSpPr>
          <p:cNvPr id="32" name="TextBox 69"/>
          <p:cNvSpPr txBox="1"/>
          <p:nvPr/>
        </p:nvSpPr>
        <p:spPr>
          <a:xfrm>
            <a:off x="1871194" y="2256927"/>
            <a:ext cx="1214437" cy="400110"/>
          </a:xfrm>
          <a:prstGeom prst="rect">
            <a:avLst/>
          </a:prstGeom>
          <a:noFill/>
        </p:spPr>
        <p:txBody>
          <a:bodyPr>
            <a:spAutoFit/>
          </a:bodyPr>
          <a:lstStyle/>
          <a:p>
            <a:pPr algn="ctr">
              <a:defRPr/>
            </a:pPr>
            <a:r>
              <a:rPr lang="zh-CN" altLang="en-US" sz="2000" b="1" dirty="0" smtClean="0">
                <a:solidFill>
                  <a:schemeClr val="tx1">
                    <a:lumMod val="85000"/>
                    <a:lumOff val="15000"/>
                  </a:schemeClr>
                </a:solidFill>
                <a:latin typeface="微软雅黑" pitchFamily="34" charset="-122"/>
                <a:ea typeface="微软雅黑" pitchFamily="34" charset="-122"/>
              </a:rPr>
              <a:t>标题</a:t>
            </a:r>
            <a:endParaRPr lang="zh-CN" altLang="en-US" sz="2000" b="1" dirty="0">
              <a:solidFill>
                <a:schemeClr val="tx1">
                  <a:lumMod val="85000"/>
                  <a:lumOff val="15000"/>
                </a:schemeClr>
              </a:solidFill>
              <a:latin typeface="微软雅黑" pitchFamily="34" charset="-122"/>
              <a:ea typeface="微软雅黑" pitchFamily="34" charset="-122"/>
            </a:endParaRPr>
          </a:p>
        </p:txBody>
      </p:sp>
      <p:sp>
        <p:nvSpPr>
          <p:cNvPr id="33" name="TextBox 70"/>
          <p:cNvSpPr txBox="1"/>
          <p:nvPr/>
        </p:nvSpPr>
        <p:spPr>
          <a:xfrm>
            <a:off x="9491538" y="3597438"/>
            <a:ext cx="1000125" cy="400110"/>
          </a:xfrm>
          <a:prstGeom prst="rect">
            <a:avLst/>
          </a:prstGeom>
          <a:noFill/>
        </p:spPr>
        <p:txBody>
          <a:bodyPr>
            <a:spAutoFit/>
          </a:bodyPr>
          <a:lstStyle/>
          <a:p>
            <a:pPr>
              <a:defRPr/>
            </a:pPr>
            <a:r>
              <a:rPr lang="zh-CN" altLang="en-US" sz="2000" b="1" dirty="0" smtClean="0">
                <a:solidFill>
                  <a:schemeClr val="tx1">
                    <a:lumMod val="85000"/>
                    <a:lumOff val="15000"/>
                  </a:schemeClr>
                </a:solidFill>
                <a:latin typeface="微软雅黑" pitchFamily="34" charset="-122"/>
                <a:ea typeface="微软雅黑" pitchFamily="34" charset="-122"/>
              </a:rPr>
              <a:t>标题</a:t>
            </a:r>
            <a:endParaRPr lang="zh-CN" altLang="en-US" sz="2000" b="1" dirty="0">
              <a:solidFill>
                <a:schemeClr val="tx1">
                  <a:lumMod val="85000"/>
                  <a:lumOff val="15000"/>
                </a:schemeClr>
              </a:solidFill>
              <a:latin typeface="微软雅黑" pitchFamily="34" charset="-122"/>
              <a:ea typeface="微软雅黑" pitchFamily="34" charset="-122"/>
            </a:endParaRPr>
          </a:p>
        </p:txBody>
      </p:sp>
      <p:sp>
        <p:nvSpPr>
          <p:cNvPr id="34" name="TextBox 71"/>
          <p:cNvSpPr txBox="1"/>
          <p:nvPr/>
        </p:nvSpPr>
        <p:spPr>
          <a:xfrm>
            <a:off x="2103934" y="5015483"/>
            <a:ext cx="1143000" cy="400110"/>
          </a:xfrm>
          <a:prstGeom prst="rect">
            <a:avLst/>
          </a:prstGeom>
          <a:noFill/>
        </p:spPr>
        <p:txBody>
          <a:bodyPr>
            <a:spAutoFit/>
          </a:bodyPr>
          <a:lstStyle/>
          <a:p>
            <a:pPr>
              <a:defRPr/>
            </a:pPr>
            <a:r>
              <a:rPr lang="zh-CN" altLang="en-US" sz="2000" b="1" dirty="0" smtClean="0">
                <a:solidFill>
                  <a:schemeClr val="tx1">
                    <a:lumMod val="85000"/>
                    <a:lumOff val="15000"/>
                  </a:schemeClr>
                </a:solidFill>
                <a:latin typeface="微软雅黑" pitchFamily="34" charset="-122"/>
                <a:ea typeface="微软雅黑" pitchFamily="34" charset="-122"/>
              </a:rPr>
              <a:t>标题</a:t>
            </a:r>
            <a:endParaRPr lang="zh-CN" altLang="en-US" sz="2000" b="1" dirty="0">
              <a:solidFill>
                <a:schemeClr val="tx1">
                  <a:lumMod val="85000"/>
                  <a:lumOff val="15000"/>
                </a:schemeClr>
              </a:solidFill>
              <a:latin typeface="微软雅黑" pitchFamily="34" charset="-122"/>
              <a:ea typeface="微软雅黑" pitchFamily="34" charset="-122"/>
            </a:endParaRPr>
          </a:p>
        </p:txBody>
      </p:sp>
      <p:sp>
        <p:nvSpPr>
          <p:cNvPr id="35" name="TextBox 73"/>
          <p:cNvSpPr txBox="1"/>
          <p:nvPr/>
        </p:nvSpPr>
        <p:spPr>
          <a:xfrm>
            <a:off x="3215952" y="2197348"/>
            <a:ext cx="7148513" cy="625171"/>
          </a:xfrm>
          <a:prstGeom prst="rect">
            <a:avLst/>
          </a:prstGeom>
          <a:noFill/>
        </p:spPr>
        <p:txBody>
          <a:bodyPr>
            <a:spAutoFit/>
          </a:bodyPr>
          <a:lstStyle/>
          <a:p>
            <a:pPr>
              <a:lnSpc>
                <a:spcPct val="130000"/>
              </a:lnSpc>
            </a:pPr>
            <a:r>
              <a:rPr lang="zh-CN" altLang="en-US" sz="14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6" name="TextBox 74"/>
          <p:cNvSpPr txBox="1"/>
          <p:nvPr/>
        </p:nvSpPr>
        <p:spPr>
          <a:xfrm>
            <a:off x="1980877" y="3486720"/>
            <a:ext cx="7170738" cy="898708"/>
          </a:xfrm>
          <a:prstGeom prst="rect">
            <a:avLst/>
          </a:prstGeom>
          <a:noFill/>
          <a:ln>
            <a:noFill/>
          </a:ln>
        </p:spPr>
        <p:txBody>
          <a:bodyPr>
            <a:spAutoFit/>
          </a:bodyPr>
          <a:lstStyle/>
          <a:p>
            <a:pPr>
              <a:lnSpc>
                <a:spcPct val="130000"/>
              </a:lnSpc>
            </a:pPr>
            <a:r>
              <a:rPr lang="zh-CN" altLang="en-US" sz="14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a:p>
            <a:pPr>
              <a:defRPr/>
            </a:pP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37" name="TextBox 75"/>
          <p:cNvSpPr txBox="1">
            <a:spLocks noChangeArrowheads="1"/>
          </p:cNvSpPr>
          <p:nvPr/>
        </p:nvSpPr>
        <p:spPr bwMode="auto">
          <a:xfrm>
            <a:off x="3077840" y="4788470"/>
            <a:ext cx="7416800" cy="625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nSpc>
                <a:spcPct val="130000"/>
              </a:lnSpc>
            </a:pPr>
            <a:r>
              <a:rPr lang="zh-CN" altLang="en-US" sz="14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8" name="文本框 2"/>
          <p:cNvSpPr txBox="1"/>
          <p:nvPr/>
        </p:nvSpPr>
        <p:spPr>
          <a:xfrm>
            <a:off x="67680" y="45418"/>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8"/>
                                        </p:tgtEl>
                                        <p:attrNameLst>
                                          <p:attrName>ppt_y</p:attrName>
                                        </p:attrNameLst>
                                      </p:cBhvr>
                                      <p:tavLst>
                                        <p:tav tm="0">
                                          <p:val>
                                            <p:strVal val="#ppt_y"/>
                                          </p:val>
                                        </p:tav>
                                        <p:tav tm="100000">
                                          <p:val>
                                            <p:strVal val="#ppt_y"/>
                                          </p:val>
                                        </p:tav>
                                      </p:tavLst>
                                    </p:anim>
                                    <p:anim calcmode="lin" valueType="num">
                                      <p:cBhvr>
                                        <p:cTn id="9"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8"/>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0-#ppt_w/2"/>
                                          </p:val>
                                        </p:tav>
                                        <p:tav tm="100000">
                                          <p:val>
                                            <p:strVal val="#ppt_x"/>
                                          </p:val>
                                        </p:tav>
                                      </p:tavLst>
                                    </p:anim>
                                    <p:anim calcmode="lin" valueType="num">
                                      <p:cBhvr additive="base">
                                        <p:cTn id="24" dur="500" fill="hold"/>
                                        <p:tgtEl>
                                          <p:spTgt spid="3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0-#ppt_w/2"/>
                                          </p:val>
                                        </p:tav>
                                        <p:tav tm="100000">
                                          <p:val>
                                            <p:strVal val="#ppt_x"/>
                                          </p:val>
                                        </p:tav>
                                      </p:tavLst>
                                    </p:anim>
                                    <p:anim calcmode="lin" valueType="num">
                                      <p:cBhvr additive="base">
                                        <p:cTn id="28" dur="500" fill="hold"/>
                                        <p:tgtEl>
                                          <p:spTgt spid="35"/>
                                        </p:tgtEl>
                                        <p:attrNameLst>
                                          <p:attrName>ppt_y</p:attrName>
                                        </p:attrNameLst>
                                      </p:cBhvr>
                                      <p:tavLst>
                                        <p:tav tm="0">
                                          <p:val>
                                            <p:strVal val="#ppt_y"/>
                                          </p:val>
                                        </p:tav>
                                        <p:tav tm="100000">
                                          <p:val>
                                            <p:strVal val="#ppt_y"/>
                                          </p:val>
                                        </p:tav>
                                      </p:tavLst>
                                    </p:anim>
                                  </p:childTnLst>
                                </p:cTn>
                              </p:par>
                            </p:childTnLst>
                          </p:cTn>
                        </p:par>
                        <p:par>
                          <p:cTn id="29" fill="hold">
                            <p:stCondLst>
                              <p:cond delay="1350"/>
                            </p:stCondLst>
                            <p:childTnLst>
                              <p:par>
                                <p:cTn id="30" presetID="2" presetClass="entr" presetSubtype="2"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1+#ppt_w/2"/>
                                          </p:val>
                                        </p:tav>
                                        <p:tav tm="100000">
                                          <p:val>
                                            <p:strVal val="#ppt_x"/>
                                          </p:val>
                                        </p:tav>
                                      </p:tavLst>
                                    </p:anim>
                                    <p:anim calcmode="lin" valueType="num">
                                      <p:cBhvr additive="base">
                                        <p:cTn id="33" dur="500" fill="hold"/>
                                        <p:tgtEl>
                                          <p:spTgt spid="18"/>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fill="hold"/>
                                        <p:tgtEl>
                                          <p:spTgt spid="24"/>
                                        </p:tgtEl>
                                        <p:attrNameLst>
                                          <p:attrName>ppt_x</p:attrName>
                                        </p:attrNameLst>
                                      </p:cBhvr>
                                      <p:tavLst>
                                        <p:tav tm="0">
                                          <p:val>
                                            <p:strVal val="1+#ppt_w/2"/>
                                          </p:val>
                                        </p:tav>
                                        <p:tav tm="100000">
                                          <p:val>
                                            <p:strVal val="#ppt_x"/>
                                          </p:val>
                                        </p:tav>
                                      </p:tavLst>
                                    </p:anim>
                                    <p:anim calcmode="lin" valueType="num">
                                      <p:cBhvr additive="base">
                                        <p:cTn id="37" dur="500" fill="hold"/>
                                        <p:tgtEl>
                                          <p:spTgt spid="24"/>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33"/>
                                        </p:tgtEl>
                                        <p:attrNameLst>
                                          <p:attrName>style.visibility</p:attrName>
                                        </p:attrNameLst>
                                      </p:cBhvr>
                                      <p:to>
                                        <p:strVal val="visible"/>
                                      </p:to>
                                    </p:set>
                                    <p:anim calcmode="lin" valueType="num">
                                      <p:cBhvr additive="base">
                                        <p:cTn id="40" dur="500" fill="hold"/>
                                        <p:tgtEl>
                                          <p:spTgt spid="33"/>
                                        </p:tgtEl>
                                        <p:attrNameLst>
                                          <p:attrName>ppt_x</p:attrName>
                                        </p:attrNameLst>
                                      </p:cBhvr>
                                      <p:tavLst>
                                        <p:tav tm="0">
                                          <p:val>
                                            <p:strVal val="1+#ppt_w/2"/>
                                          </p:val>
                                        </p:tav>
                                        <p:tav tm="100000">
                                          <p:val>
                                            <p:strVal val="#ppt_x"/>
                                          </p:val>
                                        </p:tav>
                                      </p:tavLst>
                                    </p:anim>
                                    <p:anim calcmode="lin" valueType="num">
                                      <p:cBhvr additive="base">
                                        <p:cTn id="41" dur="500" fill="hold"/>
                                        <p:tgtEl>
                                          <p:spTgt spid="33"/>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anim calcmode="lin" valueType="num">
                                      <p:cBhvr additive="base">
                                        <p:cTn id="44" dur="500" fill="hold"/>
                                        <p:tgtEl>
                                          <p:spTgt spid="36"/>
                                        </p:tgtEl>
                                        <p:attrNameLst>
                                          <p:attrName>ppt_x</p:attrName>
                                        </p:attrNameLst>
                                      </p:cBhvr>
                                      <p:tavLst>
                                        <p:tav tm="0">
                                          <p:val>
                                            <p:strVal val="1+#ppt_w/2"/>
                                          </p:val>
                                        </p:tav>
                                        <p:tav tm="100000">
                                          <p:val>
                                            <p:strVal val="#ppt_x"/>
                                          </p:val>
                                        </p:tav>
                                      </p:tavLst>
                                    </p:anim>
                                    <p:anim calcmode="lin" valueType="num">
                                      <p:cBhvr additive="base">
                                        <p:cTn id="45" dur="500" fill="hold"/>
                                        <p:tgtEl>
                                          <p:spTgt spid="36"/>
                                        </p:tgtEl>
                                        <p:attrNameLst>
                                          <p:attrName>ppt_y</p:attrName>
                                        </p:attrNameLst>
                                      </p:cBhvr>
                                      <p:tavLst>
                                        <p:tav tm="0">
                                          <p:val>
                                            <p:strVal val="#ppt_y"/>
                                          </p:val>
                                        </p:tav>
                                        <p:tav tm="100000">
                                          <p:val>
                                            <p:strVal val="#ppt_y"/>
                                          </p:val>
                                        </p:tav>
                                      </p:tavLst>
                                    </p:anim>
                                  </p:childTnLst>
                                </p:cTn>
                              </p:par>
                            </p:childTnLst>
                          </p:cTn>
                        </p:par>
                        <p:par>
                          <p:cTn id="46" fill="hold">
                            <p:stCondLst>
                              <p:cond delay="1850"/>
                            </p:stCondLst>
                            <p:childTnLst>
                              <p:par>
                                <p:cTn id="47" presetID="2" presetClass="entr" presetSubtype="8"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0-#ppt_w/2"/>
                                          </p:val>
                                        </p:tav>
                                        <p:tav tm="100000">
                                          <p:val>
                                            <p:strVal val="#ppt_x"/>
                                          </p:val>
                                        </p:tav>
                                      </p:tavLst>
                                    </p:anim>
                                    <p:anim calcmode="lin" valueType="num">
                                      <p:cBhvr additive="base">
                                        <p:cTn id="50" dur="500" fill="hold"/>
                                        <p:tgtEl>
                                          <p:spTgt spid="17"/>
                                        </p:tgtEl>
                                        <p:attrNameLst>
                                          <p:attrName>ppt_y</p:attrName>
                                        </p:attrNameLst>
                                      </p:cBhvr>
                                      <p:tavLst>
                                        <p:tav tm="0">
                                          <p:val>
                                            <p:strVal val="#ppt_y"/>
                                          </p:val>
                                        </p:tav>
                                        <p:tav tm="100000">
                                          <p:val>
                                            <p:strVal val="#ppt_y"/>
                                          </p:val>
                                        </p:tav>
                                      </p:tavLst>
                                    </p:anim>
                                  </p:childTnLst>
                                </p:cTn>
                              </p:par>
                              <p:par>
                                <p:cTn id="51" presetID="2" presetClass="entr" presetSubtype="8" fill="hold" nodeType="with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0-#ppt_w/2"/>
                                          </p:val>
                                        </p:tav>
                                        <p:tav tm="100000">
                                          <p:val>
                                            <p:strVal val="#ppt_x"/>
                                          </p:val>
                                        </p:tav>
                                      </p:tavLst>
                                    </p:anim>
                                    <p:anim calcmode="lin" valueType="num">
                                      <p:cBhvr additive="base">
                                        <p:cTn id="54" dur="500" fill="hold"/>
                                        <p:tgtEl>
                                          <p:spTgt spid="28"/>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anim calcmode="lin" valueType="num">
                                      <p:cBhvr additive="base">
                                        <p:cTn id="57" dur="500" fill="hold"/>
                                        <p:tgtEl>
                                          <p:spTgt spid="34"/>
                                        </p:tgtEl>
                                        <p:attrNameLst>
                                          <p:attrName>ppt_x</p:attrName>
                                        </p:attrNameLst>
                                      </p:cBhvr>
                                      <p:tavLst>
                                        <p:tav tm="0">
                                          <p:val>
                                            <p:strVal val="0-#ppt_w/2"/>
                                          </p:val>
                                        </p:tav>
                                        <p:tav tm="100000">
                                          <p:val>
                                            <p:strVal val="#ppt_x"/>
                                          </p:val>
                                        </p:tav>
                                      </p:tavLst>
                                    </p:anim>
                                    <p:anim calcmode="lin" valueType="num">
                                      <p:cBhvr additive="base">
                                        <p:cTn id="58" dur="500" fill="hold"/>
                                        <p:tgtEl>
                                          <p:spTgt spid="34"/>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additive="base">
                                        <p:cTn id="61" dur="500" fill="hold"/>
                                        <p:tgtEl>
                                          <p:spTgt spid="37"/>
                                        </p:tgtEl>
                                        <p:attrNameLst>
                                          <p:attrName>ppt_x</p:attrName>
                                        </p:attrNameLst>
                                      </p:cBhvr>
                                      <p:tavLst>
                                        <p:tav tm="0">
                                          <p:val>
                                            <p:strVal val="0-#ppt_w/2"/>
                                          </p:val>
                                        </p:tav>
                                        <p:tav tm="100000">
                                          <p:val>
                                            <p:strVal val="#ppt_x"/>
                                          </p:val>
                                        </p:tav>
                                      </p:tavLst>
                                    </p:anim>
                                    <p:anim calcmode="lin" valueType="num">
                                      <p:cBhvr additive="base">
                                        <p:cTn id="62"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32" grpId="0"/>
      <p:bldP spid="33" grpId="0"/>
      <p:bldP spid="34" grpId="0"/>
      <p:bldP spid="35" grpId="0"/>
      <p:bldP spid="36" grpId="0"/>
      <p:bldP spid="37" grpId="0"/>
      <p:bldP spid="38"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 name="圆角矩形 30"/>
          <p:cNvSpPr/>
          <p:nvPr/>
        </p:nvSpPr>
        <p:spPr>
          <a:xfrm>
            <a:off x="5457006" y="1573726"/>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itchFamily="34" charset="-122"/>
                <a:cs typeface="Arial Unicode MS" pitchFamily="34" charset="-122"/>
              </a:rPr>
              <a:t>1</a:t>
            </a:r>
            <a:endParaRPr lang="zh-CN" altLang="en-US" sz="3600" dirty="0">
              <a:latin typeface="+mj-lt"/>
              <a:ea typeface="Arial Unicode MS" pitchFamily="34" charset="-122"/>
              <a:cs typeface="Arial Unicode MS" pitchFamily="34" charset="-122"/>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itchFamily="34" charset="-122"/>
                  <a:ea typeface="微软雅黑" pitchFamily="34" charset="-122"/>
                  <a:cs typeface="Times New Roman" pitchFamily="18" charset="0"/>
                </a:rPr>
                <a:t>年度工作概述</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33" name="圆角矩形 32"/>
          <p:cNvSpPr/>
          <p:nvPr/>
        </p:nvSpPr>
        <p:spPr>
          <a:xfrm>
            <a:off x="5457006" y="2410178"/>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itchFamily="34" charset="-122"/>
                <a:cs typeface="Arial Unicode MS" pitchFamily="34" charset="-122"/>
              </a:rPr>
              <a:t>2</a:t>
            </a:r>
            <a:endParaRPr lang="zh-CN" altLang="en-US" sz="3600" dirty="0">
              <a:latin typeface="+mj-lt"/>
              <a:ea typeface="Arial Unicode MS" pitchFamily="34" charset="-122"/>
              <a:cs typeface="Arial Unicode MS" pitchFamily="34" charset="-122"/>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itchFamily="34" charset="-122"/>
                  <a:ea typeface="微软雅黑" pitchFamily="34" charset="-122"/>
                  <a:cs typeface="Times New Roman" pitchFamily="18" charset="0"/>
                </a:rPr>
                <a:t>工作完成情况</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36" name="圆角矩形 35"/>
          <p:cNvSpPr/>
          <p:nvPr/>
        </p:nvSpPr>
        <p:spPr>
          <a:xfrm>
            <a:off x="5457006" y="3296031"/>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itchFamily="34" charset="-122"/>
                <a:cs typeface="Arial Unicode MS" pitchFamily="34" charset="-122"/>
              </a:rPr>
              <a:t>3</a:t>
            </a:r>
            <a:endParaRPr lang="zh-CN" altLang="en-US" sz="3600" dirty="0">
              <a:latin typeface="+mj-lt"/>
              <a:ea typeface="Arial Unicode MS" pitchFamily="34" charset="-122"/>
              <a:cs typeface="Arial Unicode MS" pitchFamily="34" charset="-122"/>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itchFamily="34" charset="-122"/>
                  <a:ea typeface="微软雅黑" pitchFamily="34" charset="-122"/>
                  <a:cs typeface="Times New Roman" pitchFamily="18" charset="0"/>
                </a:rPr>
                <a:t>成功项目展示</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38" name="圆角矩形 37"/>
          <p:cNvSpPr/>
          <p:nvPr/>
        </p:nvSpPr>
        <p:spPr>
          <a:xfrm>
            <a:off x="5457006" y="4180903"/>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itchFamily="34" charset="-122"/>
                <a:cs typeface="Arial Unicode MS" pitchFamily="34" charset="-122"/>
              </a:rPr>
              <a:t>4</a:t>
            </a:r>
            <a:endParaRPr lang="zh-CN" altLang="en-US" sz="3600" dirty="0">
              <a:latin typeface="+mj-lt"/>
              <a:ea typeface="Arial Unicode MS" pitchFamily="34" charset="-122"/>
              <a:cs typeface="Arial Unicode MS" pitchFamily="34" charset="-122"/>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itchFamily="34" charset="-122"/>
                  <a:ea typeface="微软雅黑" pitchFamily="34" charset="-122"/>
                  <a:cs typeface="Times New Roman" pitchFamily="18" charset="0"/>
                </a:rPr>
                <a:t>工作存在不足</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19" name="圆角矩形 18"/>
          <p:cNvSpPr/>
          <p:nvPr/>
        </p:nvSpPr>
        <p:spPr>
          <a:xfrm>
            <a:off x="5457136" y="5057483"/>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smtClean="0">
                <a:latin typeface="+mj-lt"/>
                <a:ea typeface="Arial Unicode MS" pitchFamily="34" charset="-122"/>
                <a:cs typeface="Arial Unicode MS" pitchFamily="34" charset="-122"/>
              </a:rPr>
              <a:t>5</a:t>
            </a:r>
            <a:endParaRPr lang="zh-CN" altLang="en-US" sz="3600" dirty="0">
              <a:latin typeface="+mj-lt"/>
              <a:ea typeface="Arial Unicode MS" pitchFamily="34" charset="-122"/>
              <a:cs typeface="Arial Unicode MS" pitchFamily="34" charset="-122"/>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itchFamily="34" charset="-122"/>
                  <a:ea typeface="微软雅黑" pitchFamily="34" charset="-122"/>
                  <a:cs typeface="Times New Roman" pitchFamily="18" charset="0"/>
                </a:rPr>
                <a:t>明年工作计划</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smtClean="0">
                <a:solidFill>
                  <a:srgbClr val="0070C0"/>
                </a:solidFill>
                <a:latin typeface="微软雅黑" pitchFamily="34" charset="-122"/>
                <a:ea typeface="微软雅黑" pitchFamily="34" charset="-122"/>
              </a:rPr>
              <a:t>目录 </a:t>
            </a:r>
            <a:endParaRPr lang="en-US" altLang="zh-CN" sz="4800" b="1" spc="200" dirty="0" smtClean="0">
              <a:solidFill>
                <a:srgbClr val="0070C0"/>
              </a:solidFill>
              <a:latin typeface="微软雅黑" pitchFamily="34" charset="-122"/>
              <a:ea typeface="微软雅黑" pitchFamily="34" charset="-122"/>
            </a:endParaRPr>
          </a:p>
          <a:p>
            <a:pPr algn="r">
              <a:defRPr/>
            </a:pPr>
            <a:r>
              <a:rPr lang="en-US" altLang="zh-CN" sz="3200" b="1" spc="200" dirty="0" smtClean="0">
                <a:solidFill>
                  <a:srgbClr val="0070C0"/>
                </a:solidFill>
                <a:latin typeface="微软雅黑" pitchFamily="34" charset="-122"/>
                <a:ea typeface="微软雅黑" pitchFamily="34" charset="-122"/>
              </a:rPr>
              <a:t>CONTENTS</a:t>
            </a:r>
            <a:endParaRPr lang="zh-CN" altLang="en-US" sz="3200" b="1" spc="200" dirty="0">
              <a:solidFill>
                <a:srgbClr val="0070C0"/>
              </a:solidFill>
              <a:latin typeface="微软雅黑" pitchFamily="34" charset="-122"/>
              <a:ea typeface="微软雅黑" pitchFamily="34" charset="-122"/>
            </a:endParaRPr>
          </a:p>
        </p:txBody>
      </p:sp>
      <p:sp>
        <p:nvSpPr>
          <p:cNvPr id="2" name="下箭头 1"/>
          <p:cNvSpPr/>
          <p:nvPr/>
        </p:nvSpPr>
        <p:spPr>
          <a:xfrm rot="16200000">
            <a:off x="4278849" y="3233896"/>
            <a:ext cx="576064" cy="679828"/>
          </a:xfrm>
          <a:prstGeom prst="downArrow">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2" nodeType="afterEffect">
                                  <p:stCondLst>
                                    <p:cond delay="0"/>
                                  </p:stCondLst>
                                  <p:childTnLst>
                                    <p:animEffect transition="out" filter="fade">
                                      <p:cBhvr>
                                        <p:cTn id="11" dur="500" tmFilter="0, 0; .2, .5; .8, .5; 1, 0"/>
                                        <p:tgtEl>
                                          <p:spTgt spid="36"/>
                                        </p:tgtEl>
                                      </p:cBhvr>
                                    </p:animEffect>
                                    <p:animScale>
                                      <p:cBhvr>
                                        <p:cTn id="12" dur="250" autoRev="1" fill="hold"/>
                                        <p:tgtEl>
                                          <p:spTgt spid="36"/>
                                        </p:tgtEl>
                                      </p:cBhvr>
                                      <p:by x="105000" y="105000"/>
                                    </p:animScale>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6"/>
                                        </p:tgtEl>
                                      </p:cBhvr>
                                    </p:animEffect>
                                    <p:animScale>
                                      <p:cBhvr>
                                        <p:cTn id="16"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2" animBg="1"/>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6" name="Group 2"/>
          <p:cNvGrpSpPr/>
          <p:nvPr/>
        </p:nvGrpSpPr>
        <p:grpSpPr bwMode="auto">
          <a:xfrm>
            <a:off x="5784450" y="2349674"/>
            <a:ext cx="2192225" cy="2320706"/>
            <a:chOff x="0" y="0"/>
            <a:chExt cx="1186" cy="1256"/>
          </a:xfrm>
        </p:grpSpPr>
        <p:sp>
          <p:nvSpPr>
            <p:cNvPr id="67" name="Freeform 9"/>
            <p:cNvSpPr>
              <a:spLocks noChangeArrowheads="1"/>
            </p:cNvSpPr>
            <p:nvPr/>
          </p:nvSpPr>
          <p:spPr bwMode="auto">
            <a:xfrm>
              <a:off x="0" y="0"/>
              <a:ext cx="1186" cy="837"/>
            </a:xfrm>
            <a:custGeom>
              <a:avLst/>
              <a:gdLst>
                <a:gd name="T0" fmla="*/ 0 w 1186"/>
                <a:gd name="T1" fmla="*/ 246 h 837"/>
                <a:gd name="T2" fmla="*/ 0 w 1186"/>
                <a:gd name="T3" fmla="*/ 246 h 837"/>
                <a:gd name="T4" fmla="*/ 58 w 1186"/>
                <a:gd name="T5" fmla="*/ 218 h 837"/>
                <a:gd name="T6" fmla="*/ 120 w 1186"/>
                <a:gd name="T7" fmla="*/ 192 h 837"/>
                <a:gd name="T8" fmla="*/ 182 w 1186"/>
                <a:gd name="T9" fmla="*/ 167 h 837"/>
                <a:gd name="T10" fmla="*/ 248 w 1186"/>
                <a:gd name="T11" fmla="*/ 144 h 837"/>
                <a:gd name="T12" fmla="*/ 316 w 1186"/>
                <a:gd name="T13" fmla="*/ 121 h 837"/>
                <a:gd name="T14" fmla="*/ 386 w 1186"/>
                <a:gd name="T15" fmla="*/ 101 h 837"/>
                <a:gd name="T16" fmla="*/ 459 w 1186"/>
                <a:gd name="T17" fmla="*/ 82 h 837"/>
                <a:gd name="T18" fmla="*/ 533 w 1186"/>
                <a:gd name="T19" fmla="*/ 65 h 837"/>
                <a:gd name="T20" fmla="*/ 610 w 1186"/>
                <a:gd name="T21" fmla="*/ 51 h 837"/>
                <a:gd name="T22" fmla="*/ 687 w 1186"/>
                <a:gd name="T23" fmla="*/ 38 h 837"/>
                <a:gd name="T24" fmla="*/ 767 w 1186"/>
                <a:gd name="T25" fmla="*/ 27 h 837"/>
                <a:gd name="T26" fmla="*/ 848 w 1186"/>
                <a:gd name="T27" fmla="*/ 17 h 837"/>
                <a:gd name="T28" fmla="*/ 930 w 1186"/>
                <a:gd name="T29" fmla="*/ 10 h 837"/>
                <a:gd name="T30" fmla="*/ 1015 w 1186"/>
                <a:gd name="T31" fmla="*/ 4 h 837"/>
                <a:gd name="T32" fmla="*/ 1099 w 1186"/>
                <a:gd name="T33" fmla="*/ 1 h 837"/>
                <a:gd name="T34" fmla="*/ 1186 w 1186"/>
                <a:gd name="T35" fmla="*/ 0 h 837"/>
                <a:gd name="T36" fmla="*/ 1186 w 1186"/>
                <a:gd name="T37" fmla="*/ 837 h 837"/>
                <a:gd name="T38" fmla="*/ 0 w 1186"/>
                <a:gd name="T39" fmla="*/ 246 h 8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6"/>
                <a:gd name="T61" fmla="*/ 0 h 837"/>
                <a:gd name="T62" fmla="*/ 1186 w 1186"/>
                <a:gd name="T63" fmla="*/ 837 h 83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6" h="837">
                  <a:moveTo>
                    <a:pt x="0" y="246"/>
                  </a:moveTo>
                  <a:lnTo>
                    <a:pt x="0" y="246"/>
                  </a:lnTo>
                  <a:lnTo>
                    <a:pt x="58" y="218"/>
                  </a:lnTo>
                  <a:lnTo>
                    <a:pt x="120" y="192"/>
                  </a:lnTo>
                  <a:lnTo>
                    <a:pt x="182" y="167"/>
                  </a:lnTo>
                  <a:lnTo>
                    <a:pt x="248" y="144"/>
                  </a:lnTo>
                  <a:lnTo>
                    <a:pt x="316" y="121"/>
                  </a:lnTo>
                  <a:lnTo>
                    <a:pt x="386" y="101"/>
                  </a:lnTo>
                  <a:lnTo>
                    <a:pt x="459" y="82"/>
                  </a:lnTo>
                  <a:lnTo>
                    <a:pt x="533" y="65"/>
                  </a:lnTo>
                  <a:lnTo>
                    <a:pt x="610" y="51"/>
                  </a:lnTo>
                  <a:lnTo>
                    <a:pt x="687" y="38"/>
                  </a:lnTo>
                  <a:lnTo>
                    <a:pt x="767" y="27"/>
                  </a:lnTo>
                  <a:lnTo>
                    <a:pt x="848" y="17"/>
                  </a:lnTo>
                  <a:lnTo>
                    <a:pt x="930" y="10"/>
                  </a:lnTo>
                  <a:lnTo>
                    <a:pt x="1015" y="4"/>
                  </a:lnTo>
                  <a:lnTo>
                    <a:pt x="1099" y="1"/>
                  </a:lnTo>
                  <a:lnTo>
                    <a:pt x="1186" y="0"/>
                  </a:lnTo>
                  <a:lnTo>
                    <a:pt x="1186" y="837"/>
                  </a:lnTo>
                  <a:lnTo>
                    <a:pt x="0" y="246"/>
                  </a:lnTo>
                  <a:close/>
                </a:path>
              </a:pathLst>
            </a:cu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68" name="Freeform 10"/>
            <p:cNvSpPr>
              <a:spLocks noChangeArrowheads="1"/>
            </p:cNvSpPr>
            <p:nvPr/>
          </p:nvSpPr>
          <p:spPr bwMode="auto">
            <a:xfrm>
              <a:off x="0" y="246"/>
              <a:ext cx="1186" cy="1010"/>
            </a:xfrm>
            <a:custGeom>
              <a:avLst/>
              <a:gdLst>
                <a:gd name="T0" fmla="*/ 1186 w 1186"/>
                <a:gd name="T1" fmla="*/ 591 h 1010"/>
                <a:gd name="T2" fmla="*/ 0 w 1186"/>
                <a:gd name="T3" fmla="*/ 0 h 1010"/>
                <a:gd name="T4" fmla="*/ 0 w 1186"/>
                <a:gd name="T5" fmla="*/ 419 h 1010"/>
                <a:gd name="T6" fmla="*/ 1186 w 1186"/>
                <a:gd name="T7" fmla="*/ 1010 h 1010"/>
                <a:gd name="T8" fmla="*/ 1186 w 1186"/>
                <a:gd name="T9" fmla="*/ 591 h 1010"/>
                <a:gd name="T10" fmla="*/ 0 60000 65536"/>
                <a:gd name="T11" fmla="*/ 0 60000 65536"/>
                <a:gd name="T12" fmla="*/ 0 60000 65536"/>
                <a:gd name="T13" fmla="*/ 0 60000 65536"/>
                <a:gd name="T14" fmla="*/ 0 60000 65536"/>
                <a:gd name="T15" fmla="*/ 0 w 1186"/>
                <a:gd name="T16" fmla="*/ 0 h 1010"/>
                <a:gd name="T17" fmla="*/ 1186 w 1186"/>
                <a:gd name="T18" fmla="*/ 1010 h 1010"/>
              </a:gdLst>
              <a:ahLst/>
              <a:cxnLst>
                <a:cxn ang="T10">
                  <a:pos x="T0" y="T1"/>
                </a:cxn>
                <a:cxn ang="T11">
                  <a:pos x="T2" y="T3"/>
                </a:cxn>
                <a:cxn ang="T12">
                  <a:pos x="T4" y="T5"/>
                </a:cxn>
                <a:cxn ang="T13">
                  <a:pos x="T6" y="T7"/>
                </a:cxn>
                <a:cxn ang="T14">
                  <a:pos x="T8" y="T9"/>
                </a:cxn>
              </a:cxnLst>
              <a:rect l="T15" t="T16" r="T17" b="T18"/>
              <a:pathLst>
                <a:path w="1186" h="1010">
                  <a:moveTo>
                    <a:pt x="1186" y="591"/>
                  </a:moveTo>
                  <a:lnTo>
                    <a:pt x="0" y="0"/>
                  </a:lnTo>
                  <a:lnTo>
                    <a:pt x="0" y="419"/>
                  </a:lnTo>
                  <a:lnTo>
                    <a:pt x="1186" y="1010"/>
                  </a:lnTo>
                  <a:lnTo>
                    <a:pt x="1186" y="591"/>
                  </a:lnTo>
                  <a:close/>
                </a:path>
              </a:pathLst>
            </a:cu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69" name="Group 5"/>
          <p:cNvGrpSpPr/>
          <p:nvPr/>
        </p:nvGrpSpPr>
        <p:grpSpPr bwMode="auto">
          <a:xfrm>
            <a:off x="7976675" y="2544404"/>
            <a:ext cx="2192225" cy="2125976"/>
            <a:chOff x="0" y="0"/>
            <a:chExt cx="1185" cy="1151"/>
          </a:xfrm>
        </p:grpSpPr>
        <p:sp>
          <p:nvSpPr>
            <p:cNvPr id="70" name="Freeform 12"/>
            <p:cNvSpPr>
              <a:spLocks noChangeArrowheads="1"/>
            </p:cNvSpPr>
            <p:nvPr/>
          </p:nvSpPr>
          <p:spPr bwMode="auto">
            <a:xfrm>
              <a:off x="0" y="0"/>
              <a:ext cx="1185" cy="838"/>
            </a:xfrm>
            <a:custGeom>
              <a:avLst/>
              <a:gdLst>
                <a:gd name="T0" fmla="*/ 1185 w 1185"/>
                <a:gd name="T1" fmla="*/ 245 h 838"/>
                <a:gd name="T2" fmla="*/ 1185 w 1185"/>
                <a:gd name="T3" fmla="*/ 245 h 838"/>
                <a:gd name="T4" fmla="*/ 1127 w 1185"/>
                <a:gd name="T5" fmla="*/ 218 h 838"/>
                <a:gd name="T6" fmla="*/ 1065 w 1185"/>
                <a:gd name="T7" fmla="*/ 191 h 838"/>
                <a:gd name="T8" fmla="*/ 1003 w 1185"/>
                <a:gd name="T9" fmla="*/ 167 h 838"/>
                <a:gd name="T10" fmla="*/ 937 w 1185"/>
                <a:gd name="T11" fmla="*/ 143 h 838"/>
                <a:gd name="T12" fmla="*/ 869 w 1185"/>
                <a:gd name="T13" fmla="*/ 121 h 838"/>
                <a:gd name="T14" fmla="*/ 799 w 1185"/>
                <a:gd name="T15" fmla="*/ 101 h 838"/>
                <a:gd name="T16" fmla="*/ 726 w 1185"/>
                <a:gd name="T17" fmla="*/ 83 h 838"/>
                <a:gd name="T18" fmla="*/ 652 w 1185"/>
                <a:gd name="T19" fmla="*/ 66 h 838"/>
                <a:gd name="T20" fmla="*/ 575 w 1185"/>
                <a:gd name="T21" fmla="*/ 50 h 838"/>
                <a:gd name="T22" fmla="*/ 498 w 1185"/>
                <a:gd name="T23" fmla="*/ 37 h 838"/>
                <a:gd name="T24" fmla="*/ 418 w 1185"/>
                <a:gd name="T25" fmla="*/ 26 h 838"/>
                <a:gd name="T26" fmla="*/ 337 w 1185"/>
                <a:gd name="T27" fmla="*/ 17 h 838"/>
                <a:gd name="T28" fmla="*/ 255 w 1185"/>
                <a:gd name="T29" fmla="*/ 10 h 838"/>
                <a:gd name="T30" fmla="*/ 170 w 1185"/>
                <a:gd name="T31" fmla="*/ 5 h 838"/>
                <a:gd name="T32" fmla="*/ 86 w 1185"/>
                <a:gd name="T33" fmla="*/ 2 h 838"/>
                <a:gd name="T34" fmla="*/ 0 w 1185"/>
                <a:gd name="T35" fmla="*/ 0 h 838"/>
                <a:gd name="T36" fmla="*/ 0 w 1185"/>
                <a:gd name="T37" fmla="*/ 838 h 838"/>
                <a:gd name="T38" fmla="*/ 1185 w 1185"/>
                <a:gd name="T39" fmla="*/ 245 h 83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5"/>
                <a:gd name="T61" fmla="*/ 0 h 838"/>
                <a:gd name="T62" fmla="*/ 1185 w 1185"/>
                <a:gd name="T63" fmla="*/ 838 h 83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5" h="838">
                  <a:moveTo>
                    <a:pt x="1185" y="245"/>
                  </a:moveTo>
                  <a:lnTo>
                    <a:pt x="1185" y="245"/>
                  </a:lnTo>
                  <a:lnTo>
                    <a:pt x="1127" y="218"/>
                  </a:lnTo>
                  <a:lnTo>
                    <a:pt x="1065" y="191"/>
                  </a:lnTo>
                  <a:lnTo>
                    <a:pt x="1003" y="167"/>
                  </a:lnTo>
                  <a:lnTo>
                    <a:pt x="937" y="143"/>
                  </a:lnTo>
                  <a:lnTo>
                    <a:pt x="869" y="121"/>
                  </a:lnTo>
                  <a:lnTo>
                    <a:pt x="799" y="101"/>
                  </a:lnTo>
                  <a:lnTo>
                    <a:pt x="726" y="83"/>
                  </a:lnTo>
                  <a:lnTo>
                    <a:pt x="652" y="66"/>
                  </a:lnTo>
                  <a:lnTo>
                    <a:pt x="575" y="50"/>
                  </a:lnTo>
                  <a:lnTo>
                    <a:pt x="498" y="37"/>
                  </a:lnTo>
                  <a:lnTo>
                    <a:pt x="418" y="26"/>
                  </a:lnTo>
                  <a:lnTo>
                    <a:pt x="337" y="17"/>
                  </a:lnTo>
                  <a:lnTo>
                    <a:pt x="255" y="10"/>
                  </a:lnTo>
                  <a:lnTo>
                    <a:pt x="170" y="5"/>
                  </a:lnTo>
                  <a:lnTo>
                    <a:pt x="86" y="2"/>
                  </a:lnTo>
                  <a:lnTo>
                    <a:pt x="0" y="0"/>
                  </a:lnTo>
                  <a:lnTo>
                    <a:pt x="0" y="838"/>
                  </a:lnTo>
                  <a:lnTo>
                    <a:pt x="1185" y="245"/>
                  </a:lnTo>
                  <a:close/>
                </a:path>
              </a:pathLst>
            </a:cu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 name="Freeform 13"/>
            <p:cNvSpPr>
              <a:spLocks noChangeArrowheads="1"/>
            </p:cNvSpPr>
            <p:nvPr/>
          </p:nvSpPr>
          <p:spPr bwMode="auto">
            <a:xfrm>
              <a:off x="0" y="245"/>
              <a:ext cx="1185" cy="906"/>
            </a:xfrm>
            <a:custGeom>
              <a:avLst/>
              <a:gdLst>
                <a:gd name="T0" fmla="*/ 0 w 1185"/>
                <a:gd name="T1" fmla="*/ 593 h 906"/>
                <a:gd name="T2" fmla="*/ 1185 w 1185"/>
                <a:gd name="T3" fmla="*/ 0 h 906"/>
                <a:gd name="T4" fmla="*/ 1185 w 1185"/>
                <a:gd name="T5" fmla="*/ 315 h 906"/>
                <a:gd name="T6" fmla="*/ 0 w 1185"/>
                <a:gd name="T7" fmla="*/ 906 h 906"/>
                <a:gd name="T8" fmla="*/ 0 w 1185"/>
                <a:gd name="T9" fmla="*/ 593 h 906"/>
                <a:gd name="T10" fmla="*/ 0 60000 65536"/>
                <a:gd name="T11" fmla="*/ 0 60000 65536"/>
                <a:gd name="T12" fmla="*/ 0 60000 65536"/>
                <a:gd name="T13" fmla="*/ 0 60000 65536"/>
                <a:gd name="T14" fmla="*/ 0 60000 65536"/>
                <a:gd name="T15" fmla="*/ 0 w 1185"/>
                <a:gd name="T16" fmla="*/ 0 h 906"/>
                <a:gd name="T17" fmla="*/ 1185 w 1185"/>
                <a:gd name="T18" fmla="*/ 906 h 906"/>
              </a:gdLst>
              <a:ahLst/>
              <a:cxnLst>
                <a:cxn ang="T10">
                  <a:pos x="T0" y="T1"/>
                </a:cxn>
                <a:cxn ang="T11">
                  <a:pos x="T2" y="T3"/>
                </a:cxn>
                <a:cxn ang="T12">
                  <a:pos x="T4" y="T5"/>
                </a:cxn>
                <a:cxn ang="T13">
                  <a:pos x="T6" y="T7"/>
                </a:cxn>
                <a:cxn ang="T14">
                  <a:pos x="T8" y="T9"/>
                </a:cxn>
              </a:cxnLst>
              <a:rect l="T15" t="T16" r="T17" b="T18"/>
              <a:pathLst>
                <a:path w="1185" h="906">
                  <a:moveTo>
                    <a:pt x="0" y="593"/>
                  </a:moveTo>
                  <a:lnTo>
                    <a:pt x="1185" y="0"/>
                  </a:lnTo>
                  <a:lnTo>
                    <a:pt x="1185" y="315"/>
                  </a:lnTo>
                  <a:lnTo>
                    <a:pt x="0" y="906"/>
                  </a:lnTo>
                  <a:lnTo>
                    <a:pt x="0" y="593"/>
                  </a:lnTo>
                  <a:close/>
                </a:path>
              </a:pathLst>
            </a:cu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72" name="Group 8"/>
          <p:cNvGrpSpPr/>
          <p:nvPr/>
        </p:nvGrpSpPr>
        <p:grpSpPr bwMode="auto">
          <a:xfrm>
            <a:off x="4875039" y="2608645"/>
            <a:ext cx="3099629" cy="2059727"/>
            <a:chOff x="0" y="0"/>
            <a:chExt cx="1676" cy="1115"/>
          </a:xfrm>
        </p:grpSpPr>
        <p:sp>
          <p:nvSpPr>
            <p:cNvPr id="73" name="Freeform 15"/>
            <p:cNvSpPr>
              <a:spLocks noChangeArrowheads="1"/>
            </p:cNvSpPr>
            <p:nvPr/>
          </p:nvSpPr>
          <p:spPr bwMode="auto">
            <a:xfrm>
              <a:off x="0" y="0"/>
              <a:ext cx="1676" cy="592"/>
            </a:xfrm>
            <a:custGeom>
              <a:avLst/>
              <a:gdLst>
                <a:gd name="T0" fmla="*/ 1676 w 1676"/>
                <a:gd name="T1" fmla="*/ 592 h 592"/>
                <a:gd name="T2" fmla="*/ 490 w 1676"/>
                <a:gd name="T3" fmla="*/ 0 h 592"/>
                <a:gd name="T4" fmla="*/ 490 w 1676"/>
                <a:gd name="T5" fmla="*/ 0 h 592"/>
                <a:gd name="T6" fmla="*/ 436 w 1676"/>
                <a:gd name="T7" fmla="*/ 28 h 592"/>
                <a:gd name="T8" fmla="*/ 383 w 1676"/>
                <a:gd name="T9" fmla="*/ 60 h 592"/>
                <a:gd name="T10" fmla="*/ 333 w 1676"/>
                <a:gd name="T11" fmla="*/ 91 h 592"/>
                <a:gd name="T12" fmla="*/ 286 w 1676"/>
                <a:gd name="T13" fmla="*/ 124 h 592"/>
                <a:gd name="T14" fmla="*/ 242 w 1676"/>
                <a:gd name="T15" fmla="*/ 158 h 592"/>
                <a:gd name="T16" fmla="*/ 202 w 1676"/>
                <a:gd name="T17" fmla="*/ 194 h 592"/>
                <a:gd name="T18" fmla="*/ 165 w 1676"/>
                <a:gd name="T19" fmla="*/ 229 h 592"/>
                <a:gd name="T20" fmla="*/ 131 w 1676"/>
                <a:gd name="T21" fmla="*/ 266 h 592"/>
                <a:gd name="T22" fmla="*/ 101 w 1676"/>
                <a:gd name="T23" fmla="*/ 305 h 592"/>
                <a:gd name="T24" fmla="*/ 88 w 1676"/>
                <a:gd name="T25" fmla="*/ 323 h 592"/>
                <a:gd name="T26" fmla="*/ 75 w 1676"/>
                <a:gd name="T27" fmla="*/ 343 h 592"/>
                <a:gd name="T28" fmla="*/ 64 w 1676"/>
                <a:gd name="T29" fmla="*/ 363 h 592"/>
                <a:gd name="T30" fmla="*/ 53 w 1676"/>
                <a:gd name="T31" fmla="*/ 383 h 592"/>
                <a:gd name="T32" fmla="*/ 43 w 1676"/>
                <a:gd name="T33" fmla="*/ 403 h 592"/>
                <a:gd name="T34" fmla="*/ 34 w 1676"/>
                <a:gd name="T35" fmla="*/ 423 h 592"/>
                <a:gd name="T36" fmla="*/ 25 w 1676"/>
                <a:gd name="T37" fmla="*/ 444 h 592"/>
                <a:gd name="T38" fmla="*/ 20 w 1676"/>
                <a:gd name="T39" fmla="*/ 464 h 592"/>
                <a:gd name="T40" fmla="*/ 13 w 1676"/>
                <a:gd name="T41" fmla="*/ 486 h 592"/>
                <a:gd name="T42" fmla="*/ 8 w 1676"/>
                <a:gd name="T43" fmla="*/ 507 h 592"/>
                <a:gd name="T44" fmla="*/ 4 w 1676"/>
                <a:gd name="T45" fmla="*/ 528 h 592"/>
                <a:gd name="T46" fmla="*/ 3 w 1676"/>
                <a:gd name="T47" fmla="*/ 550 h 592"/>
                <a:gd name="T48" fmla="*/ 0 w 1676"/>
                <a:gd name="T49" fmla="*/ 571 h 592"/>
                <a:gd name="T50" fmla="*/ 0 w 1676"/>
                <a:gd name="T51" fmla="*/ 592 h 592"/>
                <a:gd name="T52" fmla="*/ 1676 w 1676"/>
                <a:gd name="T53" fmla="*/ 592 h 59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2"/>
                <a:gd name="T83" fmla="*/ 1676 w 1676"/>
                <a:gd name="T84" fmla="*/ 592 h 59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2">
                  <a:moveTo>
                    <a:pt x="1676" y="592"/>
                  </a:moveTo>
                  <a:lnTo>
                    <a:pt x="490" y="0"/>
                  </a:lnTo>
                  <a:lnTo>
                    <a:pt x="436" y="28"/>
                  </a:lnTo>
                  <a:lnTo>
                    <a:pt x="383" y="60"/>
                  </a:lnTo>
                  <a:lnTo>
                    <a:pt x="333" y="91"/>
                  </a:lnTo>
                  <a:lnTo>
                    <a:pt x="286" y="124"/>
                  </a:lnTo>
                  <a:lnTo>
                    <a:pt x="242" y="158"/>
                  </a:lnTo>
                  <a:lnTo>
                    <a:pt x="202" y="194"/>
                  </a:lnTo>
                  <a:lnTo>
                    <a:pt x="165" y="229"/>
                  </a:lnTo>
                  <a:lnTo>
                    <a:pt x="131" y="266"/>
                  </a:lnTo>
                  <a:lnTo>
                    <a:pt x="101" y="305"/>
                  </a:lnTo>
                  <a:lnTo>
                    <a:pt x="88" y="323"/>
                  </a:lnTo>
                  <a:lnTo>
                    <a:pt x="75" y="343"/>
                  </a:lnTo>
                  <a:lnTo>
                    <a:pt x="64" y="363"/>
                  </a:lnTo>
                  <a:lnTo>
                    <a:pt x="53" y="383"/>
                  </a:lnTo>
                  <a:lnTo>
                    <a:pt x="43" y="403"/>
                  </a:lnTo>
                  <a:lnTo>
                    <a:pt x="34" y="423"/>
                  </a:lnTo>
                  <a:lnTo>
                    <a:pt x="25" y="444"/>
                  </a:lnTo>
                  <a:lnTo>
                    <a:pt x="20" y="464"/>
                  </a:lnTo>
                  <a:lnTo>
                    <a:pt x="13" y="486"/>
                  </a:lnTo>
                  <a:lnTo>
                    <a:pt x="8" y="507"/>
                  </a:lnTo>
                  <a:lnTo>
                    <a:pt x="4" y="528"/>
                  </a:lnTo>
                  <a:lnTo>
                    <a:pt x="3" y="550"/>
                  </a:lnTo>
                  <a:lnTo>
                    <a:pt x="0" y="571"/>
                  </a:lnTo>
                  <a:lnTo>
                    <a:pt x="0" y="592"/>
                  </a:lnTo>
                  <a:lnTo>
                    <a:pt x="1676" y="592"/>
                  </a:ln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4" name="Rectangle 16"/>
            <p:cNvSpPr>
              <a:spLocks noChangeArrowheads="1"/>
            </p:cNvSpPr>
            <p:nvPr/>
          </p:nvSpPr>
          <p:spPr bwMode="auto">
            <a:xfrm>
              <a:off x="0" y="592"/>
              <a:ext cx="1676" cy="523"/>
            </a:xfrm>
            <a:prstGeom prst="rect">
              <a:avLst/>
            </a:pr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latinLnBrk="1"/>
              <a:endParaRPr lang="zh-CN" altLang="en-US" b="1">
                <a:solidFill>
                  <a:srgbClr val="000000"/>
                </a:solidFill>
                <a:latin typeface="Gulim" pitchFamily="34" charset="-127"/>
                <a:sym typeface="Gulim" pitchFamily="34" charset="-127"/>
              </a:endParaRPr>
            </a:p>
          </p:txBody>
        </p:sp>
      </p:grpSp>
      <p:grpSp>
        <p:nvGrpSpPr>
          <p:cNvPr id="75" name="Group 11"/>
          <p:cNvGrpSpPr/>
          <p:nvPr/>
        </p:nvGrpSpPr>
        <p:grpSpPr bwMode="auto">
          <a:xfrm>
            <a:off x="7976675" y="3192837"/>
            <a:ext cx="3097622" cy="1477543"/>
            <a:chOff x="0" y="0"/>
            <a:chExt cx="1675" cy="800"/>
          </a:xfrm>
        </p:grpSpPr>
        <p:sp>
          <p:nvSpPr>
            <p:cNvPr id="76" name="Freeform 18"/>
            <p:cNvSpPr>
              <a:spLocks noChangeArrowheads="1"/>
            </p:cNvSpPr>
            <p:nvPr/>
          </p:nvSpPr>
          <p:spPr bwMode="auto">
            <a:xfrm>
              <a:off x="0" y="0"/>
              <a:ext cx="1675" cy="591"/>
            </a:xfrm>
            <a:custGeom>
              <a:avLst/>
              <a:gdLst>
                <a:gd name="T0" fmla="*/ 0 w 1675"/>
                <a:gd name="T1" fmla="*/ 591 h 591"/>
                <a:gd name="T2" fmla="*/ 1185 w 1675"/>
                <a:gd name="T3" fmla="*/ 0 h 591"/>
                <a:gd name="T4" fmla="*/ 1185 w 1675"/>
                <a:gd name="T5" fmla="*/ 0 h 591"/>
                <a:gd name="T6" fmla="*/ 1239 w 1675"/>
                <a:gd name="T7" fmla="*/ 28 h 591"/>
                <a:gd name="T8" fmla="*/ 1292 w 1675"/>
                <a:gd name="T9" fmla="*/ 58 h 591"/>
                <a:gd name="T10" fmla="*/ 1342 w 1675"/>
                <a:gd name="T11" fmla="*/ 89 h 591"/>
                <a:gd name="T12" fmla="*/ 1389 w 1675"/>
                <a:gd name="T13" fmla="*/ 124 h 591"/>
                <a:gd name="T14" fmla="*/ 1433 w 1675"/>
                <a:gd name="T15" fmla="*/ 156 h 591"/>
                <a:gd name="T16" fmla="*/ 1473 w 1675"/>
                <a:gd name="T17" fmla="*/ 192 h 591"/>
                <a:gd name="T18" fmla="*/ 1510 w 1675"/>
                <a:gd name="T19" fmla="*/ 228 h 591"/>
                <a:gd name="T20" fmla="*/ 1544 w 1675"/>
                <a:gd name="T21" fmla="*/ 265 h 591"/>
                <a:gd name="T22" fmla="*/ 1574 w 1675"/>
                <a:gd name="T23" fmla="*/ 303 h 591"/>
                <a:gd name="T24" fmla="*/ 1587 w 1675"/>
                <a:gd name="T25" fmla="*/ 323 h 591"/>
                <a:gd name="T26" fmla="*/ 1600 w 1675"/>
                <a:gd name="T27" fmla="*/ 342 h 591"/>
                <a:gd name="T28" fmla="*/ 1611 w 1675"/>
                <a:gd name="T29" fmla="*/ 361 h 591"/>
                <a:gd name="T30" fmla="*/ 1622 w 1675"/>
                <a:gd name="T31" fmla="*/ 381 h 591"/>
                <a:gd name="T32" fmla="*/ 1632 w 1675"/>
                <a:gd name="T33" fmla="*/ 401 h 591"/>
                <a:gd name="T34" fmla="*/ 1641 w 1675"/>
                <a:gd name="T35" fmla="*/ 423 h 591"/>
                <a:gd name="T36" fmla="*/ 1650 w 1675"/>
                <a:gd name="T37" fmla="*/ 443 h 591"/>
                <a:gd name="T38" fmla="*/ 1655 w 1675"/>
                <a:gd name="T39" fmla="*/ 464 h 591"/>
                <a:gd name="T40" fmla="*/ 1662 w 1675"/>
                <a:gd name="T41" fmla="*/ 484 h 591"/>
                <a:gd name="T42" fmla="*/ 1667 w 1675"/>
                <a:gd name="T43" fmla="*/ 505 h 591"/>
                <a:gd name="T44" fmla="*/ 1671 w 1675"/>
                <a:gd name="T45" fmla="*/ 527 h 591"/>
                <a:gd name="T46" fmla="*/ 1672 w 1675"/>
                <a:gd name="T47" fmla="*/ 548 h 591"/>
                <a:gd name="T48" fmla="*/ 1675 w 1675"/>
                <a:gd name="T49" fmla="*/ 569 h 591"/>
                <a:gd name="T50" fmla="*/ 1675 w 1675"/>
                <a:gd name="T51" fmla="*/ 591 h 591"/>
                <a:gd name="T52" fmla="*/ 0 w 1675"/>
                <a:gd name="T53" fmla="*/ 591 h 59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1"/>
                <a:gd name="T83" fmla="*/ 1675 w 1675"/>
                <a:gd name="T84" fmla="*/ 591 h 59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1">
                  <a:moveTo>
                    <a:pt x="0" y="591"/>
                  </a:moveTo>
                  <a:lnTo>
                    <a:pt x="1185" y="0"/>
                  </a:lnTo>
                  <a:lnTo>
                    <a:pt x="1239" y="28"/>
                  </a:lnTo>
                  <a:lnTo>
                    <a:pt x="1292" y="58"/>
                  </a:lnTo>
                  <a:lnTo>
                    <a:pt x="1342" y="89"/>
                  </a:lnTo>
                  <a:lnTo>
                    <a:pt x="1389" y="124"/>
                  </a:lnTo>
                  <a:lnTo>
                    <a:pt x="1433" y="156"/>
                  </a:lnTo>
                  <a:lnTo>
                    <a:pt x="1473" y="192"/>
                  </a:lnTo>
                  <a:lnTo>
                    <a:pt x="1510" y="228"/>
                  </a:lnTo>
                  <a:lnTo>
                    <a:pt x="1544" y="265"/>
                  </a:lnTo>
                  <a:lnTo>
                    <a:pt x="1574" y="303"/>
                  </a:lnTo>
                  <a:lnTo>
                    <a:pt x="1587" y="323"/>
                  </a:lnTo>
                  <a:lnTo>
                    <a:pt x="1600" y="342"/>
                  </a:lnTo>
                  <a:lnTo>
                    <a:pt x="1611" y="361"/>
                  </a:lnTo>
                  <a:lnTo>
                    <a:pt x="1622" y="381"/>
                  </a:lnTo>
                  <a:lnTo>
                    <a:pt x="1632" y="401"/>
                  </a:lnTo>
                  <a:lnTo>
                    <a:pt x="1641" y="423"/>
                  </a:lnTo>
                  <a:lnTo>
                    <a:pt x="1650" y="443"/>
                  </a:lnTo>
                  <a:lnTo>
                    <a:pt x="1655" y="464"/>
                  </a:lnTo>
                  <a:lnTo>
                    <a:pt x="1662" y="484"/>
                  </a:lnTo>
                  <a:lnTo>
                    <a:pt x="1667" y="505"/>
                  </a:lnTo>
                  <a:lnTo>
                    <a:pt x="1671" y="527"/>
                  </a:lnTo>
                  <a:lnTo>
                    <a:pt x="1672" y="548"/>
                  </a:lnTo>
                  <a:lnTo>
                    <a:pt x="1675" y="569"/>
                  </a:lnTo>
                  <a:lnTo>
                    <a:pt x="1675" y="591"/>
                  </a:lnTo>
                  <a:lnTo>
                    <a:pt x="0" y="591"/>
                  </a:lnTo>
                  <a:close/>
                </a:path>
              </a:pathLst>
            </a:cu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7" name="Rectangle 19"/>
            <p:cNvSpPr>
              <a:spLocks noChangeArrowheads="1"/>
            </p:cNvSpPr>
            <p:nvPr/>
          </p:nvSpPr>
          <p:spPr bwMode="auto">
            <a:xfrm>
              <a:off x="0" y="591"/>
              <a:ext cx="1675" cy="209"/>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latinLnBrk="1"/>
              <a:endParaRPr lang="zh-CN" altLang="en-US" b="1">
                <a:solidFill>
                  <a:srgbClr val="000000"/>
                </a:solidFill>
                <a:latin typeface="Gulim" pitchFamily="34" charset="-127"/>
                <a:sym typeface="Gulim" pitchFamily="34" charset="-127"/>
              </a:endParaRPr>
            </a:p>
          </p:txBody>
        </p:sp>
      </p:grpSp>
      <p:grpSp>
        <p:nvGrpSpPr>
          <p:cNvPr id="78" name="Group 14"/>
          <p:cNvGrpSpPr/>
          <p:nvPr/>
        </p:nvGrpSpPr>
        <p:grpSpPr bwMode="auto">
          <a:xfrm>
            <a:off x="4882968" y="3510027"/>
            <a:ext cx="3097621" cy="2254457"/>
            <a:chOff x="0" y="0"/>
            <a:chExt cx="1676" cy="1221"/>
          </a:xfrm>
        </p:grpSpPr>
        <p:sp>
          <p:nvSpPr>
            <p:cNvPr id="79" name="Freeform 21"/>
            <p:cNvSpPr>
              <a:spLocks noChangeArrowheads="1"/>
            </p:cNvSpPr>
            <p:nvPr/>
          </p:nvSpPr>
          <p:spPr bwMode="auto">
            <a:xfrm>
              <a:off x="0" y="0"/>
              <a:ext cx="1676" cy="593"/>
            </a:xfrm>
            <a:custGeom>
              <a:avLst/>
              <a:gdLst>
                <a:gd name="T0" fmla="*/ 1676 w 1676"/>
                <a:gd name="T1" fmla="*/ 0 h 593"/>
                <a:gd name="T2" fmla="*/ 490 w 1676"/>
                <a:gd name="T3" fmla="*/ 593 h 593"/>
                <a:gd name="T4" fmla="*/ 490 w 1676"/>
                <a:gd name="T5" fmla="*/ 593 h 593"/>
                <a:gd name="T6" fmla="*/ 436 w 1676"/>
                <a:gd name="T7" fmla="*/ 564 h 593"/>
                <a:gd name="T8" fmla="*/ 383 w 1676"/>
                <a:gd name="T9" fmla="*/ 533 h 593"/>
                <a:gd name="T10" fmla="*/ 333 w 1676"/>
                <a:gd name="T11" fmla="*/ 501 h 593"/>
                <a:gd name="T12" fmla="*/ 286 w 1676"/>
                <a:gd name="T13" fmla="*/ 469 h 593"/>
                <a:gd name="T14" fmla="*/ 242 w 1676"/>
                <a:gd name="T15" fmla="*/ 434 h 593"/>
                <a:gd name="T16" fmla="*/ 202 w 1676"/>
                <a:gd name="T17" fmla="*/ 400 h 593"/>
                <a:gd name="T18" fmla="*/ 165 w 1676"/>
                <a:gd name="T19" fmla="*/ 363 h 593"/>
                <a:gd name="T20" fmla="*/ 131 w 1676"/>
                <a:gd name="T21" fmla="*/ 326 h 593"/>
                <a:gd name="T22" fmla="*/ 101 w 1676"/>
                <a:gd name="T23" fmla="*/ 288 h 593"/>
                <a:gd name="T24" fmla="*/ 88 w 1676"/>
                <a:gd name="T25" fmla="*/ 269 h 593"/>
                <a:gd name="T26" fmla="*/ 75 w 1676"/>
                <a:gd name="T27" fmla="*/ 249 h 593"/>
                <a:gd name="T28" fmla="*/ 64 w 1676"/>
                <a:gd name="T29" fmla="*/ 229 h 593"/>
                <a:gd name="T30" fmla="*/ 53 w 1676"/>
                <a:gd name="T31" fmla="*/ 209 h 593"/>
                <a:gd name="T32" fmla="*/ 43 w 1676"/>
                <a:gd name="T33" fmla="*/ 189 h 593"/>
                <a:gd name="T34" fmla="*/ 34 w 1676"/>
                <a:gd name="T35" fmla="*/ 170 h 593"/>
                <a:gd name="T36" fmla="*/ 25 w 1676"/>
                <a:gd name="T37" fmla="*/ 148 h 593"/>
                <a:gd name="T38" fmla="*/ 20 w 1676"/>
                <a:gd name="T39" fmla="*/ 128 h 593"/>
                <a:gd name="T40" fmla="*/ 13 w 1676"/>
                <a:gd name="T41" fmla="*/ 107 h 593"/>
                <a:gd name="T42" fmla="*/ 8 w 1676"/>
                <a:gd name="T43" fmla="*/ 85 h 593"/>
                <a:gd name="T44" fmla="*/ 4 w 1676"/>
                <a:gd name="T45" fmla="*/ 66 h 593"/>
                <a:gd name="T46" fmla="*/ 3 w 1676"/>
                <a:gd name="T47" fmla="*/ 44 h 593"/>
                <a:gd name="T48" fmla="*/ 0 w 1676"/>
                <a:gd name="T49" fmla="*/ 21 h 593"/>
                <a:gd name="T50" fmla="*/ 0 w 1676"/>
                <a:gd name="T51" fmla="*/ 0 h 593"/>
                <a:gd name="T52" fmla="*/ 1676 w 1676"/>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3"/>
                <a:gd name="T83" fmla="*/ 1676 w 1676"/>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3">
                  <a:moveTo>
                    <a:pt x="1676" y="0"/>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1676"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0" name="Freeform 22"/>
            <p:cNvSpPr>
              <a:spLocks noChangeArrowheads="1"/>
            </p:cNvSpPr>
            <p:nvPr/>
          </p:nvSpPr>
          <p:spPr bwMode="auto">
            <a:xfrm>
              <a:off x="0" y="0"/>
              <a:ext cx="490" cy="1221"/>
            </a:xfrm>
            <a:custGeom>
              <a:avLst/>
              <a:gdLst>
                <a:gd name="T0" fmla="*/ 490 w 490"/>
                <a:gd name="T1" fmla="*/ 593 h 1221"/>
                <a:gd name="T2" fmla="*/ 490 w 490"/>
                <a:gd name="T3" fmla="*/ 593 h 1221"/>
                <a:gd name="T4" fmla="*/ 436 w 490"/>
                <a:gd name="T5" fmla="*/ 564 h 1221"/>
                <a:gd name="T6" fmla="*/ 383 w 490"/>
                <a:gd name="T7" fmla="*/ 533 h 1221"/>
                <a:gd name="T8" fmla="*/ 333 w 490"/>
                <a:gd name="T9" fmla="*/ 501 h 1221"/>
                <a:gd name="T10" fmla="*/ 286 w 490"/>
                <a:gd name="T11" fmla="*/ 469 h 1221"/>
                <a:gd name="T12" fmla="*/ 242 w 490"/>
                <a:gd name="T13" fmla="*/ 434 h 1221"/>
                <a:gd name="T14" fmla="*/ 202 w 490"/>
                <a:gd name="T15" fmla="*/ 400 h 1221"/>
                <a:gd name="T16" fmla="*/ 165 w 490"/>
                <a:gd name="T17" fmla="*/ 363 h 1221"/>
                <a:gd name="T18" fmla="*/ 131 w 490"/>
                <a:gd name="T19" fmla="*/ 326 h 1221"/>
                <a:gd name="T20" fmla="*/ 101 w 490"/>
                <a:gd name="T21" fmla="*/ 288 h 1221"/>
                <a:gd name="T22" fmla="*/ 88 w 490"/>
                <a:gd name="T23" fmla="*/ 269 h 1221"/>
                <a:gd name="T24" fmla="*/ 75 w 490"/>
                <a:gd name="T25" fmla="*/ 249 h 1221"/>
                <a:gd name="T26" fmla="*/ 64 w 490"/>
                <a:gd name="T27" fmla="*/ 229 h 1221"/>
                <a:gd name="T28" fmla="*/ 53 w 490"/>
                <a:gd name="T29" fmla="*/ 209 h 1221"/>
                <a:gd name="T30" fmla="*/ 43 w 490"/>
                <a:gd name="T31" fmla="*/ 189 h 1221"/>
                <a:gd name="T32" fmla="*/ 34 w 490"/>
                <a:gd name="T33" fmla="*/ 170 h 1221"/>
                <a:gd name="T34" fmla="*/ 25 w 490"/>
                <a:gd name="T35" fmla="*/ 148 h 1221"/>
                <a:gd name="T36" fmla="*/ 20 w 490"/>
                <a:gd name="T37" fmla="*/ 128 h 1221"/>
                <a:gd name="T38" fmla="*/ 13 w 490"/>
                <a:gd name="T39" fmla="*/ 107 h 1221"/>
                <a:gd name="T40" fmla="*/ 8 w 490"/>
                <a:gd name="T41" fmla="*/ 85 h 1221"/>
                <a:gd name="T42" fmla="*/ 4 w 490"/>
                <a:gd name="T43" fmla="*/ 66 h 1221"/>
                <a:gd name="T44" fmla="*/ 3 w 490"/>
                <a:gd name="T45" fmla="*/ 44 h 1221"/>
                <a:gd name="T46" fmla="*/ 0 w 490"/>
                <a:gd name="T47" fmla="*/ 21 h 1221"/>
                <a:gd name="T48" fmla="*/ 0 w 490"/>
                <a:gd name="T49" fmla="*/ 0 h 1221"/>
                <a:gd name="T50" fmla="*/ 0 w 490"/>
                <a:gd name="T51" fmla="*/ 628 h 1221"/>
                <a:gd name="T52" fmla="*/ 0 w 490"/>
                <a:gd name="T53" fmla="*/ 628 h 1221"/>
                <a:gd name="T54" fmla="*/ 0 w 490"/>
                <a:gd name="T55" fmla="*/ 650 h 1221"/>
                <a:gd name="T56" fmla="*/ 3 w 490"/>
                <a:gd name="T57" fmla="*/ 672 h 1221"/>
                <a:gd name="T58" fmla="*/ 4 w 490"/>
                <a:gd name="T59" fmla="*/ 694 h 1221"/>
                <a:gd name="T60" fmla="*/ 8 w 490"/>
                <a:gd name="T61" fmla="*/ 714 h 1221"/>
                <a:gd name="T62" fmla="*/ 13 w 490"/>
                <a:gd name="T63" fmla="*/ 735 h 1221"/>
                <a:gd name="T64" fmla="*/ 20 w 490"/>
                <a:gd name="T65" fmla="*/ 756 h 1221"/>
                <a:gd name="T66" fmla="*/ 25 w 490"/>
                <a:gd name="T67" fmla="*/ 776 h 1221"/>
                <a:gd name="T68" fmla="*/ 34 w 490"/>
                <a:gd name="T69" fmla="*/ 798 h 1221"/>
                <a:gd name="T70" fmla="*/ 43 w 490"/>
                <a:gd name="T71" fmla="*/ 818 h 1221"/>
                <a:gd name="T72" fmla="*/ 53 w 490"/>
                <a:gd name="T73" fmla="*/ 838 h 1221"/>
                <a:gd name="T74" fmla="*/ 64 w 490"/>
                <a:gd name="T75" fmla="*/ 858 h 1221"/>
                <a:gd name="T76" fmla="*/ 75 w 490"/>
                <a:gd name="T77" fmla="*/ 877 h 1221"/>
                <a:gd name="T78" fmla="*/ 88 w 490"/>
                <a:gd name="T79" fmla="*/ 897 h 1221"/>
                <a:gd name="T80" fmla="*/ 101 w 490"/>
                <a:gd name="T81" fmla="*/ 916 h 1221"/>
                <a:gd name="T82" fmla="*/ 131 w 490"/>
                <a:gd name="T83" fmla="*/ 954 h 1221"/>
                <a:gd name="T84" fmla="*/ 165 w 490"/>
                <a:gd name="T85" fmla="*/ 991 h 1221"/>
                <a:gd name="T86" fmla="*/ 202 w 490"/>
                <a:gd name="T87" fmla="*/ 1028 h 1221"/>
                <a:gd name="T88" fmla="*/ 242 w 490"/>
                <a:gd name="T89" fmla="*/ 1063 h 1221"/>
                <a:gd name="T90" fmla="*/ 286 w 490"/>
                <a:gd name="T91" fmla="*/ 1097 h 1221"/>
                <a:gd name="T92" fmla="*/ 333 w 490"/>
                <a:gd name="T93" fmla="*/ 1130 h 1221"/>
                <a:gd name="T94" fmla="*/ 383 w 490"/>
                <a:gd name="T95" fmla="*/ 1161 h 1221"/>
                <a:gd name="T96" fmla="*/ 436 w 490"/>
                <a:gd name="T97" fmla="*/ 1192 h 1221"/>
                <a:gd name="T98" fmla="*/ 490 w 490"/>
                <a:gd name="T99" fmla="*/ 1221 h 1221"/>
                <a:gd name="T100" fmla="*/ 490 w 490"/>
                <a:gd name="T101" fmla="*/ 593 h 122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1221"/>
                <a:gd name="T155" fmla="*/ 490 w 490"/>
                <a:gd name="T156" fmla="*/ 1221 h 122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1221">
                  <a:moveTo>
                    <a:pt x="490" y="593"/>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0" y="628"/>
                  </a:lnTo>
                  <a:lnTo>
                    <a:pt x="0" y="650"/>
                  </a:lnTo>
                  <a:lnTo>
                    <a:pt x="3" y="672"/>
                  </a:lnTo>
                  <a:lnTo>
                    <a:pt x="4" y="694"/>
                  </a:lnTo>
                  <a:lnTo>
                    <a:pt x="8" y="714"/>
                  </a:lnTo>
                  <a:lnTo>
                    <a:pt x="13" y="735"/>
                  </a:lnTo>
                  <a:lnTo>
                    <a:pt x="20" y="756"/>
                  </a:lnTo>
                  <a:lnTo>
                    <a:pt x="25" y="776"/>
                  </a:lnTo>
                  <a:lnTo>
                    <a:pt x="34" y="798"/>
                  </a:lnTo>
                  <a:lnTo>
                    <a:pt x="43" y="818"/>
                  </a:lnTo>
                  <a:lnTo>
                    <a:pt x="53" y="838"/>
                  </a:lnTo>
                  <a:lnTo>
                    <a:pt x="64" y="858"/>
                  </a:lnTo>
                  <a:lnTo>
                    <a:pt x="75" y="877"/>
                  </a:lnTo>
                  <a:lnTo>
                    <a:pt x="88" y="897"/>
                  </a:lnTo>
                  <a:lnTo>
                    <a:pt x="101" y="916"/>
                  </a:lnTo>
                  <a:lnTo>
                    <a:pt x="131" y="954"/>
                  </a:lnTo>
                  <a:lnTo>
                    <a:pt x="165" y="991"/>
                  </a:lnTo>
                  <a:lnTo>
                    <a:pt x="202" y="1028"/>
                  </a:lnTo>
                  <a:lnTo>
                    <a:pt x="242" y="1063"/>
                  </a:lnTo>
                  <a:lnTo>
                    <a:pt x="286" y="1097"/>
                  </a:lnTo>
                  <a:lnTo>
                    <a:pt x="333" y="1130"/>
                  </a:lnTo>
                  <a:lnTo>
                    <a:pt x="383" y="1161"/>
                  </a:lnTo>
                  <a:lnTo>
                    <a:pt x="436" y="1192"/>
                  </a:lnTo>
                  <a:lnTo>
                    <a:pt x="490" y="1221"/>
                  </a:lnTo>
                  <a:lnTo>
                    <a:pt x="490" y="593"/>
                  </a:ln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1" name="Freeform 23"/>
            <p:cNvSpPr>
              <a:spLocks noChangeArrowheads="1"/>
            </p:cNvSpPr>
            <p:nvPr/>
          </p:nvSpPr>
          <p:spPr bwMode="auto">
            <a:xfrm>
              <a:off x="490" y="0"/>
              <a:ext cx="1186" cy="1221"/>
            </a:xfrm>
            <a:custGeom>
              <a:avLst/>
              <a:gdLst>
                <a:gd name="T0" fmla="*/ 1186 w 1186"/>
                <a:gd name="T1" fmla="*/ 628 h 1221"/>
                <a:gd name="T2" fmla="*/ 0 w 1186"/>
                <a:gd name="T3" fmla="*/ 1221 h 1221"/>
                <a:gd name="T4" fmla="*/ 0 w 1186"/>
                <a:gd name="T5" fmla="*/ 593 h 1221"/>
                <a:gd name="T6" fmla="*/ 1186 w 1186"/>
                <a:gd name="T7" fmla="*/ 0 h 1221"/>
                <a:gd name="T8" fmla="*/ 1186 w 1186"/>
                <a:gd name="T9" fmla="*/ 628 h 1221"/>
                <a:gd name="T10" fmla="*/ 0 60000 65536"/>
                <a:gd name="T11" fmla="*/ 0 60000 65536"/>
                <a:gd name="T12" fmla="*/ 0 60000 65536"/>
                <a:gd name="T13" fmla="*/ 0 60000 65536"/>
                <a:gd name="T14" fmla="*/ 0 60000 65536"/>
                <a:gd name="T15" fmla="*/ 0 w 1186"/>
                <a:gd name="T16" fmla="*/ 0 h 1221"/>
                <a:gd name="T17" fmla="*/ 1186 w 1186"/>
                <a:gd name="T18" fmla="*/ 1221 h 1221"/>
              </a:gdLst>
              <a:ahLst/>
              <a:cxnLst>
                <a:cxn ang="T10">
                  <a:pos x="T0" y="T1"/>
                </a:cxn>
                <a:cxn ang="T11">
                  <a:pos x="T2" y="T3"/>
                </a:cxn>
                <a:cxn ang="T12">
                  <a:pos x="T4" y="T5"/>
                </a:cxn>
                <a:cxn ang="T13">
                  <a:pos x="T6" y="T7"/>
                </a:cxn>
                <a:cxn ang="T14">
                  <a:pos x="T8" y="T9"/>
                </a:cxn>
              </a:cxnLst>
              <a:rect l="T15" t="T16" r="T17" b="T18"/>
              <a:pathLst>
                <a:path w="1186" h="1221">
                  <a:moveTo>
                    <a:pt x="1186" y="628"/>
                  </a:moveTo>
                  <a:lnTo>
                    <a:pt x="0" y="1221"/>
                  </a:lnTo>
                  <a:lnTo>
                    <a:pt x="0" y="593"/>
                  </a:lnTo>
                  <a:lnTo>
                    <a:pt x="1186" y="0"/>
                  </a:lnTo>
                  <a:lnTo>
                    <a:pt x="1186" y="628"/>
                  </a:lnTo>
                  <a:close/>
                </a:path>
              </a:pathLst>
            </a:cu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82" name="Group 18"/>
          <p:cNvGrpSpPr/>
          <p:nvPr/>
        </p:nvGrpSpPr>
        <p:grpSpPr bwMode="auto">
          <a:xfrm>
            <a:off x="7980982" y="4477657"/>
            <a:ext cx="3097622" cy="1286827"/>
            <a:chOff x="0" y="0"/>
            <a:chExt cx="1675" cy="697"/>
          </a:xfrm>
        </p:grpSpPr>
        <p:sp>
          <p:nvSpPr>
            <p:cNvPr id="83" name="Freeform 25"/>
            <p:cNvSpPr>
              <a:spLocks noChangeArrowheads="1"/>
            </p:cNvSpPr>
            <p:nvPr/>
          </p:nvSpPr>
          <p:spPr bwMode="auto">
            <a:xfrm>
              <a:off x="0" y="0"/>
              <a:ext cx="1675" cy="593"/>
            </a:xfrm>
            <a:custGeom>
              <a:avLst/>
              <a:gdLst>
                <a:gd name="T0" fmla="*/ 0 w 1675"/>
                <a:gd name="T1" fmla="*/ 0 h 593"/>
                <a:gd name="T2" fmla="*/ 1185 w 1675"/>
                <a:gd name="T3" fmla="*/ 593 h 593"/>
                <a:gd name="T4" fmla="*/ 1185 w 1675"/>
                <a:gd name="T5" fmla="*/ 593 h 593"/>
                <a:gd name="T6" fmla="*/ 1239 w 1675"/>
                <a:gd name="T7" fmla="*/ 563 h 593"/>
                <a:gd name="T8" fmla="*/ 1292 w 1675"/>
                <a:gd name="T9" fmla="*/ 533 h 593"/>
                <a:gd name="T10" fmla="*/ 1342 w 1675"/>
                <a:gd name="T11" fmla="*/ 502 h 593"/>
                <a:gd name="T12" fmla="*/ 1389 w 1675"/>
                <a:gd name="T13" fmla="*/ 469 h 593"/>
                <a:gd name="T14" fmla="*/ 1433 w 1675"/>
                <a:gd name="T15" fmla="*/ 435 h 593"/>
                <a:gd name="T16" fmla="*/ 1473 w 1675"/>
                <a:gd name="T17" fmla="*/ 399 h 593"/>
                <a:gd name="T18" fmla="*/ 1510 w 1675"/>
                <a:gd name="T19" fmla="*/ 363 h 593"/>
                <a:gd name="T20" fmla="*/ 1544 w 1675"/>
                <a:gd name="T21" fmla="*/ 326 h 593"/>
                <a:gd name="T22" fmla="*/ 1574 w 1675"/>
                <a:gd name="T23" fmla="*/ 288 h 593"/>
                <a:gd name="T24" fmla="*/ 1587 w 1675"/>
                <a:gd name="T25" fmla="*/ 268 h 593"/>
                <a:gd name="T26" fmla="*/ 1600 w 1675"/>
                <a:gd name="T27" fmla="*/ 249 h 593"/>
                <a:gd name="T28" fmla="*/ 1611 w 1675"/>
                <a:gd name="T29" fmla="*/ 230 h 593"/>
                <a:gd name="T30" fmla="*/ 1622 w 1675"/>
                <a:gd name="T31" fmla="*/ 210 h 593"/>
                <a:gd name="T32" fmla="*/ 1632 w 1675"/>
                <a:gd name="T33" fmla="*/ 190 h 593"/>
                <a:gd name="T34" fmla="*/ 1641 w 1675"/>
                <a:gd name="T35" fmla="*/ 168 h 593"/>
                <a:gd name="T36" fmla="*/ 1650 w 1675"/>
                <a:gd name="T37" fmla="*/ 148 h 593"/>
                <a:gd name="T38" fmla="*/ 1655 w 1675"/>
                <a:gd name="T39" fmla="*/ 127 h 593"/>
                <a:gd name="T40" fmla="*/ 1662 w 1675"/>
                <a:gd name="T41" fmla="*/ 107 h 593"/>
                <a:gd name="T42" fmla="*/ 1667 w 1675"/>
                <a:gd name="T43" fmla="*/ 86 h 593"/>
                <a:gd name="T44" fmla="*/ 1671 w 1675"/>
                <a:gd name="T45" fmla="*/ 64 h 593"/>
                <a:gd name="T46" fmla="*/ 1672 w 1675"/>
                <a:gd name="T47" fmla="*/ 43 h 593"/>
                <a:gd name="T48" fmla="*/ 1675 w 1675"/>
                <a:gd name="T49" fmla="*/ 22 h 593"/>
                <a:gd name="T50" fmla="*/ 1675 w 1675"/>
                <a:gd name="T51" fmla="*/ 0 h 593"/>
                <a:gd name="T52" fmla="*/ 0 w 1675"/>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3"/>
                <a:gd name="T83" fmla="*/ 1675 w 1675"/>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3">
                  <a:moveTo>
                    <a:pt x="0" y="0"/>
                  </a:moveTo>
                  <a:lnTo>
                    <a:pt x="1185" y="593"/>
                  </a:lnTo>
                  <a:lnTo>
                    <a:pt x="1239" y="563"/>
                  </a:lnTo>
                  <a:lnTo>
                    <a:pt x="1292" y="533"/>
                  </a:lnTo>
                  <a:lnTo>
                    <a:pt x="1342" y="502"/>
                  </a:lnTo>
                  <a:lnTo>
                    <a:pt x="1389" y="469"/>
                  </a:lnTo>
                  <a:lnTo>
                    <a:pt x="1433" y="435"/>
                  </a:lnTo>
                  <a:lnTo>
                    <a:pt x="1473" y="399"/>
                  </a:lnTo>
                  <a:lnTo>
                    <a:pt x="1510" y="363"/>
                  </a:lnTo>
                  <a:lnTo>
                    <a:pt x="1544" y="326"/>
                  </a:lnTo>
                  <a:lnTo>
                    <a:pt x="1574" y="288"/>
                  </a:lnTo>
                  <a:lnTo>
                    <a:pt x="1587" y="268"/>
                  </a:lnTo>
                  <a:lnTo>
                    <a:pt x="1600" y="249"/>
                  </a:lnTo>
                  <a:lnTo>
                    <a:pt x="1611" y="230"/>
                  </a:lnTo>
                  <a:lnTo>
                    <a:pt x="1622" y="210"/>
                  </a:lnTo>
                  <a:lnTo>
                    <a:pt x="1632" y="190"/>
                  </a:lnTo>
                  <a:lnTo>
                    <a:pt x="1641" y="168"/>
                  </a:lnTo>
                  <a:lnTo>
                    <a:pt x="1650" y="148"/>
                  </a:lnTo>
                  <a:lnTo>
                    <a:pt x="1655" y="127"/>
                  </a:lnTo>
                  <a:lnTo>
                    <a:pt x="1662" y="107"/>
                  </a:lnTo>
                  <a:lnTo>
                    <a:pt x="1667" y="86"/>
                  </a:lnTo>
                  <a:lnTo>
                    <a:pt x="1671" y="64"/>
                  </a:lnTo>
                  <a:lnTo>
                    <a:pt x="1672" y="43"/>
                  </a:lnTo>
                  <a:lnTo>
                    <a:pt x="1675" y="22"/>
                  </a:lnTo>
                  <a:lnTo>
                    <a:pt x="1675" y="0"/>
                  </a:lnTo>
                  <a:lnTo>
                    <a:pt x="0" y="0"/>
                  </a:ln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4" name="Freeform 26"/>
            <p:cNvSpPr>
              <a:spLocks noChangeArrowheads="1"/>
            </p:cNvSpPr>
            <p:nvPr/>
          </p:nvSpPr>
          <p:spPr bwMode="auto">
            <a:xfrm>
              <a:off x="1185" y="0"/>
              <a:ext cx="490" cy="697"/>
            </a:xfrm>
            <a:custGeom>
              <a:avLst/>
              <a:gdLst>
                <a:gd name="T0" fmla="*/ 0 w 490"/>
                <a:gd name="T1" fmla="*/ 593 h 697"/>
                <a:gd name="T2" fmla="*/ 0 w 490"/>
                <a:gd name="T3" fmla="*/ 593 h 697"/>
                <a:gd name="T4" fmla="*/ 54 w 490"/>
                <a:gd name="T5" fmla="*/ 563 h 697"/>
                <a:gd name="T6" fmla="*/ 107 w 490"/>
                <a:gd name="T7" fmla="*/ 533 h 697"/>
                <a:gd name="T8" fmla="*/ 157 w 490"/>
                <a:gd name="T9" fmla="*/ 502 h 697"/>
                <a:gd name="T10" fmla="*/ 204 w 490"/>
                <a:gd name="T11" fmla="*/ 469 h 697"/>
                <a:gd name="T12" fmla="*/ 248 w 490"/>
                <a:gd name="T13" fmla="*/ 435 h 697"/>
                <a:gd name="T14" fmla="*/ 288 w 490"/>
                <a:gd name="T15" fmla="*/ 399 h 697"/>
                <a:gd name="T16" fmla="*/ 325 w 490"/>
                <a:gd name="T17" fmla="*/ 363 h 697"/>
                <a:gd name="T18" fmla="*/ 359 w 490"/>
                <a:gd name="T19" fmla="*/ 326 h 697"/>
                <a:gd name="T20" fmla="*/ 389 w 490"/>
                <a:gd name="T21" fmla="*/ 288 h 697"/>
                <a:gd name="T22" fmla="*/ 402 w 490"/>
                <a:gd name="T23" fmla="*/ 268 h 697"/>
                <a:gd name="T24" fmla="*/ 415 w 490"/>
                <a:gd name="T25" fmla="*/ 249 h 697"/>
                <a:gd name="T26" fmla="*/ 426 w 490"/>
                <a:gd name="T27" fmla="*/ 230 h 697"/>
                <a:gd name="T28" fmla="*/ 437 w 490"/>
                <a:gd name="T29" fmla="*/ 210 h 697"/>
                <a:gd name="T30" fmla="*/ 447 w 490"/>
                <a:gd name="T31" fmla="*/ 190 h 697"/>
                <a:gd name="T32" fmla="*/ 456 w 490"/>
                <a:gd name="T33" fmla="*/ 168 h 697"/>
                <a:gd name="T34" fmla="*/ 465 w 490"/>
                <a:gd name="T35" fmla="*/ 148 h 697"/>
                <a:gd name="T36" fmla="*/ 470 w 490"/>
                <a:gd name="T37" fmla="*/ 127 h 697"/>
                <a:gd name="T38" fmla="*/ 477 w 490"/>
                <a:gd name="T39" fmla="*/ 107 h 697"/>
                <a:gd name="T40" fmla="*/ 482 w 490"/>
                <a:gd name="T41" fmla="*/ 86 h 697"/>
                <a:gd name="T42" fmla="*/ 486 w 490"/>
                <a:gd name="T43" fmla="*/ 64 h 697"/>
                <a:gd name="T44" fmla="*/ 487 w 490"/>
                <a:gd name="T45" fmla="*/ 43 h 697"/>
                <a:gd name="T46" fmla="*/ 490 w 490"/>
                <a:gd name="T47" fmla="*/ 22 h 697"/>
                <a:gd name="T48" fmla="*/ 490 w 490"/>
                <a:gd name="T49" fmla="*/ 0 h 697"/>
                <a:gd name="T50" fmla="*/ 490 w 490"/>
                <a:gd name="T51" fmla="*/ 104 h 697"/>
                <a:gd name="T52" fmla="*/ 490 w 490"/>
                <a:gd name="T53" fmla="*/ 104 h 697"/>
                <a:gd name="T54" fmla="*/ 490 w 490"/>
                <a:gd name="T55" fmla="*/ 126 h 697"/>
                <a:gd name="T56" fmla="*/ 487 w 490"/>
                <a:gd name="T57" fmla="*/ 148 h 697"/>
                <a:gd name="T58" fmla="*/ 486 w 490"/>
                <a:gd name="T59" fmla="*/ 170 h 697"/>
                <a:gd name="T60" fmla="*/ 482 w 490"/>
                <a:gd name="T61" fmla="*/ 190 h 697"/>
                <a:gd name="T62" fmla="*/ 477 w 490"/>
                <a:gd name="T63" fmla="*/ 211 h 697"/>
                <a:gd name="T64" fmla="*/ 470 w 490"/>
                <a:gd name="T65" fmla="*/ 232 h 697"/>
                <a:gd name="T66" fmla="*/ 465 w 490"/>
                <a:gd name="T67" fmla="*/ 252 h 697"/>
                <a:gd name="T68" fmla="*/ 456 w 490"/>
                <a:gd name="T69" fmla="*/ 274 h 697"/>
                <a:gd name="T70" fmla="*/ 447 w 490"/>
                <a:gd name="T71" fmla="*/ 294 h 697"/>
                <a:gd name="T72" fmla="*/ 437 w 490"/>
                <a:gd name="T73" fmla="*/ 314 h 697"/>
                <a:gd name="T74" fmla="*/ 426 w 490"/>
                <a:gd name="T75" fmla="*/ 334 h 697"/>
                <a:gd name="T76" fmla="*/ 415 w 490"/>
                <a:gd name="T77" fmla="*/ 353 h 697"/>
                <a:gd name="T78" fmla="*/ 402 w 490"/>
                <a:gd name="T79" fmla="*/ 373 h 697"/>
                <a:gd name="T80" fmla="*/ 389 w 490"/>
                <a:gd name="T81" fmla="*/ 392 h 697"/>
                <a:gd name="T82" fmla="*/ 359 w 490"/>
                <a:gd name="T83" fmla="*/ 430 h 697"/>
                <a:gd name="T84" fmla="*/ 325 w 490"/>
                <a:gd name="T85" fmla="*/ 467 h 697"/>
                <a:gd name="T86" fmla="*/ 288 w 490"/>
                <a:gd name="T87" fmla="*/ 504 h 697"/>
                <a:gd name="T88" fmla="*/ 248 w 490"/>
                <a:gd name="T89" fmla="*/ 539 h 697"/>
                <a:gd name="T90" fmla="*/ 204 w 490"/>
                <a:gd name="T91" fmla="*/ 573 h 697"/>
                <a:gd name="T92" fmla="*/ 157 w 490"/>
                <a:gd name="T93" fmla="*/ 606 h 697"/>
                <a:gd name="T94" fmla="*/ 107 w 490"/>
                <a:gd name="T95" fmla="*/ 637 h 697"/>
                <a:gd name="T96" fmla="*/ 54 w 490"/>
                <a:gd name="T97" fmla="*/ 668 h 697"/>
                <a:gd name="T98" fmla="*/ 0 w 490"/>
                <a:gd name="T99" fmla="*/ 697 h 697"/>
                <a:gd name="T100" fmla="*/ 0 w 490"/>
                <a:gd name="T101" fmla="*/ 593 h 69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697"/>
                <a:gd name="T155" fmla="*/ 490 w 490"/>
                <a:gd name="T156" fmla="*/ 697 h 69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697">
                  <a:moveTo>
                    <a:pt x="0" y="593"/>
                  </a:moveTo>
                  <a:lnTo>
                    <a:pt x="0" y="593"/>
                  </a:lnTo>
                  <a:lnTo>
                    <a:pt x="54" y="563"/>
                  </a:lnTo>
                  <a:lnTo>
                    <a:pt x="107" y="533"/>
                  </a:lnTo>
                  <a:lnTo>
                    <a:pt x="157" y="502"/>
                  </a:lnTo>
                  <a:lnTo>
                    <a:pt x="204" y="469"/>
                  </a:lnTo>
                  <a:lnTo>
                    <a:pt x="248" y="435"/>
                  </a:lnTo>
                  <a:lnTo>
                    <a:pt x="288" y="399"/>
                  </a:lnTo>
                  <a:lnTo>
                    <a:pt x="325" y="363"/>
                  </a:lnTo>
                  <a:lnTo>
                    <a:pt x="359" y="326"/>
                  </a:lnTo>
                  <a:lnTo>
                    <a:pt x="389" y="288"/>
                  </a:lnTo>
                  <a:lnTo>
                    <a:pt x="402" y="268"/>
                  </a:lnTo>
                  <a:lnTo>
                    <a:pt x="415" y="249"/>
                  </a:lnTo>
                  <a:lnTo>
                    <a:pt x="426" y="230"/>
                  </a:lnTo>
                  <a:lnTo>
                    <a:pt x="437" y="210"/>
                  </a:lnTo>
                  <a:lnTo>
                    <a:pt x="447" y="190"/>
                  </a:lnTo>
                  <a:lnTo>
                    <a:pt x="456" y="168"/>
                  </a:lnTo>
                  <a:lnTo>
                    <a:pt x="465" y="148"/>
                  </a:lnTo>
                  <a:lnTo>
                    <a:pt x="470" y="127"/>
                  </a:lnTo>
                  <a:lnTo>
                    <a:pt x="477" y="107"/>
                  </a:lnTo>
                  <a:lnTo>
                    <a:pt x="482" y="86"/>
                  </a:lnTo>
                  <a:lnTo>
                    <a:pt x="486" y="64"/>
                  </a:lnTo>
                  <a:lnTo>
                    <a:pt x="487" y="43"/>
                  </a:lnTo>
                  <a:lnTo>
                    <a:pt x="490" y="22"/>
                  </a:lnTo>
                  <a:lnTo>
                    <a:pt x="490" y="0"/>
                  </a:lnTo>
                  <a:lnTo>
                    <a:pt x="490" y="104"/>
                  </a:lnTo>
                  <a:lnTo>
                    <a:pt x="490" y="126"/>
                  </a:lnTo>
                  <a:lnTo>
                    <a:pt x="487" y="148"/>
                  </a:lnTo>
                  <a:lnTo>
                    <a:pt x="486" y="170"/>
                  </a:lnTo>
                  <a:lnTo>
                    <a:pt x="482" y="190"/>
                  </a:lnTo>
                  <a:lnTo>
                    <a:pt x="477" y="211"/>
                  </a:lnTo>
                  <a:lnTo>
                    <a:pt x="470" y="232"/>
                  </a:lnTo>
                  <a:lnTo>
                    <a:pt x="465" y="252"/>
                  </a:lnTo>
                  <a:lnTo>
                    <a:pt x="456" y="274"/>
                  </a:lnTo>
                  <a:lnTo>
                    <a:pt x="447" y="294"/>
                  </a:lnTo>
                  <a:lnTo>
                    <a:pt x="437" y="314"/>
                  </a:lnTo>
                  <a:lnTo>
                    <a:pt x="426" y="334"/>
                  </a:lnTo>
                  <a:lnTo>
                    <a:pt x="415" y="353"/>
                  </a:lnTo>
                  <a:lnTo>
                    <a:pt x="402" y="373"/>
                  </a:lnTo>
                  <a:lnTo>
                    <a:pt x="389" y="392"/>
                  </a:lnTo>
                  <a:lnTo>
                    <a:pt x="359" y="430"/>
                  </a:lnTo>
                  <a:lnTo>
                    <a:pt x="325" y="467"/>
                  </a:lnTo>
                  <a:lnTo>
                    <a:pt x="288" y="504"/>
                  </a:lnTo>
                  <a:lnTo>
                    <a:pt x="248" y="539"/>
                  </a:lnTo>
                  <a:lnTo>
                    <a:pt x="204" y="573"/>
                  </a:lnTo>
                  <a:lnTo>
                    <a:pt x="157" y="606"/>
                  </a:lnTo>
                  <a:lnTo>
                    <a:pt x="107" y="637"/>
                  </a:lnTo>
                  <a:lnTo>
                    <a:pt x="54" y="668"/>
                  </a:lnTo>
                  <a:lnTo>
                    <a:pt x="0" y="697"/>
                  </a:lnTo>
                  <a:lnTo>
                    <a:pt x="0" y="593"/>
                  </a:lnTo>
                  <a:close/>
                </a:path>
              </a:pathLst>
            </a:custGeom>
            <a:solidFill>
              <a:srgbClr val="77777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5" name="Freeform 27"/>
            <p:cNvSpPr>
              <a:spLocks noChangeArrowheads="1"/>
            </p:cNvSpPr>
            <p:nvPr/>
          </p:nvSpPr>
          <p:spPr bwMode="auto">
            <a:xfrm>
              <a:off x="0" y="0"/>
              <a:ext cx="1185" cy="697"/>
            </a:xfrm>
            <a:custGeom>
              <a:avLst/>
              <a:gdLst>
                <a:gd name="T0" fmla="*/ 0 w 1185"/>
                <a:gd name="T1" fmla="*/ 104 h 697"/>
                <a:gd name="T2" fmla="*/ 1185 w 1185"/>
                <a:gd name="T3" fmla="*/ 697 h 697"/>
                <a:gd name="T4" fmla="*/ 1185 w 1185"/>
                <a:gd name="T5" fmla="*/ 593 h 697"/>
                <a:gd name="T6" fmla="*/ 0 w 1185"/>
                <a:gd name="T7" fmla="*/ 0 h 697"/>
                <a:gd name="T8" fmla="*/ 0 w 1185"/>
                <a:gd name="T9" fmla="*/ 104 h 697"/>
                <a:gd name="T10" fmla="*/ 0 60000 65536"/>
                <a:gd name="T11" fmla="*/ 0 60000 65536"/>
                <a:gd name="T12" fmla="*/ 0 60000 65536"/>
                <a:gd name="T13" fmla="*/ 0 60000 65536"/>
                <a:gd name="T14" fmla="*/ 0 60000 65536"/>
                <a:gd name="T15" fmla="*/ 0 w 1185"/>
                <a:gd name="T16" fmla="*/ 0 h 697"/>
                <a:gd name="T17" fmla="*/ 1185 w 1185"/>
                <a:gd name="T18" fmla="*/ 697 h 697"/>
              </a:gdLst>
              <a:ahLst/>
              <a:cxnLst>
                <a:cxn ang="T10">
                  <a:pos x="T0" y="T1"/>
                </a:cxn>
                <a:cxn ang="T11">
                  <a:pos x="T2" y="T3"/>
                </a:cxn>
                <a:cxn ang="T12">
                  <a:pos x="T4" y="T5"/>
                </a:cxn>
                <a:cxn ang="T13">
                  <a:pos x="T6" y="T7"/>
                </a:cxn>
                <a:cxn ang="T14">
                  <a:pos x="T8" y="T9"/>
                </a:cxn>
              </a:cxnLst>
              <a:rect l="T15" t="T16" r="T17" b="T18"/>
              <a:pathLst>
                <a:path w="1185" h="697">
                  <a:moveTo>
                    <a:pt x="0" y="104"/>
                  </a:moveTo>
                  <a:lnTo>
                    <a:pt x="1185" y="697"/>
                  </a:lnTo>
                  <a:lnTo>
                    <a:pt x="1185" y="593"/>
                  </a:lnTo>
                  <a:lnTo>
                    <a:pt x="0" y="0"/>
                  </a:lnTo>
                  <a:lnTo>
                    <a:pt x="0" y="104"/>
                  </a:lnTo>
                  <a:close/>
                </a:path>
              </a:pathLst>
            </a:cu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sp>
        <p:nvSpPr>
          <p:cNvPr id="88" name="Text Box 30"/>
          <p:cNvSpPr>
            <a:spLocks noChangeArrowheads="1"/>
          </p:cNvSpPr>
          <p:nvPr/>
        </p:nvSpPr>
        <p:spPr bwMode="auto">
          <a:xfrm>
            <a:off x="9374614" y="4633842"/>
            <a:ext cx="154076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itchFamily="34" charset="-122"/>
                <a:ea typeface="微软雅黑" pitchFamily="34" charset="-122"/>
                <a:sym typeface="Arial Black" pitchFamily="34" charset="0"/>
              </a:rPr>
              <a:t>在此插入内容</a:t>
            </a:r>
            <a:endParaRPr lang="zh-CN" altLang="en-US" sz="1600" dirty="0">
              <a:solidFill>
                <a:sysClr val="windowText" lastClr="000000"/>
              </a:solidFill>
              <a:latin typeface="微软雅黑" pitchFamily="34" charset="-122"/>
              <a:ea typeface="微软雅黑" pitchFamily="34" charset="-122"/>
            </a:endParaRPr>
          </a:p>
        </p:txBody>
      </p:sp>
      <p:sp>
        <p:nvSpPr>
          <p:cNvPr id="89" name="Text Box 31"/>
          <p:cNvSpPr>
            <a:spLocks noChangeArrowheads="1"/>
          </p:cNvSpPr>
          <p:nvPr/>
        </p:nvSpPr>
        <p:spPr bwMode="auto">
          <a:xfrm>
            <a:off x="9273560" y="3676252"/>
            <a:ext cx="14398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itchFamily="34" charset="-122"/>
                <a:ea typeface="微软雅黑" pitchFamily="34" charset="-122"/>
                <a:sym typeface="微软雅黑" pitchFamily="34" charset="-122"/>
              </a:rPr>
              <a:t>在此插入内容</a:t>
            </a:r>
            <a:endParaRPr lang="en-US" sz="1600" dirty="0">
              <a:solidFill>
                <a:sysClr val="windowText" lastClr="000000"/>
              </a:solidFill>
              <a:latin typeface="微软雅黑" pitchFamily="34" charset="-122"/>
              <a:ea typeface="微软雅黑" pitchFamily="34" charset="-122"/>
              <a:sym typeface="微软雅黑" pitchFamily="34" charset="-122"/>
            </a:endParaRPr>
          </a:p>
        </p:txBody>
      </p:sp>
      <p:sp>
        <p:nvSpPr>
          <p:cNvPr id="90" name="Text Box 32"/>
          <p:cNvSpPr>
            <a:spLocks noChangeArrowheads="1"/>
          </p:cNvSpPr>
          <p:nvPr/>
        </p:nvSpPr>
        <p:spPr bwMode="auto">
          <a:xfrm>
            <a:off x="5414174" y="3697738"/>
            <a:ext cx="15605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itchFamily="34" charset="-122"/>
                <a:ea typeface="微软雅黑" pitchFamily="34" charset="-122"/>
                <a:sym typeface="微软雅黑" pitchFamily="34" charset="-122"/>
              </a:rPr>
              <a:t>在此插入内容</a:t>
            </a:r>
            <a:endParaRPr lang="en-US" sz="1600" dirty="0">
              <a:solidFill>
                <a:sysClr val="windowText" lastClr="000000"/>
              </a:solidFill>
              <a:latin typeface="微软雅黑" pitchFamily="34" charset="-122"/>
              <a:ea typeface="微软雅黑" pitchFamily="34" charset="-122"/>
              <a:sym typeface="微软雅黑" pitchFamily="34" charset="-122"/>
            </a:endParaRPr>
          </a:p>
        </p:txBody>
      </p:sp>
      <p:sp>
        <p:nvSpPr>
          <p:cNvPr id="91" name="Text Box 33"/>
          <p:cNvSpPr>
            <a:spLocks noChangeArrowheads="1"/>
          </p:cNvSpPr>
          <p:nvPr/>
        </p:nvSpPr>
        <p:spPr bwMode="auto">
          <a:xfrm>
            <a:off x="6493004" y="2634930"/>
            <a:ext cx="14414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itchFamily="34" charset="-122"/>
                <a:ea typeface="微软雅黑" pitchFamily="34" charset="-122"/>
                <a:sym typeface="微软雅黑" pitchFamily="34" charset="-122"/>
              </a:rPr>
              <a:t>在此插入内容</a:t>
            </a:r>
            <a:endParaRPr lang="en-US" sz="1600" dirty="0">
              <a:solidFill>
                <a:sysClr val="windowText" lastClr="000000"/>
              </a:solidFill>
              <a:latin typeface="微软雅黑" pitchFamily="34" charset="-122"/>
              <a:ea typeface="微软雅黑" pitchFamily="34" charset="-122"/>
              <a:sym typeface="微软雅黑" pitchFamily="34" charset="-122"/>
            </a:endParaRPr>
          </a:p>
        </p:txBody>
      </p:sp>
      <p:sp>
        <p:nvSpPr>
          <p:cNvPr id="92" name="Text Box 34"/>
          <p:cNvSpPr>
            <a:spLocks noChangeArrowheads="1"/>
          </p:cNvSpPr>
          <p:nvPr/>
        </p:nvSpPr>
        <p:spPr bwMode="auto">
          <a:xfrm>
            <a:off x="5198150" y="3049666"/>
            <a:ext cx="162560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itchFamily="34" charset="-122"/>
                <a:ea typeface="微软雅黑" pitchFamily="34" charset="-122"/>
                <a:sym typeface="Arial Black" pitchFamily="34" charset="0"/>
              </a:rPr>
              <a:t>在此插入内容</a:t>
            </a:r>
            <a:endParaRPr lang="zh-CN" altLang="en-US" sz="1600" dirty="0">
              <a:solidFill>
                <a:sysClr val="windowText" lastClr="000000"/>
              </a:solidFill>
              <a:latin typeface="微软雅黑" pitchFamily="34" charset="-122"/>
              <a:ea typeface="微软雅黑" pitchFamily="34" charset="-122"/>
            </a:endParaRPr>
          </a:p>
        </p:txBody>
      </p:sp>
      <p:sp>
        <p:nvSpPr>
          <p:cNvPr id="93" name="Text Box 35"/>
          <p:cNvSpPr>
            <a:spLocks noChangeArrowheads="1"/>
          </p:cNvSpPr>
          <p:nvPr/>
        </p:nvSpPr>
        <p:spPr bwMode="auto">
          <a:xfrm>
            <a:off x="8150478" y="2884164"/>
            <a:ext cx="14687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itchFamily="34" charset="-122"/>
                <a:ea typeface="微软雅黑" pitchFamily="34" charset="-122"/>
                <a:sym typeface="Arial Black" pitchFamily="34" charset="0"/>
              </a:rPr>
              <a:t>在此插入内容</a:t>
            </a:r>
            <a:endParaRPr lang="zh-CN" altLang="en-US" sz="1600" dirty="0">
              <a:solidFill>
                <a:sysClr val="windowText" lastClr="000000"/>
              </a:solidFill>
              <a:latin typeface="微软雅黑" pitchFamily="34" charset="-122"/>
              <a:ea typeface="微软雅黑" pitchFamily="34" charset="-122"/>
            </a:endParaRPr>
          </a:p>
        </p:txBody>
      </p:sp>
      <p:sp>
        <p:nvSpPr>
          <p:cNvPr id="94" name="Text Box 36"/>
          <p:cNvSpPr>
            <a:spLocks noChangeArrowheads="1"/>
          </p:cNvSpPr>
          <p:nvPr/>
        </p:nvSpPr>
        <p:spPr bwMode="auto">
          <a:xfrm>
            <a:off x="5088115" y="1269554"/>
            <a:ext cx="448737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smtClean="0">
                <a:solidFill>
                  <a:sysClr val="windowText" lastClr="000000"/>
                </a:solidFill>
                <a:latin typeface="微软雅黑" pitchFamily="34" charset="-122"/>
                <a:ea typeface="微软雅黑" pitchFamily="34" charset="-122"/>
                <a:sym typeface="微软雅黑" pitchFamily="34" charset="-122"/>
              </a:rPr>
              <a:t>在此添加标题内容</a:t>
            </a:r>
            <a:endParaRPr lang="en-US" sz="2000" b="1"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a:t>
            </a:r>
            <a:r>
              <a:rPr lang="zh-CN" altLang="en-US" sz="1400" dirty="0" smtClean="0">
                <a:solidFill>
                  <a:sysClr val="windowText" lastClr="000000"/>
                </a:solidFill>
                <a:latin typeface="微软雅黑" pitchFamily="34" charset="-122"/>
                <a:ea typeface="微软雅黑" pitchFamily="34" charset="-122"/>
                <a:sym typeface="微软雅黑" pitchFamily="34" charset="-122"/>
              </a:rPr>
              <a:t>内容</a:t>
            </a:r>
            <a:endParaRPr lang="en-US" sz="1400" dirty="0">
              <a:solidFill>
                <a:sysClr val="windowText" lastClr="000000"/>
              </a:solidFill>
              <a:latin typeface="微软雅黑" pitchFamily="34" charset="-122"/>
              <a:ea typeface="微软雅黑" pitchFamily="34" charset="-122"/>
              <a:sym typeface="微软雅黑" pitchFamily="34" charset="-122"/>
            </a:endParaRPr>
          </a:p>
        </p:txBody>
      </p:sp>
      <p:sp>
        <p:nvSpPr>
          <p:cNvPr id="31" name="Text Box 36"/>
          <p:cNvSpPr>
            <a:spLocks noChangeArrowheads="1"/>
          </p:cNvSpPr>
          <p:nvPr/>
        </p:nvSpPr>
        <p:spPr bwMode="auto">
          <a:xfrm>
            <a:off x="770583" y="2205653"/>
            <a:ext cx="3387725"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800" b="1" dirty="0">
                <a:solidFill>
                  <a:sysClr val="windowText" lastClr="000000"/>
                </a:solidFill>
                <a:latin typeface="微软雅黑" pitchFamily="34" charset="-122"/>
                <a:ea typeface="微软雅黑" pitchFamily="34" charset="-122"/>
                <a:sym typeface="微软雅黑" pitchFamily="34" charset="-122"/>
              </a:rPr>
              <a:t>在此插入内容</a:t>
            </a:r>
            <a:endParaRPr lang="en-US" sz="1800" b="1"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endParaRPr lang="zh-CN" altLang="en-US" sz="1400" dirty="0">
              <a:solidFill>
                <a:sysClr val="windowText" lastClr="000000"/>
              </a:solidFill>
              <a:latin typeface="微软雅黑" pitchFamily="34" charset="-122"/>
              <a:ea typeface="微软雅黑" pitchFamily="34" charset="-122"/>
              <a:sym typeface="微软雅黑" pitchFamily="34" charset="-122"/>
            </a:endParaRPr>
          </a:p>
        </p:txBody>
      </p:sp>
      <p:sp>
        <p:nvSpPr>
          <p:cNvPr id="33" name="文本框 2"/>
          <p:cNvSpPr txBox="1"/>
          <p:nvPr/>
        </p:nvSpPr>
        <p:spPr>
          <a:xfrm>
            <a:off x="67680" y="45418"/>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850"/>
                            </p:stCondLst>
                            <p:childTnLst>
                              <p:par>
                                <p:cTn id="13" presetID="10" presetClass="entr" presetSubtype="0" fill="hold" nodeType="afterEffect">
                                  <p:stCondLst>
                                    <p:cond delay="0"/>
                                  </p:stCondLst>
                                  <p:childTnLst>
                                    <p:set>
                                      <p:cBhvr>
                                        <p:cTn id="14" dur="1" fill="hold">
                                          <p:stCondLst>
                                            <p:cond delay="0"/>
                                          </p:stCondLst>
                                        </p:cTn>
                                        <p:tgtEl>
                                          <p:spTgt spid="82"/>
                                        </p:tgtEl>
                                        <p:attrNameLst>
                                          <p:attrName>style.visibility</p:attrName>
                                        </p:attrNameLst>
                                      </p:cBhvr>
                                      <p:to>
                                        <p:strVal val="visible"/>
                                      </p:to>
                                    </p:set>
                                    <p:animEffect transition="in" filter="fade">
                                      <p:cBhvr>
                                        <p:cTn id="15" dur="500"/>
                                        <p:tgtEl>
                                          <p:spTgt spid="82"/>
                                        </p:tgtEl>
                                      </p:cBhvr>
                                    </p:animEffect>
                                  </p:childTnLst>
                                </p:cTn>
                              </p:par>
                            </p:childTnLst>
                          </p:cTn>
                        </p:par>
                        <p:par>
                          <p:cTn id="16" fill="hold">
                            <p:stCondLst>
                              <p:cond delay="1350"/>
                            </p:stCondLst>
                            <p:childTnLst>
                              <p:par>
                                <p:cTn id="17" presetID="10" presetClass="entr" presetSubtype="0" fill="hold" nodeType="afterEffect">
                                  <p:stCondLst>
                                    <p:cond delay="0"/>
                                  </p:stCondLst>
                                  <p:childTnLst>
                                    <p:set>
                                      <p:cBhvr>
                                        <p:cTn id="18" dur="1" fill="hold">
                                          <p:stCondLst>
                                            <p:cond delay="0"/>
                                          </p:stCondLst>
                                        </p:cTn>
                                        <p:tgtEl>
                                          <p:spTgt spid="75"/>
                                        </p:tgtEl>
                                        <p:attrNameLst>
                                          <p:attrName>style.visibility</p:attrName>
                                        </p:attrNameLst>
                                      </p:cBhvr>
                                      <p:to>
                                        <p:strVal val="visible"/>
                                      </p:to>
                                    </p:set>
                                    <p:animEffect transition="in" filter="fade">
                                      <p:cBhvr>
                                        <p:cTn id="19" dur="500"/>
                                        <p:tgtEl>
                                          <p:spTgt spid="75"/>
                                        </p:tgtEl>
                                      </p:cBhvr>
                                    </p:animEffect>
                                  </p:childTnLst>
                                </p:cTn>
                              </p:par>
                            </p:childTnLst>
                          </p:cTn>
                        </p:par>
                        <p:par>
                          <p:cTn id="20" fill="hold">
                            <p:stCondLst>
                              <p:cond delay="1850"/>
                            </p:stCondLst>
                            <p:childTnLst>
                              <p:par>
                                <p:cTn id="21" presetID="10" presetClass="entr" presetSubtype="0" fill="hold"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fade">
                                      <p:cBhvr>
                                        <p:cTn id="23" dur="500"/>
                                        <p:tgtEl>
                                          <p:spTgt spid="69"/>
                                        </p:tgtEl>
                                      </p:cBhvr>
                                    </p:animEffect>
                                  </p:childTnLst>
                                </p:cTn>
                              </p:par>
                            </p:childTnLst>
                          </p:cTn>
                        </p:par>
                        <p:par>
                          <p:cTn id="24" fill="hold">
                            <p:stCondLst>
                              <p:cond delay="2350"/>
                            </p:stCondLst>
                            <p:childTnLst>
                              <p:par>
                                <p:cTn id="25" presetID="10" presetClass="entr" presetSubtype="0" fill="hold" nodeType="after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fade">
                                      <p:cBhvr>
                                        <p:cTn id="27" dur="500"/>
                                        <p:tgtEl>
                                          <p:spTgt spid="66"/>
                                        </p:tgtEl>
                                      </p:cBhvr>
                                    </p:animEffect>
                                  </p:childTnLst>
                                </p:cTn>
                              </p:par>
                            </p:childTnLst>
                          </p:cTn>
                        </p:par>
                        <p:par>
                          <p:cTn id="28" fill="hold">
                            <p:stCondLst>
                              <p:cond delay="2850"/>
                            </p:stCondLst>
                            <p:childTnLst>
                              <p:par>
                                <p:cTn id="29" presetID="10" presetClass="entr" presetSubtype="0" fill="hold" nodeType="afterEffect">
                                  <p:stCondLst>
                                    <p:cond delay="0"/>
                                  </p:stCondLst>
                                  <p:childTnLst>
                                    <p:set>
                                      <p:cBhvr>
                                        <p:cTn id="30" dur="1" fill="hold">
                                          <p:stCondLst>
                                            <p:cond delay="0"/>
                                          </p:stCondLst>
                                        </p:cTn>
                                        <p:tgtEl>
                                          <p:spTgt spid="72"/>
                                        </p:tgtEl>
                                        <p:attrNameLst>
                                          <p:attrName>style.visibility</p:attrName>
                                        </p:attrNameLst>
                                      </p:cBhvr>
                                      <p:to>
                                        <p:strVal val="visible"/>
                                      </p:to>
                                    </p:set>
                                    <p:animEffect transition="in" filter="fade">
                                      <p:cBhvr>
                                        <p:cTn id="31" dur="500"/>
                                        <p:tgtEl>
                                          <p:spTgt spid="72"/>
                                        </p:tgtEl>
                                      </p:cBhvr>
                                    </p:animEffect>
                                  </p:childTnLst>
                                </p:cTn>
                              </p:par>
                            </p:childTnLst>
                          </p:cTn>
                        </p:par>
                        <p:par>
                          <p:cTn id="32" fill="hold">
                            <p:stCondLst>
                              <p:cond delay="3350"/>
                            </p:stCondLst>
                            <p:childTnLst>
                              <p:par>
                                <p:cTn id="33" presetID="10" presetClass="entr" presetSubtype="0" fill="hold"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fade">
                                      <p:cBhvr>
                                        <p:cTn id="35" dur="500"/>
                                        <p:tgtEl>
                                          <p:spTgt spid="78"/>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88"/>
                                        </p:tgtEl>
                                        <p:attrNameLst>
                                          <p:attrName>style.visibility</p:attrName>
                                        </p:attrNameLst>
                                      </p:cBhvr>
                                      <p:to>
                                        <p:strVal val="visible"/>
                                      </p:to>
                                    </p:set>
                                    <p:animEffect transition="in" filter="wipe(left)">
                                      <p:cBhvr>
                                        <p:cTn id="39" dur="500"/>
                                        <p:tgtEl>
                                          <p:spTgt spid="88"/>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89"/>
                                        </p:tgtEl>
                                        <p:attrNameLst>
                                          <p:attrName>style.visibility</p:attrName>
                                        </p:attrNameLst>
                                      </p:cBhvr>
                                      <p:to>
                                        <p:strVal val="visible"/>
                                      </p:to>
                                    </p:set>
                                    <p:animEffect transition="in" filter="wipe(left)">
                                      <p:cBhvr>
                                        <p:cTn id="43" dur="500"/>
                                        <p:tgtEl>
                                          <p:spTgt spid="89"/>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93"/>
                                        </p:tgtEl>
                                        <p:attrNameLst>
                                          <p:attrName>style.visibility</p:attrName>
                                        </p:attrNameLst>
                                      </p:cBhvr>
                                      <p:to>
                                        <p:strVal val="visible"/>
                                      </p:to>
                                    </p:set>
                                    <p:animEffect transition="in" filter="wipe(left)">
                                      <p:cBhvr>
                                        <p:cTn id="47" dur="500"/>
                                        <p:tgtEl>
                                          <p:spTgt spid="93"/>
                                        </p:tgtEl>
                                      </p:cBhvr>
                                    </p:animEffect>
                                  </p:childTnLst>
                                </p:cTn>
                              </p:par>
                            </p:childTnLst>
                          </p:cTn>
                        </p:par>
                        <p:par>
                          <p:cTn id="48" fill="hold">
                            <p:stCondLst>
                              <p:cond delay="5350"/>
                            </p:stCondLst>
                            <p:childTnLst>
                              <p:par>
                                <p:cTn id="49" presetID="22" presetClass="entr" presetSubtype="8" fill="hold" grpId="0" nodeType="afterEffect">
                                  <p:stCondLst>
                                    <p:cond delay="0"/>
                                  </p:stCondLst>
                                  <p:childTnLst>
                                    <p:set>
                                      <p:cBhvr>
                                        <p:cTn id="50" dur="1" fill="hold">
                                          <p:stCondLst>
                                            <p:cond delay="0"/>
                                          </p:stCondLst>
                                        </p:cTn>
                                        <p:tgtEl>
                                          <p:spTgt spid="91"/>
                                        </p:tgtEl>
                                        <p:attrNameLst>
                                          <p:attrName>style.visibility</p:attrName>
                                        </p:attrNameLst>
                                      </p:cBhvr>
                                      <p:to>
                                        <p:strVal val="visible"/>
                                      </p:to>
                                    </p:set>
                                    <p:animEffect transition="in" filter="wipe(left)">
                                      <p:cBhvr>
                                        <p:cTn id="51" dur="500"/>
                                        <p:tgtEl>
                                          <p:spTgt spid="91"/>
                                        </p:tgtEl>
                                      </p:cBhvr>
                                    </p:animEffect>
                                  </p:childTnLst>
                                </p:cTn>
                              </p:par>
                            </p:childTnLst>
                          </p:cTn>
                        </p:par>
                        <p:par>
                          <p:cTn id="52" fill="hold">
                            <p:stCondLst>
                              <p:cond delay="5850"/>
                            </p:stCondLst>
                            <p:childTnLst>
                              <p:par>
                                <p:cTn id="53" presetID="22" presetClass="entr" presetSubtype="8" fill="hold" grpId="0" nodeType="afterEffect">
                                  <p:stCondLst>
                                    <p:cond delay="0"/>
                                  </p:stCondLst>
                                  <p:childTnLst>
                                    <p:set>
                                      <p:cBhvr>
                                        <p:cTn id="54" dur="1" fill="hold">
                                          <p:stCondLst>
                                            <p:cond delay="0"/>
                                          </p:stCondLst>
                                        </p:cTn>
                                        <p:tgtEl>
                                          <p:spTgt spid="92"/>
                                        </p:tgtEl>
                                        <p:attrNameLst>
                                          <p:attrName>style.visibility</p:attrName>
                                        </p:attrNameLst>
                                      </p:cBhvr>
                                      <p:to>
                                        <p:strVal val="visible"/>
                                      </p:to>
                                    </p:set>
                                    <p:animEffect transition="in" filter="wipe(left)">
                                      <p:cBhvr>
                                        <p:cTn id="55" dur="500"/>
                                        <p:tgtEl>
                                          <p:spTgt spid="92"/>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90"/>
                                        </p:tgtEl>
                                        <p:attrNameLst>
                                          <p:attrName>style.visibility</p:attrName>
                                        </p:attrNameLst>
                                      </p:cBhvr>
                                      <p:to>
                                        <p:strVal val="visible"/>
                                      </p:to>
                                    </p:set>
                                    <p:animEffect transition="in" filter="wipe(left)">
                                      <p:cBhvr>
                                        <p:cTn id="59" dur="500"/>
                                        <p:tgtEl>
                                          <p:spTgt spid="90"/>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94"/>
                                        </p:tgtEl>
                                        <p:attrNameLst>
                                          <p:attrName>style.visibility</p:attrName>
                                        </p:attrNameLst>
                                      </p:cBhvr>
                                      <p:to>
                                        <p:strVal val="visible"/>
                                      </p:to>
                                    </p:set>
                                    <p:animEffect transition="in" filter="wipe(left)">
                                      <p:cBhvr>
                                        <p:cTn id="64" dur="500"/>
                                        <p:tgtEl>
                                          <p:spTgt spid="94"/>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grpId="0" nodeType="clickEffect">
                                  <p:stCondLst>
                                    <p:cond delay="0"/>
                                  </p:stCondLst>
                                  <p:childTnLst>
                                    <p:set>
                                      <p:cBhvr>
                                        <p:cTn id="68" dur="1" fill="hold">
                                          <p:stCondLst>
                                            <p:cond delay="0"/>
                                          </p:stCondLst>
                                        </p:cTn>
                                        <p:tgtEl>
                                          <p:spTgt spid="31"/>
                                        </p:tgtEl>
                                        <p:attrNameLst>
                                          <p:attrName>style.visibility</p:attrName>
                                        </p:attrNameLst>
                                      </p:cBhvr>
                                      <p:to>
                                        <p:strVal val="visible"/>
                                      </p:to>
                                    </p:set>
                                    <p:animEffect transition="in" filter="wipe(down)">
                                      <p:cBhvr>
                                        <p:cTn id="6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P spid="91" grpId="0"/>
      <p:bldP spid="92" grpId="0"/>
      <p:bldP spid="93" grpId="0"/>
      <p:bldP spid="94" grpId="0"/>
      <p:bldP spid="31" grpId="0"/>
      <p:bldP spid="33"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Freeform 6"/>
          <p:cNvSpPr/>
          <p:nvPr/>
        </p:nvSpPr>
        <p:spPr bwMode="auto">
          <a:xfrm>
            <a:off x="1956041"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p>
        </p:txBody>
      </p:sp>
      <p:sp>
        <p:nvSpPr>
          <p:cNvPr id="5" name="Freeform 7"/>
          <p:cNvSpPr/>
          <p:nvPr/>
        </p:nvSpPr>
        <p:spPr bwMode="auto">
          <a:xfrm>
            <a:off x="1956041" y="2795742"/>
            <a:ext cx="313347" cy="592061"/>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005DA2"/>
          </a:solidFill>
          <a:ln>
            <a:noFill/>
          </a:ln>
        </p:spPr>
        <p:txBody>
          <a:bodyPr vert="horz" wrap="square" lIns="97021" tIns="48510" rIns="97021" bIns="48510" numCol="1" anchor="t" anchorCtr="0" compatLnSpc="1"/>
          <a:lstStyle/>
          <a:p>
            <a:endParaRPr lang="zh-CN" altLang="en-US"/>
          </a:p>
        </p:txBody>
      </p:sp>
      <p:sp>
        <p:nvSpPr>
          <p:cNvPr id="6" name="Freeform 8"/>
          <p:cNvSpPr/>
          <p:nvPr/>
        </p:nvSpPr>
        <p:spPr bwMode="auto">
          <a:xfrm>
            <a:off x="2358673"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p>
        </p:txBody>
      </p:sp>
      <p:sp>
        <p:nvSpPr>
          <p:cNvPr id="7" name="Freeform 9"/>
          <p:cNvSpPr/>
          <p:nvPr/>
        </p:nvSpPr>
        <p:spPr bwMode="auto">
          <a:xfrm>
            <a:off x="2759623"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p>
        </p:txBody>
      </p:sp>
      <p:sp>
        <p:nvSpPr>
          <p:cNvPr id="8" name="Freeform 10"/>
          <p:cNvSpPr/>
          <p:nvPr/>
        </p:nvSpPr>
        <p:spPr bwMode="auto">
          <a:xfrm>
            <a:off x="3157202" y="1458121"/>
            <a:ext cx="315029" cy="1929681"/>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p>
        </p:txBody>
      </p:sp>
      <p:sp>
        <p:nvSpPr>
          <p:cNvPr id="9" name="Freeform 11"/>
          <p:cNvSpPr/>
          <p:nvPr/>
        </p:nvSpPr>
        <p:spPr bwMode="auto">
          <a:xfrm>
            <a:off x="2358673" y="2392602"/>
            <a:ext cx="313347" cy="995202"/>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005DA2"/>
          </a:solidFill>
          <a:ln>
            <a:noFill/>
          </a:ln>
        </p:spPr>
        <p:txBody>
          <a:bodyPr vert="horz" wrap="square" lIns="97021" tIns="48510" rIns="97021" bIns="48510" numCol="1" anchor="t" anchorCtr="0" compatLnSpc="1"/>
          <a:lstStyle/>
          <a:p>
            <a:endParaRPr lang="zh-CN" altLang="en-US"/>
          </a:p>
        </p:txBody>
      </p:sp>
      <p:sp>
        <p:nvSpPr>
          <p:cNvPr id="10" name="Freeform 12"/>
          <p:cNvSpPr/>
          <p:nvPr/>
        </p:nvSpPr>
        <p:spPr bwMode="auto">
          <a:xfrm>
            <a:off x="2759623" y="1975962"/>
            <a:ext cx="315029" cy="1411839"/>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005DA2"/>
          </a:solidFill>
          <a:ln>
            <a:noFill/>
          </a:ln>
        </p:spPr>
        <p:txBody>
          <a:bodyPr vert="horz" wrap="square" lIns="97021" tIns="48510" rIns="97021" bIns="48510" numCol="1" anchor="t" anchorCtr="0" compatLnSpc="1"/>
          <a:lstStyle/>
          <a:p>
            <a:endParaRPr lang="zh-CN" altLang="en-US"/>
          </a:p>
        </p:txBody>
      </p:sp>
      <p:sp>
        <p:nvSpPr>
          <p:cNvPr id="11" name="Freeform 13"/>
          <p:cNvSpPr/>
          <p:nvPr/>
        </p:nvSpPr>
        <p:spPr bwMode="auto">
          <a:xfrm>
            <a:off x="3157202" y="1702706"/>
            <a:ext cx="315029" cy="1685098"/>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005DA2"/>
          </a:solidFill>
          <a:ln>
            <a:noFill/>
          </a:ln>
        </p:spPr>
        <p:txBody>
          <a:bodyPr vert="horz" wrap="square" lIns="97021" tIns="48510" rIns="97021" bIns="48510" numCol="1" anchor="t" anchorCtr="0" compatLnSpc="1"/>
          <a:lstStyle/>
          <a:p>
            <a:endParaRPr lang="zh-CN" altLang="en-US"/>
          </a:p>
        </p:txBody>
      </p:sp>
      <p:sp>
        <p:nvSpPr>
          <p:cNvPr id="12" name="Freeform 14"/>
          <p:cNvSpPr/>
          <p:nvPr/>
        </p:nvSpPr>
        <p:spPr bwMode="auto">
          <a:xfrm>
            <a:off x="4115769"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p>
        </p:txBody>
      </p:sp>
      <p:sp>
        <p:nvSpPr>
          <p:cNvPr id="13" name="Freeform 15"/>
          <p:cNvSpPr/>
          <p:nvPr/>
        </p:nvSpPr>
        <p:spPr bwMode="auto">
          <a:xfrm>
            <a:off x="4516719"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p>
        </p:txBody>
      </p:sp>
      <p:sp>
        <p:nvSpPr>
          <p:cNvPr id="14" name="Freeform 16"/>
          <p:cNvSpPr/>
          <p:nvPr/>
        </p:nvSpPr>
        <p:spPr bwMode="auto">
          <a:xfrm>
            <a:off x="4919352"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p>
        </p:txBody>
      </p:sp>
      <p:sp>
        <p:nvSpPr>
          <p:cNvPr id="15" name="Freeform 17"/>
          <p:cNvSpPr/>
          <p:nvPr/>
        </p:nvSpPr>
        <p:spPr bwMode="auto">
          <a:xfrm>
            <a:off x="532198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p>
        </p:txBody>
      </p:sp>
      <p:sp>
        <p:nvSpPr>
          <p:cNvPr id="16" name="Freeform 18"/>
          <p:cNvSpPr/>
          <p:nvPr/>
        </p:nvSpPr>
        <p:spPr bwMode="auto">
          <a:xfrm>
            <a:off x="4115769" y="3101050"/>
            <a:ext cx="313347" cy="286753"/>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005DA2"/>
          </a:solidFill>
          <a:ln>
            <a:noFill/>
          </a:ln>
        </p:spPr>
        <p:txBody>
          <a:bodyPr vert="horz" wrap="square" lIns="97021" tIns="48510" rIns="97021" bIns="48510" numCol="1" anchor="t" anchorCtr="0" compatLnSpc="1"/>
          <a:lstStyle/>
          <a:p>
            <a:endParaRPr lang="zh-CN" altLang="en-US"/>
          </a:p>
        </p:txBody>
      </p:sp>
      <p:sp>
        <p:nvSpPr>
          <p:cNvPr id="17" name="Freeform 19"/>
          <p:cNvSpPr/>
          <p:nvPr/>
        </p:nvSpPr>
        <p:spPr bwMode="auto">
          <a:xfrm>
            <a:off x="4516719" y="2401032"/>
            <a:ext cx="315029" cy="98677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005DA2"/>
          </a:solidFill>
          <a:ln>
            <a:noFill/>
          </a:ln>
        </p:spPr>
        <p:txBody>
          <a:bodyPr vert="horz" wrap="square" lIns="97021" tIns="48510" rIns="97021" bIns="48510" numCol="1" anchor="t" anchorCtr="0" compatLnSpc="1"/>
          <a:lstStyle/>
          <a:p>
            <a:endParaRPr lang="zh-CN" altLang="en-US"/>
          </a:p>
        </p:txBody>
      </p:sp>
      <p:sp>
        <p:nvSpPr>
          <p:cNvPr id="18" name="Freeform 20"/>
          <p:cNvSpPr/>
          <p:nvPr/>
        </p:nvSpPr>
        <p:spPr bwMode="auto">
          <a:xfrm>
            <a:off x="4919352" y="1702706"/>
            <a:ext cx="315029" cy="1685098"/>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005DA2"/>
          </a:solidFill>
          <a:ln>
            <a:noFill/>
          </a:ln>
        </p:spPr>
        <p:txBody>
          <a:bodyPr vert="horz" wrap="square" lIns="97021" tIns="48510" rIns="97021" bIns="48510" numCol="1" anchor="t" anchorCtr="0" compatLnSpc="1"/>
          <a:lstStyle/>
          <a:p>
            <a:endParaRPr lang="zh-CN" altLang="en-US"/>
          </a:p>
        </p:txBody>
      </p:sp>
      <p:sp>
        <p:nvSpPr>
          <p:cNvPr id="19" name="Freeform 21"/>
          <p:cNvSpPr/>
          <p:nvPr/>
        </p:nvSpPr>
        <p:spPr bwMode="auto">
          <a:xfrm>
            <a:off x="5321986" y="2647306"/>
            <a:ext cx="315029" cy="740498"/>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005DA2"/>
          </a:solidFill>
          <a:ln>
            <a:noFill/>
          </a:ln>
        </p:spPr>
        <p:txBody>
          <a:bodyPr vert="horz" wrap="square" lIns="97021" tIns="48510" rIns="97021" bIns="48510" numCol="1" anchor="t" anchorCtr="0" compatLnSpc="1"/>
          <a:lstStyle/>
          <a:p>
            <a:endParaRPr lang="zh-CN" altLang="en-US"/>
          </a:p>
        </p:txBody>
      </p:sp>
      <p:sp>
        <p:nvSpPr>
          <p:cNvPr id="20" name="Freeform 22"/>
          <p:cNvSpPr/>
          <p:nvPr/>
        </p:nvSpPr>
        <p:spPr bwMode="auto">
          <a:xfrm>
            <a:off x="6265392"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p>
        </p:txBody>
      </p:sp>
      <p:sp>
        <p:nvSpPr>
          <p:cNvPr id="21" name="Freeform 23"/>
          <p:cNvSpPr/>
          <p:nvPr/>
        </p:nvSpPr>
        <p:spPr bwMode="auto">
          <a:xfrm>
            <a:off x="6668025"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p>
        </p:txBody>
      </p:sp>
      <p:sp>
        <p:nvSpPr>
          <p:cNvPr id="22" name="Freeform 24"/>
          <p:cNvSpPr/>
          <p:nvPr/>
        </p:nvSpPr>
        <p:spPr bwMode="auto">
          <a:xfrm>
            <a:off x="7070655"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p>
        </p:txBody>
      </p:sp>
      <p:sp>
        <p:nvSpPr>
          <p:cNvPr id="23" name="Freeform 25"/>
          <p:cNvSpPr/>
          <p:nvPr/>
        </p:nvSpPr>
        <p:spPr bwMode="auto">
          <a:xfrm>
            <a:off x="747160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p>
        </p:txBody>
      </p:sp>
      <p:sp>
        <p:nvSpPr>
          <p:cNvPr id="24" name="Freeform 26"/>
          <p:cNvSpPr/>
          <p:nvPr/>
        </p:nvSpPr>
        <p:spPr bwMode="auto">
          <a:xfrm>
            <a:off x="7471606" y="1694269"/>
            <a:ext cx="315029" cy="1693532"/>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005DA2"/>
          </a:solidFill>
          <a:ln>
            <a:noFill/>
          </a:ln>
        </p:spPr>
        <p:txBody>
          <a:bodyPr vert="horz" wrap="square" lIns="97021" tIns="48510" rIns="97021" bIns="48510" numCol="1" anchor="t" anchorCtr="0" compatLnSpc="1"/>
          <a:lstStyle/>
          <a:p>
            <a:endParaRPr lang="zh-CN" altLang="en-US"/>
          </a:p>
        </p:txBody>
      </p:sp>
      <p:sp>
        <p:nvSpPr>
          <p:cNvPr id="25" name="Freeform 27"/>
          <p:cNvSpPr/>
          <p:nvPr/>
        </p:nvSpPr>
        <p:spPr bwMode="auto">
          <a:xfrm>
            <a:off x="7070655" y="2008015"/>
            <a:ext cx="313347" cy="1379790"/>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005DA2"/>
          </a:solidFill>
          <a:ln>
            <a:noFill/>
          </a:ln>
        </p:spPr>
        <p:txBody>
          <a:bodyPr vert="horz" wrap="square" lIns="97021" tIns="48510" rIns="97021" bIns="48510" numCol="1" anchor="t" anchorCtr="0" compatLnSpc="1"/>
          <a:lstStyle/>
          <a:p>
            <a:endParaRPr lang="zh-CN" altLang="en-US"/>
          </a:p>
        </p:txBody>
      </p:sp>
      <p:sp>
        <p:nvSpPr>
          <p:cNvPr id="26" name="Freeform 28"/>
          <p:cNvSpPr/>
          <p:nvPr/>
        </p:nvSpPr>
        <p:spPr bwMode="auto">
          <a:xfrm>
            <a:off x="6668025" y="2401032"/>
            <a:ext cx="313347" cy="98677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005DA2"/>
          </a:solidFill>
          <a:ln>
            <a:noFill/>
          </a:ln>
        </p:spPr>
        <p:txBody>
          <a:bodyPr vert="horz" wrap="square" lIns="97021" tIns="48510" rIns="97021" bIns="48510" numCol="1" anchor="t" anchorCtr="0" compatLnSpc="1"/>
          <a:lstStyle/>
          <a:p>
            <a:endParaRPr lang="zh-CN" altLang="en-US"/>
          </a:p>
        </p:txBody>
      </p:sp>
      <p:sp>
        <p:nvSpPr>
          <p:cNvPr id="27" name="Freeform 29"/>
          <p:cNvSpPr/>
          <p:nvPr/>
        </p:nvSpPr>
        <p:spPr bwMode="auto">
          <a:xfrm>
            <a:off x="6265392" y="2809237"/>
            <a:ext cx="315029" cy="578567"/>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005DA2"/>
          </a:solidFill>
          <a:ln>
            <a:noFill/>
          </a:ln>
        </p:spPr>
        <p:txBody>
          <a:bodyPr vert="horz" wrap="square" lIns="97021" tIns="48510" rIns="97021" bIns="48510" numCol="1" anchor="t" anchorCtr="0" compatLnSpc="1"/>
          <a:lstStyle/>
          <a:p>
            <a:endParaRPr lang="zh-CN" altLang="en-US"/>
          </a:p>
        </p:txBody>
      </p:sp>
      <p:sp>
        <p:nvSpPr>
          <p:cNvPr id="28" name="Freeform 30"/>
          <p:cNvSpPr/>
          <p:nvPr/>
        </p:nvSpPr>
        <p:spPr bwMode="auto">
          <a:xfrm>
            <a:off x="8531255" y="1458121"/>
            <a:ext cx="315029" cy="1929681"/>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p>
        </p:txBody>
      </p:sp>
      <p:sp>
        <p:nvSpPr>
          <p:cNvPr id="29" name="Freeform 31"/>
          <p:cNvSpPr/>
          <p:nvPr/>
        </p:nvSpPr>
        <p:spPr bwMode="auto">
          <a:xfrm>
            <a:off x="892883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p>
        </p:txBody>
      </p:sp>
      <p:sp>
        <p:nvSpPr>
          <p:cNvPr id="30" name="Freeform 32"/>
          <p:cNvSpPr/>
          <p:nvPr/>
        </p:nvSpPr>
        <p:spPr bwMode="auto">
          <a:xfrm>
            <a:off x="9331466"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p>
        </p:txBody>
      </p:sp>
      <p:sp>
        <p:nvSpPr>
          <p:cNvPr id="31" name="Freeform 33"/>
          <p:cNvSpPr/>
          <p:nvPr/>
        </p:nvSpPr>
        <p:spPr bwMode="auto">
          <a:xfrm>
            <a:off x="9734099"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p>
        </p:txBody>
      </p:sp>
      <p:sp>
        <p:nvSpPr>
          <p:cNvPr id="32" name="Freeform 34"/>
          <p:cNvSpPr/>
          <p:nvPr/>
        </p:nvSpPr>
        <p:spPr bwMode="auto">
          <a:xfrm>
            <a:off x="9734099" y="1712826"/>
            <a:ext cx="313347" cy="1674978"/>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005DA2"/>
          </a:solidFill>
          <a:ln>
            <a:noFill/>
          </a:ln>
        </p:spPr>
        <p:txBody>
          <a:bodyPr vert="horz" wrap="square" lIns="97021" tIns="48510" rIns="97021" bIns="48510" numCol="1" anchor="t" anchorCtr="0" compatLnSpc="1"/>
          <a:lstStyle/>
          <a:p>
            <a:endParaRPr lang="zh-CN" altLang="en-US"/>
          </a:p>
        </p:txBody>
      </p:sp>
      <p:sp>
        <p:nvSpPr>
          <p:cNvPr id="33" name="Freeform 35"/>
          <p:cNvSpPr/>
          <p:nvPr/>
        </p:nvSpPr>
        <p:spPr bwMode="auto">
          <a:xfrm>
            <a:off x="9331466" y="1859576"/>
            <a:ext cx="313347" cy="1528226"/>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005DA2"/>
          </a:solidFill>
          <a:ln>
            <a:noFill/>
          </a:ln>
        </p:spPr>
        <p:txBody>
          <a:bodyPr vert="horz" wrap="square" lIns="97021" tIns="48510" rIns="97021" bIns="48510" numCol="1" anchor="t" anchorCtr="0" compatLnSpc="1"/>
          <a:lstStyle/>
          <a:p>
            <a:endParaRPr lang="zh-CN" altLang="en-US"/>
          </a:p>
        </p:txBody>
      </p:sp>
      <p:sp>
        <p:nvSpPr>
          <p:cNvPr id="34" name="Freeform 36"/>
          <p:cNvSpPr/>
          <p:nvPr/>
        </p:nvSpPr>
        <p:spPr bwMode="auto">
          <a:xfrm>
            <a:off x="8928836" y="2976226"/>
            <a:ext cx="315029" cy="411575"/>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005DA2"/>
          </a:solidFill>
          <a:ln>
            <a:noFill/>
          </a:ln>
        </p:spPr>
        <p:txBody>
          <a:bodyPr vert="horz" wrap="square" lIns="97021" tIns="48510" rIns="97021" bIns="48510" numCol="1" anchor="t" anchorCtr="0" compatLnSpc="1"/>
          <a:lstStyle/>
          <a:p>
            <a:endParaRPr lang="zh-CN" altLang="en-US"/>
          </a:p>
        </p:txBody>
      </p:sp>
      <p:sp>
        <p:nvSpPr>
          <p:cNvPr id="35" name="Freeform 37"/>
          <p:cNvSpPr/>
          <p:nvPr/>
        </p:nvSpPr>
        <p:spPr bwMode="auto">
          <a:xfrm>
            <a:off x="8531255" y="2212112"/>
            <a:ext cx="315029" cy="1175690"/>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005DA2"/>
          </a:solidFill>
          <a:ln>
            <a:noFill/>
          </a:ln>
        </p:spPr>
        <p:txBody>
          <a:bodyPr vert="horz" wrap="square" lIns="97021" tIns="48510" rIns="97021" bIns="48510" numCol="1" anchor="t" anchorCtr="0" compatLnSpc="1"/>
          <a:lstStyle/>
          <a:p>
            <a:endParaRPr lang="zh-CN" altLang="en-US"/>
          </a:p>
        </p:txBody>
      </p:sp>
      <p:sp>
        <p:nvSpPr>
          <p:cNvPr id="36" name="Oval 38"/>
          <p:cNvSpPr>
            <a:spLocks noChangeArrowheads="1"/>
          </p:cNvSpPr>
          <p:nvPr/>
        </p:nvSpPr>
        <p:spPr bwMode="auto">
          <a:xfrm>
            <a:off x="2306449" y="3709476"/>
            <a:ext cx="795158" cy="798852"/>
          </a:xfrm>
          <a:prstGeom prst="ellipse">
            <a:avLst/>
          </a:prstGeom>
          <a:solidFill>
            <a:schemeClr val="bg1"/>
          </a:solidFill>
          <a:ln w="12700" cap="flat">
            <a:solidFill>
              <a:srgbClr val="005DA2"/>
            </a:solidFill>
            <a:prstDash val="solid"/>
            <a:miter lim="800000"/>
          </a:ln>
        </p:spPr>
        <p:txBody>
          <a:bodyPr vert="horz" wrap="square" lIns="97021" tIns="48510" rIns="97021" bIns="48510" numCol="1" anchor="t" anchorCtr="0" compatLnSpc="1"/>
          <a:lstStyle/>
          <a:p>
            <a:endParaRPr lang="zh-CN" altLang="en-US"/>
          </a:p>
        </p:txBody>
      </p:sp>
      <p:sp>
        <p:nvSpPr>
          <p:cNvPr id="37" name="Freeform 39"/>
          <p:cNvSpPr>
            <a:spLocks noEditPoints="1"/>
          </p:cNvSpPr>
          <p:nvPr/>
        </p:nvSpPr>
        <p:spPr bwMode="auto">
          <a:xfrm>
            <a:off x="2495678" y="3895070"/>
            <a:ext cx="421756" cy="427668"/>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005DA2"/>
          </a:solidFill>
          <a:ln>
            <a:noFill/>
          </a:ln>
        </p:spPr>
        <p:txBody>
          <a:bodyPr vert="horz" wrap="square" lIns="97021" tIns="48510" rIns="97021" bIns="48510" numCol="1" anchor="t" anchorCtr="0" compatLnSpc="1"/>
          <a:lstStyle/>
          <a:p>
            <a:endParaRPr lang="zh-CN" altLang="en-US"/>
          </a:p>
        </p:txBody>
      </p:sp>
      <p:sp>
        <p:nvSpPr>
          <p:cNvPr id="38" name="Oval 40"/>
          <p:cNvSpPr>
            <a:spLocks noChangeArrowheads="1"/>
          </p:cNvSpPr>
          <p:nvPr/>
        </p:nvSpPr>
        <p:spPr bwMode="auto">
          <a:xfrm>
            <a:off x="4475731" y="3709476"/>
            <a:ext cx="797845" cy="798852"/>
          </a:xfrm>
          <a:prstGeom prst="ellipse">
            <a:avLst/>
          </a:prstGeom>
          <a:solidFill>
            <a:schemeClr val="bg1"/>
          </a:solidFill>
          <a:ln w="12700" cap="flat">
            <a:solidFill>
              <a:srgbClr val="005DA2"/>
            </a:solidFill>
            <a:prstDash val="solid"/>
            <a:miter lim="800000"/>
          </a:ln>
        </p:spPr>
        <p:txBody>
          <a:bodyPr vert="horz" wrap="square" lIns="97021" tIns="48510" rIns="97021" bIns="48510" numCol="1" anchor="t" anchorCtr="0" compatLnSpc="1"/>
          <a:lstStyle/>
          <a:p>
            <a:endParaRPr lang="zh-CN" altLang="en-US"/>
          </a:p>
        </p:txBody>
      </p:sp>
      <p:sp>
        <p:nvSpPr>
          <p:cNvPr id="39" name="Oval 41"/>
          <p:cNvSpPr>
            <a:spLocks noChangeArrowheads="1"/>
          </p:cNvSpPr>
          <p:nvPr/>
        </p:nvSpPr>
        <p:spPr bwMode="auto">
          <a:xfrm>
            <a:off x="6634332" y="3709476"/>
            <a:ext cx="795158" cy="798852"/>
          </a:xfrm>
          <a:prstGeom prst="ellipse">
            <a:avLst/>
          </a:prstGeom>
          <a:solidFill>
            <a:schemeClr val="bg1"/>
          </a:solidFill>
          <a:ln w="12700" cap="flat">
            <a:solidFill>
              <a:srgbClr val="005DA2"/>
            </a:solidFill>
            <a:prstDash val="solid"/>
            <a:miter lim="800000"/>
          </a:ln>
        </p:spPr>
        <p:txBody>
          <a:bodyPr vert="horz" wrap="square" lIns="97021" tIns="48510" rIns="97021" bIns="48510" numCol="1" anchor="t" anchorCtr="0" compatLnSpc="1"/>
          <a:lstStyle/>
          <a:p>
            <a:endParaRPr lang="zh-CN" altLang="en-US"/>
          </a:p>
        </p:txBody>
      </p:sp>
      <p:sp>
        <p:nvSpPr>
          <p:cNvPr id="40" name="Oval 42"/>
          <p:cNvSpPr>
            <a:spLocks noChangeArrowheads="1"/>
          </p:cNvSpPr>
          <p:nvPr/>
        </p:nvSpPr>
        <p:spPr bwMode="auto">
          <a:xfrm>
            <a:off x="8874502" y="3709476"/>
            <a:ext cx="795158" cy="798852"/>
          </a:xfrm>
          <a:prstGeom prst="ellipse">
            <a:avLst/>
          </a:prstGeom>
          <a:solidFill>
            <a:schemeClr val="bg1"/>
          </a:solidFill>
          <a:ln w="12700" cap="flat">
            <a:solidFill>
              <a:srgbClr val="005DA2"/>
            </a:solidFill>
            <a:prstDash val="solid"/>
            <a:miter lim="800000"/>
          </a:ln>
        </p:spPr>
        <p:txBody>
          <a:bodyPr vert="horz" wrap="square" lIns="97021" tIns="48510" rIns="97021" bIns="48510" numCol="1" anchor="t" anchorCtr="0" compatLnSpc="1"/>
          <a:lstStyle/>
          <a:p>
            <a:endParaRPr lang="zh-CN" altLang="en-US"/>
          </a:p>
        </p:txBody>
      </p:sp>
      <p:sp>
        <p:nvSpPr>
          <p:cNvPr id="41" name="Freeform 43"/>
          <p:cNvSpPr>
            <a:spLocks noEditPoints="1"/>
          </p:cNvSpPr>
          <p:nvPr/>
        </p:nvSpPr>
        <p:spPr bwMode="auto">
          <a:xfrm>
            <a:off x="6864172" y="3975760"/>
            <a:ext cx="330420" cy="266288"/>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005DA2"/>
          </a:solidFill>
          <a:ln>
            <a:noFill/>
          </a:ln>
        </p:spPr>
        <p:txBody>
          <a:bodyPr vert="horz" wrap="square" lIns="97021" tIns="48510" rIns="97021" bIns="48510" numCol="1" anchor="t" anchorCtr="0" compatLnSpc="1"/>
          <a:lstStyle/>
          <a:p>
            <a:endParaRPr lang="zh-CN" altLang="en-US"/>
          </a:p>
        </p:txBody>
      </p:sp>
      <p:sp>
        <p:nvSpPr>
          <p:cNvPr id="42" name="Freeform 44"/>
          <p:cNvSpPr>
            <a:spLocks noEditPoints="1"/>
          </p:cNvSpPr>
          <p:nvPr/>
        </p:nvSpPr>
        <p:spPr bwMode="auto">
          <a:xfrm>
            <a:off x="4645470" y="3910705"/>
            <a:ext cx="456680" cy="398081"/>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005DA2"/>
          </a:solidFill>
          <a:ln>
            <a:noFill/>
          </a:ln>
        </p:spPr>
        <p:txBody>
          <a:bodyPr vert="horz" wrap="square" lIns="97021" tIns="48510" rIns="97021" bIns="48510" numCol="1" anchor="t" anchorCtr="0" compatLnSpc="1"/>
          <a:lstStyle/>
          <a:p>
            <a:endParaRPr lang="zh-CN" altLang="en-US"/>
          </a:p>
        </p:txBody>
      </p:sp>
      <p:sp>
        <p:nvSpPr>
          <p:cNvPr id="43" name="Freeform 45"/>
          <p:cNvSpPr>
            <a:spLocks noEditPoints="1"/>
          </p:cNvSpPr>
          <p:nvPr/>
        </p:nvSpPr>
        <p:spPr bwMode="auto">
          <a:xfrm>
            <a:off x="9102839" y="3918091"/>
            <a:ext cx="338482" cy="376562"/>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rgbClr val="005DA2"/>
          </a:solidFill>
          <a:ln>
            <a:noFill/>
          </a:ln>
        </p:spPr>
        <p:txBody>
          <a:bodyPr vert="horz" wrap="square" lIns="97021" tIns="48510" rIns="97021" bIns="48510" numCol="1" anchor="t" anchorCtr="0" compatLnSpc="1"/>
          <a:lstStyle/>
          <a:p>
            <a:endParaRPr lang="zh-CN" altLang="en-US"/>
          </a:p>
        </p:txBody>
      </p:sp>
      <p:sp>
        <p:nvSpPr>
          <p:cNvPr id="44" name="TextBox 43"/>
          <p:cNvSpPr txBox="1"/>
          <p:nvPr/>
        </p:nvSpPr>
        <p:spPr>
          <a:xfrm>
            <a:off x="1675009"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45" name="TextBox 44"/>
          <p:cNvSpPr txBox="1"/>
          <p:nvPr/>
        </p:nvSpPr>
        <p:spPr>
          <a:xfrm>
            <a:off x="2152582" y="4621962"/>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46" name="TextBox 45"/>
          <p:cNvSpPr txBox="1"/>
          <p:nvPr/>
        </p:nvSpPr>
        <p:spPr>
          <a:xfrm>
            <a:off x="3859528"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500" dirty="0" smtClean="0">
                <a:solidFill>
                  <a:schemeClr val="tx1">
                    <a:lumMod val="85000"/>
                    <a:lumOff val="15000"/>
                  </a:schemeClr>
                </a:solidFill>
                <a:latin typeface="微软雅黑" pitchFamily="34" charset="-122"/>
                <a:ea typeface="微软雅黑" pitchFamily="34" charset="-122"/>
              </a:rPr>
              <a:t>。您的内容打在这里，或者通过复制您的文本后。</a:t>
            </a:r>
            <a:endParaRPr lang="zh-CN" altLang="en-US" sz="1500" dirty="0">
              <a:solidFill>
                <a:schemeClr val="tx1">
                  <a:lumMod val="85000"/>
                  <a:lumOff val="15000"/>
                </a:schemeClr>
              </a:solidFill>
              <a:latin typeface="微软雅黑" pitchFamily="34" charset="-122"/>
              <a:ea typeface="微软雅黑" pitchFamily="34" charset="-122"/>
            </a:endParaRPr>
          </a:p>
        </p:txBody>
      </p:sp>
      <p:sp>
        <p:nvSpPr>
          <p:cNvPr id="47" name="TextBox 46"/>
          <p:cNvSpPr txBox="1"/>
          <p:nvPr/>
        </p:nvSpPr>
        <p:spPr>
          <a:xfrm>
            <a:off x="4337100"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48" name="TextBox 47"/>
          <p:cNvSpPr txBox="1"/>
          <p:nvPr/>
        </p:nvSpPr>
        <p:spPr>
          <a:xfrm>
            <a:off x="6014683"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49" name="TextBox 48"/>
          <p:cNvSpPr txBox="1"/>
          <p:nvPr/>
        </p:nvSpPr>
        <p:spPr>
          <a:xfrm>
            <a:off x="6492256"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50" name="TextBox 49"/>
          <p:cNvSpPr txBox="1"/>
          <p:nvPr/>
        </p:nvSpPr>
        <p:spPr>
          <a:xfrm>
            <a:off x="8253591" y="5046478"/>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51" name="TextBox 50"/>
          <p:cNvSpPr txBox="1"/>
          <p:nvPr/>
        </p:nvSpPr>
        <p:spPr>
          <a:xfrm>
            <a:off x="8731164"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52" name="文本框 2"/>
          <p:cNvSpPr txBox="1"/>
          <p:nvPr/>
        </p:nvSpPr>
        <p:spPr>
          <a:xfrm>
            <a:off x="67680" y="45418"/>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2"/>
                                        </p:tgtEl>
                                        <p:attrNameLst>
                                          <p:attrName>ppt_y</p:attrName>
                                        </p:attrNameLst>
                                      </p:cBhvr>
                                      <p:tavLst>
                                        <p:tav tm="0">
                                          <p:val>
                                            <p:strVal val="#ppt_y"/>
                                          </p:val>
                                        </p:tav>
                                        <p:tav tm="100000">
                                          <p:val>
                                            <p:strVal val="#ppt_y"/>
                                          </p:val>
                                        </p:tav>
                                      </p:tavLst>
                                    </p:anim>
                                    <p:anim calcmode="lin" valueType="num">
                                      <p:cBhvr>
                                        <p:cTn id="9" dur="5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2"/>
                                        </p:tgtEl>
                                      </p:cBhvr>
                                    </p:animEffect>
                                  </p:childTnLst>
                                </p:cTn>
                              </p:par>
                            </p:childTnLst>
                          </p:cTn>
                        </p:par>
                        <p:par>
                          <p:cTn id="12" fill="hold">
                            <p:stCondLst>
                              <p:cond delay="850"/>
                            </p:stCondLst>
                            <p:childTnLst>
                              <p:par>
                                <p:cTn id="13" presetID="45"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ppt_w</p:attrName>
                                        </p:attrNameLst>
                                      </p:cBhvr>
                                      <p:tavLst>
                                        <p:tav tm="0" fmla="#ppt_w*sin(2.5*pi*$)">
                                          <p:val>
                                            <p:fltVal val="0"/>
                                          </p:val>
                                        </p:tav>
                                        <p:tav tm="100000">
                                          <p:val>
                                            <p:fltVal val="1"/>
                                          </p:val>
                                        </p:tav>
                                      </p:tavLst>
                                    </p:anim>
                                    <p:anim calcmode="lin" valueType="num">
                                      <p:cBhvr>
                                        <p:cTn id="17" dur="500" fill="hold"/>
                                        <p:tgtEl>
                                          <p:spTgt spid="36"/>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anim calcmode="lin" valueType="num">
                                      <p:cBhvr>
                                        <p:cTn id="21" dur="500" fill="hold"/>
                                        <p:tgtEl>
                                          <p:spTgt spid="37"/>
                                        </p:tgtEl>
                                        <p:attrNameLst>
                                          <p:attrName>ppt_w</p:attrName>
                                        </p:attrNameLst>
                                      </p:cBhvr>
                                      <p:tavLst>
                                        <p:tav tm="0" fmla="#ppt_w*sin(2.5*pi*$)">
                                          <p:val>
                                            <p:fltVal val="0"/>
                                          </p:val>
                                        </p:tav>
                                        <p:tav tm="100000">
                                          <p:val>
                                            <p:fltVal val="1"/>
                                          </p:val>
                                        </p:tav>
                                      </p:tavLst>
                                    </p:anim>
                                    <p:anim calcmode="lin" valueType="num">
                                      <p:cBhvr>
                                        <p:cTn id="22" dur="500" fill="hold"/>
                                        <p:tgtEl>
                                          <p:spTgt spid="37"/>
                                        </p:tgtEl>
                                        <p:attrNameLst>
                                          <p:attrName>ppt_h</p:attrName>
                                        </p:attrNameLst>
                                      </p:cBhvr>
                                      <p:tavLst>
                                        <p:tav tm="0">
                                          <p:val>
                                            <p:strVal val="#ppt_h"/>
                                          </p:val>
                                        </p:tav>
                                        <p:tav tm="100000">
                                          <p:val>
                                            <p:strVal val="#ppt_h"/>
                                          </p:val>
                                        </p:tav>
                                      </p:tavLst>
                                    </p:anim>
                                  </p:childTnLst>
                                </p:cTn>
                              </p:par>
                            </p:childTnLst>
                          </p:cTn>
                        </p:par>
                        <p:par>
                          <p:cTn id="23" fill="hold">
                            <p:stCondLst>
                              <p:cond delay="1350"/>
                            </p:stCondLst>
                            <p:childTnLst>
                              <p:par>
                                <p:cTn id="24" presetID="47" presetClass="entr" presetSubtype="0" fill="hold" grpId="0" nodeType="after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fade">
                                      <p:cBhvr>
                                        <p:cTn id="26" dur="1000"/>
                                        <p:tgtEl>
                                          <p:spTgt spid="45"/>
                                        </p:tgtEl>
                                      </p:cBhvr>
                                    </p:animEffect>
                                    <p:anim calcmode="lin" valueType="num">
                                      <p:cBhvr>
                                        <p:cTn id="27" dur="1000" fill="hold"/>
                                        <p:tgtEl>
                                          <p:spTgt spid="45"/>
                                        </p:tgtEl>
                                        <p:attrNameLst>
                                          <p:attrName>ppt_x</p:attrName>
                                        </p:attrNameLst>
                                      </p:cBhvr>
                                      <p:tavLst>
                                        <p:tav tm="0">
                                          <p:val>
                                            <p:strVal val="#ppt_x"/>
                                          </p:val>
                                        </p:tav>
                                        <p:tav tm="100000">
                                          <p:val>
                                            <p:strVal val="#ppt_x"/>
                                          </p:val>
                                        </p:tav>
                                      </p:tavLst>
                                    </p:anim>
                                    <p:anim calcmode="lin" valueType="num">
                                      <p:cBhvr>
                                        <p:cTn id="28" dur="1000" fill="hold"/>
                                        <p:tgtEl>
                                          <p:spTgt spid="45"/>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1000"/>
                                        <p:tgtEl>
                                          <p:spTgt spid="44"/>
                                        </p:tgtEl>
                                      </p:cBhvr>
                                    </p:animEffect>
                                    <p:anim calcmode="lin" valueType="num">
                                      <p:cBhvr>
                                        <p:cTn id="32" dur="1000" fill="hold"/>
                                        <p:tgtEl>
                                          <p:spTgt spid="44"/>
                                        </p:tgtEl>
                                        <p:attrNameLst>
                                          <p:attrName>ppt_x</p:attrName>
                                        </p:attrNameLst>
                                      </p:cBhvr>
                                      <p:tavLst>
                                        <p:tav tm="0">
                                          <p:val>
                                            <p:strVal val="#ppt_x"/>
                                          </p:val>
                                        </p:tav>
                                        <p:tav tm="100000">
                                          <p:val>
                                            <p:strVal val="#ppt_x"/>
                                          </p:val>
                                        </p:tav>
                                      </p:tavLst>
                                    </p:anim>
                                    <p:anim calcmode="lin" valueType="num">
                                      <p:cBhvr>
                                        <p:cTn id="33" dur="1000" fill="hold"/>
                                        <p:tgtEl>
                                          <p:spTgt spid="44"/>
                                        </p:tgtEl>
                                        <p:attrNameLst>
                                          <p:attrName>ppt_y</p:attrName>
                                        </p:attrNameLst>
                                      </p:cBhvr>
                                      <p:tavLst>
                                        <p:tav tm="0">
                                          <p:val>
                                            <p:strVal val="#ppt_y-.1"/>
                                          </p:val>
                                        </p:tav>
                                        <p:tav tm="100000">
                                          <p:val>
                                            <p:strVal val="#ppt_y"/>
                                          </p:val>
                                        </p:tav>
                                      </p:tavLst>
                                    </p:anim>
                                  </p:childTnLst>
                                </p:cTn>
                              </p:par>
                              <p:par>
                                <p:cTn id="34" presetID="22" presetClass="entr" presetSubtype="4" fill="hold" grpId="0" nodeType="with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down)">
                                      <p:cBhvr>
                                        <p:cTn id="36" dur="500"/>
                                        <p:tgtEl>
                                          <p:spTgt spid="4"/>
                                        </p:tgtEl>
                                      </p:cBhvr>
                                    </p:animEffect>
                                  </p:childTnLst>
                                </p:cTn>
                              </p:par>
                              <p:par>
                                <p:cTn id="37" presetID="22" presetClass="entr" presetSubtype="4" fill="hold" grpId="0" nodeType="withEffect">
                                  <p:stCondLst>
                                    <p:cond delay="200"/>
                                  </p:stCondLst>
                                  <p:childTnLst>
                                    <p:set>
                                      <p:cBhvr>
                                        <p:cTn id="38" dur="1" fill="hold">
                                          <p:stCondLst>
                                            <p:cond delay="0"/>
                                          </p:stCondLst>
                                        </p:cTn>
                                        <p:tgtEl>
                                          <p:spTgt spid="6"/>
                                        </p:tgtEl>
                                        <p:attrNameLst>
                                          <p:attrName>style.visibility</p:attrName>
                                        </p:attrNameLst>
                                      </p:cBhvr>
                                      <p:to>
                                        <p:strVal val="visible"/>
                                      </p:to>
                                    </p:set>
                                    <p:animEffect transition="in" filter="wipe(down)">
                                      <p:cBhvr>
                                        <p:cTn id="39" dur="500"/>
                                        <p:tgtEl>
                                          <p:spTgt spid="6"/>
                                        </p:tgtEl>
                                      </p:cBhvr>
                                    </p:animEffect>
                                  </p:childTnLst>
                                </p:cTn>
                              </p:par>
                              <p:par>
                                <p:cTn id="40" presetID="22" presetClass="entr" presetSubtype="4" fill="hold" grpId="0" nodeType="withEffect">
                                  <p:stCondLst>
                                    <p:cond delay="400"/>
                                  </p:stCondLst>
                                  <p:childTnLst>
                                    <p:set>
                                      <p:cBhvr>
                                        <p:cTn id="41" dur="1" fill="hold">
                                          <p:stCondLst>
                                            <p:cond delay="0"/>
                                          </p:stCondLst>
                                        </p:cTn>
                                        <p:tgtEl>
                                          <p:spTgt spid="7"/>
                                        </p:tgtEl>
                                        <p:attrNameLst>
                                          <p:attrName>style.visibility</p:attrName>
                                        </p:attrNameLst>
                                      </p:cBhvr>
                                      <p:to>
                                        <p:strVal val="visible"/>
                                      </p:to>
                                    </p:set>
                                    <p:animEffect transition="in" filter="wipe(down)">
                                      <p:cBhvr>
                                        <p:cTn id="42" dur="500"/>
                                        <p:tgtEl>
                                          <p:spTgt spid="7"/>
                                        </p:tgtEl>
                                      </p:cBhvr>
                                    </p:animEffect>
                                  </p:childTnLst>
                                </p:cTn>
                              </p:par>
                              <p:par>
                                <p:cTn id="43" presetID="22" presetClass="entr" presetSubtype="4" fill="hold" grpId="0" nodeType="withEffect">
                                  <p:stCondLst>
                                    <p:cond delay="600"/>
                                  </p:stCondLst>
                                  <p:childTnLst>
                                    <p:set>
                                      <p:cBhvr>
                                        <p:cTn id="44" dur="1" fill="hold">
                                          <p:stCondLst>
                                            <p:cond delay="0"/>
                                          </p:stCondLst>
                                        </p:cTn>
                                        <p:tgtEl>
                                          <p:spTgt spid="8"/>
                                        </p:tgtEl>
                                        <p:attrNameLst>
                                          <p:attrName>style.visibility</p:attrName>
                                        </p:attrNameLst>
                                      </p:cBhvr>
                                      <p:to>
                                        <p:strVal val="visible"/>
                                      </p:to>
                                    </p:set>
                                    <p:animEffect transition="in" filter="wipe(down)">
                                      <p:cBhvr>
                                        <p:cTn id="45" dur="500"/>
                                        <p:tgtEl>
                                          <p:spTgt spid="8"/>
                                        </p:tgtEl>
                                      </p:cBhvr>
                                    </p:animEffect>
                                  </p:childTnLst>
                                </p:cTn>
                              </p:par>
                            </p:childTnLst>
                          </p:cTn>
                        </p:par>
                        <p:par>
                          <p:cTn id="46" fill="hold">
                            <p:stCondLst>
                              <p:cond delay="2450"/>
                            </p:stCondLst>
                            <p:childTnLst>
                              <p:par>
                                <p:cTn id="47" presetID="22" presetClass="entr" presetSubtype="4"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down)">
                                      <p:cBhvr>
                                        <p:cTn id="49" dur="500"/>
                                        <p:tgtEl>
                                          <p:spTgt spid="5"/>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down)">
                                      <p:cBhvr>
                                        <p:cTn id="52" dur="500"/>
                                        <p:tgtEl>
                                          <p:spTgt spid="9"/>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down)">
                                      <p:cBhvr>
                                        <p:cTn id="55" dur="500"/>
                                        <p:tgtEl>
                                          <p:spTgt spid="10"/>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wipe(down)">
                                      <p:cBhvr>
                                        <p:cTn id="58" dur="500"/>
                                        <p:tgtEl>
                                          <p:spTgt spid="11"/>
                                        </p:tgtEl>
                                      </p:cBhvr>
                                    </p:animEffect>
                                  </p:childTnLst>
                                </p:cTn>
                              </p:par>
                            </p:childTnLst>
                          </p:cTn>
                        </p:par>
                        <p:par>
                          <p:cTn id="59" fill="hold">
                            <p:stCondLst>
                              <p:cond delay="2950"/>
                            </p:stCondLst>
                            <p:childTnLst>
                              <p:par>
                                <p:cTn id="60" presetID="45" presetClass="entr" presetSubtype="0" fill="hold" grpId="0" nodeType="afterEffect">
                                  <p:stCondLst>
                                    <p:cond delay="0"/>
                                  </p:stCondLst>
                                  <p:childTnLst>
                                    <p:set>
                                      <p:cBhvr>
                                        <p:cTn id="61" dur="1" fill="hold">
                                          <p:stCondLst>
                                            <p:cond delay="0"/>
                                          </p:stCondLst>
                                        </p:cTn>
                                        <p:tgtEl>
                                          <p:spTgt spid="38"/>
                                        </p:tgtEl>
                                        <p:attrNameLst>
                                          <p:attrName>style.visibility</p:attrName>
                                        </p:attrNameLst>
                                      </p:cBhvr>
                                      <p:to>
                                        <p:strVal val="visible"/>
                                      </p:to>
                                    </p:set>
                                    <p:animEffect transition="in" filter="fade">
                                      <p:cBhvr>
                                        <p:cTn id="62" dur="500"/>
                                        <p:tgtEl>
                                          <p:spTgt spid="38"/>
                                        </p:tgtEl>
                                      </p:cBhvr>
                                    </p:animEffect>
                                    <p:anim calcmode="lin" valueType="num">
                                      <p:cBhvr>
                                        <p:cTn id="63" dur="500" fill="hold"/>
                                        <p:tgtEl>
                                          <p:spTgt spid="38"/>
                                        </p:tgtEl>
                                        <p:attrNameLst>
                                          <p:attrName>ppt_w</p:attrName>
                                        </p:attrNameLst>
                                      </p:cBhvr>
                                      <p:tavLst>
                                        <p:tav tm="0" fmla="#ppt_w*sin(2.5*pi*$)">
                                          <p:val>
                                            <p:fltVal val="0"/>
                                          </p:val>
                                        </p:tav>
                                        <p:tav tm="100000">
                                          <p:val>
                                            <p:fltVal val="1"/>
                                          </p:val>
                                        </p:tav>
                                      </p:tavLst>
                                    </p:anim>
                                    <p:anim calcmode="lin" valueType="num">
                                      <p:cBhvr>
                                        <p:cTn id="64" dur="500" fill="hold"/>
                                        <p:tgtEl>
                                          <p:spTgt spid="38"/>
                                        </p:tgtEl>
                                        <p:attrNameLst>
                                          <p:attrName>ppt_h</p:attrName>
                                        </p:attrNameLst>
                                      </p:cBhvr>
                                      <p:tavLst>
                                        <p:tav tm="0">
                                          <p:val>
                                            <p:strVal val="#ppt_h"/>
                                          </p:val>
                                        </p:tav>
                                        <p:tav tm="100000">
                                          <p:val>
                                            <p:strVal val="#ppt_h"/>
                                          </p:val>
                                        </p:tav>
                                      </p:tavLst>
                                    </p:anim>
                                  </p:childTnLst>
                                </p:cTn>
                              </p:par>
                              <p:par>
                                <p:cTn id="65" presetID="45" presetClass="entr" presetSubtype="0" fill="hold" grpId="0" nodeType="with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fade">
                                      <p:cBhvr>
                                        <p:cTn id="67" dur="500"/>
                                        <p:tgtEl>
                                          <p:spTgt spid="42"/>
                                        </p:tgtEl>
                                      </p:cBhvr>
                                    </p:animEffect>
                                    <p:anim calcmode="lin" valueType="num">
                                      <p:cBhvr>
                                        <p:cTn id="68" dur="500" fill="hold"/>
                                        <p:tgtEl>
                                          <p:spTgt spid="42"/>
                                        </p:tgtEl>
                                        <p:attrNameLst>
                                          <p:attrName>ppt_w</p:attrName>
                                        </p:attrNameLst>
                                      </p:cBhvr>
                                      <p:tavLst>
                                        <p:tav tm="0" fmla="#ppt_w*sin(2.5*pi*$)">
                                          <p:val>
                                            <p:fltVal val="0"/>
                                          </p:val>
                                        </p:tav>
                                        <p:tav tm="100000">
                                          <p:val>
                                            <p:fltVal val="1"/>
                                          </p:val>
                                        </p:tav>
                                      </p:tavLst>
                                    </p:anim>
                                    <p:anim calcmode="lin" valueType="num">
                                      <p:cBhvr>
                                        <p:cTn id="69" dur="500" fill="hold"/>
                                        <p:tgtEl>
                                          <p:spTgt spid="42"/>
                                        </p:tgtEl>
                                        <p:attrNameLst>
                                          <p:attrName>ppt_h</p:attrName>
                                        </p:attrNameLst>
                                      </p:cBhvr>
                                      <p:tavLst>
                                        <p:tav tm="0">
                                          <p:val>
                                            <p:strVal val="#ppt_h"/>
                                          </p:val>
                                        </p:tav>
                                        <p:tav tm="100000">
                                          <p:val>
                                            <p:strVal val="#ppt_h"/>
                                          </p:val>
                                        </p:tav>
                                      </p:tavLst>
                                    </p:anim>
                                  </p:childTnLst>
                                </p:cTn>
                              </p:par>
                            </p:childTnLst>
                          </p:cTn>
                        </p:par>
                        <p:par>
                          <p:cTn id="70" fill="hold">
                            <p:stCondLst>
                              <p:cond delay="3450"/>
                            </p:stCondLst>
                            <p:childTnLst>
                              <p:par>
                                <p:cTn id="71" presetID="47" presetClass="entr" presetSubtype="0" fill="hold" grpId="0" nodeType="afterEffect">
                                  <p:stCondLst>
                                    <p:cond delay="0"/>
                                  </p:stCondLst>
                                  <p:childTnLst>
                                    <p:set>
                                      <p:cBhvr>
                                        <p:cTn id="72" dur="1" fill="hold">
                                          <p:stCondLst>
                                            <p:cond delay="0"/>
                                          </p:stCondLst>
                                        </p:cTn>
                                        <p:tgtEl>
                                          <p:spTgt spid="47"/>
                                        </p:tgtEl>
                                        <p:attrNameLst>
                                          <p:attrName>style.visibility</p:attrName>
                                        </p:attrNameLst>
                                      </p:cBhvr>
                                      <p:to>
                                        <p:strVal val="visible"/>
                                      </p:to>
                                    </p:set>
                                    <p:animEffect transition="in" filter="fade">
                                      <p:cBhvr>
                                        <p:cTn id="73" dur="1000"/>
                                        <p:tgtEl>
                                          <p:spTgt spid="47"/>
                                        </p:tgtEl>
                                      </p:cBhvr>
                                    </p:animEffect>
                                    <p:anim calcmode="lin" valueType="num">
                                      <p:cBhvr>
                                        <p:cTn id="74" dur="1000" fill="hold"/>
                                        <p:tgtEl>
                                          <p:spTgt spid="47"/>
                                        </p:tgtEl>
                                        <p:attrNameLst>
                                          <p:attrName>ppt_x</p:attrName>
                                        </p:attrNameLst>
                                      </p:cBhvr>
                                      <p:tavLst>
                                        <p:tav tm="0">
                                          <p:val>
                                            <p:strVal val="#ppt_x"/>
                                          </p:val>
                                        </p:tav>
                                        <p:tav tm="100000">
                                          <p:val>
                                            <p:strVal val="#ppt_x"/>
                                          </p:val>
                                        </p:tav>
                                      </p:tavLst>
                                    </p:anim>
                                    <p:anim calcmode="lin" valueType="num">
                                      <p:cBhvr>
                                        <p:cTn id="75" dur="1000" fill="hold"/>
                                        <p:tgtEl>
                                          <p:spTgt spid="47"/>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46"/>
                                        </p:tgtEl>
                                        <p:attrNameLst>
                                          <p:attrName>style.visibility</p:attrName>
                                        </p:attrNameLst>
                                      </p:cBhvr>
                                      <p:to>
                                        <p:strVal val="visible"/>
                                      </p:to>
                                    </p:set>
                                    <p:animEffect transition="in" filter="fade">
                                      <p:cBhvr>
                                        <p:cTn id="78" dur="1000"/>
                                        <p:tgtEl>
                                          <p:spTgt spid="46"/>
                                        </p:tgtEl>
                                      </p:cBhvr>
                                    </p:animEffect>
                                    <p:anim calcmode="lin" valueType="num">
                                      <p:cBhvr>
                                        <p:cTn id="79" dur="1000" fill="hold"/>
                                        <p:tgtEl>
                                          <p:spTgt spid="46"/>
                                        </p:tgtEl>
                                        <p:attrNameLst>
                                          <p:attrName>ppt_x</p:attrName>
                                        </p:attrNameLst>
                                      </p:cBhvr>
                                      <p:tavLst>
                                        <p:tav tm="0">
                                          <p:val>
                                            <p:strVal val="#ppt_x"/>
                                          </p:val>
                                        </p:tav>
                                        <p:tav tm="100000">
                                          <p:val>
                                            <p:strVal val="#ppt_x"/>
                                          </p:val>
                                        </p:tav>
                                      </p:tavLst>
                                    </p:anim>
                                    <p:anim calcmode="lin" valueType="num">
                                      <p:cBhvr>
                                        <p:cTn id="80" dur="1000" fill="hold"/>
                                        <p:tgtEl>
                                          <p:spTgt spid="46"/>
                                        </p:tgtEl>
                                        <p:attrNameLst>
                                          <p:attrName>ppt_y</p:attrName>
                                        </p:attrNameLst>
                                      </p:cBhvr>
                                      <p:tavLst>
                                        <p:tav tm="0">
                                          <p:val>
                                            <p:strVal val="#ppt_y-.1"/>
                                          </p:val>
                                        </p:tav>
                                        <p:tav tm="100000">
                                          <p:val>
                                            <p:strVal val="#ppt_y"/>
                                          </p:val>
                                        </p:tav>
                                      </p:tavLst>
                                    </p:anim>
                                  </p:childTnLst>
                                </p:cTn>
                              </p:par>
                              <p:par>
                                <p:cTn id="81" presetID="22" presetClass="entr" presetSubtype="4" fill="hold" grpId="0" nodeType="withEffect">
                                  <p:stCondLst>
                                    <p:cond delay="0"/>
                                  </p:stCondLst>
                                  <p:childTnLst>
                                    <p:set>
                                      <p:cBhvr>
                                        <p:cTn id="82" dur="1" fill="hold">
                                          <p:stCondLst>
                                            <p:cond delay="0"/>
                                          </p:stCondLst>
                                        </p:cTn>
                                        <p:tgtEl>
                                          <p:spTgt spid="12"/>
                                        </p:tgtEl>
                                        <p:attrNameLst>
                                          <p:attrName>style.visibility</p:attrName>
                                        </p:attrNameLst>
                                      </p:cBhvr>
                                      <p:to>
                                        <p:strVal val="visible"/>
                                      </p:to>
                                    </p:set>
                                    <p:animEffect transition="in" filter="wipe(down)">
                                      <p:cBhvr>
                                        <p:cTn id="83" dur="500"/>
                                        <p:tgtEl>
                                          <p:spTgt spid="12"/>
                                        </p:tgtEl>
                                      </p:cBhvr>
                                    </p:animEffect>
                                  </p:childTnLst>
                                </p:cTn>
                              </p:par>
                              <p:par>
                                <p:cTn id="84" presetID="22" presetClass="entr" presetSubtype="4" fill="hold" grpId="0" nodeType="withEffect">
                                  <p:stCondLst>
                                    <p:cond delay="200"/>
                                  </p:stCondLst>
                                  <p:childTnLst>
                                    <p:set>
                                      <p:cBhvr>
                                        <p:cTn id="85" dur="1" fill="hold">
                                          <p:stCondLst>
                                            <p:cond delay="0"/>
                                          </p:stCondLst>
                                        </p:cTn>
                                        <p:tgtEl>
                                          <p:spTgt spid="13"/>
                                        </p:tgtEl>
                                        <p:attrNameLst>
                                          <p:attrName>style.visibility</p:attrName>
                                        </p:attrNameLst>
                                      </p:cBhvr>
                                      <p:to>
                                        <p:strVal val="visible"/>
                                      </p:to>
                                    </p:set>
                                    <p:animEffect transition="in" filter="wipe(down)">
                                      <p:cBhvr>
                                        <p:cTn id="86" dur="500"/>
                                        <p:tgtEl>
                                          <p:spTgt spid="13"/>
                                        </p:tgtEl>
                                      </p:cBhvr>
                                    </p:animEffect>
                                  </p:childTnLst>
                                </p:cTn>
                              </p:par>
                              <p:par>
                                <p:cTn id="87" presetID="22" presetClass="entr" presetSubtype="4" fill="hold" grpId="0" nodeType="withEffect">
                                  <p:stCondLst>
                                    <p:cond delay="400"/>
                                  </p:stCondLst>
                                  <p:childTnLst>
                                    <p:set>
                                      <p:cBhvr>
                                        <p:cTn id="88" dur="1" fill="hold">
                                          <p:stCondLst>
                                            <p:cond delay="0"/>
                                          </p:stCondLst>
                                        </p:cTn>
                                        <p:tgtEl>
                                          <p:spTgt spid="14"/>
                                        </p:tgtEl>
                                        <p:attrNameLst>
                                          <p:attrName>style.visibility</p:attrName>
                                        </p:attrNameLst>
                                      </p:cBhvr>
                                      <p:to>
                                        <p:strVal val="visible"/>
                                      </p:to>
                                    </p:set>
                                    <p:animEffect transition="in" filter="wipe(down)">
                                      <p:cBhvr>
                                        <p:cTn id="89" dur="500"/>
                                        <p:tgtEl>
                                          <p:spTgt spid="14"/>
                                        </p:tgtEl>
                                      </p:cBhvr>
                                    </p:animEffect>
                                  </p:childTnLst>
                                </p:cTn>
                              </p:par>
                              <p:par>
                                <p:cTn id="90" presetID="22" presetClass="entr" presetSubtype="4" fill="hold" grpId="0" nodeType="withEffect">
                                  <p:stCondLst>
                                    <p:cond delay="600"/>
                                  </p:stCondLst>
                                  <p:childTnLst>
                                    <p:set>
                                      <p:cBhvr>
                                        <p:cTn id="91" dur="1" fill="hold">
                                          <p:stCondLst>
                                            <p:cond delay="0"/>
                                          </p:stCondLst>
                                        </p:cTn>
                                        <p:tgtEl>
                                          <p:spTgt spid="15"/>
                                        </p:tgtEl>
                                        <p:attrNameLst>
                                          <p:attrName>style.visibility</p:attrName>
                                        </p:attrNameLst>
                                      </p:cBhvr>
                                      <p:to>
                                        <p:strVal val="visible"/>
                                      </p:to>
                                    </p:set>
                                    <p:animEffect transition="in" filter="wipe(down)">
                                      <p:cBhvr>
                                        <p:cTn id="92" dur="500"/>
                                        <p:tgtEl>
                                          <p:spTgt spid="15"/>
                                        </p:tgtEl>
                                      </p:cBhvr>
                                    </p:animEffect>
                                  </p:childTnLst>
                                </p:cTn>
                              </p:par>
                            </p:childTnLst>
                          </p:cTn>
                        </p:par>
                        <p:par>
                          <p:cTn id="93" fill="hold">
                            <p:stCondLst>
                              <p:cond delay="4550"/>
                            </p:stCondLst>
                            <p:childTnLst>
                              <p:par>
                                <p:cTn id="94" presetID="22" presetClass="entr" presetSubtype="4" fill="hold" grpId="0" nodeType="afterEffect">
                                  <p:stCondLst>
                                    <p:cond delay="0"/>
                                  </p:stCondLst>
                                  <p:childTnLst>
                                    <p:set>
                                      <p:cBhvr>
                                        <p:cTn id="95" dur="1" fill="hold">
                                          <p:stCondLst>
                                            <p:cond delay="0"/>
                                          </p:stCondLst>
                                        </p:cTn>
                                        <p:tgtEl>
                                          <p:spTgt spid="16"/>
                                        </p:tgtEl>
                                        <p:attrNameLst>
                                          <p:attrName>style.visibility</p:attrName>
                                        </p:attrNameLst>
                                      </p:cBhvr>
                                      <p:to>
                                        <p:strVal val="visible"/>
                                      </p:to>
                                    </p:set>
                                    <p:animEffect transition="in" filter="wipe(down)">
                                      <p:cBhvr>
                                        <p:cTn id="96" dur="500"/>
                                        <p:tgtEl>
                                          <p:spTgt spid="16"/>
                                        </p:tgtEl>
                                      </p:cBhvr>
                                    </p:animEffect>
                                  </p:childTnLst>
                                </p:cTn>
                              </p:par>
                              <p:par>
                                <p:cTn id="97" presetID="22" presetClass="entr" presetSubtype="4" fill="hold" grpId="0" nodeType="withEffect">
                                  <p:stCondLst>
                                    <p:cond delay="0"/>
                                  </p:stCondLst>
                                  <p:childTnLst>
                                    <p:set>
                                      <p:cBhvr>
                                        <p:cTn id="98" dur="1" fill="hold">
                                          <p:stCondLst>
                                            <p:cond delay="0"/>
                                          </p:stCondLst>
                                        </p:cTn>
                                        <p:tgtEl>
                                          <p:spTgt spid="17"/>
                                        </p:tgtEl>
                                        <p:attrNameLst>
                                          <p:attrName>style.visibility</p:attrName>
                                        </p:attrNameLst>
                                      </p:cBhvr>
                                      <p:to>
                                        <p:strVal val="visible"/>
                                      </p:to>
                                    </p:set>
                                    <p:animEffect transition="in" filter="wipe(down)">
                                      <p:cBhvr>
                                        <p:cTn id="99" dur="500"/>
                                        <p:tgtEl>
                                          <p:spTgt spid="17"/>
                                        </p:tgtEl>
                                      </p:cBhvr>
                                    </p:animEffect>
                                  </p:childTnLst>
                                </p:cTn>
                              </p:par>
                              <p:par>
                                <p:cTn id="100" presetID="22" presetClass="entr" presetSubtype="4" fill="hold" grpId="0" nodeType="withEffect">
                                  <p:stCondLst>
                                    <p:cond delay="0"/>
                                  </p:stCondLst>
                                  <p:childTnLst>
                                    <p:set>
                                      <p:cBhvr>
                                        <p:cTn id="101" dur="1" fill="hold">
                                          <p:stCondLst>
                                            <p:cond delay="0"/>
                                          </p:stCondLst>
                                        </p:cTn>
                                        <p:tgtEl>
                                          <p:spTgt spid="18"/>
                                        </p:tgtEl>
                                        <p:attrNameLst>
                                          <p:attrName>style.visibility</p:attrName>
                                        </p:attrNameLst>
                                      </p:cBhvr>
                                      <p:to>
                                        <p:strVal val="visible"/>
                                      </p:to>
                                    </p:set>
                                    <p:animEffect transition="in" filter="wipe(down)">
                                      <p:cBhvr>
                                        <p:cTn id="102" dur="500"/>
                                        <p:tgtEl>
                                          <p:spTgt spid="18"/>
                                        </p:tgtEl>
                                      </p:cBhvr>
                                    </p:animEffect>
                                  </p:childTnLst>
                                </p:cTn>
                              </p:par>
                              <p:par>
                                <p:cTn id="103" presetID="22" presetClass="entr" presetSubtype="4" fill="hold" grpId="0" nodeType="withEffect">
                                  <p:stCondLst>
                                    <p:cond delay="0"/>
                                  </p:stCondLst>
                                  <p:childTnLst>
                                    <p:set>
                                      <p:cBhvr>
                                        <p:cTn id="104" dur="1" fill="hold">
                                          <p:stCondLst>
                                            <p:cond delay="0"/>
                                          </p:stCondLst>
                                        </p:cTn>
                                        <p:tgtEl>
                                          <p:spTgt spid="19"/>
                                        </p:tgtEl>
                                        <p:attrNameLst>
                                          <p:attrName>style.visibility</p:attrName>
                                        </p:attrNameLst>
                                      </p:cBhvr>
                                      <p:to>
                                        <p:strVal val="visible"/>
                                      </p:to>
                                    </p:set>
                                    <p:animEffect transition="in" filter="wipe(down)">
                                      <p:cBhvr>
                                        <p:cTn id="105" dur="500"/>
                                        <p:tgtEl>
                                          <p:spTgt spid="19"/>
                                        </p:tgtEl>
                                      </p:cBhvr>
                                    </p:animEffect>
                                  </p:childTnLst>
                                </p:cTn>
                              </p:par>
                            </p:childTnLst>
                          </p:cTn>
                        </p:par>
                        <p:par>
                          <p:cTn id="106" fill="hold">
                            <p:stCondLst>
                              <p:cond delay="5050"/>
                            </p:stCondLst>
                            <p:childTnLst>
                              <p:par>
                                <p:cTn id="107" presetID="45" presetClass="entr" presetSubtype="0" fill="hold" grpId="0" nodeType="afterEffect">
                                  <p:stCondLst>
                                    <p:cond delay="0"/>
                                  </p:stCondLst>
                                  <p:childTnLst>
                                    <p:set>
                                      <p:cBhvr>
                                        <p:cTn id="108" dur="1" fill="hold">
                                          <p:stCondLst>
                                            <p:cond delay="0"/>
                                          </p:stCondLst>
                                        </p:cTn>
                                        <p:tgtEl>
                                          <p:spTgt spid="39"/>
                                        </p:tgtEl>
                                        <p:attrNameLst>
                                          <p:attrName>style.visibility</p:attrName>
                                        </p:attrNameLst>
                                      </p:cBhvr>
                                      <p:to>
                                        <p:strVal val="visible"/>
                                      </p:to>
                                    </p:set>
                                    <p:animEffect transition="in" filter="fade">
                                      <p:cBhvr>
                                        <p:cTn id="109" dur="500"/>
                                        <p:tgtEl>
                                          <p:spTgt spid="39"/>
                                        </p:tgtEl>
                                      </p:cBhvr>
                                    </p:animEffect>
                                    <p:anim calcmode="lin" valueType="num">
                                      <p:cBhvr>
                                        <p:cTn id="110" dur="500" fill="hold"/>
                                        <p:tgtEl>
                                          <p:spTgt spid="39"/>
                                        </p:tgtEl>
                                        <p:attrNameLst>
                                          <p:attrName>ppt_w</p:attrName>
                                        </p:attrNameLst>
                                      </p:cBhvr>
                                      <p:tavLst>
                                        <p:tav tm="0" fmla="#ppt_w*sin(2.5*pi*$)">
                                          <p:val>
                                            <p:fltVal val="0"/>
                                          </p:val>
                                        </p:tav>
                                        <p:tav tm="100000">
                                          <p:val>
                                            <p:fltVal val="1"/>
                                          </p:val>
                                        </p:tav>
                                      </p:tavLst>
                                    </p:anim>
                                    <p:anim calcmode="lin" valueType="num">
                                      <p:cBhvr>
                                        <p:cTn id="111" dur="500" fill="hold"/>
                                        <p:tgtEl>
                                          <p:spTgt spid="39"/>
                                        </p:tgtEl>
                                        <p:attrNameLst>
                                          <p:attrName>ppt_h</p:attrName>
                                        </p:attrNameLst>
                                      </p:cBhvr>
                                      <p:tavLst>
                                        <p:tav tm="0">
                                          <p:val>
                                            <p:strVal val="#ppt_h"/>
                                          </p:val>
                                        </p:tav>
                                        <p:tav tm="100000">
                                          <p:val>
                                            <p:strVal val="#ppt_h"/>
                                          </p:val>
                                        </p:tav>
                                      </p:tavLst>
                                    </p:anim>
                                  </p:childTnLst>
                                </p:cTn>
                              </p:par>
                              <p:par>
                                <p:cTn id="112" presetID="45" presetClass="entr" presetSubtype="0" fill="hold" grpId="0" nodeType="withEffect">
                                  <p:stCondLst>
                                    <p:cond delay="0"/>
                                  </p:stCondLst>
                                  <p:childTnLst>
                                    <p:set>
                                      <p:cBhvr>
                                        <p:cTn id="113" dur="1" fill="hold">
                                          <p:stCondLst>
                                            <p:cond delay="0"/>
                                          </p:stCondLst>
                                        </p:cTn>
                                        <p:tgtEl>
                                          <p:spTgt spid="41"/>
                                        </p:tgtEl>
                                        <p:attrNameLst>
                                          <p:attrName>style.visibility</p:attrName>
                                        </p:attrNameLst>
                                      </p:cBhvr>
                                      <p:to>
                                        <p:strVal val="visible"/>
                                      </p:to>
                                    </p:set>
                                    <p:animEffect transition="in" filter="fade">
                                      <p:cBhvr>
                                        <p:cTn id="114" dur="500"/>
                                        <p:tgtEl>
                                          <p:spTgt spid="41"/>
                                        </p:tgtEl>
                                      </p:cBhvr>
                                    </p:animEffect>
                                    <p:anim calcmode="lin" valueType="num">
                                      <p:cBhvr>
                                        <p:cTn id="115" dur="500" fill="hold"/>
                                        <p:tgtEl>
                                          <p:spTgt spid="41"/>
                                        </p:tgtEl>
                                        <p:attrNameLst>
                                          <p:attrName>ppt_w</p:attrName>
                                        </p:attrNameLst>
                                      </p:cBhvr>
                                      <p:tavLst>
                                        <p:tav tm="0" fmla="#ppt_w*sin(2.5*pi*$)">
                                          <p:val>
                                            <p:fltVal val="0"/>
                                          </p:val>
                                        </p:tav>
                                        <p:tav tm="100000">
                                          <p:val>
                                            <p:fltVal val="1"/>
                                          </p:val>
                                        </p:tav>
                                      </p:tavLst>
                                    </p:anim>
                                    <p:anim calcmode="lin" valueType="num">
                                      <p:cBhvr>
                                        <p:cTn id="116" dur="500" fill="hold"/>
                                        <p:tgtEl>
                                          <p:spTgt spid="41"/>
                                        </p:tgtEl>
                                        <p:attrNameLst>
                                          <p:attrName>ppt_h</p:attrName>
                                        </p:attrNameLst>
                                      </p:cBhvr>
                                      <p:tavLst>
                                        <p:tav tm="0">
                                          <p:val>
                                            <p:strVal val="#ppt_h"/>
                                          </p:val>
                                        </p:tav>
                                        <p:tav tm="100000">
                                          <p:val>
                                            <p:strVal val="#ppt_h"/>
                                          </p:val>
                                        </p:tav>
                                      </p:tavLst>
                                    </p:anim>
                                  </p:childTnLst>
                                </p:cTn>
                              </p:par>
                            </p:childTnLst>
                          </p:cTn>
                        </p:par>
                        <p:par>
                          <p:cTn id="117" fill="hold">
                            <p:stCondLst>
                              <p:cond delay="5550"/>
                            </p:stCondLst>
                            <p:childTnLst>
                              <p:par>
                                <p:cTn id="118" presetID="47" presetClass="entr" presetSubtype="0" fill="hold" grpId="0" nodeType="afterEffect">
                                  <p:stCondLst>
                                    <p:cond delay="0"/>
                                  </p:stCondLst>
                                  <p:childTnLst>
                                    <p:set>
                                      <p:cBhvr>
                                        <p:cTn id="119" dur="1" fill="hold">
                                          <p:stCondLst>
                                            <p:cond delay="0"/>
                                          </p:stCondLst>
                                        </p:cTn>
                                        <p:tgtEl>
                                          <p:spTgt spid="49"/>
                                        </p:tgtEl>
                                        <p:attrNameLst>
                                          <p:attrName>style.visibility</p:attrName>
                                        </p:attrNameLst>
                                      </p:cBhvr>
                                      <p:to>
                                        <p:strVal val="visible"/>
                                      </p:to>
                                    </p:set>
                                    <p:animEffect transition="in" filter="fade">
                                      <p:cBhvr>
                                        <p:cTn id="120" dur="1000"/>
                                        <p:tgtEl>
                                          <p:spTgt spid="49"/>
                                        </p:tgtEl>
                                      </p:cBhvr>
                                    </p:animEffect>
                                    <p:anim calcmode="lin" valueType="num">
                                      <p:cBhvr>
                                        <p:cTn id="121" dur="1000" fill="hold"/>
                                        <p:tgtEl>
                                          <p:spTgt spid="49"/>
                                        </p:tgtEl>
                                        <p:attrNameLst>
                                          <p:attrName>ppt_x</p:attrName>
                                        </p:attrNameLst>
                                      </p:cBhvr>
                                      <p:tavLst>
                                        <p:tav tm="0">
                                          <p:val>
                                            <p:strVal val="#ppt_x"/>
                                          </p:val>
                                        </p:tav>
                                        <p:tav tm="100000">
                                          <p:val>
                                            <p:strVal val="#ppt_x"/>
                                          </p:val>
                                        </p:tav>
                                      </p:tavLst>
                                    </p:anim>
                                    <p:anim calcmode="lin" valueType="num">
                                      <p:cBhvr>
                                        <p:cTn id="122" dur="1000" fill="hold"/>
                                        <p:tgtEl>
                                          <p:spTgt spid="49"/>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0"/>
                                  </p:stCondLst>
                                  <p:childTnLst>
                                    <p:set>
                                      <p:cBhvr>
                                        <p:cTn id="124" dur="1" fill="hold">
                                          <p:stCondLst>
                                            <p:cond delay="0"/>
                                          </p:stCondLst>
                                        </p:cTn>
                                        <p:tgtEl>
                                          <p:spTgt spid="48"/>
                                        </p:tgtEl>
                                        <p:attrNameLst>
                                          <p:attrName>style.visibility</p:attrName>
                                        </p:attrNameLst>
                                      </p:cBhvr>
                                      <p:to>
                                        <p:strVal val="visible"/>
                                      </p:to>
                                    </p:set>
                                    <p:animEffect transition="in" filter="fade">
                                      <p:cBhvr>
                                        <p:cTn id="125" dur="1000"/>
                                        <p:tgtEl>
                                          <p:spTgt spid="48"/>
                                        </p:tgtEl>
                                      </p:cBhvr>
                                    </p:animEffect>
                                    <p:anim calcmode="lin" valueType="num">
                                      <p:cBhvr>
                                        <p:cTn id="126" dur="1000" fill="hold"/>
                                        <p:tgtEl>
                                          <p:spTgt spid="48"/>
                                        </p:tgtEl>
                                        <p:attrNameLst>
                                          <p:attrName>ppt_x</p:attrName>
                                        </p:attrNameLst>
                                      </p:cBhvr>
                                      <p:tavLst>
                                        <p:tav tm="0">
                                          <p:val>
                                            <p:strVal val="#ppt_x"/>
                                          </p:val>
                                        </p:tav>
                                        <p:tav tm="100000">
                                          <p:val>
                                            <p:strVal val="#ppt_x"/>
                                          </p:val>
                                        </p:tav>
                                      </p:tavLst>
                                    </p:anim>
                                    <p:anim calcmode="lin" valueType="num">
                                      <p:cBhvr>
                                        <p:cTn id="127" dur="1000" fill="hold"/>
                                        <p:tgtEl>
                                          <p:spTgt spid="48"/>
                                        </p:tgtEl>
                                        <p:attrNameLst>
                                          <p:attrName>ppt_y</p:attrName>
                                        </p:attrNameLst>
                                      </p:cBhvr>
                                      <p:tavLst>
                                        <p:tav tm="0">
                                          <p:val>
                                            <p:strVal val="#ppt_y-.1"/>
                                          </p:val>
                                        </p:tav>
                                        <p:tav tm="100000">
                                          <p:val>
                                            <p:strVal val="#ppt_y"/>
                                          </p:val>
                                        </p:tav>
                                      </p:tavLst>
                                    </p:anim>
                                  </p:childTnLst>
                                </p:cTn>
                              </p:par>
                              <p:par>
                                <p:cTn id="128" presetID="22" presetClass="entr" presetSubtype="4" fill="hold" grpId="0" nodeType="withEffect">
                                  <p:stCondLst>
                                    <p:cond delay="0"/>
                                  </p:stCondLst>
                                  <p:childTnLst>
                                    <p:set>
                                      <p:cBhvr>
                                        <p:cTn id="129" dur="1" fill="hold">
                                          <p:stCondLst>
                                            <p:cond delay="0"/>
                                          </p:stCondLst>
                                        </p:cTn>
                                        <p:tgtEl>
                                          <p:spTgt spid="20"/>
                                        </p:tgtEl>
                                        <p:attrNameLst>
                                          <p:attrName>style.visibility</p:attrName>
                                        </p:attrNameLst>
                                      </p:cBhvr>
                                      <p:to>
                                        <p:strVal val="visible"/>
                                      </p:to>
                                    </p:set>
                                    <p:animEffect transition="in" filter="wipe(down)">
                                      <p:cBhvr>
                                        <p:cTn id="130" dur="500"/>
                                        <p:tgtEl>
                                          <p:spTgt spid="20"/>
                                        </p:tgtEl>
                                      </p:cBhvr>
                                    </p:animEffect>
                                  </p:childTnLst>
                                </p:cTn>
                              </p:par>
                              <p:par>
                                <p:cTn id="131" presetID="22" presetClass="entr" presetSubtype="4" fill="hold" grpId="0" nodeType="withEffect">
                                  <p:stCondLst>
                                    <p:cond delay="200"/>
                                  </p:stCondLst>
                                  <p:childTnLst>
                                    <p:set>
                                      <p:cBhvr>
                                        <p:cTn id="132" dur="1" fill="hold">
                                          <p:stCondLst>
                                            <p:cond delay="0"/>
                                          </p:stCondLst>
                                        </p:cTn>
                                        <p:tgtEl>
                                          <p:spTgt spid="21"/>
                                        </p:tgtEl>
                                        <p:attrNameLst>
                                          <p:attrName>style.visibility</p:attrName>
                                        </p:attrNameLst>
                                      </p:cBhvr>
                                      <p:to>
                                        <p:strVal val="visible"/>
                                      </p:to>
                                    </p:set>
                                    <p:animEffect transition="in" filter="wipe(down)">
                                      <p:cBhvr>
                                        <p:cTn id="133" dur="500"/>
                                        <p:tgtEl>
                                          <p:spTgt spid="21"/>
                                        </p:tgtEl>
                                      </p:cBhvr>
                                    </p:animEffect>
                                  </p:childTnLst>
                                </p:cTn>
                              </p:par>
                              <p:par>
                                <p:cTn id="134" presetID="22" presetClass="entr" presetSubtype="4" fill="hold" grpId="0" nodeType="withEffect">
                                  <p:stCondLst>
                                    <p:cond delay="400"/>
                                  </p:stCondLst>
                                  <p:childTnLst>
                                    <p:set>
                                      <p:cBhvr>
                                        <p:cTn id="135" dur="1" fill="hold">
                                          <p:stCondLst>
                                            <p:cond delay="0"/>
                                          </p:stCondLst>
                                        </p:cTn>
                                        <p:tgtEl>
                                          <p:spTgt spid="22"/>
                                        </p:tgtEl>
                                        <p:attrNameLst>
                                          <p:attrName>style.visibility</p:attrName>
                                        </p:attrNameLst>
                                      </p:cBhvr>
                                      <p:to>
                                        <p:strVal val="visible"/>
                                      </p:to>
                                    </p:set>
                                    <p:animEffect transition="in" filter="wipe(down)">
                                      <p:cBhvr>
                                        <p:cTn id="136" dur="500"/>
                                        <p:tgtEl>
                                          <p:spTgt spid="22"/>
                                        </p:tgtEl>
                                      </p:cBhvr>
                                    </p:animEffect>
                                  </p:childTnLst>
                                </p:cTn>
                              </p:par>
                              <p:par>
                                <p:cTn id="137" presetID="22" presetClass="entr" presetSubtype="4" fill="hold" grpId="0" nodeType="withEffect">
                                  <p:stCondLst>
                                    <p:cond delay="600"/>
                                  </p:stCondLst>
                                  <p:childTnLst>
                                    <p:set>
                                      <p:cBhvr>
                                        <p:cTn id="138" dur="1" fill="hold">
                                          <p:stCondLst>
                                            <p:cond delay="0"/>
                                          </p:stCondLst>
                                        </p:cTn>
                                        <p:tgtEl>
                                          <p:spTgt spid="23"/>
                                        </p:tgtEl>
                                        <p:attrNameLst>
                                          <p:attrName>style.visibility</p:attrName>
                                        </p:attrNameLst>
                                      </p:cBhvr>
                                      <p:to>
                                        <p:strVal val="visible"/>
                                      </p:to>
                                    </p:set>
                                    <p:animEffect transition="in" filter="wipe(down)">
                                      <p:cBhvr>
                                        <p:cTn id="139" dur="500"/>
                                        <p:tgtEl>
                                          <p:spTgt spid="23"/>
                                        </p:tgtEl>
                                      </p:cBhvr>
                                    </p:animEffect>
                                  </p:childTnLst>
                                </p:cTn>
                              </p:par>
                            </p:childTnLst>
                          </p:cTn>
                        </p:par>
                        <p:par>
                          <p:cTn id="140" fill="hold">
                            <p:stCondLst>
                              <p:cond delay="6650"/>
                            </p:stCondLst>
                            <p:childTnLst>
                              <p:par>
                                <p:cTn id="141" presetID="22" presetClass="entr" presetSubtype="4" fill="hold" grpId="0" nodeType="afterEffect">
                                  <p:stCondLst>
                                    <p:cond delay="0"/>
                                  </p:stCondLst>
                                  <p:childTnLst>
                                    <p:set>
                                      <p:cBhvr>
                                        <p:cTn id="142" dur="1" fill="hold">
                                          <p:stCondLst>
                                            <p:cond delay="0"/>
                                          </p:stCondLst>
                                        </p:cTn>
                                        <p:tgtEl>
                                          <p:spTgt spid="27"/>
                                        </p:tgtEl>
                                        <p:attrNameLst>
                                          <p:attrName>style.visibility</p:attrName>
                                        </p:attrNameLst>
                                      </p:cBhvr>
                                      <p:to>
                                        <p:strVal val="visible"/>
                                      </p:to>
                                    </p:set>
                                    <p:animEffect transition="in" filter="wipe(down)">
                                      <p:cBhvr>
                                        <p:cTn id="143" dur="500"/>
                                        <p:tgtEl>
                                          <p:spTgt spid="27"/>
                                        </p:tgtEl>
                                      </p:cBhvr>
                                    </p:animEffect>
                                  </p:childTnLst>
                                </p:cTn>
                              </p:par>
                              <p:par>
                                <p:cTn id="144" presetID="22" presetClass="entr" presetSubtype="4" fill="hold" grpId="0" nodeType="withEffect">
                                  <p:stCondLst>
                                    <p:cond delay="0"/>
                                  </p:stCondLst>
                                  <p:childTnLst>
                                    <p:set>
                                      <p:cBhvr>
                                        <p:cTn id="145" dur="1" fill="hold">
                                          <p:stCondLst>
                                            <p:cond delay="0"/>
                                          </p:stCondLst>
                                        </p:cTn>
                                        <p:tgtEl>
                                          <p:spTgt spid="26"/>
                                        </p:tgtEl>
                                        <p:attrNameLst>
                                          <p:attrName>style.visibility</p:attrName>
                                        </p:attrNameLst>
                                      </p:cBhvr>
                                      <p:to>
                                        <p:strVal val="visible"/>
                                      </p:to>
                                    </p:set>
                                    <p:animEffect transition="in" filter="wipe(down)">
                                      <p:cBhvr>
                                        <p:cTn id="146" dur="500"/>
                                        <p:tgtEl>
                                          <p:spTgt spid="26"/>
                                        </p:tgtEl>
                                      </p:cBhvr>
                                    </p:animEffect>
                                  </p:childTnLst>
                                </p:cTn>
                              </p:par>
                              <p:par>
                                <p:cTn id="147" presetID="22" presetClass="entr" presetSubtype="4" fill="hold" grpId="0" nodeType="withEffect">
                                  <p:stCondLst>
                                    <p:cond delay="0"/>
                                  </p:stCondLst>
                                  <p:childTnLst>
                                    <p:set>
                                      <p:cBhvr>
                                        <p:cTn id="148" dur="1" fill="hold">
                                          <p:stCondLst>
                                            <p:cond delay="0"/>
                                          </p:stCondLst>
                                        </p:cTn>
                                        <p:tgtEl>
                                          <p:spTgt spid="25"/>
                                        </p:tgtEl>
                                        <p:attrNameLst>
                                          <p:attrName>style.visibility</p:attrName>
                                        </p:attrNameLst>
                                      </p:cBhvr>
                                      <p:to>
                                        <p:strVal val="visible"/>
                                      </p:to>
                                    </p:set>
                                    <p:animEffect transition="in" filter="wipe(down)">
                                      <p:cBhvr>
                                        <p:cTn id="149" dur="500"/>
                                        <p:tgtEl>
                                          <p:spTgt spid="25"/>
                                        </p:tgtEl>
                                      </p:cBhvr>
                                    </p:animEffect>
                                  </p:childTnLst>
                                </p:cTn>
                              </p:par>
                              <p:par>
                                <p:cTn id="150" presetID="22" presetClass="entr" presetSubtype="4" fill="hold" grpId="0" nodeType="withEffect">
                                  <p:stCondLst>
                                    <p:cond delay="0"/>
                                  </p:stCondLst>
                                  <p:childTnLst>
                                    <p:set>
                                      <p:cBhvr>
                                        <p:cTn id="151" dur="1" fill="hold">
                                          <p:stCondLst>
                                            <p:cond delay="0"/>
                                          </p:stCondLst>
                                        </p:cTn>
                                        <p:tgtEl>
                                          <p:spTgt spid="24"/>
                                        </p:tgtEl>
                                        <p:attrNameLst>
                                          <p:attrName>style.visibility</p:attrName>
                                        </p:attrNameLst>
                                      </p:cBhvr>
                                      <p:to>
                                        <p:strVal val="visible"/>
                                      </p:to>
                                    </p:set>
                                    <p:animEffect transition="in" filter="wipe(down)">
                                      <p:cBhvr>
                                        <p:cTn id="152" dur="500"/>
                                        <p:tgtEl>
                                          <p:spTgt spid="24"/>
                                        </p:tgtEl>
                                      </p:cBhvr>
                                    </p:animEffect>
                                  </p:childTnLst>
                                </p:cTn>
                              </p:par>
                            </p:childTnLst>
                          </p:cTn>
                        </p:par>
                        <p:par>
                          <p:cTn id="153" fill="hold">
                            <p:stCondLst>
                              <p:cond delay="7150"/>
                            </p:stCondLst>
                            <p:childTnLst>
                              <p:par>
                                <p:cTn id="154" presetID="45" presetClass="entr" presetSubtype="0" fill="hold" grpId="0" nodeType="afterEffect">
                                  <p:stCondLst>
                                    <p:cond delay="0"/>
                                  </p:stCondLst>
                                  <p:childTnLst>
                                    <p:set>
                                      <p:cBhvr>
                                        <p:cTn id="155" dur="1" fill="hold">
                                          <p:stCondLst>
                                            <p:cond delay="0"/>
                                          </p:stCondLst>
                                        </p:cTn>
                                        <p:tgtEl>
                                          <p:spTgt spid="40"/>
                                        </p:tgtEl>
                                        <p:attrNameLst>
                                          <p:attrName>style.visibility</p:attrName>
                                        </p:attrNameLst>
                                      </p:cBhvr>
                                      <p:to>
                                        <p:strVal val="visible"/>
                                      </p:to>
                                    </p:set>
                                    <p:animEffect transition="in" filter="fade">
                                      <p:cBhvr>
                                        <p:cTn id="156" dur="500"/>
                                        <p:tgtEl>
                                          <p:spTgt spid="40"/>
                                        </p:tgtEl>
                                      </p:cBhvr>
                                    </p:animEffect>
                                    <p:anim calcmode="lin" valueType="num">
                                      <p:cBhvr>
                                        <p:cTn id="157" dur="500" fill="hold"/>
                                        <p:tgtEl>
                                          <p:spTgt spid="40"/>
                                        </p:tgtEl>
                                        <p:attrNameLst>
                                          <p:attrName>ppt_w</p:attrName>
                                        </p:attrNameLst>
                                      </p:cBhvr>
                                      <p:tavLst>
                                        <p:tav tm="0" fmla="#ppt_w*sin(2.5*pi*$)">
                                          <p:val>
                                            <p:fltVal val="0"/>
                                          </p:val>
                                        </p:tav>
                                        <p:tav tm="100000">
                                          <p:val>
                                            <p:fltVal val="1"/>
                                          </p:val>
                                        </p:tav>
                                      </p:tavLst>
                                    </p:anim>
                                    <p:anim calcmode="lin" valueType="num">
                                      <p:cBhvr>
                                        <p:cTn id="158" dur="500" fill="hold"/>
                                        <p:tgtEl>
                                          <p:spTgt spid="40"/>
                                        </p:tgtEl>
                                        <p:attrNameLst>
                                          <p:attrName>ppt_h</p:attrName>
                                        </p:attrNameLst>
                                      </p:cBhvr>
                                      <p:tavLst>
                                        <p:tav tm="0">
                                          <p:val>
                                            <p:strVal val="#ppt_h"/>
                                          </p:val>
                                        </p:tav>
                                        <p:tav tm="100000">
                                          <p:val>
                                            <p:strVal val="#ppt_h"/>
                                          </p:val>
                                        </p:tav>
                                      </p:tavLst>
                                    </p:anim>
                                  </p:childTnLst>
                                </p:cTn>
                              </p:par>
                              <p:par>
                                <p:cTn id="159" presetID="45" presetClass="entr" presetSubtype="0" fill="hold" grpId="0" nodeType="withEffect">
                                  <p:stCondLst>
                                    <p:cond delay="0"/>
                                  </p:stCondLst>
                                  <p:childTnLst>
                                    <p:set>
                                      <p:cBhvr>
                                        <p:cTn id="160" dur="1" fill="hold">
                                          <p:stCondLst>
                                            <p:cond delay="0"/>
                                          </p:stCondLst>
                                        </p:cTn>
                                        <p:tgtEl>
                                          <p:spTgt spid="43"/>
                                        </p:tgtEl>
                                        <p:attrNameLst>
                                          <p:attrName>style.visibility</p:attrName>
                                        </p:attrNameLst>
                                      </p:cBhvr>
                                      <p:to>
                                        <p:strVal val="visible"/>
                                      </p:to>
                                    </p:set>
                                    <p:animEffect transition="in" filter="fade">
                                      <p:cBhvr>
                                        <p:cTn id="161" dur="500"/>
                                        <p:tgtEl>
                                          <p:spTgt spid="43"/>
                                        </p:tgtEl>
                                      </p:cBhvr>
                                    </p:animEffect>
                                    <p:anim calcmode="lin" valueType="num">
                                      <p:cBhvr>
                                        <p:cTn id="162" dur="500" fill="hold"/>
                                        <p:tgtEl>
                                          <p:spTgt spid="43"/>
                                        </p:tgtEl>
                                        <p:attrNameLst>
                                          <p:attrName>ppt_w</p:attrName>
                                        </p:attrNameLst>
                                      </p:cBhvr>
                                      <p:tavLst>
                                        <p:tav tm="0" fmla="#ppt_w*sin(2.5*pi*$)">
                                          <p:val>
                                            <p:fltVal val="0"/>
                                          </p:val>
                                        </p:tav>
                                        <p:tav tm="100000">
                                          <p:val>
                                            <p:fltVal val="1"/>
                                          </p:val>
                                        </p:tav>
                                      </p:tavLst>
                                    </p:anim>
                                    <p:anim calcmode="lin" valueType="num">
                                      <p:cBhvr>
                                        <p:cTn id="163" dur="500" fill="hold"/>
                                        <p:tgtEl>
                                          <p:spTgt spid="43"/>
                                        </p:tgtEl>
                                        <p:attrNameLst>
                                          <p:attrName>ppt_h</p:attrName>
                                        </p:attrNameLst>
                                      </p:cBhvr>
                                      <p:tavLst>
                                        <p:tav tm="0">
                                          <p:val>
                                            <p:strVal val="#ppt_h"/>
                                          </p:val>
                                        </p:tav>
                                        <p:tav tm="100000">
                                          <p:val>
                                            <p:strVal val="#ppt_h"/>
                                          </p:val>
                                        </p:tav>
                                      </p:tavLst>
                                    </p:anim>
                                  </p:childTnLst>
                                </p:cTn>
                              </p:par>
                            </p:childTnLst>
                          </p:cTn>
                        </p:par>
                        <p:par>
                          <p:cTn id="164" fill="hold">
                            <p:stCondLst>
                              <p:cond delay="7650"/>
                            </p:stCondLst>
                            <p:childTnLst>
                              <p:par>
                                <p:cTn id="165" presetID="47" presetClass="entr" presetSubtype="0" fill="hold" grpId="0" nodeType="afterEffect">
                                  <p:stCondLst>
                                    <p:cond delay="0"/>
                                  </p:stCondLst>
                                  <p:childTnLst>
                                    <p:set>
                                      <p:cBhvr>
                                        <p:cTn id="166" dur="1" fill="hold">
                                          <p:stCondLst>
                                            <p:cond delay="0"/>
                                          </p:stCondLst>
                                        </p:cTn>
                                        <p:tgtEl>
                                          <p:spTgt spid="51"/>
                                        </p:tgtEl>
                                        <p:attrNameLst>
                                          <p:attrName>style.visibility</p:attrName>
                                        </p:attrNameLst>
                                      </p:cBhvr>
                                      <p:to>
                                        <p:strVal val="visible"/>
                                      </p:to>
                                    </p:set>
                                    <p:animEffect transition="in" filter="fade">
                                      <p:cBhvr>
                                        <p:cTn id="167" dur="1000"/>
                                        <p:tgtEl>
                                          <p:spTgt spid="51"/>
                                        </p:tgtEl>
                                      </p:cBhvr>
                                    </p:animEffect>
                                    <p:anim calcmode="lin" valueType="num">
                                      <p:cBhvr>
                                        <p:cTn id="168" dur="1000" fill="hold"/>
                                        <p:tgtEl>
                                          <p:spTgt spid="51"/>
                                        </p:tgtEl>
                                        <p:attrNameLst>
                                          <p:attrName>ppt_x</p:attrName>
                                        </p:attrNameLst>
                                      </p:cBhvr>
                                      <p:tavLst>
                                        <p:tav tm="0">
                                          <p:val>
                                            <p:strVal val="#ppt_x"/>
                                          </p:val>
                                        </p:tav>
                                        <p:tav tm="100000">
                                          <p:val>
                                            <p:strVal val="#ppt_x"/>
                                          </p:val>
                                        </p:tav>
                                      </p:tavLst>
                                    </p:anim>
                                    <p:anim calcmode="lin" valueType="num">
                                      <p:cBhvr>
                                        <p:cTn id="169" dur="1000" fill="hold"/>
                                        <p:tgtEl>
                                          <p:spTgt spid="51"/>
                                        </p:tgtEl>
                                        <p:attrNameLst>
                                          <p:attrName>ppt_y</p:attrName>
                                        </p:attrNameLst>
                                      </p:cBhvr>
                                      <p:tavLst>
                                        <p:tav tm="0">
                                          <p:val>
                                            <p:strVal val="#ppt_y-.1"/>
                                          </p:val>
                                        </p:tav>
                                        <p:tav tm="100000">
                                          <p:val>
                                            <p:strVal val="#ppt_y"/>
                                          </p:val>
                                        </p:tav>
                                      </p:tavLst>
                                    </p:anim>
                                  </p:childTnLst>
                                </p:cTn>
                              </p:par>
                              <p:par>
                                <p:cTn id="170" presetID="47" presetClass="entr" presetSubtype="0" fill="hold" grpId="0" nodeType="withEffect">
                                  <p:stCondLst>
                                    <p:cond delay="0"/>
                                  </p:stCondLst>
                                  <p:childTnLst>
                                    <p:set>
                                      <p:cBhvr>
                                        <p:cTn id="171" dur="1" fill="hold">
                                          <p:stCondLst>
                                            <p:cond delay="0"/>
                                          </p:stCondLst>
                                        </p:cTn>
                                        <p:tgtEl>
                                          <p:spTgt spid="50"/>
                                        </p:tgtEl>
                                        <p:attrNameLst>
                                          <p:attrName>style.visibility</p:attrName>
                                        </p:attrNameLst>
                                      </p:cBhvr>
                                      <p:to>
                                        <p:strVal val="visible"/>
                                      </p:to>
                                    </p:set>
                                    <p:animEffect transition="in" filter="fade">
                                      <p:cBhvr>
                                        <p:cTn id="172" dur="1000"/>
                                        <p:tgtEl>
                                          <p:spTgt spid="50"/>
                                        </p:tgtEl>
                                      </p:cBhvr>
                                    </p:animEffect>
                                    <p:anim calcmode="lin" valueType="num">
                                      <p:cBhvr>
                                        <p:cTn id="173" dur="1000" fill="hold"/>
                                        <p:tgtEl>
                                          <p:spTgt spid="50"/>
                                        </p:tgtEl>
                                        <p:attrNameLst>
                                          <p:attrName>ppt_x</p:attrName>
                                        </p:attrNameLst>
                                      </p:cBhvr>
                                      <p:tavLst>
                                        <p:tav tm="0">
                                          <p:val>
                                            <p:strVal val="#ppt_x"/>
                                          </p:val>
                                        </p:tav>
                                        <p:tav tm="100000">
                                          <p:val>
                                            <p:strVal val="#ppt_x"/>
                                          </p:val>
                                        </p:tav>
                                      </p:tavLst>
                                    </p:anim>
                                    <p:anim calcmode="lin" valueType="num">
                                      <p:cBhvr>
                                        <p:cTn id="174" dur="1000" fill="hold"/>
                                        <p:tgtEl>
                                          <p:spTgt spid="50"/>
                                        </p:tgtEl>
                                        <p:attrNameLst>
                                          <p:attrName>ppt_y</p:attrName>
                                        </p:attrNameLst>
                                      </p:cBhvr>
                                      <p:tavLst>
                                        <p:tav tm="0">
                                          <p:val>
                                            <p:strVal val="#ppt_y-.1"/>
                                          </p:val>
                                        </p:tav>
                                        <p:tav tm="100000">
                                          <p:val>
                                            <p:strVal val="#ppt_y"/>
                                          </p:val>
                                        </p:tav>
                                      </p:tavLst>
                                    </p:anim>
                                  </p:childTnLst>
                                </p:cTn>
                              </p:par>
                              <p:par>
                                <p:cTn id="175" presetID="22" presetClass="entr" presetSubtype="4" fill="hold" grpId="0" nodeType="withEffect">
                                  <p:stCondLst>
                                    <p:cond delay="0"/>
                                  </p:stCondLst>
                                  <p:childTnLst>
                                    <p:set>
                                      <p:cBhvr>
                                        <p:cTn id="176" dur="1" fill="hold">
                                          <p:stCondLst>
                                            <p:cond delay="0"/>
                                          </p:stCondLst>
                                        </p:cTn>
                                        <p:tgtEl>
                                          <p:spTgt spid="28"/>
                                        </p:tgtEl>
                                        <p:attrNameLst>
                                          <p:attrName>style.visibility</p:attrName>
                                        </p:attrNameLst>
                                      </p:cBhvr>
                                      <p:to>
                                        <p:strVal val="visible"/>
                                      </p:to>
                                    </p:set>
                                    <p:animEffect transition="in" filter="wipe(down)">
                                      <p:cBhvr>
                                        <p:cTn id="177" dur="500"/>
                                        <p:tgtEl>
                                          <p:spTgt spid="28"/>
                                        </p:tgtEl>
                                      </p:cBhvr>
                                    </p:animEffect>
                                  </p:childTnLst>
                                </p:cTn>
                              </p:par>
                              <p:par>
                                <p:cTn id="178" presetID="22" presetClass="entr" presetSubtype="4" fill="hold" grpId="0" nodeType="withEffect">
                                  <p:stCondLst>
                                    <p:cond delay="200"/>
                                  </p:stCondLst>
                                  <p:childTnLst>
                                    <p:set>
                                      <p:cBhvr>
                                        <p:cTn id="179" dur="1" fill="hold">
                                          <p:stCondLst>
                                            <p:cond delay="0"/>
                                          </p:stCondLst>
                                        </p:cTn>
                                        <p:tgtEl>
                                          <p:spTgt spid="29"/>
                                        </p:tgtEl>
                                        <p:attrNameLst>
                                          <p:attrName>style.visibility</p:attrName>
                                        </p:attrNameLst>
                                      </p:cBhvr>
                                      <p:to>
                                        <p:strVal val="visible"/>
                                      </p:to>
                                    </p:set>
                                    <p:animEffect transition="in" filter="wipe(down)">
                                      <p:cBhvr>
                                        <p:cTn id="180" dur="500"/>
                                        <p:tgtEl>
                                          <p:spTgt spid="29"/>
                                        </p:tgtEl>
                                      </p:cBhvr>
                                    </p:animEffect>
                                  </p:childTnLst>
                                </p:cTn>
                              </p:par>
                              <p:par>
                                <p:cTn id="181" presetID="22" presetClass="entr" presetSubtype="4" fill="hold" grpId="0" nodeType="withEffect">
                                  <p:stCondLst>
                                    <p:cond delay="400"/>
                                  </p:stCondLst>
                                  <p:childTnLst>
                                    <p:set>
                                      <p:cBhvr>
                                        <p:cTn id="182" dur="1" fill="hold">
                                          <p:stCondLst>
                                            <p:cond delay="0"/>
                                          </p:stCondLst>
                                        </p:cTn>
                                        <p:tgtEl>
                                          <p:spTgt spid="30"/>
                                        </p:tgtEl>
                                        <p:attrNameLst>
                                          <p:attrName>style.visibility</p:attrName>
                                        </p:attrNameLst>
                                      </p:cBhvr>
                                      <p:to>
                                        <p:strVal val="visible"/>
                                      </p:to>
                                    </p:set>
                                    <p:animEffect transition="in" filter="wipe(down)">
                                      <p:cBhvr>
                                        <p:cTn id="183" dur="500"/>
                                        <p:tgtEl>
                                          <p:spTgt spid="30"/>
                                        </p:tgtEl>
                                      </p:cBhvr>
                                    </p:animEffect>
                                  </p:childTnLst>
                                </p:cTn>
                              </p:par>
                              <p:par>
                                <p:cTn id="184" presetID="22" presetClass="entr" presetSubtype="4" fill="hold" grpId="0" nodeType="withEffect">
                                  <p:stCondLst>
                                    <p:cond delay="600"/>
                                  </p:stCondLst>
                                  <p:childTnLst>
                                    <p:set>
                                      <p:cBhvr>
                                        <p:cTn id="185" dur="1" fill="hold">
                                          <p:stCondLst>
                                            <p:cond delay="0"/>
                                          </p:stCondLst>
                                        </p:cTn>
                                        <p:tgtEl>
                                          <p:spTgt spid="31"/>
                                        </p:tgtEl>
                                        <p:attrNameLst>
                                          <p:attrName>style.visibility</p:attrName>
                                        </p:attrNameLst>
                                      </p:cBhvr>
                                      <p:to>
                                        <p:strVal val="visible"/>
                                      </p:to>
                                    </p:set>
                                    <p:animEffect transition="in" filter="wipe(down)">
                                      <p:cBhvr>
                                        <p:cTn id="186" dur="500"/>
                                        <p:tgtEl>
                                          <p:spTgt spid="31"/>
                                        </p:tgtEl>
                                      </p:cBhvr>
                                    </p:animEffect>
                                  </p:childTnLst>
                                </p:cTn>
                              </p:par>
                            </p:childTnLst>
                          </p:cTn>
                        </p:par>
                        <p:par>
                          <p:cTn id="187" fill="hold">
                            <p:stCondLst>
                              <p:cond delay="8750"/>
                            </p:stCondLst>
                            <p:childTnLst>
                              <p:par>
                                <p:cTn id="188" presetID="22" presetClass="entr" presetSubtype="4" fill="hold" grpId="0" nodeType="afterEffect">
                                  <p:stCondLst>
                                    <p:cond delay="0"/>
                                  </p:stCondLst>
                                  <p:childTnLst>
                                    <p:set>
                                      <p:cBhvr>
                                        <p:cTn id="189" dur="1" fill="hold">
                                          <p:stCondLst>
                                            <p:cond delay="0"/>
                                          </p:stCondLst>
                                        </p:cTn>
                                        <p:tgtEl>
                                          <p:spTgt spid="35"/>
                                        </p:tgtEl>
                                        <p:attrNameLst>
                                          <p:attrName>style.visibility</p:attrName>
                                        </p:attrNameLst>
                                      </p:cBhvr>
                                      <p:to>
                                        <p:strVal val="visible"/>
                                      </p:to>
                                    </p:set>
                                    <p:animEffect transition="in" filter="wipe(down)">
                                      <p:cBhvr>
                                        <p:cTn id="190" dur="500"/>
                                        <p:tgtEl>
                                          <p:spTgt spid="35"/>
                                        </p:tgtEl>
                                      </p:cBhvr>
                                    </p:animEffect>
                                  </p:childTnLst>
                                </p:cTn>
                              </p:par>
                              <p:par>
                                <p:cTn id="191" presetID="22" presetClass="entr" presetSubtype="4" fill="hold" grpId="0" nodeType="withEffect">
                                  <p:stCondLst>
                                    <p:cond delay="0"/>
                                  </p:stCondLst>
                                  <p:childTnLst>
                                    <p:set>
                                      <p:cBhvr>
                                        <p:cTn id="192" dur="1" fill="hold">
                                          <p:stCondLst>
                                            <p:cond delay="0"/>
                                          </p:stCondLst>
                                        </p:cTn>
                                        <p:tgtEl>
                                          <p:spTgt spid="34"/>
                                        </p:tgtEl>
                                        <p:attrNameLst>
                                          <p:attrName>style.visibility</p:attrName>
                                        </p:attrNameLst>
                                      </p:cBhvr>
                                      <p:to>
                                        <p:strVal val="visible"/>
                                      </p:to>
                                    </p:set>
                                    <p:animEffect transition="in" filter="wipe(down)">
                                      <p:cBhvr>
                                        <p:cTn id="193" dur="500"/>
                                        <p:tgtEl>
                                          <p:spTgt spid="34"/>
                                        </p:tgtEl>
                                      </p:cBhvr>
                                    </p:animEffect>
                                  </p:childTnLst>
                                </p:cTn>
                              </p:par>
                              <p:par>
                                <p:cTn id="194" presetID="22" presetClass="entr" presetSubtype="4" fill="hold" grpId="0" nodeType="withEffect">
                                  <p:stCondLst>
                                    <p:cond delay="0"/>
                                  </p:stCondLst>
                                  <p:childTnLst>
                                    <p:set>
                                      <p:cBhvr>
                                        <p:cTn id="195" dur="1" fill="hold">
                                          <p:stCondLst>
                                            <p:cond delay="0"/>
                                          </p:stCondLst>
                                        </p:cTn>
                                        <p:tgtEl>
                                          <p:spTgt spid="33"/>
                                        </p:tgtEl>
                                        <p:attrNameLst>
                                          <p:attrName>style.visibility</p:attrName>
                                        </p:attrNameLst>
                                      </p:cBhvr>
                                      <p:to>
                                        <p:strVal val="visible"/>
                                      </p:to>
                                    </p:set>
                                    <p:animEffect transition="in" filter="wipe(down)">
                                      <p:cBhvr>
                                        <p:cTn id="196" dur="500"/>
                                        <p:tgtEl>
                                          <p:spTgt spid="33"/>
                                        </p:tgtEl>
                                      </p:cBhvr>
                                    </p:animEffect>
                                  </p:childTnLst>
                                </p:cTn>
                              </p:par>
                              <p:par>
                                <p:cTn id="197" presetID="22" presetClass="entr" presetSubtype="4" fill="hold" grpId="0" nodeType="withEffect">
                                  <p:stCondLst>
                                    <p:cond delay="0"/>
                                  </p:stCondLst>
                                  <p:childTnLst>
                                    <p:set>
                                      <p:cBhvr>
                                        <p:cTn id="198" dur="1" fill="hold">
                                          <p:stCondLst>
                                            <p:cond delay="0"/>
                                          </p:stCondLst>
                                        </p:cTn>
                                        <p:tgtEl>
                                          <p:spTgt spid="32"/>
                                        </p:tgtEl>
                                        <p:attrNameLst>
                                          <p:attrName>style.visibility</p:attrName>
                                        </p:attrNameLst>
                                      </p:cBhvr>
                                      <p:to>
                                        <p:strVal val="visible"/>
                                      </p:to>
                                    </p:set>
                                    <p:animEffect transition="in" filter="wipe(down)">
                                      <p:cBhvr>
                                        <p:cTn id="19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p:bldP spid="45" grpId="0"/>
      <p:bldP spid="46" grpId="0"/>
      <p:bldP spid="47" grpId="0"/>
      <p:bldP spid="48" grpId="0"/>
      <p:bldP spid="49" grpId="0"/>
      <p:bldP spid="50" grpId="0"/>
      <p:bldP spid="51" grpId="0"/>
      <p:bldP spid="52"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 name="矩形 29"/>
          <p:cNvSpPr/>
          <p:nvPr/>
        </p:nvSpPr>
        <p:spPr>
          <a:xfrm>
            <a:off x="3361088" y="4110430"/>
            <a:ext cx="6268775" cy="1340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31" name="矩形 30"/>
          <p:cNvSpPr/>
          <p:nvPr/>
        </p:nvSpPr>
        <p:spPr>
          <a:xfrm>
            <a:off x="2784650" y="1743569"/>
            <a:ext cx="6268775" cy="1340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32" name="椭圆 64"/>
          <p:cNvSpPr>
            <a:spLocks noChangeArrowheads="1"/>
          </p:cNvSpPr>
          <p:nvPr/>
        </p:nvSpPr>
        <p:spPr bwMode="auto">
          <a:xfrm>
            <a:off x="1271499" y="1413570"/>
            <a:ext cx="1659809" cy="1658432"/>
          </a:xfrm>
          <a:prstGeom prst="ellipse">
            <a:avLst/>
          </a:prstGeom>
          <a:solidFill>
            <a:srgbClr val="005DA2"/>
          </a:solidFill>
          <a:ln w="190500" cap="sq" cmpd="sng">
            <a:solidFill>
              <a:schemeClr val="bg1">
                <a:lumMod val="65000"/>
              </a:schemeClr>
            </a:solidFill>
            <a:round/>
          </a:ln>
        </p:spPr>
        <p:txBody>
          <a:bodyPr lIns="91472" tIns="45736" rIns="91472" bIns="45736" anchor="ctr"/>
          <a:lstStyle/>
          <a:p>
            <a:pPr algn="ctr"/>
            <a:r>
              <a:rPr lang="zh-CN" altLang="en-US" sz="2800" b="1" dirty="0" smtClean="0">
                <a:solidFill>
                  <a:schemeClr val="bg1"/>
                </a:solidFill>
                <a:latin typeface="微软雅黑" pitchFamily="34" charset="-122"/>
                <a:ea typeface="微软雅黑" pitchFamily="34" charset="-122"/>
                <a:sym typeface="宋体" pitchFamily="2" charset="-122"/>
              </a:rPr>
              <a:t>添加文字</a:t>
            </a:r>
            <a:endParaRPr lang="zh-CN" altLang="zh-CN" sz="2800" b="1" dirty="0">
              <a:solidFill>
                <a:schemeClr val="bg1"/>
              </a:solidFill>
              <a:latin typeface="微软雅黑" pitchFamily="34" charset="-122"/>
              <a:ea typeface="微软雅黑" pitchFamily="34" charset="-122"/>
              <a:sym typeface="宋体" pitchFamily="2" charset="-122"/>
            </a:endParaRPr>
          </a:p>
        </p:txBody>
      </p:sp>
      <p:sp>
        <p:nvSpPr>
          <p:cNvPr id="33" name="TextBox 32"/>
          <p:cNvSpPr txBox="1"/>
          <p:nvPr/>
        </p:nvSpPr>
        <p:spPr>
          <a:xfrm>
            <a:off x="3249743" y="1910048"/>
            <a:ext cx="5908501" cy="2013325"/>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34" name="椭圆 64"/>
          <p:cNvSpPr>
            <a:spLocks noChangeArrowheads="1"/>
          </p:cNvSpPr>
          <p:nvPr/>
        </p:nvSpPr>
        <p:spPr bwMode="auto">
          <a:xfrm>
            <a:off x="9413700" y="3497287"/>
            <a:ext cx="1659809" cy="1658432"/>
          </a:xfrm>
          <a:prstGeom prst="ellipse">
            <a:avLst/>
          </a:prstGeom>
          <a:solidFill>
            <a:srgbClr val="005DA2"/>
          </a:solidFill>
          <a:ln w="190500" cap="sq" cmpd="sng">
            <a:solidFill>
              <a:schemeClr val="bg1">
                <a:lumMod val="65000"/>
              </a:schemeClr>
            </a:solidFill>
            <a:round/>
          </a:ln>
        </p:spPr>
        <p:txBody>
          <a:bodyPr lIns="91472" tIns="45736" rIns="91472" bIns="45736" anchor="ctr"/>
          <a:lstStyle/>
          <a:p>
            <a:pPr algn="ctr"/>
            <a:r>
              <a:rPr lang="zh-CN" altLang="en-US" sz="2800" b="1" dirty="0" smtClean="0">
                <a:solidFill>
                  <a:schemeClr val="bg1"/>
                </a:solidFill>
                <a:latin typeface="微软雅黑" pitchFamily="34" charset="-122"/>
                <a:ea typeface="微软雅黑" pitchFamily="34" charset="-122"/>
                <a:sym typeface="宋体" pitchFamily="2" charset="-122"/>
              </a:rPr>
              <a:t>添加文字</a:t>
            </a:r>
            <a:endParaRPr lang="zh-CN" altLang="zh-CN" sz="2800" b="1" dirty="0">
              <a:solidFill>
                <a:schemeClr val="bg1"/>
              </a:solidFill>
              <a:latin typeface="微软雅黑" pitchFamily="34" charset="-122"/>
              <a:ea typeface="微软雅黑" pitchFamily="34" charset="-122"/>
              <a:sym typeface="宋体" pitchFamily="2" charset="-122"/>
            </a:endParaRPr>
          </a:p>
        </p:txBody>
      </p:sp>
      <p:sp>
        <p:nvSpPr>
          <p:cNvPr id="62" name="TextBox 61"/>
          <p:cNvSpPr txBox="1"/>
          <p:nvPr/>
        </p:nvSpPr>
        <p:spPr>
          <a:xfrm>
            <a:off x="3249743" y="4326504"/>
            <a:ext cx="5908501" cy="2013325"/>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10" name="文本框 2"/>
          <p:cNvSpPr txBox="1"/>
          <p:nvPr/>
        </p:nvSpPr>
        <p:spPr>
          <a:xfrm>
            <a:off x="62211" y="45418"/>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anim calcmode="lin" valueType="num">
                                      <p:cBhvr>
                                        <p:cTn id="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0-#ppt_w/2"/>
                                          </p:val>
                                        </p:tav>
                                        <p:tav tm="100000">
                                          <p:val>
                                            <p:strVal val="#ppt_x"/>
                                          </p:val>
                                        </p:tav>
                                      </p:tavLst>
                                    </p:anim>
                                    <p:anim calcmode="lin" valueType="num">
                                      <p:cBhvr additive="base">
                                        <p:cTn id="16" dur="500" fill="hold"/>
                                        <p:tgtEl>
                                          <p:spTgt spid="32"/>
                                        </p:tgtEl>
                                        <p:attrNameLst>
                                          <p:attrName>ppt_y</p:attrName>
                                        </p:attrNameLst>
                                      </p:cBhvr>
                                      <p:tavLst>
                                        <p:tav tm="0">
                                          <p:val>
                                            <p:strVal val="#ppt_y"/>
                                          </p:val>
                                        </p:tav>
                                        <p:tav tm="100000">
                                          <p:val>
                                            <p:strVal val="#ppt_y"/>
                                          </p:val>
                                        </p:tav>
                                      </p:tavLst>
                                    </p:anim>
                                  </p:childTnLst>
                                </p:cTn>
                              </p:par>
                              <p:par>
                                <p:cTn id="17" presetID="8" presetClass="emph" presetSubtype="0" fill="hold" grpId="1" nodeType="withEffect">
                                  <p:stCondLst>
                                    <p:cond delay="0"/>
                                  </p:stCondLst>
                                  <p:childTnLst>
                                    <p:animRot by="21600000">
                                      <p:cBhvr>
                                        <p:cTn id="18" dur="500" fill="hold"/>
                                        <p:tgtEl>
                                          <p:spTgt spid="32"/>
                                        </p:tgtEl>
                                        <p:attrNameLst>
                                          <p:attrName>r</p:attrName>
                                        </p:attrNameLst>
                                      </p:cBhvr>
                                    </p:animRo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childTnLst>
                          </p:cTn>
                        </p:par>
                        <p:par>
                          <p:cTn id="23" fill="hold">
                            <p:stCondLst>
                              <p:cond delay="1850"/>
                            </p:stCondLst>
                            <p:childTnLst>
                              <p:par>
                                <p:cTn id="24" presetID="22" presetClass="entr" presetSubtype="8" fill="hold" grpId="0" nodeType="afterEffect">
                                  <p:stCondLst>
                                    <p:cond delay="0"/>
                                  </p:stCondLst>
                                  <p:iterate type="lt">
                                    <p:tmPct val="30000"/>
                                  </p:iterate>
                                  <p:childTnLst>
                                    <p:set>
                                      <p:cBhvr>
                                        <p:cTn id="25" dur="1" fill="hold">
                                          <p:stCondLst>
                                            <p:cond delay="0"/>
                                          </p:stCondLst>
                                        </p:cTn>
                                        <p:tgtEl>
                                          <p:spTgt spid="33"/>
                                        </p:tgtEl>
                                        <p:attrNameLst>
                                          <p:attrName>style.visibility</p:attrName>
                                        </p:attrNameLst>
                                      </p:cBhvr>
                                      <p:to>
                                        <p:strVal val="visible"/>
                                      </p:to>
                                    </p:set>
                                    <p:animEffect transition="in" filter="wipe(left)">
                                      <p:cBhvr>
                                        <p:cTn id="26" dur="100"/>
                                        <p:tgtEl>
                                          <p:spTgt spid="33"/>
                                        </p:tgtEl>
                                      </p:cBhvr>
                                    </p:animEffect>
                                  </p:childTnLst>
                                </p:cTn>
                              </p:par>
                              <p:par>
                                <p:cTn id="27" presetID="36" presetClass="emph" presetSubtype="0" fill="hold" grpId="1" nodeType="withEffect">
                                  <p:stCondLst>
                                    <p:cond delay="0"/>
                                  </p:stCondLst>
                                  <p:iterate type="lt">
                                    <p:tmPct val="30000"/>
                                  </p:iterate>
                                  <p:childTnLst>
                                    <p:animScale>
                                      <p:cBhvr>
                                        <p:cTn id="28" dur="50" autoRev="1" fill="hold">
                                          <p:stCondLst>
                                            <p:cond delay="0"/>
                                          </p:stCondLst>
                                        </p:cTn>
                                        <p:tgtEl>
                                          <p:spTgt spid="33"/>
                                        </p:tgtEl>
                                      </p:cBhvr>
                                      <p:to x="80000" y="100000"/>
                                    </p:animScale>
                                    <p:anim by="(#ppt_w*0.10)" calcmode="lin" valueType="num">
                                      <p:cBhvr>
                                        <p:cTn id="29" dur="50" autoRev="1" fill="hold">
                                          <p:stCondLst>
                                            <p:cond delay="0"/>
                                          </p:stCondLst>
                                        </p:cTn>
                                        <p:tgtEl>
                                          <p:spTgt spid="33"/>
                                        </p:tgtEl>
                                        <p:attrNameLst>
                                          <p:attrName>ppt_x</p:attrName>
                                        </p:attrNameLst>
                                      </p:cBhvr>
                                    </p:anim>
                                    <p:anim by="(-#ppt_w*0.10)" calcmode="lin" valueType="num">
                                      <p:cBhvr>
                                        <p:cTn id="30" dur="50" autoRev="1" fill="hold">
                                          <p:stCondLst>
                                            <p:cond delay="0"/>
                                          </p:stCondLst>
                                        </p:cTn>
                                        <p:tgtEl>
                                          <p:spTgt spid="33"/>
                                        </p:tgtEl>
                                        <p:attrNameLst>
                                          <p:attrName>ppt_y</p:attrName>
                                        </p:attrNameLst>
                                      </p:cBhvr>
                                    </p:anim>
                                    <p:animRot by="-480000">
                                      <p:cBhvr>
                                        <p:cTn id="31" dur="50" autoRev="1" fill="hold">
                                          <p:stCondLst>
                                            <p:cond delay="0"/>
                                          </p:stCondLst>
                                        </p:cTn>
                                        <p:tgtEl>
                                          <p:spTgt spid="33"/>
                                        </p:tgtEl>
                                        <p:attrNameLst>
                                          <p:attrName>r</p:attrName>
                                        </p:attrNameLst>
                                      </p:cBhvr>
                                    </p:animRot>
                                  </p:childTnLst>
                                </p:cTn>
                              </p:par>
                            </p:childTnLst>
                          </p:cTn>
                        </p:par>
                        <p:par>
                          <p:cTn id="32" fill="hold">
                            <p:stCondLst>
                              <p:cond delay="6059"/>
                            </p:stCondLst>
                            <p:childTnLst>
                              <p:par>
                                <p:cTn id="33" presetID="2" presetClass="entr" presetSubtype="2" fill="hold" grpId="0" nodeType="after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500" fill="hold"/>
                                        <p:tgtEl>
                                          <p:spTgt spid="34"/>
                                        </p:tgtEl>
                                        <p:attrNameLst>
                                          <p:attrName>ppt_x</p:attrName>
                                        </p:attrNameLst>
                                      </p:cBhvr>
                                      <p:tavLst>
                                        <p:tav tm="0">
                                          <p:val>
                                            <p:strVal val="1+#ppt_w/2"/>
                                          </p:val>
                                        </p:tav>
                                        <p:tav tm="100000">
                                          <p:val>
                                            <p:strVal val="#ppt_x"/>
                                          </p:val>
                                        </p:tav>
                                      </p:tavLst>
                                    </p:anim>
                                    <p:anim calcmode="lin" valueType="num">
                                      <p:cBhvr additive="base">
                                        <p:cTn id="36" dur="500" fill="hold"/>
                                        <p:tgtEl>
                                          <p:spTgt spid="34"/>
                                        </p:tgtEl>
                                        <p:attrNameLst>
                                          <p:attrName>ppt_y</p:attrName>
                                        </p:attrNameLst>
                                      </p:cBhvr>
                                      <p:tavLst>
                                        <p:tav tm="0">
                                          <p:val>
                                            <p:strVal val="#ppt_y"/>
                                          </p:val>
                                        </p:tav>
                                        <p:tav tm="100000">
                                          <p:val>
                                            <p:strVal val="#ppt_y"/>
                                          </p:val>
                                        </p:tav>
                                      </p:tavLst>
                                    </p:anim>
                                  </p:childTnLst>
                                </p:cTn>
                              </p:par>
                              <p:par>
                                <p:cTn id="37" presetID="8" presetClass="emph" presetSubtype="0" fill="hold" grpId="1" nodeType="withEffect">
                                  <p:stCondLst>
                                    <p:cond delay="0"/>
                                  </p:stCondLst>
                                  <p:childTnLst>
                                    <p:animRot by="-21600000">
                                      <p:cBhvr>
                                        <p:cTn id="38" dur="500" fill="hold"/>
                                        <p:tgtEl>
                                          <p:spTgt spid="34"/>
                                        </p:tgtEl>
                                        <p:attrNameLst>
                                          <p:attrName>r</p:attrName>
                                        </p:attrNameLst>
                                      </p:cBhvr>
                                    </p:animRot>
                                  </p:childTnLst>
                                </p:cTn>
                              </p:par>
                            </p:childTnLst>
                          </p:cTn>
                        </p:par>
                        <p:par>
                          <p:cTn id="39" fill="hold">
                            <p:stCondLst>
                              <p:cond delay="6559"/>
                            </p:stCondLst>
                            <p:childTnLst>
                              <p:par>
                                <p:cTn id="40" presetID="22" presetClass="entr" presetSubtype="2"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wipe(right)">
                                      <p:cBhvr>
                                        <p:cTn id="42" dur="500"/>
                                        <p:tgtEl>
                                          <p:spTgt spid="30"/>
                                        </p:tgtEl>
                                      </p:cBhvr>
                                    </p:animEffect>
                                  </p:childTnLst>
                                </p:cTn>
                              </p:par>
                            </p:childTnLst>
                          </p:cTn>
                        </p:par>
                        <p:par>
                          <p:cTn id="43" fill="hold">
                            <p:stCondLst>
                              <p:cond delay="7059"/>
                            </p:stCondLst>
                            <p:childTnLst>
                              <p:par>
                                <p:cTn id="44" presetID="22" presetClass="entr" presetSubtype="8" fill="hold" grpId="0" nodeType="afterEffect">
                                  <p:stCondLst>
                                    <p:cond delay="0"/>
                                  </p:stCondLst>
                                  <p:iterate type="lt">
                                    <p:tmPct val="30000"/>
                                  </p:iterate>
                                  <p:childTnLst>
                                    <p:set>
                                      <p:cBhvr>
                                        <p:cTn id="45" dur="1" fill="hold">
                                          <p:stCondLst>
                                            <p:cond delay="0"/>
                                          </p:stCondLst>
                                        </p:cTn>
                                        <p:tgtEl>
                                          <p:spTgt spid="62"/>
                                        </p:tgtEl>
                                        <p:attrNameLst>
                                          <p:attrName>style.visibility</p:attrName>
                                        </p:attrNameLst>
                                      </p:cBhvr>
                                      <p:to>
                                        <p:strVal val="visible"/>
                                      </p:to>
                                    </p:set>
                                    <p:animEffect transition="in" filter="wipe(left)">
                                      <p:cBhvr>
                                        <p:cTn id="46" dur="100"/>
                                        <p:tgtEl>
                                          <p:spTgt spid="62"/>
                                        </p:tgtEl>
                                      </p:cBhvr>
                                    </p:animEffect>
                                  </p:childTnLst>
                                </p:cTn>
                              </p:par>
                              <p:par>
                                <p:cTn id="47" presetID="36" presetClass="emph" presetSubtype="0" fill="hold" grpId="1" nodeType="withEffect">
                                  <p:stCondLst>
                                    <p:cond delay="0"/>
                                  </p:stCondLst>
                                  <p:iterate type="lt">
                                    <p:tmPct val="30000"/>
                                  </p:iterate>
                                  <p:childTnLst>
                                    <p:animScale>
                                      <p:cBhvr>
                                        <p:cTn id="48" dur="50" autoRev="1" fill="hold">
                                          <p:stCondLst>
                                            <p:cond delay="0"/>
                                          </p:stCondLst>
                                        </p:cTn>
                                        <p:tgtEl>
                                          <p:spTgt spid="62"/>
                                        </p:tgtEl>
                                      </p:cBhvr>
                                      <p:to x="80000" y="100000"/>
                                    </p:animScale>
                                    <p:anim by="(#ppt_w*0.10)" calcmode="lin" valueType="num">
                                      <p:cBhvr>
                                        <p:cTn id="49" dur="50" autoRev="1" fill="hold">
                                          <p:stCondLst>
                                            <p:cond delay="0"/>
                                          </p:stCondLst>
                                        </p:cTn>
                                        <p:tgtEl>
                                          <p:spTgt spid="62"/>
                                        </p:tgtEl>
                                        <p:attrNameLst>
                                          <p:attrName>ppt_x</p:attrName>
                                        </p:attrNameLst>
                                      </p:cBhvr>
                                    </p:anim>
                                    <p:anim by="(-#ppt_w*0.10)" calcmode="lin" valueType="num">
                                      <p:cBhvr>
                                        <p:cTn id="50" dur="50" autoRev="1" fill="hold">
                                          <p:stCondLst>
                                            <p:cond delay="0"/>
                                          </p:stCondLst>
                                        </p:cTn>
                                        <p:tgtEl>
                                          <p:spTgt spid="62"/>
                                        </p:tgtEl>
                                        <p:attrNameLst>
                                          <p:attrName>ppt_y</p:attrName>
                                        </p:attrNameLst>
                                      </p:cBhvr>
                                    </p:anim>
                                    <p:animRot by="-480000">
                                      <p:cBhvr>
                                        <p:cTn id="51" dur="50" autoRev="1" fill="hold">
                                          <p:stCondLst>
                                            <p:cond delay="0"/>
                                          </p:stCondLst>
                                        </p:cTn>
                                        <p:tgtEl>
                                          <p:spTgt spid="6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2" grpId="1" animBg="1"/>
      <p:bldP spid="33" grpId="0"/>
      <p:bldP spid="33" grpId="1"/>
      <p:bldP spid="34" grpId="0" animBg="1"/>
      <p:bldP spid="34" grpId="1" animBg="1"/>
      <p:bldP spid="62" grpId="0"/>
      <p:bldP spid="62" grpId="1"/>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3" name="矩形 8"/>
          <p:cNvSpPr/>
          <p:nvPr/>
        </p:nvSpPr>
        <p:spPr bwMode="auto">
          <a:xfrm>
            <a:off x="1994719" y="1420760"/>
            <a:ext cx="8463605" cy="4542532"/>
          </a:xfrm>
          <a:prstGeom prst="rect">
            <a:avLst/>
          </a:prstGeom>
          <a:solidFill>
            <a:srgbClr val="FFFFFF">
              <a:alpha val="58038"/>
            </a:srgbClr>
          </a:solidFill>
          <a:ln w="25400">
            <a:solidFill>
              <a:srgbClr val="0070C0"/>
            </a:solidFill>
            <a:miter lim="800000"/>
          </a:ln>
        </p:spPr>
        <p:txBody>
          <a:bodyPr/>
          <a:lstStyle/>
          <a:p>
            <a:endParaRPr lang="zh-CN" altLang="en-US">
              <a:solidFill>
                <a:srgbClr val="000000"/>
              </a:solidFill>
              <a:sym typeface="Arial" pitchFamily="34" charset="0"/>
            </a:endParaRPr>
          </a:p>
        </p:txBody>
      </p:sp>
      <p:sp>
        <p:nvSpPr>
          <p:cNvPr id="65" name="矩形 17"/>
          <p:cNvSpPr>
            <a:spLocks noChangeArrowheads="1"/>
          </p:cNvSpPr>
          <p:nvPr/>
        </p:nvSpPr>
        <p:spPr bwMode="auto">
          <a:xfrm>
            <a:off x="2499543" y="949272"/>
            <a:ext cx="2198141" cy="961247"/>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000" b="1">
              <a:sym typeface="Arial" pitchFamily="34" charset="0"/>
            </a:endParaRPr>
          </a:p>
        </p:txBody>
      </p:sp>
      <p:sp>
        <p:nvSpPr>
          <p:cNvPr id="66" name="TextBox 18"/>
          <p:cNvSpPr>
            <a:spLocks noChangeArrowheads="1"/>
          </p:cNvSpPr>
          <p:nvPr/>
        </p:nvSpPr>
        <p:spPr bwMode="auto">
          <a:xfrm>
            <a:off x="2555137" y="987189"/>
            <a:ext cx="208695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4800" b="1" dirty="0" smtClean="0">
                <a:solidFill>
                  <a:schemeClr val="bg1"/>
                </a:solidFill>
                <a:latin typeface="微软雅黑" pitchFamily="34" charset="-122"/>
                <a:ea typeface="微软雅黑" pitchFamily="34" charset="-122"/>
                <a:sym typeface="方正大黑简体" pitchFamily="65" charset="-122"/>
              </a:rPr>
              <a:t>前 </a:t>
            </a:r>
            <a:r>
              <a:rPr lang="zh-CN" altLang="en-US" sz="4800" b="1" dirty="0">
                <a:solidFill>
                  <a:schemeClr val="bg1"/>
                </a:solidFill>
                <a:latin typeface="微软雅黑" pitchFamily="34" charset="-122"/>
                <a:ea typeface="微软雅黑" pitchFamily="34" charset="-122"/>
                <a:sym typeface="方正大黑简体" pitchFamily="65" charset="-122"/>
              </a:rPr>
              <a:t>言</a:t>
            </a:r>
          </a:p>
        </p:txBody>
      </p:sp>
      <p:sp>
        <p:nvSpPr>
          <p:cNvPr id="11" name="TextBox 10"/>
          <p:cNvSpPr txBox="1"/>
          <p:nvPr/>
        </p:nvSpPr>
        <p:spPr>
          <a:xfrm>
            <a:off x="2676938" y="2533780"/>
            <a:ext cx="7238661" cy="2862354"/>
          </a:xfrm>
          <a:prstGeom prst="rect">
            <a:avLst/>
          </a:prstGeom>
          <a:noFill/>
        </p:spPr>
        <p:txBody>
          <a:bodyPr wrap="square" lIns="91472" tIns="45736" rIns="91472" bIns="45736" rtlCol="0">
            <a:spAutoFit/>
          </a:bodyPr>
          <a:lstStyle/>
          <a:p>
            <a:pPr algn="just">
              <a:lnSpc>
                <a:spcPct val="150000"/>
              </a:lnSpc>
            </a:pPr>
            <a:r>
              <a:rPr lang="zh-CN" altLang="en-US" sz="2000" dirty="0">
                <a:solidFill>
                  <a:srgbClr val="0C0C0C"/>
                </a:solidFill>
                <a:latin typeface="微软雅黑" pitchFamily="34" charset="-122"/>
                <a:ea typeface="微软雅黑" pitchFamily="34" charset="-122"/>
                <a:sym typeface="微软雅黑" pitchFamily="34" charset="-122"/>
              </a:rPr>
              <a:t>回顾这一年的工作，在取得成绩的同时，我们也找到了工作中的不足和问题，主要反映于</a:t>
            </a:r>
            <a:r>
              <a:rPr lang="en-US" altLang="zh-CN" sz="2000" dirty="0">
                <a:solidFill>
                  <a:srgbClr val="0C0C0C"/>
                </a:solidFill>
                <a:latin typeface="微软雅黑" pitchFamily="34" charset="-122"/>
                <a:ea typeface="微软雅黑" pitchFamily="34" charset="-122"/>
                <a:sym typeface="微软雅黑" pitchFamily="34" charset="-122"/>
              </a:rPr>
              <a:t>xx</a:t>
            </a:r>
            <a:r>
              <a:rPr lang="zh-CN" altLang="en-US" sz="2000" dirty="0">
                <a:solidFill>
                  <a:srgbClr val="0C0C0C"/>
                </a:solidFill>
                <a:latin typeface="微软雅黑" pitchFamily="34" charset="-122"/>
                <a:ea typeface="微软雅黑" pitchFamily="34" charset="-122"/>
                <a:sym typeface="微软雅黑" pitchFamily="34" charset="-122"/>
              </a:rPr>
              <a:t>及</a:t>
            </a:r>
            <a:r>
              <a:rPr lang="en-US" altLang="zh-CN" sz="2000" dirty="0">
                <a:solidFill>
                  <a:srgbClr val="0C0C0C"/>
                </a:solidFill>
                <a:latin typeface="微软雅黑" pitchFamily="34" charset="-122"/>
                <a:ea typeface="微软雅黑" pitchFamily="34" charset="-122"/>
                <a:sym typeface="微软雅黑" pitchFamily="34" charset="-122"/>
              </a:rPr>
              <a:t>xxx</a:t>
            </a:r>
            <a:r>
              <a:rPr lang="zh-CN" altLang="en-US" sz="2000" dirty="0">
                <a:solidFill>
                  <a:srgbClr val="0C0C0C"/>
                </a:solidFill>
                <a:latin typeface="微软雅黑" pitchFamily="34" charset="-122"/>
                <a:ea typeface="微软雅黑" pitchFamily="34" charset="-122"/>
                <a:sym typeface="微软雅黑" pitchFamily="34" charset="-122"/>
              </a:rPr>
              <a:t>的风格、定型还有待进一步探索，尤其是网上的公司产品库充分体现我们</a:t>
            </a:r>
            <a:r>
              <a:rPr lang="en-US" altLang="zh-CN" sz="2000" dirty="0" err="1">
                <a:solidFill>
                  <a:srgbClr val="0C0C0C"/>
                </a:solidFill>
                <a:latin typeface="微软雅黑" pitchFamily="34" charset="-122"/>
                <a:ea typeface="微软雅黑" pitchFamily="34" charset="-122"/>
                <a:sym typeface="微软雅黑" pitchFamily="34" charset="-122"/>
              </a:rPr>
              <a:t>xxxxx</a:t>
            </a:r>
            <a:r>
              <a:rPr lang="zh-CN" altLang="en-US" sz="2000" dirty="0">
                <a:solidFill>
                  <a:srgbClr val="0C0C0C"/>
                </a:solidFill>
                <a:latin typeface="微软雅黑" pitchFamily="34" charset="-122"/>
                <a:ea typeface="微软雅黑" pitchFamily="34" charset="-122"/>
                <a:sym typeface="微软雅黑" pitchFamily="34" charset="-122"/>
              </a:rPr>
              <a:t>和我们这个平台能为客户提供良好的商机和快捷方便的信息、导航的功能发挥。展望新的一年，我们将继续努力，力争各项工作更上一个新台阶。</a:t>
            </a:r>
            <a:r>
              <a:rPr lang="en-US" altLang="zh-CN" sz="2000" dirty="0" smtClean="0">
                <a:latin typeface="微软雅黑" pitchFamily="34" charset="-122"/>
                <a:ea typeface="微软雅黑" pitchFamily="34" charset="-122"/>
              </a:rPr>
              <a:t>2017</a:t>
            </a:r>
            <a:r>
              <a:rPr lang="zh-CN" altLang="en-US" sz="2000" dirty="0" smtClean="0">
                <a:latin typeface="微软雅黑" pitchFamily="34" charset="-122"/>
                <a:ea typeface="微软雅黑" pitchFamily="34" charset="-122"/>
              </a:rPr>
              <a:t>我们</a:t>
            </a:r>
            <a:r>
              <a:rPr lang="zh-CN" altLang="en-US" sz="2000" dirty="0">
                <a:latin typeface="微软雅黑" pitchFamily="34" charset="-122"/>
                <a:ea typeface="微软雅黑" pitchFamily="34" charset="-122"/>
              </a:rPr>
              <a:t>所向披靡，</a:t>
            </a:r>
            <a:r>
              <a:rPr lang="en-US" altLang="zh-CN" sz="2000" dirty="0" smtClean="0">
                <a:latin typeface="微软雅黑" pitchFamily="34" charset="-122"/>
                <a:ea typeface="微软雅黑" pitchFamily="34" charset="-122"/>
              </a:rPr>
              <a:t>2018</a:t>
            </a:r>
            <a:r>
              <a:rPr lang="zh-CN" altLang="en-US" sz="2000" dirty="0" smtClean="0">
                <a:latin typeface="微软雅黑" pitchFamily="34" charset="-122"/>
                <a:ea typeface="微软雅黑" pitchFamily="34" charset="-122"/>
              </a:rPr>
              <a:t>我们</a:t>
            </a:r>
            <a:r>
              <a:rPr lang="zh-CN" altLang="en-US" sz="2000" dirty="0">
                <a:latin typeface="微软雅黑" pitchFamily="34" charset="-122"/>
                <a:ea typeface="微软雅黑" pitchFamily="34" charset="-122"/>
              </a:rPr>
              <a:t>勇往直前</a:t>
            </a:r>
            <a:r>
              <a:rPr lang="zh-CN" altLang="en-US" sz="2000" dirty="0" smtClean="0">
                <a:latin typeface="微软雅黑" pitchFamily="34" charset="-122"/>
                <a:ea typeface="微软雅黑" pitchFamily="34" charset="-122"/>
              </a:rPr>
              <a:t>！</a:t>
            </a:r>
            <a:endParaRPr lang="zh-CN" altLang="en-US" sz="2000" dirty="0">
              <a:solidFill>
                <a:sysClr val="windowText" lastClr="000000"/>
              </a:solidFill>
              <a:latin typeface="微软雅黑" pitchFamily="34" charset="-122"/>
              <a:ea typeface="微软雅黑" pitchFamily="34" charset="-122"/>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wipe(left)">
                                      <p:cBhvr>
                                        <p:cTn id="7" dur="500"/>
                                        <p:tgtEl>
                                          <p:spTgt spid="65"/>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p:cBhvr>
                                        <p:cTn id="11" dur="500"/>
                                        <p:tgtEl>
                                          <p:spTgt spid="66"/>
                                        </p:tgtEl>
                                      </p:cBhvr>
                                    </p:animEffect>
                                    <p:anim calcmode="lin" valueType="num">
                                      <p:cBhvr>
                                        <p:cTn id="12" dur="500" fill="hold"/>
                                        <p:tgtEl>
                                          <p:spTgt spid="66"/>
                                        </p:tgtEl>
                                        <p:attrNameLst>
                                          <p:attrName>ppt_x</p:attrName>
                                        </p:attrNameLst>
                                      </p:cBhvr>
                                      <p:tavLst>
                                        <p:tav tm="0">
                                          <p:val>
                                            <p:strVal val="#ppt_x"/>
                                          </p:val>
                                        </p:tav>
                                        <p:tav tm="100000">
                                          <p:val>
                                            <p:strVal val="#ppt_x"/>
                                          </p:val>
                                        </p:tav>
                                      </p:tavLst>
                                    </p:anim>
                                    <p:anim calcmode="lin" valueType="num">
                                      <p:cBhvr>
                                        <p:cTn id="13" dur="500" fill="hold"/>
                                        <p:tgtEl>
                                          <p:spTgt spid="6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63"/>
                                        </p:tgtEl>
                                        <p:attrNameLst>
                                          <p:attrName>style.visibility</p:attrName>
                                        </p:attrNameLst>
                                      </p:cBhvr>
                                      <p:to>
                                        <p:strVal val="visible"/>
                                      </p:to>
                                    </p:set>
                                    <p:animEffect transition="in" filter="wipe(up)">
                                      <p:cBhvr>
                                        <p:cTn id="17" dur="1000"/>
                                        <p:tgtEl>
                                          <p:spTgt spid="63"/>
                                        </p:tgtEl>
                                      </p:cBhvr>
                                    </p:animEffect>
                                  </p:childTnLst>
                                </p:cTn>
                              </p:par>
                            </p:childTnLst>
                          </p:cTn>
                        </p:par>
                        <p:par>
                          <p:cTn id="18" fill="hold">
                            <p:stCondLst>
                              <p:cond delay="2000"/>
                            </p:stCondLst>
                            <p:childTnLst>
                              <p:par>
                                <p:cTn id="19" presetID="22" presetClass="entr" presetSubtype="8" fill="hold" grpId="0" nodeType="afterEffect">
                                  <p:stCondLst>
                                    <p:cond delay="0"/>
                                  </p:stCondLst>
                                  <p:iterate type="lt">
                                    <p:tmPct val="30000"/>
                                  </p:iterate>
                                  <p:childTnLst>
                                    <p:set>
                                      <p:cBhvr>
                                        <p:cTn id="20" dur="1" fill="hold">
                                          <p:stCondLst>
                                            <p:cond delay="0"/>
                                          </p:stCondLst>
                                        </p:cTn>
                                        <p:tgtEl>
                                          <p:spTgt spid="11"/>
                                        </p:tgtEl>
                                        <p:attrNameLst>
                                          <p:attrName>style.visibility</p:attrName>
                                        </p:attrNameLst>
                                      </p:cBhvr>
                                      <p:to>
                                        <p:strVal val="visible"/>
                                      </p:to>
                                    </p:set>
                                    <p:animEffect transition="in" filter="wipe(left)">
                                      <p:cBhvr>
                                        <p:cTn id="21" dur="100"/>
                                        <p:tgtEl>
                                          <p:spTgt spid="11"/>
                                        </p:tgtEl>
                                      </p:cBhvr>
                                    </p:animEffect>
                                  </p:childTnLst>
                                </p:cTn>
                              </p:par>
                              <p:par>
                                <p:cTn id="22" presetID="36" presetClass="emph" presetSubtype="0" fill="hold" grpId="1" nodeType="withEffect">
                                  <p:stCondLst>
                                    <p:cond delay="0"/>
                                  </p:stCondLst>
                                  <p:iterate type="lt">
                                    <p:tmPct val="30000"/>
                                  </p:iterate>
                                  <p:childTnLst>
                                    <p:animScale>
                                      <p:cBhvr>
                                        <p:cTn id="23" dur="50" autoRev="1" fill="hold">
                                          <p:stCondLst>
                                            <p:cond delay="0"/>
                                          </p:stCondLst>
                                        </p:cTn>
                                        <p:tgtEl>
                                          <p:spTgt spid="11"/>
                                        </p:tgtEl>
                                      </p:cBhvr>
                                      <p:to x="80000" y="100000"/>
                                    </p:animScale>
                                    <p:anim by="(#ppt_w*0.10)" calcmode="lin" valueType="num">
                                      <p:cBhvr>
                                        <p:cTn id="24" dur="50" autoRev="1" fill="hold">
                                          <p:stCondLst>
                                            <p:cond delay="0"/>
                                          </p:stCondLst>
                                        </p:cTn>
                                        <p:tgtEl>
                                          <p:spTgt spid="11"/>
                                        </p:tgtEl>
                                        <p:attrNameLst>
                                          <p:attrName>ppt_x</p:attrName>
                                        </p:attrNameLst>
                                      </p:cBhvr>
                                    </p:anim>
                                    <p:anim by="(-#ppt_w*0.10)" calcmode="lin" valueType="num">
                                      <p:cBhvr>
                                        <p:cTn id="25" dur="50" autoRev="1" fill="hold">
                                          <p:stCondLst>
                                            <p:cond delay="0"/>
                                          </p:stCondLst>
                                        </p:cTn>
                                        <p:tgtEl>
                                          <p:spTgt spid="11"/>
                                        </p:tgtEl>
                                        <p:attrNameLst>
                                          <p:attrName>ppt_y</p:attrName>
                                        </p:attrNameLst>
                                      </p:cBhvr>
                                    </p:anim>
                                    <p:animRot by="-480000">
                                      <p:cBhvr>
                                        <p:cTn id="26" dur="50" autoRev="1" fill="hold">
                                          <p:stCondLst>
                                            <p:cond delay="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bldLvl="0" animBg="1" autoUpdateAnimBg="0"/>
      <p:bldP spid="65" grpId="0" bldLvl="0" animBg="1" autoUpdateAnimBg="0"/>
      <p:bldP spid="66" grpId="0" bldLvl="0" autoUpdateAnimBg="0"/>
      <p:bldP spid="11" grpId="0"/>
      <p:bldP spid="11" grpId="1"/>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3" name="饼形 112"/>
          <p:cNvSpPr/>
          <p:nvPr/>
        </p:nvSpPr>
        <p:spPr>
          <a:xfrm>
            <a:off x="1540714" y="2692332"/>
            <a:ext cx="2087562" cy="2089150"/>
          </a:xfrm>
          <a:prstGeom prst="pie">
            <a:avLst>
              <a:gd name="adj1" fmla="val 0"/>
              <a:gd name="adj2" fmla="val 17817387"/>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14" name="饼形 113"/>
          <p:cNvSpPr/>
          <p:nvPr/>
        </p:nvSpPr>
        <p:spPr>
          <a:xfrm rot="17792835">
            <a:off x="1360532" y="2289901"/>
            <a:ext cx="2798763" cy="2701925"/>
          </a:xfrm>
          <a:prstGeom prst="pie">
            <a:avLst>
              <a:gd name="adj1" fmla="val 0"/>
              <a:gd name="adj2" fmla="val 3873493"/>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solidFill>
                <a:schemeClr val="tx1"/>
              </a:solidFill>
            </a:endParaRPr>
          </a:p>
        </p:txBody>
      </p:sp>
      <p:sp>
        <p:nvSpPr>
          <p:cNvPr id="115" name="饼形 114"/>
          <p:cNvSpPr/>
          <p:nvPr/>
        </p:nvSpPr>
        <p:spPr>
          <a:xfrm>
            <a:off x="4982414" y="2697095"/>
            <a:ext cx="2089150" cy="2087562"/>
          </a:xfrm>
          <a:prstGeom prst="pie">
            <a:avLst>
              <a:gd name="adj1" fmla="val 0"/>
              <a:gd name="adj2" fmla="val 15031858"/>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16" name="饼形 115"/>
          <p:cNvSpPr/>
          <p:nvPr/>
        </p:nvSpPr>
        <p:spPr>
          <a:xfrm rot="17792835">
            <a:off x="4714126" y="2270057"/>
            <a:ext cx="2798763" cy="2703513"/>
          </a:xfrm>
          <a:prstGeom prst="pie">
            <a:avLst>
              <a:gd name="adj1" fmla="val 18826865"/>
              <a:gd name="adj2" fmla="val 3873493"/>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solidFill>
                <a:schemeClr val="tx1"/>
              </a:solidFill>
            </a:endParaRPr>
          </a:p>
        </p:txBody>
      </p:sp>
      <p:sp>
        <p:nvSpPr>
          <p:cNvPr id="117" name="文本框 24"/>
          <p:cNvSpPr txBox="1">
            <a:spLocks noChangeArrowheads="1"/>
          </p:cNvSpPr>
          <p:nvPr/>
        </p:nvSpPr>
        <p:spPr bwMode="auto">
          <a:xfrm>
            <a:off x="1961650" y="3759804"/>
            <a:ext cx="1514350" cy="769441"/>
          </a:xfrm>
          <a:prstGeom prst="rect">
            <a:avLst/>
          </a:prstGeom>
          <a:noFill/>
          <a:ln w="9525">
            <a:noFill/>
            <a:miter lim="800000"/>
          </a:ln>
        </p:spPr>
        <p:txBody>
          <a:bodyPr wrap="square">
            <a:spAutoFit/>
          </a:bodyPr>
          <a:lstStyle/>
          <a:p>
            <a:r>
              <a:rPr lang="en-US" altLang="zh-CN" sz="4400" dirty="0">
                <a:solidFill>
                  <a:schemeClr val="bg1"/>
                </a:solidFill>
                <a:latin typeface="微软雅黑" pitchFamily="34" charset="-122"/>
                <a:ea typeface="微软雅黑" pitchFamily="34" charset="-122"/>
              </a:rPr>
              <a:t>17%</a:t>
            </a:r>
            <a:endParaRPr lang="zh-CN" altLang="en-US" sz="4400" dirty="0">
              <a:solidFill>
                <a:schemeClr val="bg1"/>
              </a:solidFill>
              <a:latin typeface="微软雅黑" pitchFamily="34" charset="-122"/>
              <a:ea typeface="微软雅黑" pitchFamily="34" charset="-122"/>
            </a:endParaRPr>
          </a:p>
        </p:txBody>
      </p:sp>
      <p:sp>
        <p:nvSpPr>
          <p:cNvPr id="118" name="文本框 25"/>
          <p:cNvSpPr txBox="1">
            <a:spLocks noChangeArrowheads="1"/>
          </p:cNvSpPr>
          <p:nvPr/>
        </p:nvSpPr>
        <p:spPr bwMode="auto">
          <a:xfrm>
            <a:off x="5409610" y="3759804"/>
            <a:ext cx="1681162" cy="769441"/>
          </a:xfrm>
          <a:prstGeom prst="rect">
            <a:avLst/>
          </a:prstGeom>
          <a:noFill/>
          <a:ln w="9525">
            <a:noFill/>
            <a:miter lim="800000"/>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en-US" altLang="zh-CN" dirty="0">
                <a:solidFill>
                  <a:schemeClr val="bg1"/>
                </a:solidFill>
              </a:rPr>
              <a:t>32%</a:t>
            </a:r>
            <a:endParaRPr lang="zh-CN" altLang="en-US" dirty="0">
              <a:solidFill>
                <a:schemeClr val="bg1"/>
              </a:solidFill>
            </a:endParaRPr>
          </a:p>
        </p:txBody>
      </p:sp>
      <p:sp>
        <p:nvSpPr>
          <p:cNvPr id="119" name="饼形 118"/>
          <p:cNvSpPr/>
          <p:nvPr/>
        </p:nvSpPr>
        <p:spPr>
          <a:xfrm>
            <a:off x="8366964" y="2736782"/>
            <a:ext cx="2089150" cy="2089150"/>
          </a:xfrm>
          <a:prstGeom prst="pie">
            <a:avLst>
              <a:gd name="adj1" fmla="val 0"/>
              <a:gd name="adj2" fmla="val 19042771"/>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20" name="饼形 119"/>
          <p:cNvSpPr/>
          <p:nvPr/>
        </p:nvSpPr>
        <p:spPr>
          <a:xfrm rot="16431819">
            <a:off x="8545558" y="2667726"/>
            <a:ext cx="2217737" cy="2054225"/>
          </a:xfrm>
          <a:prstGeom prst="pie">
            <a:avLst>
              <a:gd name="adj1" fmla="val 2758241"/>
              <a:gd name="adj2" fmla="val 5162176"/>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21" name="文本框 30"/>
          <p:cNvSpPr txBox="1">
            <a:spLocks noChangeArrowheads="1"/>
          </p:cNvSpPr>
          <p:nvPr/>
        </p:nvSpPr>
        <p:spPr bwMode="auto">
          <a:xfrm>
            <a:off x="8795088" y="3759804"/>
            <a:ext cx="1544048" cy="769441"/>
          </a:xfrm>
          <a:prstGeom prst="rect">
            <a:avLst/>
          </a:prstGeom>
          <a:noFill/>
          <a:ln w="9525">
            <a:noFill/>
            <a:miter lim="800000"/>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en-US" altLang="zh-CN" dirty="0">
                <a:solidFill>
                  <a:schemeClr val="bg1"/>
                </a:solidFill>
              </a:rPr>
              <a:t>13%</a:t>
            </a:r>
            <a:endParaRPr lang="zh-CN" altLang="en-US" dirty="0">
              <a:solidFill>
                <a:schemeClr val="bg1"/>
              </a:solidFill>
            </a:endParaRPr>
          </a:p>
        </p:txBody>
      </p:sp>
      <p:sp>
        <p:nvSpPr>
          <p:cNvPr id="125" name="文本框 34"/>
          <p:cNvSpPr txBox="1">
            <a:spLocks noChangeArrowheads="1"/>
          </p:cNvSpPr>
          <p:nvPr/>
        </p:nvSpPr>
        <p:spPr bwMode="auto">
          <a:xfrm>
            <a:off x="1455501" y="5087719"/>
            <a:ext cx="2368716" cy="646331"/>
          </a:xfrm>
          <a:prstGeom prst="rect">
            <a:avLst/>
          </a:prstGeom>
          <a:noFill/>
          <a:ln w="9525">
            <a:noFill/>
            <a:miter lim="800000"/>
          </a:ln>
        </p:spPr>
        <p:txBody>
          <a:bodyPr wrap="square">
            <a:spAutoFit/>
          </a:bodyPr>
          <a:lstStyle/>
          <a:p>
            <a:r>
              <a:rPr lang="zh-CN" altLang="en-US" sz="1800" dirty="0">
                <a:solidFill>
                  <a:schemeClr val="tx1">
                    <a:lumMod val="85000"/>
                    <a:lumOff val="15000"/>
                  </a:schemeClr>
                </a:solidFill>
                <a:latin typeface="微软雅黑" pitchFamily="34" charset="-122"/>
                <a:ea typeface="微软雅黑" pitchFamily="34" charset="-122"/>
                <a:cs typeface="造字工房悦黑体验版常规体"/>
              </a:rPr>
              <a:t>请输入您想要的</a:t>
            </a:r>
            <a:r>
              <a:rPr lang="zh-CN" altLang="en-US" sz="1800" dirty="0" smtClean="0">
                <a:solidFill>
                  <a:schemeClr val="tx1">
                    <a:lumMod val="85000"/>
                    <a:lumOff val="15000"/>
                  </a:schemeClr>
                </a:solidFill>
                <a:latin typeface="微软雅黑" pitchFamily="34" charset="-122"/>
                <a:ea typeface="微软雅黑" pitchFamily="34" charset="-122"/>
                <a:cs typeface="造字工房悦黑体验版常规体"/>
              </a:rPr>
              <a:t>文字</a:t>
            </a:r>
            <a:endParaRPr lang="en-US" altLang="zh-CN" sz="1800" dirty="0" smtClean="0">
              <a:solidFill>
                <a:schemeClr val="tx1">
                  <a:lumMod val="85000"/>
                  <a:lumOff val="15000"/>
                </a:schemeClr>
              </a:solidFill>
              <a:latin typeface="微软雅黑" pitchFamily="34" charset="-122"/>
              <a:ea typeface="微软雅黑" pitchFamily="34" charset="-122"/>
              <a:cs typeface="造字工房悦黑体验版常规体"/>
            </a:endParaRPr>
          </a:p>
          <a:p>
            <a:r>
              <a:rPr lang="zh-CN" altLang="en-US" sz="1800" dirty="0" smtClean="0">
                <a:solidFill>
                  <a:schemeClr val="tx1">
                    <a:lumMod val="85000"/>
                    <a:lumOff val="15000"/>
                  </a:schemeClr>
                </a:solidFill>
                <a:latin typeface="微软雅黑" pitchFamily="34" charset="-122"/>
                <a:ea typeface="微软雅黑" pitchFamily="34" charset="-122"/>
                <a:cs typeface="造字工房悦黑体验版常规体"/>
              </a:rPr>
              <a:t>请</a:t>
            </a:r>
            <a:r>
              <a:rPr lang="zh-CN" altLang="en-US" sz="1800" dirty="0">
                <a:solidFill>
                  <a:schemeClr val="tx1">
                    <a:lumMod val="85000"/>
                    <a:lumOff val="15000"/>
                  </a:schemeClr>
                </a:solidFill>
                <a:latin typeface="微软雅黑" pitchFamily="34" charset="-122"/>
                <a:ea typeface="微软雅黑" pitchFamily="34" charset="-122"/>
                <a:cs typeface="造字工房悦黑体验版常规体"/>
              </a:rPr>
              <a:t>输入您想要的</a:t>
            </a:r>
            <a:r>
              <a:rPr lang="zh-CN" altLang="en-US" sz="1800" dirty="0" smtClean="0">
                <a:solidFill>
                  <a:schemeClr val="tx1">
                    <a:lumMod val="85000"/>
                    <a:lumOff val="15000"/>
                  </a:schemeClr>
                </a:solidFill>
                <a:latin typeface="微软雅黑" pitchFamily="34" charset="-122"/>
                <a:ea typeface="微软雅黑" pitchFamily="34" charset="-122"/>
                <a:cs typeface="造字工房悦黑体验版常规体"/>
              </a:rPr>
              <a:t>文字</a:t>
            </a:r>
            <a:endParaRPr lang="zh-CN" altLang="en-US" sz="1800" dirty="0">
              <a:solidFill>
                <a:schemeClr val="tx1">
                  <a:lumMod val="85000"/>
                  <a:lumOff val="15000"/>
                </a:schemeClr>
              </a:solidFill>
              <a:latin typeface="微软雅黑" pitchFamily="34" charset="-122"/>
              <a:ea typeface="微软雅黑" pitchFamily="34" charset="-122"/>
              <a:cs typeface="造字工房悦黑体验版常规体"/>
            </a:endParaRPr>
          </a:p>
        </p:txBody>
      </p:sp>
      <p:sp>
        <p:nvSpPr>
          <p:cNvPr id="126" name="文本框 36"/>
          <p:cNvSpPr txBox="1">
            <a:spLocks noChangeArrowheads="1"/>
          </p:cNvSpPr>
          <p:nvPr/>
        </p:nvSpPr>
        <p:spPr bwMode="auto">
          <a:xfrm>
            <a:off x="4927364" y="5084544"/>
            <a:ext cx="2352733" cy="646331"/>
          </a:xfrm>
          <a:prstGeom prst="rect">
            <a:avLst/>
          </a:prstGeom>
          <a:noFill/>
          <a:ln w="9525">
            <a:noFill/>
            <a:miter lim="800000"/>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造字工房悦黑体验版常规体"/>
              </a:defRPr>
            </a:lvl1pPr>
          </a:lstStyle>
          <a:p>
            <a:r>
              <a:rPr lang="zh-CN" altLang="en-US" sz="1800" dirty="0">
                <a:solidFill>
                  <a:schemeClr val="tx1">
                    <a:lumMod val="85000"/>
                    <a:lumOff val="15000"/>
                  </a:schemeClr>
                </a:solidFill>
              </a:rPr>
              <a:t>请输入您想要的文字</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请输入您想要的文字</a:t>
            </a:r>
          </a:p>
        </p:txBody>
      </p:sp>
      <p:sp>
        <p:nvSpPr>
          <p:cNvPr id="127" name="文本框 38"/>
          <p:cNvSpPr txBox="1">
            <a:spLocks noChangeArrowheads="1"/>
          </p:cNvSpPr>
          <p:nvPr/>
        </p:nvSpPr>
        <p:spPr bwMode="auto">
          <a:xfrm>
            <a:off x="8456377" y="5078194"/>
            <a:ext cx="2323318" cy="646331"/>
          </a:xfrm>
          <a:prstGeom prst="rect">
            <a:avLst/>
          </a:prstGeom>
          <a:noFill/>
          <a:ln w="9525">
            <a:noFill/>
            <a:miter lim="800000"/>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造字工房悦黑体验版常规体"/>
              </a:defRPr>
            </a:lvl1pPr>
          </a:lstStyle>
          <a:p>
            <a:r>
              <a:rPr lang="zh-CN" altLang="en-US" sz="1800" dirty="0">
                <a:solidFill>
                  <a:schemeClr val="tx1">
                    <a:lumMod val="85000"/>
                    <a:lumOff val="15000"/>
                  </a:schemeClr>
                </a:solidFill>
              </a:rPr>
              <a:t>请输入您想要的文字</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请输入您想要的文字</a:t>
            </a:r>
          </a:p>
        </p:txBody>
      </p:sp>
      <p:sp>
        <p:nvSpPr>
          <p:cNvPr id="15" name="矩形 14"/>
          <p:cNvSpPr/>
          <p:nvPr/>
        </p:nvSpPr>
        <p:spPr>
          <a:xfrm>
            <a:off x="4154959" y="1394299"/>
            <a:ext cx="3842401"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
        <p:nvSpPr>
          <p:cNvPr id="16" name="文本框 2"/>
          <p:cNvSpPr txBox="1"/>
          <p:nvPr/>
        </p:nvSpPr>
        <p:spPr>
          <a:xfrm>
            <a:off x="62211" y="45418"/>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arn(outVertical)">
                                      <p:cBhvr>
                                        <p:cTn id="15" dur="500"/>
                                        <p:tgtEl>
                                          <p:spTgt spid="15"/>
                                        </p:tgtEl>
                                      </p:cBhvr>
                                    </p:animEffect>
                                  </p:childTnLst>
                                </p:cTn>
                              </p:par>
                            </p:childTnLst>
                          </p:cTn>
                        </p:par>
                        <p:par>
                          <p:cTn id="16" fill="hold">
                            <p:stCondLst>
                              <p:cond delay="1350"/>
                            </p:stCondLst>
                            <p:childTnLst>
                              <p:par>
                                <p:cTn id="17" presetID="49" presetClass="entr" presetSubtype="0" decel="100000" fill="hold" grpId="0" nodeType="afterEffect">
                                  <p:stCondLst>
                                    <p:cond delay="0"/>
                                  </p:stCondLst>
                                  <p:childTnLst>
                                    <p:set>
                                      <p:cBhvr>
                                        <p:cTn id="18" dur="1" fill="hold">
                                          <p:stCondLst>
                                            <p:cond delay="0"/>
                                          </p:stCondLst>
                                        </p:cTn>
                                        <p:tgtEl>
                                          <p:spTgt spid="113"/>
                                        </p:tgtEl>
                                        <p:attrNameLst>
                                          <p:attrName>style.visibility</p:attrName>
                                        </p:attrNameLst>
                                      </p:cBhvr>
                                      <p:to>
                                        <p:strVal val="visible"/>
                                      </p:to>
                                    </p:set>
                                    <p:anim calcmode="lin" valueType="num">
                                      <p:cBhvr>
                                        <p:cTn id="19" dur="500" fill="hold"/>
                                        <p:tgtEl>
                                          <p:spTgt spid="113"/>
                                        </p:tgtEl>
                                        <p:attrNameLst>
                                          <p:attrName>ppt_w</p:attrName>
                                        </p:attrNameLst>
                                      </p:cBhvr>
                                      <p:tavLst>
                                        <p:tav tm="0">
                                          <p:val>
                                            <p:fltVal val="0"/>
                                          </p:val>
                                        </p:tav>
                                        <p:tav tm="100000">
                                          <p:val>
                                            <p:strVal val="#ppt_w"/>
                                          </p:val>
                                        </p:tav>
                                      </p:tavLst>
                                    </p:anim>
                                    <p:anim calcmode="lin" valueType="num">
                                      <p:cBhvr>
                                        <p:cTn id="20" dur="500" fill="hold"/>
                                        <p:tgtEl>
                                          <p:spTgt spid="113"/>
                                        </p:tgtEl>
                                        <p:attrNameLst>
                                          <p:attrName>ppt_h</p:attrName>
                                        </p:attrNameLst>
                                      </p:cBhvr>
                                      <p:tavLst>
                                        <p:tav tm="0">
                                          <p:val>
                                            <p:fltVal val="0"/>
                                          </p:val>
                                        </p:tav>
                                        <p:tav tm="100000">
                                          <p:val>
                                            <p:strVal val="#ppt_h"/>
                                          </p:val>
                                        </p:tav>
                                      </p:tavLst>
                                    </p:anim>
                                    <p:anim calcmode="lin" valueType="num">
                                      <p:cBhvr>
                                        <p:cTn id="21" dur="500" fill="hold"/>
                                        <p:tgtEl>
                                          <p:spTgt spid="113"/>
                                        </p:tgtEl>
                                        <p:attrNameLst>
                                          <p:attrName>style.rotation</p:attrName>
                                        </p:attrNameLst>
                                      </p:cBhvr>
                                      <p:tavLst>
                                        <p:tav tm="0">
                                          <p:val>
                                            <p:fltVal val="360"/>
                                          </p:val>
                                        </p:tav>
                                        <p:tav tm="100000">
                                          <p:val>
                                            <p:fltVal val="0"/>
                                          </p:val>
                                        </p:tav>
                                      </p:tavLst>
                                    </p:anim>
                                    <p:animEffect transition="in" filter="fade">
                                      <p:cBhvr>
                                        <p:cTn id="22" dur="500"/>
                                        <p:tgtEl>
                                          <p:spTgt spid="113"/>
                                        </p:tgtEl>
                                      </p:cBhvr>
                                    </p:animEffect>
                                  </p:childTnLst>
                                </p:cTn>
                              </p:par>
                            </p:childTnLst>
                          </p:cTn>
                        </p:par>
                        <p:par>
                          <p:cTn id="23" fill="hold">
                            <p:stCondLst>
                              <p:cond delay="1850"/>
                            </p:stCondLst>
                            <p:childTnLst>
                              <p:par>
                                <p:cTn id="24" presetID="2" presetClass="entr" presetSubtype="3" fill="hold" grpId="0" nodeType="afterEffect">
                                  <p:stCondLst>
                                    <p:cond delay="0"/>
                                  </p:stCondLst>
                                  <p:childTnLst>
                                    <p:set>
                                      <p:cBhvr>
                                        <p:cTn id="25" dur="1" fill="hold">
                                          <p:stCondLst>
                                            <p:cond delay="0"/>
                                          </p:stCondLst>
                                        </p:cTn>
                                        <p:tgtEl>
                                          <p:spTgt spid="114"/>
                                        </p:tgtEl>
                                        <p:attrNameLst>
                                          <p:attrName>style.visibility</p:attrName>
                                        </p:attrNameLst>
                                      </p:cBhvr>
                                      <p:to>
                                        <p:strVal val="visible"/>
                                      </p:to>
                                    </p:set>
                                    <p:anim calcmode="lin" valueType="num">
                                      <p:cBhvr additive="base">
                                        <p:cTn id="26" dur="500" fill="hold"/>
                                        <p:tgtEl>
                                          <p:spTgt spid="114"/>
                                        </p:tgtEl>
                                        <p:attrNameLst>
                                          <p:attrName>ppt_x</p:attrName>
                                        </p:attrNameLst>
                                      </p:cBhvr>
                                      <p:tavLst>
                                        <p:tav tm="0">
                                          <p:val>
                                            <p:strVal val="1+#ppt_w/2"/>
                                          </p:val>
                                        </p:tav>
                                        <p:tav tm="100000">
                                          <p:val>
                                            <p:strVal val="#ppt_x"/>
                                          </p:val>
                                        </p:tav>
                                      </p:tavLst>
                                    </p:anim>
                                    <p:anim calcmode="lin" valueType="num">
                                      <p:cBhvr additive="base">
                                        <p:cTn id="27" dur="500" fill="hold"/>
                                        <p:tgtEl>
                                          <p:spTgt spid="114"/>
                                        </p:tgtEl>
                                        <p:attrNameLst>
                                          <p:attrName>ppt_y</p:attrName>
                                        </p:attrNameLst>
                                      </p:cBhvr>
                                      <p:tavLst>
                                        <p:tav tm="0">
                                          <p:val>
                                            <p:strVal val="0-#ppt_h/2"/>
                                          </p:val>
                                        </p:tav>
                                        <p:tav tm="100000">
                                          <p:val>
                                            <p:strVal val="#ppt_y"/>
                                          </p:val>
                                        </p:tav>
                                      </p:tavLst>
                                    </p:anim>
                                  </p:childTnLst>
                                </p:cTn>
                              </p:par>
                            </p:childTnLst>
                          </p:cTn>
                        </p:par>
                        <p:par>
                          <p:cTn id="28" fill="hold">
                            <p:stCondLst>
                              <p:cond delay="2350"/>
                            </p:stCondLst>
                            <p:childTnLst>
                              <p:par>
                                <p:cTn id="29" presetID="16" presetClass="entr" presetSubtype="21" fill="hold" grpId="0" nodeType="afterEffect">
                                  <p:stCondLst>
                                    <p:cond delay="0"/>
                                  </p:stCondLst>
                                  <p:childTnLst>
                                    <p:set>
                                      <p:cBhvr>
                                        <p:cTn id="30" dur="1" fill="hold">
                                          <p:stCondLst>
                                            <p:cond delay="0"/>
                                          </p:stCondLst>
                                        </p:cTn>
                                        <p:tgtEl>
                                          <p:spTgt spid="117"/>
                                        </p:tgtEl>
                                        <p:attrNameLst>
                                          <p:attrName>style.visibility</p:attrName>
                                        </p:attrNameLst>
                                      </p:cBhvr>
                                      <p:to>
                                        <p:strVal val="visible"/>
                                      </p:to>
                                    </p:set>
                                    <p:animEffect transition="in" filter="barn(inVertical)">
                                      <p:cBhvr>
                                        <p:cTn id="31" dur="500"/>
                                        <p:tgtEl>
                                          <p:spTgt spid="117"/>
                                        </p:tgtEl>
                                      </p:cBhvr>
                                    </p:animEffect>
                                  </p:childTnLst>
                                </p:cTn>
                              </p:par>
                            </p:childTnLst>
                          </p:cTn>
                        </p:par>
                        <p:par>
                          <p:cTn id="32" fill="hold">
                            <p:stCondLst>
                              <p:cond delay="2850"/>
                            </p:stCondLst>
                            <p:childTnLst>
                              <p:par>
                                <p:cTn id="33" presetID="22" presetClass="entr" presetSubtype="4" fill="hold" grpId="0" nodeType="afterEffect">
                                  <p:stCondLst>
                                    <p:cond delay="0"/>
                                  </p:stCondLst>
                                  <p:childTnLst>
                                    <p:set>
                                      <p:cBhvr>
                                        <p:cTn id="34" dur="1" fill="hold">
                                          <p:stCondLst>
                                            <p:cond delay="0"/>
                                          </p:stCondLst>
                                        </p:cTn>
                                        <p:tgtEl>
                                          <p:spTgt spid="125"/>
                                        </p:tgtEl>
                                        <p:attrNameLst>
                                          <p:attrName>style.visibility</p:attrName>
                                        </p:attrNameLst>
                                      </p:cBhvr>
                                      <p:to>
                                        <p:strVal val="visible"/>
                                      </p:to>
                                    </p:set>
                                    <p:animEffect transition="in" filter="wipe(down)">
                                      <p:cBhvr>
                                        <p:cTn id="35" dur="500"/>
                                        <p:tgtEl>
                                          <p:spTgt spid="125"/>
                                        </p:tgtEl>
                                      </p:cBhvr>
                                    </p:animEffect>
                                  </p:childTnLst>
                                </p:cTn>
                              </p:par>
                            </p:childTnLst>
                          </p:cTn>
                        </p:par>
                        <p:par>
                          <p:cTn id="36" fill="hold">
                            <p:stCondLst>
                              <p:cond delay="3350"/>
                            </p:stCondLst>
                            <p:childTnLst>
                              <p:par>
                                <p:cTn id="37" presetID="49" presetClass="entr" presetSubtype="0" decel="100000" fill="hold" grpId="0" nodeType="afterEffect">
                                  <p:stCondLst>
                                    <p:cond delay="0"/>
                                  </p:stCondLst>
                                  <p:childTnLst>
                                    <p:set>
                                      <p:cBhvr>
                                        <p:cTn id="38" dur="1" fill="hold">
                                          <p:stCondLst>
                                            <p:cond delay="0"/>
                                          </p:stCondLst>
                                        </p:cTn>
                                        <p:tgtEl>
                                          <p:spTgt spid="115"/>
                                        </p:tgtEl>
                                        <p:attrNameLst>
                                          <p:attrName>style.visibility</p:attrName>
                                        </p:attrNameLst>
                                      </p:cBhvr>
                                      <p:to>
                                        <p:strVal val="visible"/>
                                      </p:to>
                                    </p:set>
                                    <p:anim calcmode="lin" valueType="num">
                                      <p:cBhvr>
                                        <p:cTn id="39" dur="500" fill="hold"/>
                                        <p:tgtEl>
                                          <p:spTgt spid="115"/>
                                        </p:tgtEl>
                                        <p:attrNameLst>
                                          <p:attrName>ppt_w</p:attrName>
                                        </p:attrNameLst>
                                      </p:cBhvr>
                                      <p:tavLst>
                                        <p:tav tm="0">
                                          <p:val>
                                            <p:fltVal val="0"/>
                                          </p:val>
                                        </p:tav>
                                        <p:tav tm="100000">
                                          <p:val>
                                            <p:strVal val="#ppt_w"/>
                                          </p:val>
                                        </p:tav>
                                      </p:tavLst>
                                    </p:anim>
                                    <p:anim calcmode="lin" valueType="num">
                                      <p:cBhvr>
                                        <p:cTn id="40" dur="500" fill="hold"/>
                                        <p:tgtEl>
                                          <p:spTgt spid="115"/>
                                        </p:tgtEl>
                                        <p:attrNameLst>
                                          <p:attrName>ppt_h</p:attrName>
                                        </p:attrNameLst>
                                      </p:cBhvr>
                                      <p:tavLst>
                                        <p:tav tm="0">
                                          <p:val>
                                            <p:fltVal val="0"/>
                                          </p:val>
                                        </p:tav>
                                        <p:tav tm="100000">
                                          <p:val>
                                            <p:strVal val="#ppt_h"/>
                                          </p:val>
                                        </p:tav>
                                      </p:tavLst>
                                    </p:anim>
                                    <p:anim calcmode="lin" valueType="num">
                                      <p:cBhvr>
                                        <p:cTn id="41" dur="500" fill="hold"/>
                                        <p:tgtEl>
                                          <p:spTgt spid="115"/>
                                        </p:tgtEl>
                                        <p:attrNameLst>
                                          <p:attrName>style.rotation</p:attrName>
                                        </p:attrNameLst>
                                      </p:cBhvr>
                                      <p:tavLst>
                                        <p:tav tm="0">
                                          <p:val>
                                            <p:fltVal val="360"/>
                                          </p:val>
                                        </p:tav>
                                        <p:tav tm="100000">
                                          <p:val>
                                            <p:fltVal val="0"/>
                                          </p:val>
                                        </p:tav>
                                      </p:tavLst>
                                    </p:anim>
                                    <p:animEffect transition="in" filter="fade">
                                      <p:cBhvr>
                                        <p:cTn id="42" dur="500"/>
                                        <p:tgtEl>
                                          <p:spTgt spid="115"/>
                                        </p:tgtEl>
                                      </p:cBhvr>
                                    </p:animEffect>
                                  </p:childTnLst>
                                </p:cTn>
                              </p:par>
                            </p:childTnLst>
                          </p:cTn>
                        </p:par>
                        <p:par>
                          <p:cTn id="43" fill="hold">
                            <p:stCondLst>
                              <p:cond delay="3850"/>
                            </p:stCondLst>
                            <p:childTnLst>
                              <p:par>
                                <p:cTn id="44" presetID="2" presetClass="entr" presetSubtype="3" fill="hold" grpId="0" nodeType="afterEffect">
                                  <p:stCondLst>
                                    <p:cond delay="0"/>
                                  </p:stCondLst>
                                  <p:childTnLst>
                                    <p:set>
                                      <p:cBhvr>
                                        <p:cTn id="45" dur="1" fill="hold">
                                          <p:stCondLst>
                                            <p:cond delay="0"/>
                                          </p:stCondLst>
                                        </p:cTn>
                                        <p:tgtEl>
                                          <p:spTgt spid="116"/>
                                        </p:tgtEl>
                                        <p:attrNameLst>
                                          <p:attrName>style.visibility</p:attrName>
                                        </p:attrNameLst>
                                      </p:cBhvr>
                                      <p:to>
                                        <p:strVal val="visible"/>
                                      </p:to>
                                    </p:set>
                                    <p:anim calcmode="lin" valueType="num">
                                      <p:cBhvr additive="base">
                                        <p:cTn id="46" dur="500" fill="hold"/>
                                        <p:tgtEl>
                                          <p:spTgt spid="116"/>
                                        </p:tgtEl>
                                        <p:attrNameLst>
                                          <p:attrName>ppt_x</p:attrName>
                                        </p:attrNameLst>
                                      </p:cBhvr>
                                      <p:tavLst>
                                        <p:tav tm="0">
                                          <p:val>
                                            <p:strVal val="1+#ppt_w/2"/>
                                          </p:val>
                                        </p:tav>
                                        <p:tav tm="100000">
                                          <p:val>
                                            <p:strVal val="#ppt_x"/>
                                          </p:val>
                                        </p:tav>
                                      </p:tavLst>
                                    </p:anim>
                                    <p:anim calcmode="lin" valueType="num">
                                      <p:cBhvr additive="base">
                                        <p:cTn id="47" dur="500" fill="hold"/>
                                        <p:tgtEl>
                                          <p:spTgt spid="116"/>
                                        </p:tgtEl>
                                        <p:attrNameLst>
                                          <p:attrName>ppt_y</p:attrName>
                                        </p:attrNameLst>
                                      </p:cBhvr>
                                      <p:tavLst>
                                        <p:tav tm="0">
                                          <p:val>
                                            <p:strVal val="0-#ppt_h/2"/>
                                          </p:val>
                                        </p:tav>
                                        <p:tav tm="100000">
                                          <p:val>
                                            <p:strVal val="#ppt_y"/>
                                          </p:val>
                                        </p:tav>
                                      </p:tavLst>
                                    </p:anim>
                                  </p:childTnLst>
                                </p:cTn>
                              </p:par>
                            </p:childTnLst>
                          </p:cTn>
                        </p:par>
                        <p:par>
                          <p:cTn id="48" fill="hold">
                            <p:stCondLst>
                              <p:cond delay="4350"/>
                            </p:stCondLst>
                            <p:childTnLst>
                              <p:par>
                                <p:cTn id="49" presetID="16" presetClass="entr" presetSubtype="21" fill="hold" grpId="0" nodeType="afterEffect">
                                  <p:stCondLst>
                                    <p:cond delay="0"/>
                                  </p:stCondLst>
                                  <p:childTnLst>
                                    <p:set>
                                      <p:cBhvr>
                                        <p:cTn id="50" dur="1" fill="hold">
                                          <p:stCondLst>
                                            <p:cond delay="0"/>
                                          </p:stCondLst>
                                        </p:cTn>
                                        <p:tgtEl>
                                          <p:spTgt spid="118"/>
                                        </p:tgtEl>
                                        <p:attrNameLst>
                                          <p:attrName>style.visibility</p:attrName>
                                        </p:attrNameLst>
                                      </p:cBhvr>
                                      <p:to>
                                        <p:strVal val="visible"/>
                                      </p:to>
                                    </p:set>
                                    <p:animEffect transition="in" filter="barn(inVertical)">
                                      <p:cBhvr>
                                        <p:cTn id="51" dur="500"/>
                                        <p:tgtEl>
                                          <p:spTgt spid="118"/>
                                        </p:tgtEl>
                                      </p:cBhvr>
                                    </p:animEffect>
                                  </p:childTnLst>
                                </p:cTn>
                              </p:par>
                            </p:childTnLst>
                          </p:cTn>
                        </p:par>
                        <p:par>
                          <p:cTn id="52" fill="hold">
                            <p:stCondLst>
                              <p:cond delay="4850"/>
                            </p:stCondLst>
                            <p:childTnLst>
                              <p:par>
                                <p:cTn id="53" presetID="22" presetClass="entr" presetSubtype="4" fill="hold" grpId="0" nodeType="afterEffect">
                                  <p:stCondLst>
                                    <p:cond delay="0"/>
                                  </p:stCondLst>
                                  <p:childTnLst>
                                    <p:set>
                                      <p:cBhvr>
                                        <p:cTn id="54" dur="1" fill="hold">
                                          <p:stCondLst>
                                            <p:cond delay="0"/>
                                          </p:stCondLst>
                                        </p:cTn>
                                        <p:tgtEl>
                                          <p:spTgt spid="126"/>
                                        </p:tgtEl>
                                        <p:attrNameLst>
                                          <p:attrName>style.visibility</p:attrName>
                                        </p:attrNameLst>
                                      </p:cBhvr>
                                      <p:to>
                                        <p:strVal val="visible"/>
                                      </p:to>
                                    </p:set>
                                    <p:animEffect transition="in" filter="wipe(down)">
                                      <p:cBhvr>
                                        <p:cTn id="55" dur="500"/>
                                        <p:tgtEl>
                                          <p:spTgt spid="126"/>
                                        </p:tgtEl>
                                      </p:cBhvr>
                                    </p:animEffect>
                                  </p:childTnLst>
                                </p:cTn>
                              </p:par>
                            </p:childTnLst>
                          </p:cTn>
                        </p:par>
                        <p:par>
                          <p:cTn id="56" fill="hold">
                            <p:stCondLst>
                              <p:cond delay="5350"/>
                            </p:stCondLst>
                            <p:childTnLst>
                              <p:par>
                                <p:cTn id="57" presetID="49" presetClass="entr" presetSubtype="0" decel="100000" fill="hold" grpId="0" nodeType="afterEffect">
                                  <p:stCondLst>
                                    <p:cond delay="0"/>
                                  </p:stCondLst>
                                  <p:childTnLst>
                                    <p:set>
                                      <p:cBhvr>
                                        <p:cTn id="58" dur="1" fill="hold">
                                          <p:stCondLst>
                                            <p:cond delay="0"/>
                                          </p:stCondLst>
                                        </p:cTn>
                                        <p:tgtEl>
                                          <p:spTgt spid="119"/>
                                        </p:tgtEl>
                                        <p:attrNameLst>
                                          <p:attrName>style.visibility</p:attrName>
                                        </p:attrNameLst>
                                      </p:cBhvr>
                                      <p:to>
                                        <p:strVal val="visible"/>
                                      </p:to>
                                    </p:set>
                                    <p:anim calcmode="lin" valueType="num">
                                      <p:cBhvr>
                                        <p:cTn id="59" dur="500" fill="hold"/>
                                        <p:tgtEl>
                                          <p:spTgt spid="119"/>
                                        </p:tgtEl>
                                        <p:attrNameLst>
                                          <p:attrName>ppt_w</p:attrName>
                                        </p:attrNameLst>
                                      </p:cBhvr>
                                      <p:tavLst>
                                        <p:tav tm="0">
                                          <p:val>
                                            <p:fltVal val="0"/>
                                          </p:val>
                                        </p:tav>
                                        <p:tav tm="100000">
                                          <p:val>
                                            <p:strVal val="#ppt_w"/>
                                          </p:val>
                                        </p:tav>
                                      </p:tavLst>
                                    </p:anim>
                                    <p:anim calcmode="lin" valueType="num">
                                      <p:cBhvr>
                                        <p:cTn id="60" dur="500" fill="hold"/>
                                        <p:tgtEl>
                                          <p:spTgt spid="119"/>
                                        </p:tgtEl>
                                        <p:attrNameLst>
                                          <p:attrName>ppt_h</p:attrName>
                                        </p:attrNameLst>
                                      </p:cBhvr>
                                      <p:tavLst>
                                        <p:tav tm="0">
                                          <p:val>
                                            <p:fltVal val="0"/>
                                          </p:val>
                                        </p:tav>
                                        <p:tav tm="100000">
                                          <p:val>
                                            <p:strVal val="#ppt_h"/>
                                          </p:val>
                                        </p:tav>
                                      </p:tavLst>
                                    </p:anim>
                                    <p:anim calcmode="lin" valueType="num">
                                      <p:cBhvr>
                                        <p:cTn id="61" dur="500" fill="hold"/>
                                        <p:tgtEl>
                                          <p:spTgt spid="119"/>
                                        </p:tgtEl>
                                        <p:attrNameLst>
                                          <p:attrName>style.rotation</p:attrName>
                                        </p:attrNameLst>
                                      </p:cBhvr>
                                      <p:tavLst>
                                        <p:tav tm="0">
                                          <p:val>
                                            <p:fltVal val="360"/>
                                          </p:val>
                                        </p:tav>
                                        <p:tav tm="100000">
                                          <p:val>
                                            <p:fltVal val="0"/>
                                          </p:val>
                                        </p:tav>
                                      </p:tavLst>
                                    </p:anim>
                                    <p:animEffect transition="in" filter="fade">
                                      <p:cBhvr>
                                        <p:cTn id="62" dur="500"/>
                                        <p:tgtEl>
                                          <p:spTgt spid="119"/>
                                        </p:tgtEl>
                                      </p:cBhvr>
                                    </p:animEffect>
                                  </p:childTnLst>
                                </p:cTn>
                              </p:par>
                            </p:childTnLst>
                          </p:cTn>
                        </p:par>
                        <p:par>
                          <p:cTn id="63" fill="hold">
                            <p:stCondLst>
                              <p:cond delay="5850"/>
                            </p:stCondLst>
                            <p:childTnLst>
                              <p:par>
                                <p:cTn id="64" presetID="2" presetClass="entr" presetSubtype="2" fill="hold" grpId="0" nodeType="afterEffect">
                                  <p:stCondLst>
                                    <p:cond delay="0"/>
                                  </p:stCondLst>
                                  <p:childTnLst>
                                    <p:set>
                                      <p:cBhvr>
                                        <p:cTn id="65" dur="1" fill="hold">
                                          <p:stCondLst>
                                            <p:cond delay="0"/>
                                          </p:stCondLst>
                                        </p:cTn>
                                        <p:tgtEl>
                                          <p:spTgt spid="120"/>
                                        </p:tgtEl>
                                        <p:attrNameLst>
                                          <p:attrName>style.visibility</p:attrName>
                                        </p:attrNameLst>
                                      </p:cBhvr>
                                      <p:to>
                                        <p:strVal val="visible"/>
                                      </p:to>
                                    </p:set>
                                    <p:anim calcmode="lin" valueType="num">
                                      <p:cBhvr additive="base">
                                        <p:cTn id="66" dur="500" fill="hold"/>
                                        <p:tgtEl>
                                          <p:spTgt spid="120"/>
                                        </p:tgtEl>
                                        <p:attrNameLst>
                                          <p:attrName>ppt_x</p:attrName>
                                        </p:attrNameLst>
                                      </p:cBhvr>
                                      <p:tavLst>
                                        <p:tav tm="0">
                                          <p:val>
                                            <p:strVal val="1+#ppt_w/2"/>
                                          </p:val>
                                        </p:tav>
                                        <p:tav tm="100000">
                                          <p:val>
                                            <p:strVal val="#ppt_x"/>
                                          </p:val>
                                        </p:tav>
                                      </p:tavLst>
                                    </p:anim>
                                    <p:anim calcmode="lin" valueType="num">
                                      <p:cBhvr additive="base">
                                        <p:cTn id="67" dur="500" fill="hold"/>
                                        <p:tgtEl>
                                          <p:spTgt spid="120"/>
                                        </p:tgtEl>
                                        <p:attrNameLst>
                                          <p:attrName>ppt_y</p:attrName>
                                        </p:attrNameLst>
                                      </p:cBhvr>
                                      <p:tavLst>
                                        <p:tav tm="0">
                                          <p:val>
                                            <p:strVal val="#ppt_y"/>
                                          </p:val>
                                        </p:tav>
                                        <p:tav tm="100000">
                                          <p:val>
                                            <p:strVal val="#ppt_y"/>
                                          </p:val>
                                        </p:tav>
                                      </p:tavLst>
                                    </p:anim>
                                  </p:childTnLst>
                                </p:cTn>
                              </p:par>
                            </p:childTnLst>
                          </p:cTn>
                        </p:par>
                        <p:par>
                          <p:cTn id="68" fill="hold">
                            <p:stCondLst>
                              <p:cond delay="6350"/>
                            </p:stCondLst>
                            <p:childTnLst>
                              <p:par>
                                <p:cTn id="69" presetID="16" presetClass="entr" presetSubtype="21" fill="hold" grpId="0" nodeType="afterEffect">
                                  <p:stCondLst>
                                    <p:cond delay="0"/>
                                  </p:stCondLst>
                                  <p:childTnLst>
                                    <p:set>
                                      <p:cBhvr>
                                        <p:cTn id="70" dur="1" fill="hold">
                                          <p:stCondLst>
                                            <p:cond delay="0"/>
                                          </p:stCondLst>
                                        </p:cTn>
                                        <p:tgtEl>
                                          <p:spTgt spid="121"/>
                                        </p:tgtEl>
                                        <p:attrNameLst>
                                          <p:attrName>style.visibility</p:attrName>
                                        </p:attrNameLst>
                                      </p:cBhvr>
                                      <p:to>
                                        <p:strVal val="visible"/>
                                      </p:to>
                                    </p:set>
                                    <p:animEffect transition="in" filter="barn(inVertical)">
                                      <p:cBhvr>
                                        <p:cTn id="71" dur="500"/>
                                        <p:tgtEl>
                                          <p:spTgt spid="121"/>
                                        </p:tgtEl>
                                      </p:cBhvr>
                                    </p:animEffect>
                                  </p:childTnLst>
                                </p:cTn>
                              </p:par>
                            </p:childTnLst>
                          </p:cTn>
                        </p:par>
                        <p:par>
                          <p:cTn id="72" fill="hold">
                            <p:stCondLst>
                              <p:cond delay="6850"/>
                            </p:stCondLst>
                            <p:childTnLst>
                              <p:par>
                                <p:cTn id="73" presetID="22" presetClass="entr" presetSubtype="4" fill="hold" grpId="0" nodeType="afterEffect">
                                  <p:stCondLst>
                                    <p:cond delay="0"/>
                                  </p:stCondLst>
                                  <p:childTnLst>
                                    <p:set>
                                      <p:cBhvr>
                                        <p:cTn id="74" dur="1" fill="hold">
                                          <p:stCondLst>
                                            <p:cond delay="0"/>
                                          </p:stCondLst>
                                        </p:cTn>
                                        <p:tgtEl>
                                          <p:spTgt spid="127"/>
                                        </p:tgtEl>
                                        <p:attrNameLst>
                                          <p:attrName>style.visibility</p:attrName>
                                        </p:attrNameLst>
                                      </p:cBhvr>
                                      <p:to>
                                        <p:strVal val="visible"/>
                                      </p:to>
                                    </p:set>
                                    <p:animEffect transition="in" filter="wipe(down)">
                                      <p:cBhvr>
                                        <p:cTn id="75"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animBg="1"/>
      <p:bldP spid="114" grpId="0" animBg="1"/>
      <p:bldP spid="115" grpId="0" animBg="1"/>
      <p:bldP spid="116" grpId="0" animBg="1"/>
      <p:bldP spid="117" grpId="0"/>
      <p:bldP spid="118" grpId="0"/>
      <p:bldP spid="119" grpId="0" animBg="1"/>
      <p:bldP spid="120" grpId="0" animBg="1"/>
      <p:bldP spid="121" grpId="0"/>
      <p:bldP spid="125" grpId="0"/>
      <p:bldP spid="126" grpId="0"/>
      <p:bldP spid="127" grpId="0"/>
      <p:bldP spid="15" grpId="0" animBg="1"/>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1890828" y="1821772"/>
            <a:ext cx="3703963" cy="4344326"/>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5" name="AutoShape 12"/>
          <p:cNvSpPr>
            <a:spLocks noChangeArrowheads="1"/>
          </p:cNvSpPr>
          <p:nvPr/>
        </p:nvSpPr>
        <p:spPr bwMode="auto">
          <a:xfrm>
            <a:off x="1890828" y="1426623"/>
            <a:ext cx="3703963" cy="790298"/>
          </a:xfrm>
          <a:prstGeom prst="homePlate">
            <a:avLst>
              <a:gd name="adj" fmla="val 63872"/>
            </a:avLst>
          </a:prstGeom>
          <a:solidFill>
            <a:srgbClr val="005DA2"/>
          </a:solidFill>
          <a:ln w="9525">
            <a:noFill/>
            <a:miter lim="800000"/>
          </a:ln>
        </p:spPr>
        <p:txBody>
          <a:bodyPr wrap="none" lIns="91472" tIns="45736" rIns="91472" bIns="45736" anchor="ctr"/>
          <a:lstStyle/>
          <a:p>
            <a:pPr algn="ctr"/>
            <a:r>
              <a:rPr lang="zh-CN" altLang="en-US" b="1" dirty="0" smtClean="0">
                <a:solidFill>
                  <a:prstClr val="white"/>
                </a:solidFill>
                <a:latin typeface="微软雅黑" pitchFamily="34" charset="-122"/>
                <a:ea typeface="微软雅黑" pitchFamily="34" charset="-122"/>
              </a:rPr>
              <a:t>添加文字</a:t>
            </a:r>
            <a:endParaRPr lang="zh-CN" altLang="en-US" b="1" dirty="0">
              <a:solidFill>
                <a:prstClr val="white"/>
              </a:solidFill>
              <a:latin typeface="微软雅黑" pitchFamily="34" charset="-122"/>
              <a:ea typeface="微软雅黑" pitchFamily="34" charset="-122"/>
            </a:endParaRPr>
          </a:p>
        </p:txBody>
      </p:sp>
      <p:sp>
        <p:nvSpPr>
          <p:cNvPr id="6" name="TextBox 5"/>
          <p:cNvSpPr txBox="1"/>
          <p:nvPr/>
        </p:nvSpPr>
        <p:spPr>
          <a:xfrm>
            <a:off x="2034938" y="2492840"/>
            <a:ext cx="3559853" cy="3293972"/>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7" name="矩形 6"/>
          <p:cNvSpPr/>
          <p:nvPr/>
        </p:nvSpPr>
        <p:spPr>
          <a:xfrm>
            <a:off x="6286176" y="1821772"/>
            <a:ext cx="3703963" cy="4344326"/>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8" name="AutoShape 12"/>
          <p:cNvSpPr>
            <a:spLocks noChangeArrowheads="1"/>
          </p:cNvSpPr>
          <p:nvPr/>
        </p:nvSpPr>
        <p:spPr bwMode="auto">
          <a:xfrm flipH="1">
            <a:off x="6286176" y="1426623"/>
            <a:ext cx="3703963" cy="790298"/>
          </a:xfrm>
          <a:prstGeom prst="homePlate">
            <a:avLst>
              <a:gd name="adj" fmla="val 63872"/>
            </a:avLst>
          </a:prstGeom>
          <a:solidFill>
            <a:srgbClr val="FFC400"/>
          </a:solidFill>
          <a:ln w="9525">
            <a:noFill/>
            <a:miter lim="800000"/>
          </a:ln>
        </p:spPr>
        <p:txBody>
          <a:bodyPr wrap="none" lIns="91472" tIns="45736" rIns="91472" bIns="45736" anchor="ctr"/>
          <a:lstStyle/>
          <a:p>
            <a:pPr algn="ctr"/>
            <a:r>
              <a:rPr lang="zh-CN" altLang="en-US" b="1" dirty="0" smtClean="0">
                <a:solidFill>
                  <a:prstClr val="white"/>
                </a:solidFill>
                <a:latin typeface="微软雅黑" pitchFamily="34" charset="-122"/>
                <a:ea typeface="微软雅黑" pitchFamily="34" charset="-122"/>
              </a:rPr>
              <a:t>添加文字</a:t>
            </a:r>
            <a:endParaRPr lang="zh-CN" altLang="en-US" b="1" dirty="0">
              <a:solidFill>
                <a:prstClr val="white"/>
              </a:solidFill>
              <a:latin typeface="微软雅黑" pitchFamily="34" charset="-122"/>
              <a:ea typeface="微软雅黑" pitchFamily="34" charset="-122"/>
            </a:endParaRPr>
          </a:p>
        </p:txBody>
      </p:sp>
      <p:sp>
        <p:nvSpPr>
          <p:cNvPr id="9" name="TextBox 8"/>
          <p:cNvSpPr txBox="1"/>
          <p:nvPr/>
        </p:nvSpPr>
        <p:spPr>
          <a:xfrm>
            <a:off x="6430286" y="2492840"/>
            <a:ext cx="3559853" cy="3293972"/>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文本框 2"/>
          <p:cNvSpPr txBox="1"/>
          <p:nvPr/>
        </p:nvSpPr>
        <p:spPr>
          <a:xfrm>
            <a:off x="62211" y="45418"/>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350"/>
                            </p:stCondLst>
                            <p:childTnLst>
                              <p:par>
                                <p:cTn id="18" presetID="22" presetClass="entr" presetSubtype="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500"/>
                                        <p:tgtEl>
                                          <p:spTgt spid="4"/>
                                        </p:tgtEl>
                                      </p:cBhvr>
                                    </p:animEffect>
                                  </p:childTnLst>
                                </p:cTn>
                              </p:par>
                            </p:childTnLst>
                          </p:cTn>
                        </p:par>
                        <p:par>
                          <p:cTn id="21" fill="hold">
                            <p:stCondLst>
                              <p:cond delay="185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6"/>
                                        </p:tgtEl>
                                        <p:attrNameLst>
                                          <p:attrName>style.visibility</p:attrName>
                                        </p:attrNameLst>
                                      </p:cBhvr>
                                      <p:to>
                                        <p:strVal val="visible"/>
                                      </p:to>
                                    </p:set>
                                    <p:animEffect transition="in" filter="wipe(left)">
                                      <p:cBhvr>
                                        <p:cTn id="24" dur="100"/>
                                        <p:tgtEl>
                                          <p:spTgt spid="6"/>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6"/>
                                        </p:tgtEl>
                                      </p:cBhvr>
                                      <p:to x="80000" y="100000"/>
                                    </p:animScale>
                                    <p:anim by="(#ppt_w*0.10)" calcmode="lin" valueType="num">
                                      <p:cBhvr>
                                        <p:cTn id="27" dur="50" autoRev="1" fill="hold">
                                          <p:stCondLst>
                                            <p:cond delay="0"/>
                                          </p:stCondLst>
                                        </p:cTn>
                                        <p:tgtEl>
                                          <p:spTgt spid="6"/>
                                        </p:tgtEl>
                                        <p:attrNameLst>
                                          <p:attrName>ppt_x</p:attrName>
                                        </p:attrNameLst>
                                      </p:cBhvr>
                                    </p:anim>
                                    <p:anim by="(-#ppt_w*0.10)" calcmode="lin" valueType="num">
                                      <p:cBhvr>
                                        <p:cTn id="28" dur="50" autoRev="1" fill="hold">
                                          <p:stCondLst>
                                            <p:cond delay="0"/>
                                          </p:stCondLst>
                                        </p:cTn>
                                        <p:tgtEl>
                                          <p:spTgt spid="6"/>
                                        </p:tgtEl>
                                        <p:attrNameLst>
                                          <p:attrName>ppt_y</p:attrName>
                                        </p:attrNameLst>
                                      </p:cBhvr>
                                    </p:anim>
                                    <p:animRot by="-480000">
                                      <p:cBhvr>
                                        <p:cTn id="29" dur="50" autoRev="1" fill="hold">
                                          <p:stCondLst>
                                            <p:cond delay="0"/>
                                          </p:stCondLst>
                                        </p:cTn>
                                        <p:tgtEl>
                                          <p:spTgt spid="6"/>
                                        </p:tgtEl>
                                        <p:attrNameLst>
                                          <p:attrName>r</p:attrName>
                                        </p:attrNameLst>
                                      </p:cBhvr>
                                    </p:animRot>
                                  </p:childTnLst>
                                </p:cTn>
                              </p:par>
                            </p:childTnLst>
                          </p:cTn>
                        </p:par>
                        <p:par>
                          <p:cTn id="30" fill="hold">
                            <p:stCondLst>
                              <p:cond delay="6599"/>
                            </p:stCondLst>
                            <p:childTnLst>
                              <p:par>
                                <p:cTn id="31" presetID="2" presetClass="entr" presetSubtype="2"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1+#ppt_w/2"/>
                                          </p:val>
                                        </p:tav>
                                        <p:tav tm="100000">
                                          <p:val>
                                            <p:strVal val="#ppt_x"/>
                                          </p:val>
                                        </p:tav>
                                      </p:tavLst>
                                    </p:anim>
                                    <p:anim calcmode="lin" valueType="num">
                                      <p:cBhvr additive="base">
                                        <p:cTn id="34" dur="500" fill="hold"/>
                                        <p:tgtEl>
                                          <p:spTgt spid="8"/>
                                        </p:tgtEl>
                                        <p:attrNameLst>
                                          <p:attrName>ppt_y</p:attrName>
                                        </p:attrNameLst>
                                      </p:cBhvr>
                                      <p:tavLst>
                                        <p:tav tm="0">
                                          <p:val>
                                            <p:strVal val="#ppt_y"/>
                                          </p:val>
                                        </p:tav>
                                        <p:tav tm="100000">
                                          <p:val>
                                            <p:strVal val="#ppt_y"/>
                                          </p:val>
                                        </p:tav>
                                      </p:tavLst>
                                    </p:anim>
                                  </p:childTnLst>
                                </p:cTn>
                              </p:par>
                            </p:childTnLst>
                          </p:cTn>
                        </p:par>
                        <p:par>
                          <p:cTn id="35" fill="hold">
                            <p:stCondLst>
                              <p:cond delay="7099"/>
                            </p:stCondLst>
                            <p:childTnLst>
                              <p:par>
                                <p:cTn id="36" presetID="22" presetClass="entr" presetSubtype="1"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up)">
                                      <p:cBhvr>
                                        <p:cTn id="38" dur="500"/>
                                        <p:tgtEl>
                                          <p:spTgt spid="7"/>
                                        </p:tgtEl>
                                      </p:cBhvr>
                                    </p:animEffect>
                                  </p:childTnLst>
                                </p:cTn>
                              </p:par>
                            </p:childTnLst>
                          </p:cTn>
                        </p:par>
                        <p:par>
                          <p:cTn id="39" fill="hold">
                            <p:stCondLst>
                              <p:cond delay="7599"/>
                            </p:stCondLst>
                            <p:childTnLst>
                              <p:par>
                                <p:cTn id="40" presetID="22" presetClass="entr" presetSubtype="8" fill="hold" grpId="0" nodeType="afterEffect">
                                  <p:stCondLst>
                                    <p:cond delay="0"/>
                                  </p:stCondLst>
                                  <p:iterate type="lt">
                                    <p:tmPct val="30000"/>
                                  </p:iterate>
                                  <p:childTnLst>
                                    <p:set>
                                      <p:cBhvr>
                                        <p:cTn id="41" dur="1" fill="hold">
                                          <p:stCondLst>
                                            <p:cond delay="0"/>
                                          </p:stCondLst>
                                        </p:cTn>
                                        <p:tgtEl>
                                          <p:spTgt spid="9"/>
                                        </p:tgtEl>
                                        <p:attrNameLst>
                                          <p:attrName>style.visibility</p:attrName>
                                        </p:attrNameLst>
                                      </p:cBhvr>
                                      <p:to>
                                        <p:strVal val="visible"/>
                                      </p:to>
                                    </p:set>
                                    <p:animEffect transition="in" filter="wipe(left)">
                                      <p:cBhvr>
                                        <p:cTn id="42" dur="100"/>
                                        <p:tgtEl>
                                          <p:spTgt spid="9"/>
                                        </p:tgtEl>
                                      </p:cBhvr>
                                    </p:animEffect>
                                  </p:childTnLst>
                                </p:cTn>
                              </p:par>
                              <p:par>
                                <p:cTn id="43" presetID="36" presetClass="emph" presetSubtype="0" fill="hold" grpId="1" nodeType="withEffect">
                                  <p:stCondLst>
                                    <p:cond delay="0"/>
                                  </p:stCondLst>
                                  <p:iterate type="lt">
                                    <p:tmPct val="30000"/>
                                  </p:iterate>
                                  <p:childTnLst>
                                    <p:animScale>
                                      <p:cBhvr>
                                        <p:cTn id="44" dur="50" autoRev="1" fill="hold">
                                          <p:stCondLst>
                                            <p:cond delay="0"/>
                                          </p:stCondLst>
                                        </p:cTn>
                                        <p:tgtEl>
                                          <p:spTgt spid="9"/>
                                        </p:tgtEl>
                                      </p:cBhvr>
                                      <p:to x="80000" y="100000"/>
                                    </p:animScale>
                                    <p:anim by="(#ppt_w*0.10)" calcmode="lin" valueType="num">
                                      <p:cBhvr>
                                        <p:cTn id="45" dur="50" autoRev="1" fill="hold">
                                          <p:stCondLst>
                                            <p:cond delay="0"/>
                                          </p:stCondLst>
                                        </p:cTn>
                                        <p:tgtEl>
                                          <p:spTgt spid="9"/>
                                        </p:tgtEl>
                                        <p:attrNameLst>
                                          <p:attrName>ppt_x</p:attrName>
                                        </p:attrNameLst>
                                      </p:cBhvr>
                                    </p:anim>
                                    <p:anim by="(-#ppt_w*0.10)" calcmode="lin" valueType="num">
                                      <p:cBhvr>
                                        <p:cTn id="46" dur="50" autoRev="1" fill="hold">
                                          <p:stCondLst>
                                            <p:cond delay="0"/>
                                          </p:stCondLst>
                                        </p:cTn>
                                        <p:tgtEl>
                                          <p:spTgt spid="9"/>
                                        </p:tgtEl>
                                        <p:attrNameLst>
                                          <p:attrName>ppt_y</p:attrName>
                                        </p:attrNameLst>
                                      </p:cBhvr>
                                    </p:anim>
                                    <p:animRot by="-480000">
                                      <p:cBhvr>
                                        <p:cTn id="47" dur="50" autoRev="1"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6" grpId="1"/>
      <p:bldP spid="7" grpId="0" animBg="1"/>
      <p:bldP spid="8" grpId="0" animBg="1"/>
      <p:bldP spid="9" grpId="0"/>
      <p:bldP spid="9" grpId="1"/>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 name="Freeform 7"/>
          <p:cNvSpPr/>
          <p:nvPr/>
        </p:nvSpPr>
        <p:spPr bwMode="auto">
          <a:xfrm rot="18900000">
            <a:off x="7266201" y="1559360"/>
            <a:ext cx="1746988" cy="1746988"/>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dirty="0">
              <a:solidFill>
                <a:schemeClr val="lt1"/>
              </a:solidFill>
              <a:latin typeface="微软雅黑" pitchFamily="34" charset="-122"/>
            </a:endParaRPr>
          </a:p>
        </p:txBody>
      </p:sp>
      <p:sp>
        <p:nvSpPr>
          <p:cNvPr id="42" name="Freeform 6"/>
          <p:cNvSpPr/>
          <p:nvPr/>
        </p:nvSpPr>
        <p:spPr bwMode="auto">
          <a:xfrm rot="18900000">
            <a:off x="7917530" y="2824392"/>
            <a:ext cx="1750101" cy="1746988"/>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dirty="0">
              <a:solidFill>
                <a:schemeClr val="lt1"/>
              </a:solidFill>
              <a:latin typeface="微软雅黑" pitchFamily="34" charset="-122"/>
            </a:endParaRPr>
          </a:p>
        </p:txBody>
      </p:sp>
      <p:sp>
        <p:nvSpPr>
          <p:cNvPr id="43" name="Freeform 5"/>
          <p:cNvSpPr/>
          <p:nvPr/>
        </p:nvSpPr>
        <p:spPr bwMode="auto">
          <a:xfrm rot="18900000">
            <a:off x="6655154" y="3478379"/>
            <a:ext cx="1746988" cy="1746988"/>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dirty="0">
              <a:solidFill>
                <a:schemeClr val="lt1"/>
              </a:solidFill>
              <a:latin typeface="微软雅黑" pitchFamily="34" charset="-122"/>
            </a:endParaRPr>
          </a:p>
        </p:txBody>
      </p:sp>
      <p:sp>
        <p:nvSpPr>
          <p:cNvPr id="44" name="Freeform 8"/>
          <p:cNvSpPr/>
          <p:nvPr/>
        </p:nvSpPr>
        <p:spPr bwMode="auto">
          <a:xfrm rot="18900000">
            <a:off x="6002269" y="2213344"/>
            <a:ext cx="1746988" cy="1746988"/>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dirty="0">
              <a:solidFill>
                <a:schemeClr val="lt1"/>
              </a:solidFill>
              <a:latin typeface="微软雅黑" pitchFamily="34" charset="-122"/>
            </a:endParaRPr>
          </a:p>
        </p:txBody>
      </p:sp>
      <p:cxnSp>
        <p:nvCxnSpPr>
          <p:cNvPr id="45" name="직선 연결선 250"/>
          <p:cNvCxnSpPr/>
          <p:nvPr/>
        </p:nvCxnSpPr>
        <p:spPr>
          <a:xfrm>
            <a:off x="5640455" y="2753800"/>
            <a:ext cx="326442"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6" name="직선 연결선 250"/>
          <p:cNvCxnSpPr/>
          <p:nvPr/>
        </p:nvCxnSpPr>
        <p:spPr>
          <a:xfrm>
            <a:off x="5712034" y="5021957"/>
            <a:ext cx="1192353"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7" name="직선 연결선 250"/>
          <p:cNvCxnSpPr/>
          <p:nvPr/>
        </p:nvCxnSpPr>
        <p:spPr>
          <a:xfrm flipH="1">
            <a:off x="8714849" y="1784274"/>
            <a:ext cx="1426763"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8" name="직선 연결선 250"/>
          <p:cNvCxnSpPr/>
          <p:nvPr/>
        </p:nvCxnSpPr>
        <p:spPr>
          <a:xfrm flipH="1">
            <a:off x="9687982" y="4055735"/>
            <a:ext cx="453630"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49" name="Text Placeholder 8"/>
          <p:cNvSpPr txBox="1"/>
          <p:nvPr/>
        </p:nvSpPr>
        <p:spPr>
          <a:xfrm>
            <a:off x="482551" y="2181281"/>
            <a:ext cx="3101892" cy="340590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altLang="zh-CN" sz="1600" dirty="0">
              <a:solidFill>
                <a:srgbClr val="414455"/>
              </a:solidFill>
              <a:latin typeface="微软雅黑" pitchFamily="34" charset="-122"/>
              <a:ea typeface="微软雅黑" pitchFamily="34" charset="-122"/>
            </a:endParaRPr>
          </a:p>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altLang="zh-CN" sz="1600" dirty="0">
              <a:solidFill>
                <a:srgbClr val="414455"/>
              </a:solidFill>
              <a:latin typeface="微软雅黑" pitchFamily="34" charset="-122"/>
              <a:ea typeface="微软雅黑" pitchFamily="34" charset="-122"/>
            </a:endParaRPr>
          </a:p>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altLang="zh-CN" sz="1600" dirty="0">
              <a:solidFill>
                <a:srgbClr val="414455"/>
              </a:solidFill>
              <a:latin typeface="微软雅黑" pitchFamily="34" charset="-122"/>
              <a:ea typeface="微软雅黑" pitchFamily="34" charset="-122"/>
            </a:endParaRPr>
          </a:p>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a:t>
            </a:r>
            <a:r>
              <a:rPr lang="zh-CN" altLang="en-US" sz="1600" dirty="0" smtClean="0">
                <a:solidFill>
                  <a:srgbClr val="414455"/>
                </a:solidFill>
                <a:latin typeface="微软雅黑" pitchFamily="34" charset="-122"/>
                <a:ea typeface="微软雅黑" pitchFamily="34" charset="-122"/>
              </a:rPr>
              <a:t>内容</a:t>
            </a:r>
            <a:endParaRPr lang="en-US" sz="1600" dirty="0">
              <a:solidFill>
                <a:srgbClr val="414455"/>
              </a:solidFill>
              <a:latin typeface="微软雅黑" pitchFamily="34" charset="-122"/>
              <a:ea typeface="微软雅黑" pitchFamily="34" charset="-122"/>
            </a:endParaRPr>
          </a:p>
        </p:txBody>
      </p:sp>
      <p:cxnSp>
        <p:nvCxnSpPr>
          <p:cNvPr id="50" name="Straight Connector 59"/>
          <p:cNvCxnSpPr/>
          <p:nvPr/>
        </p:nvCxnSpPr>
        <p:spPr>
          <a:xfrm flipV="1">
            <a:off x="4005832" y="1472308"/>
            <a:ext cx="0" cy="4483417"/>
          </a:xfrm>
          <a:prstGeom prst="line">
            <a:avLst/>
          </a:prstGeom>
          <a:ln w="3175">
            <a:solidFill>
              <a:srgbClr val="414455"/>
            </a:solidFill>
          </a:ln>
        </p:spPr>
        <p:style>
          <a:lnRef idx="1">
            <a:schemeClr val="dk1"/>
          </a:lnRef>
          <a:fillRef idx="0">
            <a:schemeClr val="dk1"/>
          </a:fillRef>
          <a:effectRef idx="0">
            <a:schemeClr val="dk1"/>
          </a:effectRef>
          <a:fontRef idx="minor">
            <a:schemeClr val="tx1"/>
          </a:fontRef>
        </p:style>
      </p:cxnSp>
      <p:sp>
        <p:nvSpPr>
          <p:cNvPr id="51" name="矩形 10"/>
          <p:cNvSpPr>
            <a:spLocks noChangeArrowheads="1"/>
          </p:cNvSpPr>
          <p:nvPr/>
        </p:nvSpPr>
        <p:spPr bwMode="auto">
          <a:xfrm>
            <a:off x="4346486" y="2511512"/>
            <a:ext cx="1415772" cy="830997"/>
          </a:xfrm>
          <a:prstGeom prst="rect">
            <a:avLst/>
          </a:prstGeom>
          <a:noFill/>
          <a:ln w="9525">
            <a:noFill/>
            <a:miter lim="800000"/>
          </a:ln>
        </p:spPr>
        <p:txBody>
          <a:bodyPr wrap="none">
            <a:spAutoFit/>
          </a:bodyPr>
          <a:lstStyle/>
          <a:p>
            <a:r>
              <a:rPr lang="zh-CN" altLang="en-US" dirty="0">
                <a:solidFill>
                  <a:srgbClr val="414455"/>
                </a:solidFill>
                <a:latin typeface="微软雅黑" pitchFamily="34" charset="-122"/>
                <a:ea typeface="微软雅黑" pitchFamily="34" charset="-122"/>
              </a:rPr>
              <a:t>点击此处</a:t>
            </a:r>
            <a:endParaRPr lang="en-US" altLang="zh-CN" dirty="0">
              <a:solidFill>
                <a:srgbClr val="414455"/>
              </a:solidFill>
              <a:latin typeface="微软雅黑" pitchFamily="34" charset="-122"/>
              <a:ea typeface="微软雅黑" pitchFamily="34" charset="-122"/>
            </a:endParaRPr>
          </a:p>
          <a:p>
            <a:r>
              <a:rPr lang="zh-CN" altLang="en-US" dirty="0">
                <a:solidFill>
                  <a:srgbClr val="414455"/>
                </a:solidFill>
                <a:latin typeface="微软雅黑" pitchFamily="34" charset="-122"/>
                <a:ea typeface="微软雅黑" pitchFamily="34" charset="-122"/>
              </a:rPr>
              <a:t>添加内容</a:t>
            </a:r>
          </a:p>
        </p:txBody>
      </p:sp>
      <p:sp>
        <p:nvSpPr>
          <p:cNvPr id="52" name="矩形 10"/>
          <p:cNvSpPr>
            <a:spLocks noChangeArrowheads="1"/>
          </p:cNvSpPr>
          <p:nvPr/>
        </p:nvSpPr>
        <p:spPr bwMode="auto">
          <a:xfrm>
            <a:off x="10295342" y="1528364"/>
            <a:ext cx="1415772" cy="830997"/>
          </a:xfrm>
          <a:prstGeom prst="rect">
            <a:avLst/>
          </a:prstGeom>
          <a:noFill/>
          <a:ln w="9525">
            <a:noFill/>
            <a:miter lim="800000"/>
          </a:ln>
        </p:spPr>
        <p:txBody>
          <a:bodyPr wrap="none">
            <a:spAutoFit/>
          </a:bodyPr>
          <a:lstStyle/>
          <a:p>
            <a:r>
              <a:rPr lang="zh-CN" altLang="en-US" dirty="0">
                <a:solidFill>
                  <a:srgbClr val="414455"/>
                </a:solidFill>
                <a:latin typeface="微软雅黑" pitchFamily="34" charset="-122"/>
                <a:ea typeface="微软雅黑" pitchFamily="34" charset="-122"/>
              </a:rPr>
              <a:t>点击此处</a:t>
            </a:r>
            <a:endParaRPr lang="en-US" altLang="zh-CN" dirty="0">
              <a:solidFill>
                <a:srgbClr val="414455"/>
              </a:solidFill>
              <a:latin typeface="微软雅黑" pitchFamily="34" charset="-122"/>
              <a:ea typeface="微软雅黑" pitchFamily="34" charset="-122"/>
            </a:endParaRPr>
          </a:p>
          <a:p>
            <a:r>
              <a:rPr lang="zh-CN" altLang="en-US" dirty="0">
                <a:solidFill>
                  <a:srgbClr val="414455"/>
                </a:solidFill>
                <a:latin typeface="微软雅黑" pitchFamily="34" charset="-122"/>
                <a:ea typeface="微软雅黑" pitchFamily="34" charset="-122"/>
              </a:rPr>
              <a:t>添加内容</a:t>
            </a:r>
          </a:p>
        </p:txBody>
      </p:sp>
      <p:sp>
        <p:nvSpPr>
          <p:cNvPr id="53" name="矩形 10"/>
          <p:cNvSpPr>
            <a:spLocks noChangeArrowheads="1"/>
          </p:cNvSpPr>
          <p:nvPr/>
        </p:nvSpPr>
        <p:spPr bwMode="auto">
          <a:xfrm>
            <a:off x="4423169" y="4656784"/>
            <a:ext cx="1415772" cy="830997"/>
          </a:xfrm>
          <a:prstGeom prst="rect">
            <a:avLst/>
          </a:prstGeom>
          <a:noFill/>
          <a:ln w="9525">
            <a:noFill/>
            <a:miter lim="800000"/>
          </a:ln>
        </p:spPr>
        <p:txBody>
          <a:bodyPr wrap="none">
            <a:spAutoFit/>
          </a:bodyPr>
          <a:lstStyle/>
          <a:p>
            <a:r>
              <a:rPr lang="zh-CN" altLang="en-US" dirty="0">
                <a:solidFill>
                  <a:srgbClr val="414455"/>
                </a:solidFill>
                <a:latin typeface="微软雅黑" pitchFamily="34" charset="-122"/>
                <a:ea typeface="微软雅黑" pitchFamily="34" charset="-122"/>
              </a:rPr>
              <a:t>点击此处</a:t>
            </a:r>
            <a:endParaRPr lang="en-US" altLang="zh-CN" dirty="0">
              <a:solidFill>
                <a:srgbClr val="414455"/>
              </a:solidFill>
              <a:latin typeface="微软雅黑" pitchFamily="34" charset="-122"/>
              <a:ea typeface="微软雅黑" pitchFamily="34" charset="-122"/>
            </a:endParaRPr>
          </a:p>
          <a:p>
            <a:r>
              <a:rPr lang="zh-CN" altLang="en-US" dirty="0">
                <a:solidFill>
                  <a:srgbClr val="414455"/>
                </a:solidFill>
                <a:latin typeface="微软雅黑" pitchFamily="34" charset="-122"/>
                <a:ea typeface="微软雅黑" pitchFamily="34" charset="-122"/>
              </a:rPr>
              <a:t>添加内容</a:t>
            </a:r>
          </a:p>
        </p:txBody>
      </p:sp>
      <p:sp>
        <p:nvSpPr>
          <p:cNvPr id="54" name="矩形 10"/>
          <p:cNvSpPr>
            <a:spLocks noChangeArrowheads="1"/>
          </p:cNvSpPr>
          <p:nvPr/>
        </p:nvSpPr>
        <p:spPr bwMode="auto">
          <a:xfrm>
            <a:off x="10363087" y="3797347"/>
            <a:ext cx="1415772" cy="830997"/>
          </a:xfrm>
          <a:prstGeom prst="rect">
            <a:avLst/>
          </a:prstGeom>
          <a:noFill/>
          <a:ln w="9525">
            <a:noFill/>
            <a:miter lim="800000"/>
          </a:ln>
        </p:spPr>
        <p:txBody>
          <a:bodyPr wrap="none">
            <a:spAutoFit/>
          </a:bodyPr>
          <a:lstStyle/>
          <a:p>
            <a:r>
              <a:rPr lang="zh-CN" altLang="en-US" dirty="0">
                <a:solidFill>
                  <a:srgbClr val="414455"/>
                </a:solidFill>
                <a:latin typeface="微软雅黑" pitchFamily="34" charset="-122"/>
                <a:ea typeface="微软雅黑" pitchFamily="34" charset="-122"/>
              </a:rPr>
              <a:t>点击此处</a:t>
            </a:r>
            <a:endParaRPr lang="en-US" altLang="zh-CN" dirty="0">
              <a:solidFill>
                <a:srgbClr val="414455"/>
              </a:solidFill>
              <a:latin typeface="微软雅黑" pitchFamily="34" charset="-122"/>
              <a:ea typeface="微软雅黑" pitchFamily="34" charset="-122"/>
            </a:endParaRPr>
          </a:p>
          <a:p>
            <a:r>
              <a:rPr lang="zh-CN" altLang="en-US" dirty="0">
                <a:solidFill>
                  <a:srgbClr val="414455"/>
                </a:solidFill>
                <a:latin typeface="微软雅黑" pitchFamily="34" charset="-122"/>
                <a:ea typeface="微软雅黑" pitchFamily="34" charset="-122"/>
              </a:rPr>
              <a:t>添加内容</a:t>
            </a:r>
          </a:p>
        </p:txBody>
      </p:sp>
      <p:sp>
        <p:nvSpPr>
          <p:cNvPr id="17" name="文本框 2"/>
          <p:cNvSpPr txBox="1"/>
          <p:nvPr/>
        </p:nvSpPr>
        <p:spPr>
          <a:xfrm>
            <a:off x="63898" y="117426"/>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49" presetClass="entr" presetSubtype="0" decel="100000"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p:cTn id="15" dur="500" fill="hold"/>
                                        <p:tgtEl>
                                          <p:spTgt spid="41"/>
                                        </p:tgtEl>
                                        <p:attrNameLst>
                                          <p:attrName>ppt_w</p:attrName>
                                        </p:attrNameLst>
                                      </p:cBhvr>
                                      <p:tavLst>
                                        <p:tav tm="0">
                                          <p:val>
                                            <p:fltVal val="0"/>
                                          </p:val>
                                        </p:tav>
                                        <p:tav tm="100000">
                                          <p:val>
                                            <p:strVal val="#ppt_w"/>
                                          </p:val>
                                        </p:tav>
                                      </p:tavLst>
                                    </p:anim>
                                    <p:anim calcmode="lin" valueType="num">
                                      <p:cBhvr>
                                        <p:cTn id="16" dur="500" fill="hold"/>
                                        <p:tgtEl>
                                          <p:spTgt spid="41"/>
                                        </p:tgtEl>
                                        <p:attrNameLst>
                                          <p:attrName>ppt_h</p:attrName>
                                        </p:attrNameLst>
                                      </p:cBhvr>
                                      <p:tavLst>
                                        <p:tav tm="0">
                                          <p:val>
                                            <p:fltVal val="0"/>
                                          </p:val>
                                        </p:tav>
                                        <p:tav tm="100000">
                                          <p:val>
                                            <p:strVal val="#ppt_h"/>
                                          </p:val>
                                        </p:tav>
                                      </p:tavLst>
                                    </p:anim>
                                    <p:anim calcmode="lin" valueType="num">
                                      <p:cBhvr>
                                        <p:cTn id="17" dur="500" fill="hold"/>
                                        <p:tgtEl>
                                          <p:spTgt spid="41"/>
                                        </p:tgtEl>
                                        <p:attrNameLst>
                                          <p:attrName>style.rotation</p:attrName>
                                        </p:attrNameLst>
                                      </p:cBhvr>
                                      <p:tavLst>
                                        <p:tav tm="0">
                                          <p:val>
                                            <p:fltVal val="360"/>
                                          </p:val>
                                        </p:tav>
                                        <p:tav tm="100000">
                                          <p:val>
                                            <p:fltVal val="0"/>
                                          </p:val>
                                        </p:tav>
                                      </p:tavLst>
                                    </p:anim>
                                    <p:animEffect transition="in" filter="fade">
                                      <p:cBhvr>
                                        <p:cTn id="18" dur="500"/>
                                        <p:tgtEl>
                                          <p:spTgt spid="41"/>
                                        </p:tgtEl>
                                      </p:cBhvr>
                                    </p:animEffect>
                                  </p:childTnLst>
                                </p:cTn>
                              </p:par>
                            </p:childTnLst>
                          </p:cTn>
                        </p:par>
                        <p:par>
                          <p:cTn id="19" fill="hold">
                            <p:stCondLst>
                              <p:cond delay="1350"/>
                            </p:stCondLst>
                            <p:childTnLst>
                              <p:par>
                                <p:cTn id="20" presetID="22" presetClass="entr" presetSubtype="8" fill="hold" nodeType="after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wipe(left)">
                                      <p:cBhvr>
                                        <p:cTn id="22" dur="500"/>
                                        <p:tgtEl>
                                          <p:spTgt spid="47"/>
                                        </p:tgtEl>
                                      </p:cBhvr>
                                    </p:animEffect>
                                  </p:childTnLst>
                                </p:cTn>
                              </p:par>
                            </p:childTnLst>
                          </p:cTn>
                        </p:par>
                        <p:par>
                          <p:cTn id="23" fill="hold">
                            <p:stCondLst>
                              <p:cond delay="1850"/>
                            </p:stCondLst>
                            <p:childTnLst>
                              <p:par>
                                <p:cTn id="24" presetID="22" presetClass="entr" presetSubtype="4" fill="hold" grpId="0" nodeType="afterEffect">
                                  <p:stCondLst>
                                    <p:cond delay="0"/>
                                  </p:stCondLst>
                                  <p:childTnLst>
                                    <p:set>
                                      <p:cBhvr>
                                        <p:cTn id="25" dur="1" fill="hold">
                                          <p:stCondLst>
                                            <p:cond delay="0"/>
                                          </p:stCondLst>
                                        </p:cTn>
                                        <p:tgtEl>
                                          <p:spTgt spid="52"/>
                                        </p:tgtEl>
                                        <p:attrNameLst>
                                          <p:attrName>style.visibility</p:attrName>
                                        </p:attrNameLst>
                                      </p:cBhvr>
                                      <p:to>
                                        <p:strVal val="visible"/>
                                      </p:to>
                                    </p:set>
                                    <p:animEffect transition="in" filter="wipe(down)">
                                      <p:cBhvr>
                                        <p:cTn id="26" dur="500"/>
                                        <p:tgtEl>
                                          <p:spTgt spid="52"/>
                                        </p:tgtEl>
                                      </p:cBhvr>
                                    </p:animEffect>
                                  </p:childTnLst>
                                </p:cTn>
                              </p:par>
                            </p:childTnLst>
                          </p:cTn>
                        </p:par>
                        <p:par>
                          <p:cTn id="27" fill="hold">
                            <p:stCondLst>
                              <p:cond delay="2350"/>
                            </p:stCondLst>
                            <p:childTnLst>
                              <p:par>
                                <p:cTn id="28" presetID="49" presetClass="entr" presetSubtype="0" decel="100000" fill="hold" grpId="0" nodeType="afterEffect">
                                  <p:stCondLst>
                                    <p:cond delay="0"/>
                                  </p:stCondLst>
                                  <p:childTnLst>
                                    <p:set>
                                      <p:cBhvr>
                                        <p:cTn id="29" dur="1" fill="hold">
                                          <p:stCondLst>
                                            <p:cond delay="0"/>
                                          </p:stCondLst>
                                        </p:cTn>
                                        <p:tgtEl>
                                          <p:spTgt spid="44"/>
                                        </p:tgtEl>
                                        <p:attrNameLst>
                                          <p:attrName>style.visibility</p:attrName>
                                        </p:attrNameLst>
                                      </p:cBhvr>
                                      <p:to>
                                        <p:strVal val="visible"/>
                                      </p:to>
                                    </p:set>
                                    <p:anim calcmode="lin" valueType="num">
                                      <p:cBhvr>
                                        <p:cTn id="30" dur="500" fill="hold"/>
                                        <p:tgtEl>
                                          <p:spTgt spid="44"/>
                                        </p:tgtEl>
                                        <p:attrNameLst>
                                          <p:attrName>ppt_w</p:attrName>
                                        </p:attrNameLst>
                                      </p:cBhvr>
                                      <p:tavLst>
                                        <p:tav tm="0">
                                          <p:val>
                                            <p:fltVal val="0"/>
                                          </p:val>
                                        </p:tav>
                                        <p:tav tm="100000">
                                          <p:val>
                                            <p:strVal val="#ppt_w"/>
                                          </p:val>
                                        </p:tav>
                                      </p:tavLst>
                                    </p:anim>
                                    <p:anim calcmode="lin" valueType="num">
                                      <p:cBhvr>
                                        <p:cTn id="31" dur="500" fill="hold"/>
                                        <p:tgtEl>
                                          <p:spTgt spid="44"/>
                                        </p:tgtEl>
                                        <p:attrNameLst>
                                          <p:attrName>ppt_h</p:attrName>
                                        </p:attrNameLst>
                                      </p:cBhvr>
                                      <p:tavLst>
                                        <p:tav tm="0">
                                          <p:val>
                                            <p:fltVal val="0"/>
                                          </p:val>
                                        </p:tav>
                                        <p:tav tm="100000">
                                          <p:val>
                                            <p:strVal val="#ppt_h"/>
                                          </p:val>
                                        </p:tav>
                                      </p:tavLst>
                                    </p:anim>
                                    <p:anim calcmode="lin" valueType="num">
                                      <p:cBhvr>
                                        <p:cTn id="32" dur="500" fill="hold"/>
                                        <p:tgtEl>
                                          <p:spTgt spid="44"/>
                                        </p:tgtEl>
                                        <p:attrNameLst>
                                          <p:attrName>style.rotation</p:attrName>
                                        </p:attrNameLst>
                                      </p:cBhvr>
                                      <p:tavLst>
                                        <p:tav tm="0">
                                          <p:val>
                                            <p:fltVal val="360"/>
                                          </p:val>
                                        </p:tav>
                                        <p:tav tm="100000">
                                          <p:val>
                                            <p:fltVal val="0"/>
                                          </p:val>
                                        </p:tav>
                                      </p:tavLst>
                                    </p:anim>
                                    <p:animEffect transition="in" filter="fade">
                                      <p:cBhvr>
                                        <p:cTn id="33" dur="500"/>
                                        <p:tgtEl>
                                          <p:spTgt spid="44"/>
                                        </p:tgtEl>
                                      </p:cBhvr>
                                    </p:animEffect>
                                  </p:childTnLst>
                                </p:cTn>
                              </p:par>
                            </p:childTnLst>
                          </p:cTn>
                        </p:par>
                        <p:par>
                          <p:cTn id="34" fill="hold">
                            <p:stCondLst>
                              <p:cond delay="2850"/>
                            </p:stCondLst>
                            <p:childTnLst>
                              <p:par>
                                <p:cTn id="35" presetID="22" presetClass="entr" presetSubtype="2" fill="hold" nodeType="after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wipe(right)">
                                      <p:cBhvr>
                                        <p:cTn id="37" dur="500"/>
                                        <p:tgtEl>
                                          <p:spTgt spid="45"/>
                                        </p:tgtEl>
                                      </p:cBhvr>
                                    </p:animEffect>
                                  </p:childTnLst>
                                </p:cTn>
                              </p:par>
                            </p:childTnLst>
                          </p:cTn>
                        </p:par>
                        <p:par>
                          <p:cTn id="38" fill="hold">
                            <p:stCondLst>
                              <p:cond delay="3350"/>
                            </p:stCondLst>
                            <p:childTnLst>
                              <p:par>
                                <p:cTn id="39" presetID="22" presetClass="entr" presetSubtype="8" fill="hold" grpId="0" nodeType="after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wipe(left)">
                                      <p:cBhvr>
                                        <p:cTn id="41" dur="500"/>
                                        <p:tgtEl>
                                          <p:spTgt spid="51"/>
                                        </p:tgtEl>
                                      </p:cBhvr>
                                    </p:animEffect>
                                  </p:childTnLst>
                                </p:cTn>
                              </p:par>
                            </p:childTnLst>
                          </p:cTn>
                        </p:par>
                        <p:par>
                          <p:cTn id="42" fill="hold">
                            <p:stCondLst>
                              <p:cond delay="3850"/>
                            </p:stCondLst>
                            <p:childTnLst>
                              <p:par>
                                <p:cTn id="43" presetID="49" presetClass="entr" presetSubtype="0" decel="100000" fill="hold" grpId="0" nodeType="afterEffect">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cBhvr>
                                        <p:cTn id="45" dur="500" fill="hold"/>
                                        <p:tgtEl>
                                          <p:spTgt spid="43"/>
                                        </p:tgtEl>
                                        <p:attrNameLst>
                                          <p:attrName>ppt_w</p:attrName>
                                        </p:attrNameLst>
                                      </p:cBhvr>
                                      <p:tavLst>
                                        <p:tav tm="0">
                                          <p:val>
                                            <p:fltVal val="0"/>
                                          </p:val>
                                        </p:tav>
                                        <p:tav tm="100000">
                                          <p:val>
                                            <p:strVal val="#ppt_w"/>
                                          </p:val>
                                        </p:tav>
                                      </p:tavLst>
                                    </p:anim>
                                    <p:anim calcmode="lin" valueType="num">
                                      <p:cBhvr>
                                        <p:cTn id="46" dur="500" fill="hold"/>
                                        <p:tgtEl>
                                          <p:spTgt spid="43"/>
                                        </p:tgtEl>
                                        <p:attrNameLst>
                                          <p:attrName>ppt_h</p:attrName>
                                        </p:attrNameLst>
                                      </p:cBhvr>
                                      <p:tavLst>
                                        <p:tav tm="0">
                                          <p:val>
                                            <p:fltVal val="0"/>
                                          </p:val>
                                        </p:tav>
                                        <p:tav tm="100000">
                                          <p:val>
                                            <p:strVal val="#ppt_h"/>
                                          </p:val>
                                        </p:tav>
                                      </p:tavLst>
                                    </p:anim>
                                    <p:anim calcmode="lin" valueType="num">
                                      <p:cBhvr>
                                        <p:cTn id="47" dur="500" fill="hold"/>
                                        <p:tgtEl>
                                          <p:spTgt spid="43"/>
                                        </p:tgtEl>
                                        <p:attrNameLst>
                                          <p:attrName>style.rotation</p:attrName>
                                        </p:attrNameLst>
                                      </p:cBhvr>
                                      <p:tavLst>
                                        <p:tav tm="0">
                                          <p:val>
                                            <p:fltVal val="360"/>
                                          </p:val>
                                        </p:tav>
                                        <p:tav tm="100000">
                                          <p:val>
                                            <p:fltVal val="0"/>
                                          </p:val>
                                        </p:tav>
                                      </p:tavLst>
                                    </p:anim>
                                    <p:animEffect transition="in" filter="fade">
                                      <p:cBhvr>
                                        <p:cTn id="48" dur="500"/>
                                        <p:tgtEl>
                                          <p:spTgt spid="43"/>
                                        </p:tgtEl>
                                      </p:cBhvr>
                                    </p:animEffect>
                                  </p:childTnLst>
                                </p:cTn>
                              </p:par>
                            </p:childTnLst>
                          </p:cTn>
                        </p:par>
                        <p:par>
                          <p:cTn id="49" fill="hold">
                            <p:stCondLst>
                              <p:cond delay="4350"/>
                            </p:stCondLst>
                            <p:childTnLst>
                              <p:par>
                                <p:cTn id="50" presetID="22" presetClass="entr" presetSubtype="2" fill="hold" nodeType="after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wipe(right)">
                                      <p:cBhvr>
                                        <p:cTn id="52" dur="500"/>
                                        <p:tgtEl>
                                          <p:spTgt spid="46"/>
                                        </p:tgtEl>
                                      </p:cBhvr>
                                    </p:animEffect>
                                  </p:childTnLst>
                                </p:cTn>
                              </p:par>
                            </p:childTnLst>
                          </p:cTn>
                        </p:par>
                        <p:par>
                          <p:cTn id="53" fill="hold">
                            <p:stCondLst>
                              <p:cond delay="4850"/>
                            </p:stCondLst>
                            <p:childTnLst>
                              <p:par>
                                <p:cTn id="54" presetID="22" presetClass="entr" presetSubtype="4" fill="hold" grpId="0" nodeType="afterEffect">
                                  <p:stCondLst>
                                    <p:cond delay="0"/>
                                  </p:stCondLst>
                                  <p:childTnLst>
                                    <p:set>
                                      <p:cBhvr>
                                        <p:cTn id="55" dur="1" fill="hold">
                                          <p:stCondLst>
                                            <p:cond delay="0"/>
                                          </p:stCondLst>
                                        </p:cTn>
                                        <p:tgtEl>
                                          <p:spTgt spid="53"/>
                                        </p:tgtEl>
                                        <p:attrNameLst>
                                          <p:attrName>style.visibility</p:attrName>
                                        </p:attrNameLst>
                                      </p:cBhvr>
                                      <p:to>
                                        <p:strVal val="visible"/>
                                      </p:to>
                                    </p:set>
                                    <p:animEffect transition="in" filter="wipe(down)">
                                      <p:cBhvr>
                                        <p:cTn id="56" dur="500"/>
                                        <p:tgtEl>
                                          <p:spTgt spid="53"/>
                                        </p:tgtEl>
                                      </p:cBhvr>
                                    </p:animEffect>
                                  </p:childTnLst>
                                </p:cTn>
                              </p:par>
                            </p:childTnLst>
                          </p:cTn>
                        </p:par>
                        <p:par>
                          <p:cTn id="57" fill="hold">
                            <p:stCondLst>
                              <p:cond delay="5350"/>
                            </p:stCondLst>
                            <p:childTnLst>
                              <p:par>
                                <p:cTn id="58" presetID="49" presetClass="entr" presetSubtype="0" decel="100000" fill="hold" grpId="0" nodeType="afterEffect">
                                  <p:stCondLst>
                                    <p:cond delay="0"/>
                                  </p:stCondLst>
                                  <p:childTnLst>
                                    <p:set>
                                      <p:cBhvr>
                                        <p:cTn id="59" dur="1" fill="hold">
                                          <p:stCondLst>
                                            <p:cond delay="0"/>
                                          </p:stCondLst>
                                        </p:cTn>
                                        <p:tgtEl>
                                          <p:spTgt spid="42"/>
                                        </p:tgtEl>
                                        <p:attrNameLst>
                                          <p:attrName>style.visibility</p:attrName>
                                        </p:attrNameLst>
                                      </p:cBhvr>
                                      <p:to>
                                        <p:strVal val="visible"/>
                                      </p:to>
                                    </p:set>
                                    <p:anim calcmode="lin" valueType="num">
                                      <p:cBhvr>
                                        <p:cTn id="60" dur="500" fill="hold"/>
                                        <p:tgtEl>
                                          <p:spTgt spid="42"/>
                                        </p:tgtEl>
                                        <p:attrNameLst>
                                          <p:attrName>ppt_w</p:attrName>
                                        </p:attrNameLst>
                                      </p:cBhvr>
                                      <p:tavLst>
                                        <p:tav tm="0">
                                          <p:val>
                                            <p:fltVal val="0"/>
                                          </p:val>
                                        </p:tav>
                                        <p:tav tm="100000">
                                          <p:val>
                                            <p:strVal val="#ppt_w"/>
                                          </p:val>
                                        </p:tav>
                                      </p:tavLst>
                                    </p:anim>
                                    <p:anim calcmode="lin" valueType="num">
                                      <p:cBhvr>
                                        <p:cTn id="61" dur="500" fill="hold"/>
                                        <p:tgtEl>
                                          <p:spTgt spid="42"/>
                                        </p:tgtEl>
                                        <p:attrNameLst>
                                          <p:attrName>ppt_h</p:attrName>
                                        </p:attrNameLst>
                                      </p:cBhvr>
                                      <p:tavLst>
                                        <p:tav tm="0">
                                          <p:val>
                                            <p:fltVal val="0"/>
                                          </p:val>
                                        </p:tav>
                                        <p:tav tm="100000">
                                          <p:val>
                                            <p:strVal val="#ppt_h"/>
                                          </p:val>
                                        </p:tav>
                                      </p:tavLst>
                                    </p:anim>
                                    <p:anim calcmode="lin" valueType="num">
                                      <p:cBhvr>
                                        <p:cTn id="62" dur="500" fill="hold"/>
                                        <p:tgtEl>
                                          <p:spTgt spid="42"/>
                                        </p:tgtEl>
                                        <p:attrNameLst>
                                          <p:attrName>style.rotation</p:attrName>
                                        </p:attrNameLst>
                                      </p:cBhvr>
                                      <p:tavLst>
                                        <p:tav tm="0">
                                          <p:val>
                                            <p:fltVal val="360"/>
                                          </p:val>
                                        </p:tav>
                                        <p:tav tm="100000">
                                          <p:val>
                                            <p:fltVal val="0"/>
                                          </p:val>
                                        </p:tav>
                                      </p:tavLst>
                                    </p:anim>
                                    <p:animEffect transition="in" filter="fade">
                                      <p:cBhvr>
                                        <p:cTn id="63" dur="500"/>
                                        <p:tgtEl>
                                          <p:spTgt spid="42"/>
                                        </p:tgtEl>
                                      </p:cBhvr>
                                    </p:animEffect>
                                  </p:childTnLst>
                                </p:cTn>
                              </p:par>
                            </p:childTnLst>
                          </p:cTn>
                        </p:par>
                        <p:par>
                          <p:cTn id="64" fill="hold">
                            <p:stCondLst>
                              <p:cond delay="5850"/>
                            </p:stCondLst>
                            <p:childTnLst>
                              <p:par>
                                <p:cTn id="65" presetID="22" presetClass="entr" presetSubtype="8" fill="hold" nodeType="after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wipe(left)">
                                      <p:cBhvr>
                                        <p:cTn id="67" dur="500"/>
                                        <p:tgtEl>
                                          <p:spTgt spid="48"/>
                                        </p:tgtEl>
                                      </p:cBhvr>
                                    </p:animEffect>
                                  </p:childTnLst>
                                </p:cTn>
                              </p:par>
                            </p:childTnLst>
                          </p:cTn>
                        </p:par>
                        <p:par>
                          <p:cTn id="68" fill="hold">
                            <p:stCondLst>
                              <p:cond delay="6350"/>
                            </p:stCondLst>
                            <p:childTnLst>
                              <p:par>
                                <p:cTn id="69" presetID="22" presetClass="entr" presetSubtype="8" fill="hold" grpId="0" nodeType="afterEffect">
                                  <p:stCondLst>
                                    <p:cond delay="0"/>
                                  </p:stCondLst>
                                  <p:childTnLst>
                                    <p:set>
                                      <p:cBhvr>
                                        <p:cTn id="70" dur="1" fill="hold">
                                          <p:stCondLst>
                                            <p:cond delay="0"/>
                                          </p:stCondLst>
                                        </p:cTn>
                                        <p:tgtEl>
                                          <p:spTgt spid="54"/>
                                        </p:tgtEl>
                                        <p:attrNameLst>
                                          <p:attrName>style.visibility</p:attrName>
                                        </p:attrNameLst>
                                      </p:cBhvr>
                                      <p:to>
                                        <p:strVal val="visible"/>
                                      </p:to>
                                    </p:set>
                                    <p:animEffect transition="in" filter="wipe(left)">
                                      <p:cBhvr>
                                        <p:cTn id="71" dur="500"/>
                                        <p:tgtEl>
                                          <p:spTgt spid="54"/>
                                        </p:tgtEl>
                                      </p:cBhvr>
                                    </p:animEffect>
                                  </p:childTnLst>
                                </p:cTn>
                              </p:par>
                            </p:childTnLst>
                          </p:cTn>
                        </p:par>
                        <p:par>
                          <p:cTn id="72" fill="hold">
                            <p:stCondLst>
                              <p:cond delay="6850"/>
                            </p:stCondLst>
                            <p:childTnLst>
                              <p:par>
                                <p:cTn id="73" presetID="22" presetClass="entr" presetSubtype="1"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wipe(up)">
                                      <p:cBhvr>
                                        <p:cTn id="75" dur="500"/>
                                        <p:tgtEl>
                                          <p:spTgt spid="50"/>
                                        </p:tgtEl>
                                      </p:cBhvr>
                                    </p:animEffect>
                                  </p:childTnLst>
                                </p:cTn>
                              </p:par>
                            </p:childTnLst>
                          </p:cTn>
                        </p:par>
                        <p:par>
                          <p:cTn id="76" fill="hold">
                            <p:stCondLst>
                              <p:cond delay="7350"/>
                            </p:stCondLst>
                            <p:childTnLst>
                              <p:par>
                                <p:cTn id="77" presetID="22" presetClass="entr" presetSubtype="1" fill="hold" grpId="0" nodeType="afterEffect">
                                  <p:stCondLst>
                                    <p:cond delay="0"/>
                                  </p:stCondLst>
                                  <p:childTnLst>
                                    <p:set>
                                      <p:cBhvr>
                                        <p:cTn id="78" dur="1" fill="hold">
                                          <p:stCondLst>
                                            <p:cond delay="0"/>
                                          </p:stCondLst>
                                        </p:cTn>
                                        <p:tgtEl>
                                          <p:spTgt spid="49"/>
                                        </p:tgtEl>
                                        <p:attrNameLst>
                                          <p:attrName>style.visibility</p:attrName>
                                        </p:attrNameLst>
                                      </p:cBhvr>
                                      <p:to>
                                        <p:strVal val="visible"/>
                                      </p:to>
                                    </p:set>
                                    <p:animEffect transition="in" filter="wipe(up)">
                                      <p:cBhvr>
                                        <p:cTn id="7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49" grpId="0"/>
      <p:bldP spid="51" grpId="0"/>
      <p:bldP spid="52" grpId="0"/>
      <p:bldP spid="53" grpId="0"/>
      <p:bldP spid="54" grpId="0"/>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 name="圆角矩形 30"/>
          <p:cNvSpPr/>
          <p:nvPr/>
        </p:nvSpPr>
        <p:spPr>
          <a:xfrm>
            <a:off x="5457006" y="1573726"/>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itchFamily="34" charset="-122"/>
                <a:cs typeface="Arial Unicode MS" pitchFamily="34" charset="-122"/>
              </a:rPr>
              <a:t>1</a:t>
            </a:r>
            <a:endParaRPr lang="zh-CN" altLang="en-US" sz="3600" dirty="0">
              <a:latin typeface="+mj-lt"/>
              <a:ea typeface="Arial Unicode MS" pitchFamily="34" charset="-122"/>
              <a:cs typeface="Arial Unicode MS" pitchFamily="34" charset="-122"/>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itchFamily="34" charset="-122"/>
                  <a:ea typeface="微软雅黑" pitchFamily="34" charset="-122"/>
                  <a:cs typeface="Times New Roman" pitchFamily="18" charset="0"/>
                </a:rPr>
                <a:t>年度工作概述</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33" name="圆角矩形 32"/>
          <p:cNvSpPr/>
          <p:nvPr/>
        </p:nvSpPr>
        <p:spPr>
          <a:xfrm>
            <a:off x="5457006" y="2410178"/>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itchFamily="34" charset="-122"/>
                <a:cs typeface="Arial Unicode MS" pitchFamily="34" charset="-122"/>
              </a:rPr>
              <a:t>2</a:t>
            </a:r>
            <a:endParaRPr lang="zh-CN" altLang="en-US" sz="3600" dirty="0">
              <a:latin typeface="+mj-lt"/>
              <a:ea typeface="Arial Unicode MS" pitchFamily="34" charset="-122"/>
              <a:cs typeface="Arial Unicode MS" pitchFamily="34" charset="-122"/>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itchFamily="34" charset="-122"/>
                  <a:ea typeface="微软雅黑" pitchFamily="34" charset="-122"/>
                  <a:cs typeface="Times New Roman" pitchFamily="18" charset="0"/>
                </a:rPr>
                <a:t>工作完成情况</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36" name="圆角矩形 35"/>
          <p:cNvSpPr/>
          <p:nvPr/>
        </p:nvSpPr>
        <p:spPr>
          <a:xfrm>
            <a:off x="5457006" y="3296031"/>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itchFamily="34" charset="-122"/>
                <a:cs typeface="Arial Unicode MS" pitchFamily="34" charset="-122"/>
              </a:rPr>
              <a:t>3</a:t>
            </a:r>
            <a:endParaRPr lang="zh-CN" altLang="en-US" sz="3600" dirty="0">
              <a:latin typeface="+mj-lt"/>
              <a:ea typeface="Arial Unicode MS" pitchFamily="34" charset="-122"/>
              <a:cs typeface="Arial Unicode MS" pitchFamily="34" charset="-122"/>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itchFamily="34" charset="-122"/>
                  <a:ea typeface="微软雅黑" pitchFamily="34" charset="-122"/>
                  <a:cs typeface="Times New Roman" pitchFamily="18" charset="0"/>
                </a:rPr>
                <a:t>成功项目展示</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38" name="圆角矩形 37"/>
          <p:cNvSpPr/>
          <p:nvPr/>
        </p:nvSpPr>
        <p:spPr>
          <a:xfrm>
            <a:off x="5457006" y="4180903"/>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itchFamily="34" charset="-122"/>
                <a:cs typeface="Arial Unicode MS" pitchFamily="34" charset="-122"/>
              </a:rPr>
              <a:t>4</a:t>
            </a:r>
            <a:endParaRPr lang="zh-CN" altLang="en-US" sz="3600" dirty="0">
              <a:latin typeface="+mj-lt"/>
              <a:ea typeface="Arial Unicode MS" pitchFamily="34" charset="-122"/>
              <a:cs typeface="Arial Unicode MS" pitchFamily="34" charset="-122"/>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itchFamily="34" charset="-122"/>
                  <a:ea typeface="微软雅黑" pitchFamily="34" charset="-122"/>
                  <a:cs typeface="Times New Roman" pitchFamily="18" charset="0"/>
                </a:rPr>
                <a:t>工作存在不足</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19" name="圆角矩形 18"/>
          <p:cNvSpPr/>
          <p:nvPr/>
        </p:nvSpPr>
        <p:spPr>
          <a:xfrm>
            <a:off x="5457136" y="5057483"/>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smtClean="0">
                <a:latin typeface="+mj-lt"/>
                <a:ea typeface="Arial Unicode MS" pitchFamily="34" charset="-122"/>
                <a:cs typeface="Arial Unicode MS" pitchFamily="34" charset="-122"/>
              </a:rPr>
              <a:t>5</a:t>
            </a:r>
            <a:endParaRPr lang="zh-CN" altLang="en-US" sz="3600" dirty="0">
              <a:latin typeface="+mj-lt"/>
              <a:ea typeface="Arial Unicode MS" pitchFamily="34" charset="-122"/>
              <a:cs typeface="Arial Unicode MS" pitchFamily="34" charset="-122"/>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itchFamily="34" charset="-122"/>
                  <a:ea typeface="微软雅黑" pitchFamily="34" charset="-122"/>
                  <a:cs typeface="Times New Roman" pitchFamily="18" charset="0"/>
                </a:rPr>
                <a:t>明年工作计划</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smtClean="0">
                <a:solidFill>
                  <a:srgbClr val="0070C0"/>
                </a:solidFill>
                <a:latin typeface="微软雅黑" pitchFamily="34" charset="-122"/>
                <a:ea typeface="微软雅黑" pitchFamily="34" charset="-122"/>
              </a:rPr>
              <a:t>目录 </a:t>
            </a:r>
            <a:endParaRPr lang="en-US" altLang="zh-CN" sz="4800" b="1" spc="200" dirty="0" smtClean="0">
              <a:solidFill>
                <a:srgbClr val="0070C0"/>
              </a:solidFill>
              <a:latin typeface="微软雅黑" pitchFamily="34" charset="-122"/>
              <a:ea typeface="微软雅黑" pitchFamily="34" charset="-122"/>
            </a:endParaRPr>
          </a:p>
          <a:p>
            <a:pPr algn="r">
              <a:defRPr/>
            </a:pPr>
            <a:r>
              <a:rPr lang="en-US" altLang="zh-CN" sz="3200" b="1" spc="200" dirty="0" smtClean="0">
                <a:solidFill>
                  <a:srgbClr val="0070C0"/>
                </a:solidFill>
                <a:latin typeface="微软雅黑" pitchFamily="34" charset="-122"/>
                <a:ea typeface="微软雅黑" pitchFamily="34" charset="-122"/>
              </a:rPr>
              <a:t>CONTENTS</a:t>
            </a:r>
            <a:endParaRPr lang="zh-CN" altLang="en-US" sz="3200" b="1" spc="200" dirty="0">
              <a:solidFill>
                <a:srgbClr val="0070C0"/>
              </a:solidFill>
              <a:latin typeface="微软雅黑" pitchFamily="34" charset="-122"/>
              <a:ea typeface="微软雅黑" pitchFamily="34" charset="-122"/>
            </a:endParaRPr>
          </a:p>
        </p:txBody>
      </p:sp>
      <p:sp>
        <p:nvSpPr>
          <p:cNvPr id="2" name="下箭头 1"/>
          <p:cNvSpPr/>
          <p:nvPr/>
        </p:nvSpPr>
        <p:spPr>
          <a:xfrm rot="16200000">
            <a:off x="4278849" y="4097432"/>
            <a:ext cx="576064" cy="679828"/>
          </a:xfrm>
          <a:prstGeom prst="downArrow">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2" nodeType="afterEffect">
                                  <p:stCondLst>
                                    <p:cond delay="0"/>
                                  </p:stCondLst>
                                  <p:childTnLst>
                                    <p:animEffect transition="out" filter="fade">
                                      <p:cBhvr>
                                        <p:cTn id="11" dur="500" tmFilter="0, 0; .2, .5; .8, .5; 1, 0"/>
                                        <p:tgtEl>
                                          <p:spTgt spid="38"/>
                                        </p:tgtEl>
                                      </p:cBhvr>
                                    </p:animEffect>
                                    <p:animScale>
                                      <p:cBhvr>
                                        <p:cTn id="12" dur="250" autoRev="1" fill="hold"/>
                                        <p:tgtEl>
                                          <p:spTgt spid="38"/>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7"/>
                                        </p:tgtEl>
                                      </p:cBhvr>
                                    </p:animEffect>
                                    <p:animScale>
                                      <p:cBhvr>
                                        <p:cTn id="15"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2" animBg="1"/>
      <p:bldP spid="2"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等腰三角形 21"/>
          <p:cNvSpPr/>
          <p:nvPr/>
        </p:nvSpPr>
        <p:spPr bwMode="auto">
          <a:xfrm rot="16200000" flipH="1">
            <a:off x="6111861" y="2076296"/>
            <a:ext cx="2838592" cy="28922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1" fmla="*/ 0 w 3017066"/>
              <a:gd name="connsiteY0-2" fmla="*/ 3083644 h 3096344"/>
              <a:gd name="connsiteX1-3" fmla="*/ 1356139 w 3017066"/>
              <a:gd name="connsiteY1-4" fmla="*/ 0 h 3096344"/>
              <a:gd name="connsiteX2-5" fmla="*/ 3017066 w 3017066"/>
              <a:gd name="connsiteY2-6" fmla="*/ 3096344 h 3096344"/>
              <a:gd name="connsiteX3-7" fmla="*/ 0 w 3017066"/>
              <a:gd name="connsiteY3-8" fmla="*/ 3083644 h 3096344"/>
              <a:gd name="connsiteX0-9" fmla="*/ 0 w 3017066"/>
              <a:gd name="connsiteY0-10" fmla="*/ 3083644 h 3096344"/>
              <a:gd name="connsiteX1-11" fmla="*/ 181393 w 3017066"/>
              <a:gd name="connsiteY1-12" fmla="*/ 2273423 h 3096344"/>
              <a:gd name="connsiteX2-13" fmla="*/ 1356139 w 3017066"/>
              <a:gd name="connsiteY2-14" fmla="*/ 0 h 3096344"/>
              <a:gd name="connsiteX3-15" fmla="*/ 3017066 w 3017066"/>
              <a:gd name="connsiteY3-16" fmla="*/ 3096344 h 3096344"/>
              <a:gd name="connsiteX4" fmla="*/ 0 w 3017066"/>
              <a:gd name="connsiteY4" fmla="*/ 3083644 h 3096344"/>
              <a:gd name="connsiteX0-17" fmla="*/ 0 w 3017066"/>
              <a:gd name="connsiteY0-18" fmla="*/ 3083644 h 3096344"/>
              <a:gd name="connsiteX1-19" fmla="*/ 181393 w 3017066"/>
              <a:gd name="connsiteY1-20" fmla="*/ 2222623 h 3096344"/>
              <a:gd name="connsiteX2-21" fmla="*/ 1356139 w 3017066"/>
              <a:gd name="connsiteY2-22" fmla="*/ 0 h 3096344"/>
              <a:gd name="connsiteX3-23" fmla="*/ 3017066 w 3017066"/>
              <a:gd name="connsiteY3-24" fmla="*/ 3096344 h 3096344"/>
              <a:gd name="connsiteX4-25" fmla="*/ 0 w 3017066"/>
              <a:gd name="connsiteY4-26" fmla="*/ 3083644 h 3096344"/>
              <a:gd name="connsiteX0-27" fmla="*/ 0 w 3017066"/>
              <a:gd name="connsiteY0-28" fmla="*/ 3083644 h 3096344"/>
              <a:gd name="connsiteX1-29" fmla="*/ 105193 w 3017066"/>
              <a:gd name="connsiteY1-30" fmla="*/ 2425823 h 3096344"/>
              <a:gd name="connsiteX2-31" fmla="*/ 1356139 w 3017066"/>
              <a:gd name="connsiteY2-32" fmla="*/ 0 h 3096344"/>
              <a:gd name="connsiteX3-33" fmla="*/ 3017066 w 3017066"/>
              <a:gd name="connsiteY3-34" fmla="*/ 3096344 h 3096344"/>
              <a:gd name="connsiteX4-35" fmla="*/ 0 w 3017066"/>
              <a:gd name="connsiteY4-36" fmla="*/ 3083644 h 3096344"/>
              <a:gd name="connsiteX0-37" fmla="*/ 0 w 3017066"/>
              <a:gd name="connsiteY0-38" fmla="*/ 2601044 h 2613744"/>
              <a:gd name="connsiteX1-39" fmla="*/ 105193 w 3017066"/>
              <a:gd name="connsiteY1-40" fmla="*/ 1943223 h 2613744"/>
              <a:gd name="connsiteX2-41" fmla="*/ 1368839 w 3017066"/>
              <a:gd name="connsiteY2-42" fmla="*/ 0 h 2613744"/>
              <a:gd name="connsiteX3-43" fmla="*/ 3017066 w 3017066"/>
              <a:gd name="connsiteY3-44" fmla="*/ 2613744 h 2613744"/>
              <a:gd name="connsiteX4-45" fmla="*/ 0 w 3017066"/>
              <a:gd name="connsiteY4-46" fmla="*/ 2601044 h 2613744"/>
              <a:gd name="connsiteX0-47" fmla="*/ 537730 w 2919796"/>
              <a:gd name="connsiteY0-48" fmla="*/ 2702644 h 2702644"/>
              <a:gd name="connsiteX1-49" fmla="*/ 7923 w 2919796"/>
              <a:gd name="connsiteY1-50" fmla="*/ 1943223 h 2702644"/>
              <a:gd name="connsiteX2-51" fmla="*/ 1271569 w 2919796"/>
              <a:gd name="connsiteY2-52" fmla="*/ 0 h 2702644"/>
              <a:gd name="connsiteX3-53" fmla="*/ 2919796 w 2919796"/>
              <a:gd name="connsiteY3-54" fmla="*/ 2613744 h 2702644"/>
              <a:gd name="connsiteX4-55" fmla="*/ 537730 w 2919796"/>
              <a:gd name="connsiteY4-56" fmla="*/ 2702644 h 2702644"/>
              <a:gd name="connsiteX0-57" fmla="*/ 552634 w 2934700"/>
              <a:gd name="connsiteY0-58" fmla="*/ 2702644 h 2702644"/>
              <a:gd name="connsiteX1-59" fmla="*/ 22827 w 2934700"/>
              <a:gd name="connsiteY1-60" fmla="*/ 1943223 h 2702644"/>
              <a:gd name="connsiteX2-61" fmla="*/ 1286473 w 2934700"/>
              <a:gd name="connsiteY2-62" fmla="*/ 0 h 2702644"/>
              <a:gd name="connsiteX3-63" fmla="*/ 2934700 w 2934700"/>
              <a:gd name="connsiteY3-64" fmla="*/ 2613744 h 2702644"/>
              <a:gd name="connsiteX4-65" fmla="*/ 552634 w 2934700"/>
              <a:gd name="connsiteY4-66" fmla="*/ 2702644 h 2702644"/>
              <a:gd name="connsiteX0-67" fmla="*/ 529807 w 2911873"/>
              <a:gd name="connsiteY0-68" fmla="*/ 2702644 h 2702644"/>
              <a:gd name="connsiteX1-69" fmla="*/ 0 w 2911873"/>
              <a:gd name="connsiteY1-70" fmla="*/ 1943223 h 2702644"/>
              <a:gd name="connsiteX2-71" fmla="*/ 1263646 w 2911873"/>
              <a:gd name="connsiteY2-72" fmla="*/ 0 h 2702644"/>
              <a:gd name="connsiteX3-73" fmla="*/ 2911873 w 2911873"/>
              <a:gd name="connsiteY3-74" fmla="*/ 2613744 h 2702644"/>
              <a:gd name="connsiteX4-75" fmla="*/ 529807 w 2911873"/>
              <a:gd name="connsiteY4-76" fmla="*/ 2702644 h 2702644"/>
              <a:gd name="connsiteX0-77" fmla="*/ 529807 w 2911873"/>
              <a:gd name="connsiteY0-78" fmla="*/ 2702644 h 2702644"/>
              <a:gd name="connsiteX1-79" fmla="*/ 0 w 2911873"/>
              <a:gd name="connsiteY1-80" fmla="*/ 1943223 h 2702644"/>
              <a:gd name="connsiteX2-81" fmla="*/ 1263646 w 2911873"/>
              <a:gd name="connsiteY2-82" fmla="*/ 0 h 2702644"/>
              <a:gd name="connsiteX3-83" fmla="*/ 2911873 w 2911873"/>
              <a:gd name="connsiteY3-84" fmla="*/ 2613744 h 2702644"/>
              <a:gd name="connsiteX4-85" fmla="*/ 529807 w 2911873"/>
              <a:gd name="connsiteY4-86" fmla="*/ 2702644 h 2702644"/>
              <a:gd name="connsiteX0-87" fmla="*/ 529807 w 2911873"/>
              <a:gd name="connsiteY0-88" fmla="*/ 2702644 h 2844923"/>
              <a:gd name="connsiteX1-89" fmla="*/ 0 w 2911873"/>
              <a:gd name="connsiteY1-90" fmla="*/ 1943223 h 2844923"/>
              <a:gd name="connsiteX2-91" fmla="*/ 1263646 w 2911873"/>
              <a:gd name="connsiteY2-92" fmla="*/ 0 h 2844923"/>
              <a:gd name="connsiteX3-93" fmla="*/ 2911873 w 2911873"/>
              <a:gd name="connsiteY3-94" fmla="*/ 2613744 h 2844923"/>
              <a:gd name="connsiteX4-95" fmla="*/ 1241478 w 2911873"/>
              <a:gd name="connsiteY4-96" fmla="*/ 2844923 h 2844923"/>
              <a:gd name="connsiteX5" fmla="*/ 529807 w 2911873"/>
              <a:gd name="connsiteY5" fmla="*/ 2702644 h 2844923"/>
              <a:gd name="connsiteX0-97" fmla="*/ 529807 w 2619773"/>
              <a:gd name="connsiteY0-98" fmla="*/ 2702644 h 2844923"/>
              <a:gd name="connsiteX1-99" fmla="*/ 0 w 2619773"/>
              <a:gd name="connsiteY1-100" fmla="*/ 1943223 h 2844923"/>
              <a:gd name="connsiteX2-101" fmla="*/ 1263646 w 2619773"/>
              <a:gd name="connsiteY2-102" fmla="*/ 0 h 2844923"/>
              <a:gd name="connsiteX3-103" fmla="*/ 2619773 w 2619773"/>
              <a:gd name="connsiteY3-104" fmla="*/ 2143844 h 2844923"/>
              <a:gd name="connsiteX4-105" fmla="*/ 1241478 w 2619773"/>
              <a:gd name="connsiteY4-106" fmla="*/ 2844923 h 2844923"/>
              <a:gd name="connsiteX5-107" fmla="*/ 529807 w 2619773"/>
              <a:gd name="connsiteY5-108" fmla="*/ 2702644 h 2844923"/>
              <a:gd name="connsiteX0-109" fmla="*/ 529807 w 2619773"/>
              <a:gd name="connsiteY0-110" fmla="*/ 2702644 h 2959223"/>
              <a:gd name="connsiteX1-111" fmla="*/ 0 w 2619773"/>
              <a:gd name="connsiteY1-112" fmla="*/ 1943223 h 2959223"/>
              <a:gd name="connsiteX2-113" fmla="*/ 1263646 w 2619773"/>
              <a:gd name="connsiteY2-114" fmla="*/ 0 h 2959223"/>
              <a:gd name="connsiteX3-115" fmla="*/ 2619773 w 2619773"/>
              <a:gd name="connsiteY3-116" fmla="*/ 2143844 h 2959223"/>
              <a:gd name="connsiteX4-117" fmla="*/ 1216078 w 2619773"/>
              <a:gd name="connsiteY4-118" fmla="*/ 2959223 h 2959223"/>
              <a:gd name="connsiteX5-119" fmla="*/ 529807 w 2619773"/>
              <a:gd name="connsiteY5-120" fmla="*/ 2702644 h 2959223"/>
              <a:gd name="connsiteX0-121" fmla="*/ 529807 w 2619773"/>
              <a:gd name="connsiteY0-122" fmla="*/ 2702644 h 2959223"/>
              <a:gd name="connsiteX1-123" fmla="*/ 0 w 2619773"/>
              <a:gd name="connsiteY1-124" fmla="*/ 1943223 h 2959223"/>
              <a:gd name="connsiteX2-125" fmla="*/ 1263646 w 2619773"/>
              <a:gd name="connsiteY2-126" fmla="*/ 0 h 2959223"/>
              <a:gd name="connsiteX3-127" fmla="*/ 2619773 w 2619773"/>
              <a:gd name="connsiteY3-128" fmla="*/ 2143844 h 2959223"/>
              <a:gd name="connsiteX4-129" fmla="*/ 1216078 w 2619773"/>
              <a:gd name="connsiteY4-130" fmla="*/ 2959223 h 2959223"/>
              <a:gd name="connsiteX5-131" fmla="*/ 529807 w 2619773"/>
              <a:gd name="connsiteY5-132" fmla="*/ 2702644 h 2959223"/>
              <a:gd name="connsiteX0-133" fmla="*/ 529807 w 2619773"/>
              <a:gd name="connsiteY0-134" fmla="*/ 2702644 h 2959223"/>
              <a:gd name="connsiteX1-135" fmla="*/ 0 w 2619773"/>
              <a:gd name="connsiteY1-136" fmla="*/ 1943223 h 2959223"/>
              <a:gd name="connsiteX2-137" fmla="*/ 1263646 w 2619773"/>
              <a:gd name="connsiteY2-138" fmla="*/ 0 h 2959223"/>
              <a:gd name="connsiteX3-139" fmla="*/ 2619773 w 2619773"/>
              <a:gd name="connsiteY3-140" fmla="*/ 2143844 h 2959223"/>
              <a:gd name="connsiteX4-141" fmla="*/ 1216078 w 2619773"/>
              <a:gd name="connsiteY4-142" fmla="*/ 2959223 h 2959223"/>
              <a:gd name="connsiteX5-143" fmla="*/ 529807 w 2619773"/>
              <a:gd name="connsiteY5-144" fmla="*/ 2702644 h 2959223"/>
              <a:gd name="connsiteX0-145" fmla="*/ 529807 w 2708673"/>
              <a:gd name="connsiteY0-146" fmla="*/ 2702644 h 2959223"/>
              <a:gd name="connsiteX1-147" fmla="*/ 0 w 2708673"/>
              <a:gd name="connsiteY1-148" fmla="*/ 1943223 h 2959223"/>
              <a:gd name="connsiteX2-149" fmla="*/ 1263646 w 2708673"/>
              <a:gd name="connsiteY2-150" fmla="*/ 0 h 2959223"/>
              <a:gd name="connsiteX3-151" fmla="*/ 2708673 w 2708673"/>
              <a:gd name="connsiteY3-152" fmla="*/ 2258144 h 2959223"/>
              <a:gd name="connsiteX4-153" fmla="*/ 1216078 w 2708673"/>
              <a:gd name="connsiteY4-154" fmla="*/ 2959223 h 2959223"/>
              <a:gd name="connsiteX5-155" fmla="*/ 529807 w 2708673"/>
              <a:gd name="connsiteY5-156" fmla="*/ 2702644 h 2959223"/>
              <a:gd name="connsiteX0-157" fmla="*/ 529807 w 2708673"/>
              <a:gd name="connsiteY0-158" fmla="*/ 2702644 h 3035423"/>
              <a:gd name="connsiteX1-159" fmla="*/ 0 w 2708673"/>
              <a:gd name="connsiteY1-160" fmla="*/ 1943223 h 3035423"/>
              <a:gd name="connsiteX2-161" fmla="*/ 1263646 w 2708673"/>
              <a:gd name="connsiteY2-162" fmla="*/ 0 h 3035423"/>
              <a:gd name="connsiteX3-163" fmla="*/ 2708673 w 2708673"/>
              <a:gd name="connsiteY3-164" fmla="*/ 2258144 h 3035423"/>
              <a:gd name="connsiteX4-165" fmla="*/ 1216078 w 2708673"/>
              <a:gd name="connsiteY4-166" fmla="*/ 3035423 h 3035423"/>
              <a:gd name="connsiteX5-167" fmla="*/ 529807 w 2708673"/>
              <a:gd name="connsiteY5-168" fmla="*/ 2702644 h 3035423"/>
              <a:gd name="connsiteX0-169" fmla="*/ 631407 w 2810273"/>
              <a:gd name="connsiteY0-170" fmla="*/ 2702644 h 3035423"/>
              <a:gd name="connsiteX1-171" fmla="*/ 0 w 2810273"/>
              <a:gd name="connsiteY1-172" fmla="*/ 1994023 h 3035423"/>
              <a:gd name="connsiteX2-173" fmla="*/ 1365246 w 2810273"/>
              <a:gd name="connsiteY2-174" fmla="*/ 0 h 3035423"/>
              <a:gd name="connsiteX3-175" fmla="*/ 2810273 w 2810273"/>
              <a:gd name="connsiteY3-176" fmla="*/ 2258144 h 3035423"/>
              <a:gd name="connsiteX4-177" fmla="*/ 1317678 w 2810273"/>
              <a:gd name="connsiteY4-178" fmla="*/ 3035423 h 3035423"/>
              <a:gd name="connsiteX5-179" fmla="*/ 631407 w 2810273"/>
              <a:gd name="connsiteY5-180" fmla="*/ 2702644 h 3035423"/>
              <a:gd name="connsiteX0-181" fmla="*/ 631407 w 2899173"/>
              <a:gd name="connsiteY0-182" fmla="*/ 2702644 h 3035423"/>
              <a:gd name="connsiteX1-183" fmla="*/ 0 w 2899173"/>
              <a:gd name="connsiteY1-184" fmla="*/ 1994023 h 3035423"/>
              <a:gd name="connsiteX2-185" fmla="*/ 1365246 w 2899173"/>
              <a:gd name="connsiteY2-186" fmla="*/ 0 h 3035423"/>
              <a:gd name="connsiteX3-187" fmla="*/ 2899173 w 2899173"/>
              <a:gd name="connsiteY3-188" fmla="*/ 2461344 h 3035423"/>
              <a:gd name="connsiteX4-189" fmla="*/ 1317678 w 2899173"/>
              <a:gd name="connsiteY4-190" fmla="*/ 3035423 h 3035423"/>
              <a:gd name="connsiteX5-191" fmla="*/ 631407 w 2899173"/>
              <a:gd name="connsiteY5-192" fmla="*/ 2702644 h 3035423"/>
              <a:gd name="connsiteX0-193" fmla="*/ 631407 w 2899173"/>
              <a:gd name="connsiteY0-194" fmla="*/ 2702644 h 3035423"/>
              <a:gd name="connsiteX1-195" fmla="*/ 0 w 2899173"/>
              <a:gd name="connsiteY1-196" fmla="*/ 1994023 h 3035423"/>
              <a:gd name="connsiteX2-197" fmla="*/ 1365246 w 2899173"/>
              <a:gd name="connsiteY2-198" fmla="*/ 0 h 3035423"/>
              <a:gd name="connsiteX3-199" fmla="*/ 2899173 w 2899173"/>
              <a:gd name="connsiteY3-200" fmla="*/ 2461344 h 3035423"/>
              <a:gd name="connsiteX4-201" fmla="*/ 1317678 w 2899173"/>
              <a:gd name="connsiteY4-202" fmla="*/ 3035423 h 3035423"/>
              <a:gd name="connsiteX5-203" fmla="*/ 631407 w 2899173"/>
              <a:gd name="connsiteY5-204" fmla="*/ 2702644 h 3035423"/>
              <a:gd name="connsiteX0-205" fmla="*/ 631407 w 2899173"/>
              <a:gd name="connsiteY0-206" fmla="*/ 2702644 h 3086223"/>
              <a:gd name="connsiteX1-207" fmla="*/ 0 w 2899173"/>
              <a:gd name="connsiteY1-208" fmla="*/ 1994023 h 3086223"/>
              <a:gd name="connsiteX2-209" fmla="*/ 1365246 w 2899173"/>
              <a:gd name="connsiteY2-210" fmla="*/ 0 h 3086223"/>
              <a:gd name="connsiteX3-211" fmla="*/ 2899173 w 2899173"/>
              <a:gd name="connsiteY3-212" fmla="*/ 2461344 h 3086223"/>
              <a:gd name="connsiteX4-213" fmla="*/ 1330378 w 2899173"/>
              <a:gd name="connsiteY4-214" fmla="*/ 3086223 h 3086223"/>
              <a:gd name="connsiteX5-215" fmla="*/ 631407 w 2899173"/>
              <a:gd name="connsiteY5-216" fmla="*/ 2702644 h 3086223"/>
              <a:gd name="connsiteX0-217" fmla="*/ 631407 w 2899173"/>
              <a:gd name="connsiteY0-218" fmla="*/ 2702644 h 3060823"/>
              <a:gd name="connsiteX1-219" fmla="*/ 0 w 2899173"/>
              <a:gd name="connsiteY1-220" fmla="*/ 1994023 h 3060823"/>
              <a:gd name="connsiteX2-221" fmla="*/ 1365246 w 2899173"/>
              <a:gd name="connsiteY2-222" fmla="*/ 0 h 3060823"/>
              <a:gd name="connsiteX3-223" fmla="*/ 2899173 w 2899173"/>
              <a:gd name="connsiteY3-224" fmla="*/ 2461344 h 3060823"/>
              <a:gd name="connsiteX4-225" fmla="*/ 1508178 w 2899173"/>
              <a:gd name="connsiteY4-226" fmla="*/ 3060823 h 3060823"/>
              <a:gd name="connsiteX5-227" fmla="*/ 631407 w 2899173"/>
              <a:gd name="connsiteY5-228" fmla="*/ 2702644 h 3060823"/>
              <a:gd name="connsiteX0-229" fmla="*/ 631407 w 2899173"/>
              <a:gd name="connsiteY0-230" fmla="*/ 2702644 h 3060823"/>
              <a:gd name="connsiteX1-231" fmla="*/ 0 w 2899173"/>
              <a:gd name="connsiteY1-232" fmla="*/ 1994023 h 3060823"/>
              <a:gd name="connsiteX2-233" fmla="*/ 1365246 w 2899173"/>
              <a:gd name="connsiteY2-234" fmla="*/ 0 h 3060823"/>
              <a:gd name="connsiteX3-235" fmla="*/ 2899173 w 2899173"/>
              <a:gd name="connsiteY3-236" fmla="*/ 2461344 h 3060823"/>
              <a:gd name="connsiteX4-237" fmla="*/ 1508178 w 2899173"/>
              <a:gd name="connsiteY4-238" fmla="*/ 3060823 h 3060823"/>
              <a:gd name="connsiteX5-239" fmla="*/ 631407 w 2899173"/>
              <a:gd name="connsiteY5-240" fmla="*/ 2702644 h 3060823"/>
              <a:gd name="connsiteX0-241" fmla="*/ 631407 w 2899173"/>
              <a:gd name="connsiteY0-242" fmla="*/ 2702644 h 3060823"/>
              <a:gd name="connsiteX1-243" fmla="*/ 0 w 2899173"/>
              <a:gd name="connsiteY1-244" fmla="*/ 1994023 h 3060823"/>
              <a:gd name="connsiteX2-245" fmla="*/ 1365246 w 2899173"/>
              <a:gd name="connsiteY2-246" fmla="*/ 0 h 3060823"/>
              <a:gd name="connsiteX3-247" fmla="*/ 2899173 w 2899173"/>
              <a:gd name="connsiteY3-248" fmla="*/ 2461344 h 3060823"/>
              <a:gd name="connsiteX4-249" fmla="*/ 1508178 w 2899173"/>
              <a:gd name="connsiteY4-250" fmla="*/ 3060823 h 3060823"/>
              <a:gd name="connsiteX5-251" fmla="*/ 631407 w 2899173"/>
              <a:gd name="connsiteY5-252" fmla="*/ 2702644 h 3060823"/>
              <a:gd name="connsiteX0-253" fmla="*/ 663159 w 2930925"/>
              <a:gd name="connsiteY0-254" fmla="*/ 2702644 h 3060823"/>
              <a:gd name="connsiteX1-255" fmla="*/ 0 w 2930925"/>
              <a:gd name="connsiteY1-256" fmla="*/ 2032204 h 3060823"/>
              <a:gd name="connsiteX2-257" fmla="*/ 1396998 w 2930925"/>
              <a:gd name="connsiteY2-258" fmla="*/ 0 h 3060823"/>
              <a:gd name="connsiteX3-259" fmla="*/ 2930925 w 2930925"/>
              <a:gd name="connsiteY3-260" fmla="*/ 2461344 h 3060823"/>
              <a:gd name="connsiteX4-261" fmla="*/ 1539930 w 2930925"/>
              <a:gd name="connsiteY4-262" fmla="*/ 3060823 h 3060823"/>
              <a:gd name="connsiteX5-263" fmla="*/ 663159 w 2930925"/>
              <a:gd name="connsiteY5-264" fmla="*/ 2702644 h 3060823"/>
              <a:gd name="connsiteX0-265" fmla="*/ 663159 w 2930925"/>
              <a:gd name="connsiteY0-266" fmla="*/ 2702644 h 3060823"/>
              <a:gd name="connsiteX1-267" fmla="*/ 0 w 2930925"/>
              <a:gd name="connsiteY1-268" fmla="*/ 2032204 h 3060823"/>
              <a:gd name="connsiteX2-269" fmla="*/ 1396998 w 2930925"/>
              <a:gd name="connsiteY2-270" fmla="*/ 0 h 3060823"/>
              <a:gd name="connsiteX3-271" fmla="*/ 2930925 w 2930925"/>
              <a:gd name="connsiteY3-272" fmla="*/ 2461344 h 3060823"/>
              <a:gd name="connsiteX4-273" fmla="*/ 1539930 w 2930925"/>
              <a:gd name="connsiteY4-274" fmla="*/ 3060823 h 3060823"/>
              <a:gd name="connsiteX5-275" fmla="*/ 663159 w 2930925"/>
              <a:gd name="connsiteY5-276" fmla="*/ 2702644 h 3060823"/>
              <a:gd name="connsiteX0-277" fmla="*/ 663159 w 2930925"/>
              <a:gd name="connsiteY0-278" fmla="*/ 2702644 h 3060823"/>
              <a:gd name="connsiteX1-279" fmla="*/ 0 w 2930925"/>
              <a:gd name="connsiteY1-280" fmla="*/ 2032204 h 3060823"/>
              <a:gd name="connsiteX2-281" fmla="*/ 1396998 w 2930925"/>
              <a:gd name="connsiteY2-282" fmla="*/ 0 h 3060823"/>
              <a:gd name="connsiteX3-283" fmla="*/ 2930925 w 2930925"/>
              <a:gd name="connsiteY3-284" fmla="*/ 2461344 h 3060823"/>
              <a:gd name="connsiteX4-285" fmla="*/ 1539930 w 2930925"/>
              <a:gd name="connsiteY4-286" fmla="*/ 3060823 h 3060823"/>
              <a:gd name="connsiteX5-287" fmla="*/ 663159 w 2930925"/>
              <a:gd name="connsiteY5-288" fmla="*/ 2702644 h 3060823"/>
              <a:gd name="connsiteX0-289" fmla="*/ 663159 w 2930925"/>
              <a:gd name="connsiteY0-290" fmla="*/ 2702644 h 3060823"/>
              <a:gd name="connsiteX1-291" fmla="*/ 0 w 2930925"/>
              <a:gd name="connsiteY1-292" fmla="*/ 2032204 h 3060823"/>
              <a:gd name="connsiteX2-293" fmla="*/ 1396998 w 2930925"/>
              <a:gd name="connsiteY2-294" fmla="*/ 0 h 3060823"/>
              <a:gd name="connsiteX3-295" fmla="*/ 2930925 w 2930925"/>
              <a:gd name="connsiteY3-296" fmla="*/ 2461344 h 3060823"/>
              <a:gd name="connsiteX4-297" fmla="*/ 1539930 w 2930925"/>
              <a:gd name="connsiteY4-298" fmla="*/ 3060823 h 3060823"/>
              <a:gd name="connsiteX5-299" fmla="*/ 663159 w 2930925"/>
              <a:gd name="connsiteY5-300" fmla="*/ 2702644 h 3060823"/>
              <a:gd name="connsiteX0-301" fmla="*/ 663159 w 2930925"/>
              <a:gd name="connsiteY0-302" fmla="*/ 2702644 h 2908539"/>
              <a:gd name="connsiteX1-303" fmla="*/ 0 w 2930925"/>
              <a:gd name="connsiteY1-304" fmla="*/ 2032204 h 2908539"/>
              <a:gd name="connsiteX2-305" fmla="*/ 1396998 w 2930925"/>
              <a:gd name="connsiteY2-306" fmla="*/ 0 h 2908539"/>
              <a:gd name="connsiteX3-307" fmla="*/ 2930925 w 2930925"/>
              <a:gd name="connsiteY3-308" fmla="*/ 2461344 h 2908539"/>
              <a:gd name="connsiteX4-309" fmla="*/ 1559196 w 2930925"/>
              <a:gd name="connsiteY4-310" fmla="*/ 2908539 h 2908539"/>
              <a:gd name="connsiteX5-311" fmla="*/ 663159 w 2930925"/>
              <a:gd name="connsiteY5-312" fmla="*/ 2702644 h 2908539"/>
              <a:gd name="connsiteX0-313" fmla="*/ 663159 w 2930925"/>
              <a:gd name="connsiteY0-314" fmla="*/ 2702644 h 2959458"/>
              <a:gd name="connsiteX1-315" fmla="*/ 0 w 2930925"/>
              <a:gd name="connsiteY1-316" fmla="*/ 2032204 h 2959458"/>
              <a:gd name="connsiteX2-317" fmla="*/ 1396998 w 2930925"/>
              <a:gd name="connsiteY2-318" fmla="*/ 0 h 2959458"/>
              <a:gd name="connsiteX3-319" fmla="*/ 2930925 w 2930925"/>
              <a:gd name="connsiteY3-320" fmla="*/ 2461344 h 2959458"/>
              <a:gd name="connsiteX4-321" fmla="*/ 1559412 w 2930925"/>
              <a:gd name="connsiteY4-322" fmla="*/ 2959458 h 2959458"/>
              <a:gd name="connsiteX5-323" fmla="*/ 663159 w 2930925"/>
              <a:gd name="connsiteY5-324" fmla="*/ 2702644 h 2959458"/>
              <a:gd name="connsiteX0-325" fmla="*/ 663159 w 2930925"/>
              <a:gd name="connsiteY0-326" fmla="*/ 2702644 h 2959458"/>
              <a:gd name="connsiteX1-327" fmla="*/ 0 w 2930925"/>
              <a:gd name="connsiteY1-328" fmla="*/ 2032204 h 2959458"/>
              <a:gd name="connsiteX2-329" fmla="*/ 1396998 w 2930925"/>
              <a:gd name="connsiteY2-330" fmla="*/ 0 h 2959458"/>
              <a:gd name="connsiteX3-331" fmla="*/ 2930925 w 2930925"/>
              <a:gd name="connsiteY3-332" fmla="*/ 2461344 h 2959458"/>
              <a:gd name="connsiteX4-333" fmla="*/ 1559412 w 2930925"/>
              <a:gd name="connsiteY4-334" fmla="*/ 2959458 h 2959458"/>
              <a:gd name="connsiteX5-335" fmla="*/ 663159 w 2930925"/>
              <a:gd name="connsiteY5-336" fmla="*/ 2702644 h 2959458"/>
              <a:gd name="connsiteX0-337" fmla="*/ 663159 w 2893222"/>
              <a:gd name="connsiteY0-338" fmla="*/ 2702644 h 2959458"/>
              <a:gd name="connsiteX1-339" fmla="*/ 0 w 2893222"/>
              <a:gd name="connsiteY1-340" fmla="*/ 2032204 h 2959458"/>
              <a:gd name="connsiteX2-341" fmla="*/ 1396998 w 2893222"/>
              <a:gd name="connsiteY2-342" fmla="*/ 0 h 2959458"/>
              <a:gd name="connsiteX3-343" fmla="*/ 2893222 w 2893222"/>
              <a:gd name="connsiteY3-344" fmla="*/ 2404291 h 2959458"/>
              <a:gd name="connsiteX4-345" fmla="*/ 1559412 w 2893222"/>
              <a:gd name="connsiteY4-346" fmla="*/ 2959458 h 2959458"/>
              <a:gd name="connsiteX5-347" fmla="*/ 663159 w 2893222"/>
              <a:gd name="connsiteY5-348" fmla="*/ 2702644 h 2959458"/>
              <a:gd name="connsiteX0-349" fmla="*/ 663159 w 2893222"/>
              <a:gd name="connsiteY0-350" fmla="*/ 2702644 h 2959458"/>
              <a:gd name="connsiteX1-351" fmla="*/ 0 w 2893222"/>
              <a:gd name="connsiteY1-352" fmla="*/ 2032204 h 2959458"/>
              <a:gd name="connsiteX2-353" fmla="*/ 1396998 w 2893222"/>
              <a:gd name="connsiteY2-354" fmla="*/ 0 h 2959458"/>
              <a:gd name="connsiteX3-355" fmla="*/ 2893222 w 2893222"/>
              <a:gd name="connsiteY3-356" fmla="*/ 2404291 h 2959458"/>
              <a:gd name="connsiteX4-357" fmla="*/ 1559412 w 2893222"/>
              <a:gd name="connsiteY4-358" fmla="*/ 2959458 h 2959458"/>
              <a:gd name="connsiteX5-359" fmla="*/ 663159 w 2893222"/>
              <a:gd name="connsiteY5-360" fmla="*/ 2702644 h 2959458"/>
              <a:gd name="connsiteX0-361" fmla="*/ 663159 w 2893222"/>
              <a:gd name="connsiteY0-362" fmla="*/ 2702644 h 2959458"/>
              <a:gd name="connsiteX1-363" fmla="*/ 0 w 2893222"/>
              <a:gd name="connsiteY1-364" fmla="*/ 2032204 h 2959458"/>
              <a:gd name="connsiteX2-365" fmla="*/ 1396998 w 2893222"/>
              <a:gd name="connsiteY2-366" fmla="*/ 0 h 2959458"/>
              <a:gd name="connsiteX3-367" fmla="*/ 2893222 w 2893222"/>
              <a:gd name="connsiteY3-368" fmla="*/ 2404291 h 2959458"/>
              <a:gd name="connsiteX4-369" fmla="*/ 1559412 w 2893222"/>
              <a:gd name="connsiteY4-370" fmla="*/ 2959458 h 2959458"/>
              <a:gd name="connsiteX5-371" fmla="*/ 663159 w 2893222"/>
              <a:gd name="connsiteY5-372" fmla="*/ 2702644 h 2959458"/>
            </a:gdLst>
            <a:ahLst/>
            <a:cxnLst>
              <a:cxn ang="0">
                <a:pos x="connsiteX0-361" y="connsiteY0-362"/>
              </a:cxn>
              <a:cxn ang="0">
                <a:pos x="connsiteX1-363" y="connsiteY1-364"/>
              </a:cxn>
              <a:cxn ang="0">
                <a:pos x="connsiteX2-365" y="connsiteY2-366"/>
              </a:cxn>
              <a:cxn ang="0">
                <a:pos x="connsiteX3-367" y="connsiteY3-368"/>
              </a:cxn>
              <a:cxn ang="0">
                <a:pos x="connsiteX4-369" y="connsiteY4-370"/>
              </a:cxn>
              <a:cxn ang="0">
                <a:pos x="connsiteX5-371" y="connsiteY5-372"/>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ln>
        </p:spPr>
        <p:txBody>
          <a:bodyPr vert="eaVert" lIns="89477" tIns="44738" rIns="89477" bIns="44738" anchor="ctr"/>
          <a:lstStyle/>
          <a:p>
            <a:pPr>
              <a:defRPr/>
            </a:pPr>
            <a:endParaRPr lang="zh-CN" altLang="en-US" sz="1500" kern="0">
              <a:solidFill>
                <a:sysClr val="window" lastClr="FFFFFF"/>
              </a:solidFill>
              <a:latin typeface="微软雅黑" pitchFamily="34" charset="-122"/>
              <a:ea typeface="微软雅黑" pitchFamily="34" charset="-122"/>
            </a:endParaRPr>
          </a:p>
        </p:txBody>
      </p:sp>
      <p:sp>
        <p:nvSpPr>
          <p:cNvPr id="5" name="等腰三角形 21"/>
          <p:cNvSpPr/>
          <p:nvPr/>
        </p:nvSpPr>
        <p:spPr bwMode="auto">
          <a:xfrm rot="5400000">
            <a:off x="3311291" y="2076296"/>
            <a:ext cx="2838592" cy="28922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1" fmla="*/ 0 w 3017066"/>
              <a:gd name="connsiteY0-2" fmla="*/ 3083644 h 3096344"/>
              <a:gd name="connsiteX1-3" fmla="*/ 1356139 w 3017066"/>
              <a:gd name="connsiteY1-4" fmla="*/ 0 h 3096344"/>
              <a:gd name="connsiteX2-5" fmla="*/ 3017066 w 3017066"/>
              <a:gd name="connsiteY2-6" fmla="*/ 3096344 h 3096344"/>
              <a:gd name="connsiteX3-7" fmla="*/ 0 w 3017066"/>
              <a:gd name="connsiteY3-8" fmla="*/ 3083644 h 3096344"/>
              <a:gd name="connsiteX0-9" fmla="*/ 0 w 3017066"/>
              <a:gd name="connsiteY0-10" fmla="*/ 3083644 h 3096344"/>
              <a:gd name="connsiteX1-11" fmla="*/ 181393 w 3017066"/>
              <a:gd name="connsiteY1-12" fmla="*/ 2273423 h 3096344"/>
              <a:gd name="connsiteX2-13" fmla="*/ 1356139 w 3017066"/>
              <a:gd name="connsiteY2-14" fmla="*/ 0 h 3096344"/>
              <a:gd name="connsiteX3-15" fmla="*/ 3017066 w 3017066"/>
              <a:gd name="connsiteY3-16" fmla="*/ 3096344 h 3096344"/>
              <a:gd name="connsiteX4" fmla="*/ 0 w 3017066"/>
              <a:gd name="connsiteY4" fmla="*/ 3083644 h 3096344"/>
              <a:gd name="connsiteX0-17" fmla="*/ 0 w 3017066"/>
              <a:gd name="connsiteY0-18" fmla="*/ 3083644 h 3096344"/>
              <a:gd name="connsiteX1-19" fmla="*/ 181393 w 3017066"/>
              <a:gd name="connsiteY1-20" fmla="*/ 2222623 h 3096344"/>
              <a:gd name="connsiteX2-21" fmla="*/ 1356139 w 3017066"/>
              <a:gd name="connsiteY2-22" fmla="*/ 0 h 3096344"/>
              <a:gd name="connsiteX3-23" fmla="*/ 3017066 w 3017066"/>
              <a:gd name="connsiteY3-24" fmla="*/ 3096344 h 3096344"/>
              <a:gd name="connsiteX4-25" fmla="*/ 0 w 3017066"/>
              <a:gd name="connsiteY4-26" fmla="*/ 3083644 h 3096344"/>
              <a:gd name="connsiteX0-27" fmla="*/ 0 w 3017066"/>
              <a:gd name="connsiteY0-28" fmla="*/ 3083644 h 3096344"/>
              <a:gd name="connsiteX1-29" fmla="*/ 105193 w 3017066"/>
              <a:gd name="connsiteY1-30" fmla="*/ 2425823 h 3096344"/>
              <a:gd name="connsiteX2-31" fmla="*/ 1356139 w 3017066"/>
              <a:gd name="connsiteY2-32" fmla="*/ 0 h 3096344"/>
              <a:gd name="connsiteX3-33" fmla="*/ 3017066 w 3017066"/>
              <a:gd name="connsiteY3-34" fmla="*/ 3096344 h 3096344"/>
              <a:gd name="connsiteX4-35" fmla="*/ 0 w 3017066"/>
              <a:gd name="connsiteY4-36" fmla="*/ 3083644 h 3096344"/>
              <a:gd name="connsiteX0-37" fmla="*/ 0 w 3017066"/>
              <a:gd name="connsiteY0-38" fmla="*/ 2601044 h 2613744"/>
              <a:gd name="connsiteX1-39" fmla="*/ 105193 w 3017066"/>
              <a:gd name="connsiteY1-40" fmla="*/ 1943223 h 2613744"/>
              <a:gd name="connsiteX2-41" fmla="*/ 1368839 w 3017066"/>
              <a:gd name="connsiteY2-42" fmla="*/ 0 h 2613744"/>
              <a:gd name="connsiteX3-43" fmla="*/ 3017066 w 3017066"/>
              <a:gd name="connsiteY3-44" fmla="*/ 2613744 h 2613744"/>
              <a:gd name="connsiteX4-45" fmla="*/ 0 w 3017066"/>
              <a:gd name="connsiteY4-46" fmla="*/ 2601044 h 2613744"/>
              <a:gd name="connsiteX0-47" fmla="*/ 537730 w 2919796"/>
              <a:gd name="connsiteY0-48" fmla="*/ 2702644 h 2702644"/>
              <a:gd name="connsiteX1-49" fmla="*/ 7923 w 2919796"/>
              <a:gd name="connsiteY1-50" fmla="*/ 1943223 h 2702644"/>
              <a:gd name="connsiteX2-51" fmla="*/ 1271569 w 2919796"/>
              <a:gd name="connsiteY2-52" fmla="*/ 0 h 2702644"/>
              <a:gd name="connsiteX3-53" fmla="*/ 2919796 w 2919796"/>
              <a:gd name="connsiteY3-54" fmla="*/ 2613744 h 2702644"/>
              <a:gd name="connsiteX4-55" fmla="*/ 537730 w 2919796"/>
              <a:gd name="connsiteY4-56" fmla="*/ 2702644 h 2702644"/>
              <a:gd name="connsiteX0-57" fmla="*/ 552634 w 2934700"/>
              <a:gd name="connsiteY0-58" fmla="*/ 2702644 h 2702644"/>
              <a:gd name="connsiteX1-59" fmla="*/ 22827 w 2934700"/>
              <a:gd name="connsiteY1-60" fmla="*/ 1943223 h 2702644"/>
              <a:gd name="connsiteX2-61" fmla="*/ 1286473 w 2934700"/>
              <a:gd name="connsiteY2-62" fmla="*/ 0 h 2702644"/>
              <a:gd name="connsiteX3-63" fmla="*/ 2934700 w 2934700"/>
              <a:gd name="connsiteY3-64" fmla="*/ 2613744 h 2702644"/>
              <a:gd name="connsiteX4-65" fmla="*/ 552634 w 2934700"/>
              <a:gd name="connsiteY4-66" fmla="*/ 2702644 h 2702644"/>
              <a:gd name="connsiteX0-67" fmla="*/ 529807 w 2911873"/>
              <a:gd name="connsiteY0-68" fmla="*/ 2702644 h 2702644"/>
              <a:gd name="connsiteX1-69" fmla="*/ 0 w 2911873"/>
              <a:gd name="connsiteY1-70" fmla="*/ 1943223 h 2702644"/>
              <a:gd name="connsiteX2-71" fmla="*/ 1263646 w 2911873"/>
              <a:gd name="connsiteY2-72" fmla="*/ 0 h 2702644"/>
              <a:gd name="connsiteX3-73" fmla="*/ 2911873 w 2911873"/>
              <a:gd name="connsiteY3-74" fmla="*/ 2613744 h 2702644"/>
              <a:gd name="connsiteX4-75" fmla="*/ 529807 w 2911873"/>
              <a:gd name="connsiteY4-76" fmla="*/ 2702644 h 2702644"/>
              <a:gd name="connsiteX0-77" fmla="*/ 529807 w 2911873"/>
              <a:gd name="connsiteY0-78" fmla="*/ 2702644 h 2702644"/>
              <a:gd name="connsiteX1-79" fmla="*/ 0 w 2911873"/>
              <a:gd name="connsiteY1-80" fmla="*/ 1943223 h 2702644"/>
              <a:gd name="connsiteX2-81" fmla="*/ 1263646 w 2911873"/>
              <a:gd name="connsiteY2-82" fmla="*/ 0 h 2702644"/>
              <a:gd name="connsiteX3-83" fmla="*/ 2911873 w 2911873"/>
              <a:gd name="connsiteY3-84" fmla="*/ 2613744 h 2702644"/>
              <a:gd name="connsiteX4-85" fmla="*/ 529807 w 2911873"/>
              <a:gd name="connsiteY4-86" fmla="*/ 2702644 h 2702644"/>
              <a:gd name="connsiteX0-87" fmla="*/ 529807 w 2911873"/>
              <a:gd name="connsiteY0-88" fmla="*/ 2702644 h 2844923"/>
              <a:gd name="connsiteX1-89" fmla="*/ 0 w 2911873"/>
              <a:gd name="connsiteY1-90" fmla="*/ 1943223 h 2844923"/>
              <a:gd name="connsiteX2-91" fmla="*/ 1263646 w 2911873"/>
              <a:gd name="connsiteY2-92" fmla="*/ 0 h 2844923"/>
              <a:gd name="connsiteX3-93" fmla="*/ 2911873 w 2911873"/>
              <a:gd name="connsiteY3-94" fmla="*/ 2613744 h 2844923"/>
              <a:gd name="connsiteX4-95" fmla="*/ 1241478 w 2911873"/>
              <a:gd name="connsiteY4-96" fmla="*/ 2844923 h 2844923"/>
              <a:gd name="connsiteX5" fmla="*/ 529807 w 2911873"/>
              <a:gd name="connsiteY5" fmla="*/ 2702644 h 2844923"/>
              <a:gd name="connsiteX0-97" fmla="*/ 529807 w 2619773"/>
              <a:gd name="connsiteY0-98" fmla="*/ 2702644 h 2844923"/>
              <a:gd name="connsiteX1-99" fmla="*/ 0 w 2619773"/>
              <a:gd name="connsiteY1-100" fmla="*/ 1943223 h 2844923"/>
              <a:gd name="connsiteX2-101" fmla="*/ 1263646 w 2619773"/>
              <a:gd name="connsiteY2-102" fmla="*/ 0 h 2844923"/>
              <a:gd name="connsiteX3-103" fmla="*/ 2619773 w 2619773"/>
              <a:gd name="connsiteY3-104" fmla="*/ 2143844 h 2844923"/>
              <a:gd name="connsiteX4-105" fmla="*/ 1241478 w 2619773"/>
              <a:gd name="connsiteY4-106" fmla="*/ 2844923 h 2844923"/>
              <a:gd name="connsiteX5-107" fmla="*/ 529807 w 2619773"/>
              <a:gd name="connsiteY5-108" fmla="*/ 2702644 h 2844923"/>
              <a:gd name="connsiteX0-109" fmla="*/ 529807 w 2619773"/>
              <a:gd name="connsiteY0-110" fmla="*/ 2702644 h 2959223"/>
              <a:gd name="connsiteX1-111" fmla="*/ 0 w 2619773"/>
              <a:gd name="connsiteY1-112" fmla="*/ 1943223 h 2959223"/>
              <a:gd name="connsiteX2-113" fmla="*/ 1263646 w 2619773"/>
              <a:gd name="connsiteY2-114" fmla="*/ 0 h 2959223"/>
              <a:gd name="connsiteX3-115" fmla="*/ 2619773 w 2619773"/>
              <a:gd name="connsiteY3-116" fmla="*/ 2143844 h 2959223"/>
              <a:gd name="connsiteX4-117" fmla="*/ 1216078 w 2619773"/>
              <a:gd name="connsiteY4-118" fmla="*/ 2959223 h 2959223"/>
              <a:gd name="connsiteX5-119" fmla="*/ 529807 w 2619773"/>
              <a:gd name="connsiteY5-120" fmla="*/ 2702644 h 2959223"/>
              <a:gd name="connsiteX0-121" fmla="*/ 529807 w 2619773"/>
              <a:gd name="connsiteY0-122" fmla="*/ 2702644 h 2959223"/>
              <a:gd name="connsiteX1-123" fmla="*/ 0 w 2619773"/>
              <a:gd name="connsiteY1-124" fmla="*/ 1943223 h 2959223"/>
              <a:gd name="connsiteX2-125" fmla="*/ 1263646 w 2619773"/>
              <a:gd name="connsiteY2-126" fmla="*/ 0 h 2959223"/>
              <a:gd name="connsiteX3-127" fmla="*/ 2619773 w 2619773"/>
              <a:gd name="connsiteY3-128" fmla="*/ 2143844 h 2959223"/>
              <a:gd name="connsiteX4-129" fmla="*/ 1216078 w 2619773"/>
              <a:gd name="connsiteY4-130" fmla="*/ 2959223 h 2959223"/>
              <a:gd name="connsiteX5-131" fmla="*/ 529807 w 2619773"/>
              <a:gd name="connsiteY5-132" fmla="*/ 2702644 h 2959223"/>
              <a:gd name="connsiteX0-133" fmla="*/ 529807 w 2619773"/>
              <a:gd name="connsiteY0-134" fmla="*/ 2702644 h 2959223"/>
              <a:gd name="connsiteX1-135" fmla="*/ 0 w 2619773"/>
              <a:gd name="connsiteY1-136" fmla="*/ 1943223 h 2959223"/>
              <a:gd name="connsiteX2-137" fmla="*/ 1263646 w 2619773"/>
              <a:gd name="connsiteY2-138" fmla="*/ 0 h 2959223"/>
              <a:gd name="connsiteX3-139" fmla="*/ 2619773 w 2619773"/>
              <a:gd name="connsiteY3-140" fmla="*/ 2143844 h 2959223"/>
              <a:gd name="connsiteX4-141" fmla="*/ 1216078 w 2619773"/>
              <a:gd name="connsiteY4-142" fmla="*/ 2959223 h 2959223"/>
              <a:gd name="connsiteX5-143" fmla="*/ 529807 w 2619773"/>
              <a:gd name="connsiteY5-144" fmla="*/ 2702644 h 2959223"/>
              <a:gd name="connsiteX0-145" fmla="*/ 529807 w 2708673"/>
              <a:gd name="connsiteY0-146" fmla="*/ 2702644 h 2959223"/>
              <a:gd name="connsiteX1-147" fmla="*/ 0 w 2708673"/>
              <a:gd name="connsiteY1-148" fmla="*/ 1943223 h 2959223"/>
              <a:gd name="connsiteX2-149" fmla="*/ 1263646 w 2708673"/>
              <a:gd name="connsiteY2-150" fmla="*/ 0 h 2959223"/>
              <a:gd name="connsiteX3-151" fmla="*/ 2708673 w 2708673"/>
              <a:gd name="connsiteY3-152" fmla="*/ 2258144 h 2959223"/>
              <a:gd name="connsiteX4-153" fmla="*/ 1216078 w 2708673"/>
              <a:gd name="connsiteY4-154" fmla="*/ 2959223 h 2959223"/>
              <a:gd name="connsiteX5-155" fmla="*/ 529807 w 2708673"/>
              <a:gd name="connsiteY5-156" fmla="*/ 2702644 h 2959223"/>
              <a:gd name="connsiteX0-157" fmla="*/ 529807 w 2708673"/>
              <a:gd name="connsiteY0-158" fmla="*/ 2702644 h 3035423"/>
              <a:gd name="connsiteX1-159" fmla="*/ 0 w 2708673"/>
              <a:gd name="connsiteY1-160" fmla="*/ 1943223 h 3035423"/>
              <a:gd name="connsiteX2-161" fmla="*/ 1263646 w 2708673"/>
              <a:gd name="connsiteY2-162" fmla="*/ 0 h 3035423"/>
              <a:gd name="connsiteX3-163" fmla="*/ 2708673 w 2708673"/>
              <a:gd name="connsiteY3-164" fmla="*/ 2258144 h 3035423"/>
              <a:gd name="connsiteX4-165" fmla="*/ 1216078 w 2708673"/>
              <a:gd name="connsiteY4-166" fmla="*/ 3035423 h 3035423"/>
              <a:gd name="connsiteX5-167" fmla="*/ 529807 w 2708673"/>
              <a:gd name="connsiteY5-168" fmla="*/ 2702644 h 3035423"/>
              <a:gd name="connsiteX0-169" fmla="*/ 631407 w 2810273"/>
              <a:gd name="connsiteY0-170" fmla="*/ 2702644 h 3035423"/>
              <a:gd name="connsiteX1-171" fmla="*/ 0 w 2810273"/>
              <a:gd name="connsiteY1-172" fmla="*/ 1994023 h 3035423"/>
              <a:gd name="connsiteX2-173" fmla="*/ 1365246 w 2810273"/>
              <a:gd name="connsiteY2-174" fmla="*/ 0 h 3035423"/>
              <a:gd name="connsiteX3-175" fmla="*/ 2810273 w 2810273"/>
              <a:gd name="connsiteY3-176" fmla="*/ 2258144 h 3035423"/>
              <a:gd name="connsiteX4-177" fmla="*/ 1317678 w 2810273"/>
              <a:gd name="connsiteY4-178" fmla="*/ 3035423 h 3035423"/>
              <a:gd name="connsiteX5-179" fmla="*/ 631407 w 2810273"/>
              <a:gd name="connsiteY5-180" fmla="*/ 2702644 h 3035423"/>
              <a:gd name="connsiteX0-181" fmla="*/ 631407 w 2899173"/>
              <a:gd name="connsiteY0-182" fmla="*/ 2702644 h 3035423"/>
              <a:gd name="connsiteX1-183" fmla="*/ 0 w 2899173"/>
              <a:gd name="connsiteY1-184" fmla="*/ 1994023 h 3035423"/>
              <a:gd name="connsiteX2-185" fmla="*/ 1365246 w 2899173"/>
              <a:gd name="connsiteY2-186" fmla="*/ 0 h 3035423"/>
              <a:gd name="connsiteX3-187" fmla="*/ 2899173 w 2899173"/>
              <a:gd name="connsiteY3-188" fmla="*/ 2461344 h 3035423"/>
              <a:gd name="connsiteX4-189" fmla="*/ 1317678 w 2899173"/>
              <a:gd name="connsiteY4-190" fmla="*/ 3035423 h 3035423"/>
              <a:gd name="connsiteX5-191" fmla="*/ 631407 w 2899173"/>
              <a:gd name="connsiteY5-192" fmla="*/ 2702644 h 3035423"/>
              <a:gd name="connsiteX0-193" fmla="*/ 631407 w 2899173"/>
              <a:gd name="connsiteY0-194" fmla="*/ 2702644 h 3035423"/>
              <a:gd name="connsiteX1-195" fmla="*/ 0 w 2899173"/>
              <a:gd name="connsiteY1-196" fmla="*/ 1994023 h 3035423"/>
              <a:gd name="connsiteX2-197" fmla="*/ 1365246 w 2899173"/>
              <a:gd name="connsiteY2-198" fmla="*/ 0 h 3035423"/>
              <a:gd name="connsiteX3-199" fmla="*/ 2899173 w 2899173"/>
              <a:gd name="connsiteY3-200" fmla="*/ 2461344 h 3035423"/>
              <a:gd name="connsiteX4-201" fmla="*/ 1317678 w 2899173"/>
              <a:gd name="connsiteY4-202" fmla="*/ 3035423 h 3035423"/>
              <a:gd name="connsiteX5-203" fmla="*/ 631407 w 2899173"/>
              <a:gd name="connsiteY5-204" fmla="*/ 2702644 h 3035423"/>
              <a:gd name="connsiteX0-205" fmla="*/ 631407 w 2899173"/>
              <a:gd name="connsiteY0-206" fmla="*/ 2702644 h 3086223"/>
              <a:gd name="connsiteX1-207" fmla="*/ 0 w 2899173"/>
              <a:gd name="connsiteY1-208" fmla="*/ 1994023 h 3086223"/>
              <a:gd name="connsiteX2-209" fmla="*/ 1365246 w 2899173"/>
              <a:gd name="connsiteY2-210" fmla="*/ 0 h 3086223"/>
              <a:gd name="connsiteX3-211" fmla="*/ 2899173 w 2899173"/>
              <a:gd name="connsiteY3-212" fmla="*/ 2461344 h 3086223"/>
              <a:gd name="connsiteX4-213" fmla="*/ 1330378 w 2899173"/>
              <a:gd name="connsiteY4-214" fmla="*/ 3086223 h 3086223"/>
              <a:gd name="connsiteX5-215" fmla="*/ 631407 w 2899173"/>
              <a:gd name="connsiteY5-216" fmla="*/ 2702644 h 3086223"/>
              <a:gd name="connsiteX0-217" fmla="*/ 631407 w 2899173"/>
              <a:gd name="connsiteY0-218" fmla="*/ 2702644 h 3060823"/>
              <a:gd name="connsiteX1-219" fmla="*/ 0 w 2899173"/>
              <a:gd name="connsiteY1-220" fmla="*/ 1994023 h 3060823"/>
              <a:gd name="connsiteX2-221" fmla="*/ 1365246 w 2899173"/>
              <a:gd name="connsiteY2-222" fmla="*/ 0 h 3060823"/>
              <a:gd name="connsiteX3-223" fmla="*/ 2899173 w 2899173"/>
              <a:gd name="connsiteY3-224" fmla="*/ 2461344 h 3060823"/>
              <a:gd name="connsiteX4-225" fmla="*/ 1508178 w 2899173"/>
              <a:gd name="connsiteY4-226" fmla="*/ 3060823 h 3060823"/>
              <a:gd name="connsiteX5-227" fmla="*/ 631407 w 2899173"/>
              <a:gd name="connsiteY5-228" fmla="*/ 2702644 h 3060823"/>
              <a:gd name="connsiteX0-229" fmla="*/ 631407 w 2899173"/>
              <a:gd name="connsiteY0-230" fmla="*/ 2702644 h 3060823"/>
              <a:gd name="connsiteX1-231" fmla="*/ 0 w 2899173"/>
              <a:gd name="connsiteY1-232" fmla="*/ 1994023 h 3060823"/>
              <a:gd name="connsiteX2-233" fmla="*/ 1365246 w 2899173"/>
              <a:gd name="connsiteY2-234" fmla="*/ 0 h 3060823"/>
              <a:gd name="connsiteX3-235" fmla="*/ 2899173 w 2899173"/>
              <a:gd name="connsiteY3-236" fmla="*/ 2461344 h 3060823"/>
              <a:gd name="connsiteX4-237" fmla="*/ 1508178 w 2899173"/>
              <a:gd name="connsiteY4-238" fmla="*/ 3060823 h 3060823"/>
              <a:gd name="connsiteX5-239" fmla="*/ 631407 w 2899173"/>
              <a:gd name="connsiteY5-240" fmla="*/ 2702644 h 3060823"/>
              <a:gd name="connsiteX0-241" fmla="*/ 631407 w 2899173"/>
              <a:gd name="connsiteY0-242" fmla="*/ 2702644 h 3060823"/>
              <a:gd name="connsiteX1-243" fmla="*/ 0 w 2899173"/>
              <a:gd name="connsiteY1-244" fmla="*/ 1994023 h 3060823"/>
              <a:gd name="connsiteX2-245" fmla="*/ 1365246 w 2899173"/>
              <a:gd name="connsiteY2-246" fmla="*/ 0 h 3060823"/>
              <a:gd name="connsiteX3-247" fmla="*/ 2899173 w 2899173"/>
              <a:gd name="connsiteY3-248" fmla="*/ 2461344 h 3060823"/>
              <a:gd name="connsiteX4-249" fmla="*/ 1508178 w 2899173"/>
              <a:gd name="connsiteY4-250" fmla="*/ 3060823 h 3060823"/>
              <a:gd name="connsiteX5-251" fmla="*/ 631407 w 2899173"/>
              <a:gd name="connsiteY5-252" fmla="*/ 2702644 h 3060823"/>
              <a:gd name="connsiteX0-253" fmla="*/ 663159 w 2930925"/>
              <a:gd name="connsiteY0-254" fmla="*/ 2702644 h 3060823"/>
              <a:gd name="connsiteX1-255" fmla="*/ 0 w 2930925"/>
              <a:gd name="connsiteY1-256" fmla="*/ 2032204 h 3060823"/>
              <a:gd name="connsiteX2-257" fmla="*/ 1396998 w 2930925"/>
              <a:gd name="connsiteY2-258" fmla="*/ 0 h 3060823"/>
              <a:gd name="connsiteX3-259" fmla="*/ 2930925 w 2930925"/>
              <a:gd name="connsiteY3-260" fmla="*/ 2461344 h 3060823"/>
              <a:gd name="connsiteX4-261" fmla="*/ 1539930 w 2930925"/>
              <a:gd name="connsiteY4-262" fmla="*/ 3060823 h 3060823"/>
              <a:gd name="connsiteX5-263" fmla="*/ 663159 w 2930925"/>
              <a:gd name="connsiteY5-264" fmla="*/ 2702644 h 3060823"/>
              <a:gd name="connsiteX0-265" fmla="*/ 663159 w 2930925"/>
              <a:gd name="connsiteY0-266" fmla="*/ 2702644 h 3060823"/>
              <a:gd name="connsiteX1-267" fmla="*/ 0 w 2930925"/>
              <a:gd name="connsiteY1-268" fmla="*/ 2032204 h 3060823"/>
              <a:gd name="connsiteX2-269" fmla="*/ 1396998 w 2930925"/>
              <a:gd name="connsiteY2-270" fmla="*/ 0 h 3060823"/>
              <a:gd name="connsiteX3-271" fmla="*/ 2930925 w 2930925"/>
              <a:gd name="connsiteY3-272" fmla="*/ 2461344 h 3060823"/>
              <a:gd name="connsiteX4-273" fmla="*/ 1539930 w 2930925"/>
              <a:gd name="connsiteY4-274" fmla="*/ 3060823 h 3060823"/>
              <a:gd name="connsiteX5-275" fmla="*/ 663159 w 2930925"/>
              <a:gd name="connsiteY5-276" fmla="*/ 2702644 h 3060823"/>
              <a:gd name="connsiteX0-277" fmla="*/ 663159 w 2930925"/>
              <a:gd name="connsiteY0-278" fmla="*/ 2702644 h 3060823"/>
              <a:gd name="connsiteX1-279" fmla="*/ 0 w 2930925"/>
              <a:gd name="connsiteY1-280" fmla="*/ 2032204 h 3060823"/>
              <a:gd name="connsiteX2-281" fmla="*/ 1396998 w 2930925"/>
              <a:gd name="connsiteY2-282" fmla="*/ 0 h 3060823"/>
              <a:gd name="connsiteX3-283" fmla="*/ 2930925 w 2930925"/>
              <a:gd name="connsiteY3-284" fmla="*/ 2461344 h 3060823"/>
              <a:gd name="connsiteX4-285" fmla="*/ 1539930 w 2930925"/>
              <a:gd name="connsiteY4-286" fmla="*/ 3060823 h 3060823"/>
              <a:gd name="connsiteX5-287" fmla="*/ 663159 w 2930925"/>
              <a:gd name="connsiteY5-288" fmla="*/ 2702644 h 3060823"/>
              <a:gd name="connsiteX0-289" fmla="*/ 663159 w 2930925"/>
              <a:gd name="connsiteY0-290" fmla="*/ 2702644 h 3060823"/>
              <a:gd name="connsiteX1-291" fmla="*/ 0 w 2930925"/>
              <a:gd name="connsiteY1-292" fmla="*/ 2032204 h 3060823"/>
              <a:gd name="connsiteX2-293" fmla="*/ 1396998 w 2930925"/>
              <a:gd name="connsiteY2-294" fmla="*/ 0 h 3060823"/>
              <a:gd name="connsiteX3-295" fmla="*/ 2930925 w 2930925"/>
              <a:gd name="connsiteY3-296" fmla="*/ 2461344 h 3060823"/>
              <a:gd name="connsiteX4-297" fmla="*/ 1539930 w 2930925"/>
              <a:gd name="connsiteY4-298" fmla="*/ 3060823 h 3060823"/>
              <a:gd name="connsiteX5-299" fmla="*/ 663159 w 2930925"/>
              <a:gd name="connsiteY5-300" fmla="*/ 2702644 h 3060823"/>
              <a:gd name="connsiteX0-301" fmla="*/ 663159 w 2930925"/>
              <a:gd name="connsiteY0-302" fmla="*/ 2702644 h 2908539"/>
              <a:gd name="connsiteX1-303" fmla="*/ 0 w 2930925"/>
              <a:gd name="connsiteY1-304" fmla="*/ 2032204 h 2908539"/>
              <a:gd name="connsiteX2-305" fmla="*/ 1396998 w 2930925"/>
              <a:gd name="connsiteY2-306" fmla="*/ 0 h 2908539"/>
              <a:gd name="connsiteX3-307" fmla="*/ 2930925 w 2930925"/>
              <a:gd name="connsiteY3-308" fmla="*/ 2461344 h 2908539"/>
              <a:gd name="connsiteX4-309" fmla="*/ 1559196 w 2930925"/>
              <a:gd name="connsiteY4-310" fmla="*/ 2908539 h 2908539"/>
              <a:gd name="connsiteX5-311" fmla="*/ 663159 w 2930925"/>
              <a:gd name="connsiteY5-312" fmla="*/ 2702644 h 2908539"/>
              <a:gd name="connsiteX0-313" fmla="*/ 663159 w 2930925"/>
              <a:gd name="connsiteY0-314" fmla="*/ 2702644 h 2959458"/>
              <a:gd name="connsiteX1-315" fmla="*/ 0 w 2930925"/>
              <a:gd name="connsiteY1-316" fmla="*/ 2032204 h 2959458"/>
              <a:gd name="connsiteX2-317" fmla="*/ 1396998 w 2930925"/>
              <a:gd name="connsiteY2-318" fmla="*/ 0 h 2959458"/>
              <a:gd name="connsiteX3-319" fmla="*/ 2930925 w 2930925"/>
              <a:gd name="connsiteY3-320" fmla="*/ 2461344 h 2959458"/>
              <a:gd name="connsiteX4-321" fmla="*/ 1559412 w 2930925"/>
              <a:gd name="connsiteY4-322" fmla="*/ 2959458 h 2959458"/>
              <a:gd name="connsiteX5-323" fmla="*/ 663159 w 2930925"/>
              <a:gd name="connsiteY5-324" fmla="*/ 2702644 h 2959458"/>
              <a:gd name="connsiteX0-325" fmla="*/ 663159 w 2930925"/>
              <a:gd name="connsiteY0-326" fmla="*/ 2702644 h 2959458"/>
              <a:gd name="connsiteX1-327" fmla="*/ 0 w 2930925"/>
              <a:gd name="connsiteY1-328" fmla="*/ 2032204 h 2959458"/>
              <a:gd name="connsiteX2-329" fmla="*/ 1396998 w 2930925"/>
              <a:gd name="connsiteY2-330" fmla="*/ 0 h 2959458"/>
              <a:gd name="connsiteX3-331" fmla="*/ 2930925 w 2930925"/>
              <a:gd name="connsiteY3-332" fmla="*/ 2461344 h 2959458"/>
              <a:gd name="connsiteX4-333" fmla="*/ 1559412 w 2930925"/>
              <a:gd name="connsiteY4-334" fmla="*/ 2959458 h 2959458"/>
              <a:gd name="connsiteX5-335" fmla="*/ 663159 w 2930925"/>
              <a:gd name="connsiteY5-336" fmla="*/ 2702644 h 2959458"/>
              <a:gd name="connsiteX0-337" fmla="*/ 663159 w 2893222"/>
              <a:gd name="connsiteY0-338" fmla="*/ 2702644 h 2959458"/>
              <a:gd name="connsiteX1-339" fmla="*/ 0 w 2893222"/>
              <a:gd name="connsiteY1-340" fmla="*/ 2032204 h 2959458"/>
              <a:gd name="connsiteX2-341" fmla="*/ 1396998 w 2893222"/>
              <a:gd name="connsiteY2-342" fmla="*/ 0 h 2959458"/>
              <a:gd name="connsiteX3-343" fmla="*/ 2893222 w 2893222"/>
              <a:gd name="connsiteY3-344" fmla="*/ 2404291 h 2959458"/>
              <a:gd name="connsiteX4-345" fmla="*/ 1559412 w 2893222"/>
              <a:gd name="connsiteY4-346" fmla="*/ 2959458 h 2959458"/>
              <a:gd name="connsiteX5-347" fmla="*/ 663159 w 2893222"/>
              <a:gd name="connsiteY5-348" fmla="*/ 2702644 h 2959458"/>
              <a:gd name="connsiteX0-349" fmla="*/ 663159 w 2893222"/>
              <a:gd name="connsiteY0-350" fmla="*/ 2702644 h 2959458"/>
              <a:gd name="connsiteX1-351" fmla="*/ 0 w 2893222"/>
              <a:gd name="connsiteY1-352" fmla="*/ 2032204 h 2959458"/>
              <a:gd name="connsiteX2-353" fmla="*/ 1396998 w 2893222"/>
              <a:gd name="connsiteY2-354" fmla="*/ 0 h 2959458"/>
              <a:gd name="connsiteX3-355" fmla="*/ 2893222 w 2893222"/>
              <a:gd name="connsiteY3-356" fmla="*/ 2404291 h 2959458"/>
              <a:gd name="connsiteX4-357" fmla="*/ 1559412 w 2893222"/>
              <a:gd name="connsiteY4-358" fmla="*/ 2959458 h 2959458"/>
              <a:gd name="connsiteX5-359" fmla="*/ 663159 w 2893222"/>
              <a:gd name="connsiteY5-360" fmla="*/ 2702644 h 2959458"/>
              <a:gd name="connsiteX0-361" fmla="*/ 663159 w 2893222"/>
              <a:gd name="connsiteY0-362" fmla="*/ 2702644 h 2959458"/>
              <a:gd name="connsiteX1-363" fmla="*/ 0 w 2893222"/>
              <a:gd name="connsiteY1-364" fmla="*/ 2032204 h 2959458"/>
              <a:gd name="connsiteX2-365" fmla="*/ 1396998 w 2893222"/>
              <a:gd name="connsiteY2-366" fmla="*/ 0 h 2959458"/>
              <a:gd name="connsiteX3-367" fmla="*/ 2893222 w 2893222"/>
              <a:gd name="connsiteY3-368" fmla="*/ 2404291 h 2959458"/>
              <a:gd name="connsiteX4-369" fmla="*/ 1559412 w 2893222"/>
              <a:gd name="connsiteY4-370" fmla="*/ 2959458 h 2959458"/>
              <a:gd name="connsiteX5-371" fmla="*/ 663159 w 2893222"/>
              <a:gd name="connsiteY5-372" fmla="*/ 2702644 h 2959458"/>
            </a:gdLst>
            <a:ahLst/>
            <a:cxnLst>
              <a:cxn ang="0">
                <a:pos x="connsiteX0-361" y="connsiteY0-362"/>
              </a:cxn>
              <a:cxn ang="0">
                <a:pos x="connsiteX1-363" y="connsiteY1-364"/>
              </a:cxn>
              <a:cxn ang="0">
                <a:pos x="connsiteX2-365" y="connsiteY2-366"/>
              </a:cxn>
              <a:cxn ang="0">
                <a:pos x="connsiteX3-367" y="connsiteY3-368"/>
              </a:cxn>
              <a:cxn ang="0">
                <a:pos x="connsiteX4-369" y="connsiteY4-370"/>
              </a:cxn>
              <a:cxn ang="0">
                <a:pos x="connsiteX5-371" y="connsiteY5-372"/>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ln>
        </p:spPr>
        <p:txBody>
          <a:bodyPr vert="eaVert" lIns="89477" tIns="44738" rIns="89477" bIns="44738" anchor="ctr"/>
          <a:lstStyle/>
          <a:p>
            <a:pPr>
              <a:defRPr/>
            </a:pPr>
            <a:endParaRPr lang="zh-CN" altLang="en-US" sz="1500" kern="0">
              <a:solidFill>
                <a:sysClr val="window" lastClr="FFFFFF"/>
              </a:solidFill>
              <a:latin typeface="微软雅黑" pitchFamily="34" charset="-122"/>
              <a:ea typeface="微软雅黑" pitchFamily="34" charset="-122"/>
            </a:endParaRPr>
          </a:p>
        </p:txBody>
      </p:sp>
      <p:sp>
        <p:nvSpPr>
          <p:cNvPr id="6" name="椭圆 5"/>
          <p:cNvSpPr/>
          <p:nvPr/>
        </p:nvSpPr>
        <p:spPr bwMode="auto">
          <a:xfrm>
            <a:off x="3286263" y="1866335"/>
            <a:ext cx="3565339" cy="3579683"/>
          </a:xfrm>
          <a:prstGeom prst="ellipse">
            <a:avLst/>
          </a:prstGeom>
          <a:noFill/>
          <a:ln w="25400" cap="flat" cmpd="sng" algn="ctr">
            <a:solidFill>
              <a:schemeClr val="bg1">
                <a:lumMod val="50000"/>
              </a:schemeClr>
            </a:solidFill>
            <a:prstDash val="solid"/>
          </a:ln>
          <a:effectLst/>
        </p:spPr>
        <p:txBody>
          <a:bodyPr lIns="89477" tIns="44738" rIns="89477" bIns="44738" anchor="ctr"/>
          <a:lstStyle/>
          <a:p>
            <a:pPr algn="ctr">
              <a:defRPr/>
            </a:pPr>
            <a:endParaRPr lang="zh-CN" altLang="en-US" kern="0" dirty="0">
              <a:solidFill>
                <a:sysClr val="window" lastClr="FFFFFF"/>
              </a:solidFill>
              <a:latin typeface="Calibri"/>
              <a:ea typeface="微软雅黑" pitchFamily="34" charset="-122"/>
            </a:endParaRPr>
          </a:p>
        </p:txBody>
      </p:sp>
      <p:sp>
        <p:nvSpPr>
          <p:cNvPr id="7" name="椭圆 6"/>
          <p:cNvSpPr/>
          <p:nvPr/>
        </p:nvSpPr>
        <p:spPr bwMode="auto">
          <a:xfrm>
            <a:off x="5419571" y="1866335"/>
            <a:ext cx="3566890" cy="3579683"/>
          </a:xfrm>
          <a:prstGeom prst="ellipse">
            <a:avLst/>
          </a:prstGeom>
          <a:noFill/>
          <a:ln w="25400" cap="flat" cmpd="sng" algn="ctr">
            <a:solidFill>
              <a:schemeClr val="bg1">
                <a:lumMod val="50000"/>
              </a:schemeClr>
            </a:solidFill>
            <a:prstDash val="solid"/>
          </a:ln>
          <a:effectLst/>
        </p:spPr>
        <p:txBody>
          <a:bodyPr lIns="89477" tIns="44738" rIns="89477" bIns="44738" anchor="ctr"/>
          <a:lstStyle/>
          <a:p>
            <a:pPr algn="ctr">
              <a:defRPr/>
            </a:pPr>
            <a:endParaRPr lang="zh-CN" altLang="en-US" kern="0" dirty="0">
              <a:solidFill>
                <a:sysClr val="window" lastClr="FFFFFF"/>
              </a:solidFill>
              <a:latin typeface="Calibri"/>
              <a:ea typeface="微软雅黑" pitchFamily="34" charset="-122"/>
            </a:endParaRPr>
          </a:p>
        </p:txBody>
      </p:sp>
      <p:cxnSp>
        <p:nvCxnSpPr>
          <p:cNvPr id="8" name="直接连接符 7"/>
          <p:cNvCxnSpPr>
            <a:cxnSpLocks noChangeShapeType="1"/>
          </p:cNvCxnSpPr>
          <p:nvPr/>
        </p:nvCxnSpPr>
        <p:spPr bwMode="auto">
          <a:xfrm>
            <a:off x="4265257" y="2740226"/>
            <a:ext cx="558539" cy="263257"/>
          </a:xfrm>
          <a:prstGeom prst="line">
            <a:avLst/>
          </a:prstGeom>
          <a:noFill/>
          <a:ln w="28575" algn="ctr">
            <a:solidFill>
              <a:schemeClr val="bg1">
                <a:lumMod val="50000"/>
              </a:schemeClr>
            </a:solidFill>
            <a:round/>
            <a:headEnd type="none" w="med" len="med"/>
            <a:tailEnd type="arrow" w="med" len="med"/>
          </a:ln>
        </p:spPr>
      </p:cxnSp>
      <p:cxnSp>
        <p:nvCxnSpPr>
          <p:cNvPr id="9" name="直接连接符 8"/>
          <p:cNvCxnSpPr>
            <a:cxnSpLocks noChangeShapeType="1"/>
          </p:cNvCxnSpPr>
          <p:nvPr/>
        </p:nvCxnSpPr>
        <p:spPr bwMode="auto">
          <a:xfrm>
            <a:off x="3967369" y="3548691"/>
            <a:ext cx="577156" cy="0"/>
          </a:xfrm>
          <a:prstGeom prst="line">
            <a:avLst/>
          </a:prstGeom>
          <a:noFill/>
          <a:ln w="28575" algn="ctr">
            <a:solidFill>
              <a:schemeClr val="bg1">
                <a:lumMod val="50000"/>
              </a:schemeClr>
            </a:solidFill>
            <a:round/>
            <a:headEnd type="none" w="med" len="med"/>
            <a:tailEnd type="arrow" w="med" len="med"/>
          </a:ln>
        </p:spPr>
      </p:cxnSp>
      <p:cxnSp>
        <p:nvCxnSpPr>
          <p:cNvPr id="10" name="直接连接符 9"/>
          <p:cNvCxnSpPr>
            <a:cxnSpLocks noChangeShapeType="1"/>
          </p:cNvCxnSpPr>
          <p:nvPr/>
        </p:nvCxnSpPr>
        <p:spPr bwMode="auto">
          <a:xfrm flipV="1">
            <a:off x="4265256" y="4072092"/>
            <a:ext cx="577156" cy="306875"/>
          </a:xfrm>
          <a:prstGeom prst="line">
            <a:avLst/>
          </a:prstGeom>
          <a:noFill/>
          <a:ln w="28575" algn="ctr">
            <a:solidFill>
              <a:schemeClr val="bg1">
                <a:lumMod val="50000"/>
              </a:schemeClr>
            </a:solidFill>
            <a:round/>
            <a:headEnd type="none" w="med" len="med"/>
            <a:tailEnd type="arrow" w="med" len="med"/>
          </a:ln>
        </p:spPr>
      </p:cxnSp>
      <p:cxnSp>
        <p:nvCxnSpPr>
          <p:cNvPr id="11" name="直接连接符 10"/>
          <p:cNvCxnSpPr>
            <a:cxnSpLocks noChangeShapeType="1"/>
          </p:cNvCxnSpPr>
          <p:nvPr/>
        </p:nvCxnSpPr>
        <p:spPr bwMode="auto">
          <a:xfrm flipH="1" flipV="1">
            <a:off x="7521847" y="4059630"/>
            <a:ext cx="577156" cy="306875"/>
          </a:xfrm>
          <a:prstGeom prst="line">
            <a:avLst/>
          </a:prstGeom>
          <a:noFill/>
          <a:ln w="28575" algn="ctr">
            <a:solidFill>
              <a:schemeClr val="bg1">
                <a:lumMod val="50000"/>
              </a:schemeClr>
            </a:solidFill>
            <a:round/>
            <a:headEnd type="none" w="med" len="med"/>
            <a:tailEnd type="arrow" w="med" len="med"/>
          </a:ln>
        </p:spPr>
      </p:cxnSp>
      <p:cxnSp>
        <p:nvCxnSpPr>
          <p:cNvPr id="12" name="直接连接符 11"/>
          <p:cNvCxnSpPr>
            <a:cxnSpLocks noChangeShapeType="1"/>
          </p:cNvCxnSpPr>
          <p:nvPr/>
        </p:nvCxnSpPr>
        <p:spPr bwMode="auto">
          <a:xfrm flipH="1">
            <a:off x="7810425" y="3545576"/>
            <a:ext cx="577156" cy="0"/>
          </a:xfrm>
          <a:prstGeom prst="line">
            <a:avLst/>
          </a:prstGeom>
          <a:noFill/>
          <a:ln w="28575" algn="ctr">
            <a:solidFill>
              <a:schemeClr val="bg1">
                <a:lumMod val="50000"/>
              </a:schemeClr>
            </a:solidFill>
            <a:round/>
            <a:headEnd type="none" w="med" len="med"/>
            <a:tailEnd type="arrow" w="med" len="med"/>
          </a:ln>
        </p:spPr>
      </p:cxnSp>
      <p:cxnSp>
        <p:nvCxnSpPr>
          <p:cNvPr id="13" name="直接连接符 12"/>
          <p:cNvCxnSpPr>
            <a:cxnSpLocks noChangeShapeType="1"/>
          </p:cNvCxnSpPr>
          <p:nvPr/>
        </p:nvCxnSpPr>
        <p:spPr bwMode="auto">
          <a:xfrm flipH="1">
            <a:off x="7540465" y="2740226"/>
            <a:ext cx="558539" cy="263257"/>
          </a:xfrm>
          <a:prstGeom prst="line">
            <a:avLst/>
          </a:prstGeom>
          <a:noFill/>
          <a:ln w="28575" algn="ctr">
            <a:solidFill>
              <a:schemeClr val="bg1">
                <a:lumMod val="50000"/>
              </a:schemeClr>
            </a:solidFill>
            <a:round/>
            <a:headEnd type="none" w="med" len="med"/>
            <a:tailEnd type="arrow" w="med" len="med"/>
          </a:ln>
        </p:spPr>
      </p:cxnSp>
      <p:grpSp>
        <p:nvGrpSpPr>
          <p:cNvPr id="14" name="组合 13"/>
          <p:cNvGrpSpPr/>
          <p:nvPr/>
        </p:nvGrpSpPr>
        <p:grpSpPr>
          <a:xfrm>
            <a:off x="5109272" y="2522142"/>
            <a:ext cx="2057283" cy="2065561"/>
            <a:chOff x="5014912" y="2584450"/>
            <a:chExt cx="2105025" cy="2105025"/>
          </a:xfrm>
        </p:grpSpPr>
        <p:sp>
          <p:nvSpPr>
            <p:cNvPr id="15" name="Oval 19"/>
            <p:cNvSpPr>
              <a:spLocks noChangeArrowheads="1"/>
            </p:cNvSpPr>
            <p:nvPr/>
          </p:nvSpPr>
          <p:spPr bwMode="auto">
            <a:xfrm>
              <a:off x="5014912" y="2584450"/>
              <a:ext cx="2105025" cy="2105025"/>
            </a:xfrm>
            <a:prstGeom prst="ellipse">
              <a:avLst/>
            </a:prstGeom>
            <a:solidFill>
              <a:srgbClr val="005DA2"/>
            </a:solidFill>
            <a:ln w="3175" cap="flat" cmpd="sng" algn="ctr">
              <a:noFill/>
              <a:prstDash val="solid"/>
            </a:ln>
            <a:effectLst/>
          </p:spPr>
          <p:txBody>
            <a:bodyPr anchor="ctr"/>
            <a:lstStyle/>
            <a:p>
              <a:pPr algn="ctr">
                <a:lnSpc>
                  <a:spcPct val="120000"/>
                </a:lnSpc>
                <a:defRPr/>
              </a:pPr>
              <a:endParaRPr lang="zh-CN" altLang="en-US" sz="900" kern="0" dirty="0">
                <a:solidFill>
                  <a:srgbClr val="4D4D4D"/>
                </a:solidFill>
                <a:latin typeface="微软雅黑" pitchFamily="34" charset="-122"/>
                <a:ea typeface="微软雅黑" pitchFamily="34" charset="-122"/>
              </a:endParaRPr>
            </a:p>
          </p:txBody>
        </p:sp>
        <p:sp>
          <p:nvSpPr>
            <p:cNvPr id="16"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sz="2100" b="1" kern="0" dirty="0" smtClean="0">
                  <a:solidFill>
                    <a:srgbClr val="4D4D4D"/>
                  </a:solidFill>
                  <a:latin typeface="Impact" pitchFamily="34" charset="0"/>
                  <a:ea typeface="微软雅黑" pitchFamily="34" charset="-122"/>
                </a:rPr>
                <a:t>存在不足</a:t>
              </a:r>
              <a:endParaRPr lang="zh-CN" altLang="en-US" sz="2100" b="1" kern="0" dirty="0">
                <a:solidFill>
                  <a:srgbClr val="4D4D4D"/>
                </a:solidFill>
                <a:latin typeface="Impact" pitchFamily="34" charset="0"/>
                <a:ea typeface="微软雅黑" pitchFamily="34" charset="-122"/>
              </a:endParaRPr>
            </a:p>
          </p:txBody>
        </p:sp>
      </p:grpSp>
      <p:sp>
        <p:nvSpPr>
          <p:cNvPr id="17" name="Oval 19"/>
          <p:cNvSpPr>
            <a:spLocks noChangeArrowheads="1"/>
          </p:cNvSpPr>
          <p:nvPr/>
        </p:nvSpPr>
        <p:spPr bwMode="auto">
          <a:xfrm>
            <a:off x="3303328" y="1950453"/>
            <a:ext cx="969686" cy="973585"/>
          </a:xfrm>
          <a:prstGeom prst="ellipse">
            <a:avLst/>
          </a:prstGeom>
          <a:solidFill>
            <a:srgbClr val="005DA2"/>
          </a:solidFill>
          <a:ln w="9525">
            <a:noFill/>
            <a:rou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itchFamily="34" charset="0"/>
                <a:ea typeface="微软雅黑" pitchFamily="34" charset="-122"/>
              </a:rPr>
              <a:t>添加文本</a:t>
            </a:r>
          </a:p>
        </p:txBody>
      </p:sp>
      <p:sp>
        <p:nvSpPr>
          <p:cNvPr id="18" name="Oval 19"/>
          <p:cNvSpPr>
            <a:spLocks noChangeArrowheads="1"/>
          </p:cNvSpPr>
          <p:nvPr/>
        </p:nvSpPr>
        <p:spPr bwMode="auto">
          <a:xfrm>
            <a:off x="8049357" y="1966030"/>
            <a:ext cx="969685" cy="975144"/>
          </a:xfrm>
          <a:prstGeom prst="ellipse">
            <a:avLst/>
          </a:prstGeom>
          <a:solidFill>
            <a:srgbClr val="005DA2"/>
          </a:solidFill>
          <a:ln w="9525">
            <a:noFill/>
            <a:round/>
          </a:ln>
          <a:effectLst/>
        </p:spPr>
        <p:txBody>
          <a:bodyPr lIns="89477" tIns="44738" rIns="89477" bIns="44738" anchor="ctr"/>
          <a:lstStyle/>
          <a:p>
            <a:pPr algn="ctr">
              <a:lnSpc>
                <a:spcPct val="120000"/>
              </a:lnSpc>
              <a:defRPr/>
            </a:pPr>
            <a:r>
              <a:rPr lang="zh-CN" altLang="en-US" sz="1900" kern="0" dirty="0">
                <a:solidFill>
                  <a:schemeClr val="bg1"/>
                </a:solidFill>
                <a:latin typeface="Arial" pitchFamily="34" charset="0"/>
                <a:ea typeface="微软雅黑" pitchFamily="34" charset="-122"/>
              </a:rPr>
              <a:t>添加文本</a:t>
            </a:r>
          </a:p>
        </p:txBody>
      </p:sp>
      <p:sp>
        <p:nvSpPr>
          <p:cNvPr id="19" name="Oval 19"/>
          <p:cNvSpPr>
            <a:spLocks noChangeArrowheads="1"/>
          </p:cNvSpPr>
          <p:nvPr/>
        </p:nvSpPr>
        <p:spPr bwMode="auto">
          <a:xfrm>
            <a:off x="8489982" y="3096949"/>
            <a:ext cx="971236" cy="975144"/>
          </a:xfrm>
          <a:prstGeom prst="ellipse">
            <a:avLst/>
          </a:prstGeom>
          <a:solidFill>
            <a:srgbClr val="005DA2"/>
          </a:solidFill>
          <a:ln w="9525">
            <a:noFill/>
            <a:round/>
          </a:ln>
          <a:effectLst/>
        </p:spPr>
        <p:txBody>
          <a:bodyPr lIns="89477" tIns="44738" rIns="89477" bIns="44738" anchor="ctr"/>
          <a:lstStyle/>
          <a:p>
            <a:pPr algn="ctr">
              <a:lnSpc>
                <a:spcPct val="120000"/>
              </a:lnSpc>
              <a:defRPr/>
            </a:pPr>
            <a:r>
              <a:rPr lang="zh-CN" altLang="en-US" sz="1900" kern="0" dirty="0">
                <a:solidFill>
                  <a:schemeClr val="bg1"/>
                </a:solidFill>
                <a:latin typeface="Arial" pitchFamily="34" charset="0"/>
                <a:ea typeface="微软雅黑" pitchFamily="34" charset="-122"/>
              </a:rPr>
              <a:t>添加文本</a:t>
            </a:r>
          </a:p>
        </p:txBody>
      </p:sp>
      <p:sp>
        <p:nvSpPr>
          <p:cNvPr id="20" name="Oval 19"/>
          <p:cNvSpPr>
            <a:spLocks noChangeArrowheads="1"/>
          </p:cNvSpPr>
          <p:nvPr/>
        </p:nvSpPr>
        <p:spPr bwMode="auto">
          <a:xfrm>
            <a:off x="8097452" y="4215405"/>
            <a:ext cx="971236" cy="975144"/>
          </a:xfrm>
          <a:prstGeom prst="ellipse">
            <a:avLst/>
          </a:prstGeom>
          <a:solidFill>
            <a:srgbClr val="005DA2"/>
          </a:solidFill>
          <a:ln w="9525">
            <a:noFill/>
            <a:round/>
          </a:ln>
          <a:effectLst/>
        </p:spPr>
        <p:txBody>
          <a:bodyPr lIns="89477" tIns="44738" rIns="89477" bIns="44738" anchor="ctr"/>
          <a:lstStyle/>
          <a:p>
            <a:pPr algn="ctr">
              <a:lnSpc>
                <a:spcPct val="120000"/>
              </a:lnSpc>
              <a:defRPr/>
            </a:pPr>
            <a:r>
              <a:rPr lang="zh-CN" altLang="en-US" sz="1900" kern="0" dirty="0">
                <a:solidFill>
                  <a:schemeClr val="bg1"/>
                </a:solidFill>
                <a:latin typeface="Arial" pitchFamily="34" charset="0"/>
                <a:ea typeface="微软雅黑" pitchFamily="34" charset="-122"/>
              </a:rPr>
              <a:t>添加文本</a:t>
            </a:r>
          </a:p>
        </p:txBody>
      </p:sp>
      <p:sp>
        <p:nvSpPr>
          <p:cNvPr id="21" name="Oval 19"/>
          <p:cNvSpPr>
            <a:spLocks noChangeArrowheads="1"/>
          </p:cNvSpPr>
          <p:nvPr/>
        </p:nvSpPr>
        <p:spPr bwMode="auto">
          <a:xfrm>
            <a:off x="2868910" y="3059563"/>
            <a:ext cx="971236" cy="975144"/>
          </a:xfrm>
          <a:prstGeom prst="ellipse">
            <a:avLst/>
          </a:prstGeom>
          <a:solidFill>
            <a:srgbClr val="005DA2"/>
          </a:solidFill>
          <a:ln w="9525">
            <a:noFill/>
            <a:rou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itchFamily="34" charset="0"/>
                <a:ea typeface="微软雅黑" pitchFamily="34" charset="-122"/>
              </a:rPr>
              <a:t>添加文本</a:t>
            </a:r>
          </a:p>
        </p:txBody>
      </p:sp>
      <p:sp>
        <p:nvSpPr>
          <p:cNvPr id="22" name="Oval 19"/>
          <p:cNvSpPr>
            <a:spLocks noChangeArrowheads="1"/>
          </p:cNvSpPr>
          <p:nvPr/>
        </p:nvSpPr>
        <p:spPr bwMode="auto">
          <a:xfrm>
            <a:off x="3266094" y="4209173"/>
            <a:ext cx="971236" cy="975144"/>
          </a:xfrm>
          <a:prstGeom prst="ellipse">
            <a:avLst/>
          </a:prstGeom>
          <a:solidFill>
            <a:srgbClr val="005DA2"/>
          </a:solidFill>
          <a:ln w="9525">
            <a:noFill/>
            <a:rou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itchFamily="34" charset="0"/>
                <a:ea typeface="微软雅黑" pitchFamily="34" charset="-122"/>
              </a:rPr>
              <a:t>添加文本</a:t>
            </a:r>
          </a:p>
        </p:txBody>
      </p:sp>
      <p:sp>
        <p:nvSpPr>
          <p:cNvPr id="23" name="TextBox 22"/>
          <p:cNvSpPr txBox="1"/>
          <p:nvPr/>
        </p:nvSpPr>
        <p:spPr>
          <a:xfrm>
            <a:off x="928555" y="1979988"/>
            <a:ext cx="2125516"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您的内容打在这里，或者通过复制您的文本后。</a:t>
            </a:r>
          </a:p>
        </p:txBody>
      </p:sp>
      <p:sp>
        <p:nvSpPr>
          <p:cNvPr id="24" name="TextBox 23"/>
          <p:cNvSpPr txBox="1"/>
          <p:nvPr/>
        </p:nvSpPr>
        <p:spPr>
          <a:xfrm>
            <a:off x="9234251" y="1979988"/>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25" name="TextBox 24"/>
          <p:cNvSpPr txBox="1"/>
          <p:nvPr/>
        </p:nvSpPr>
        <p:spPr>
          <a:xfrm>
            <a:off x="535073" y="3264392"/>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您的内容打在这里，或者通过复制您的文本后。</a:t>
            </a:r>
          </a:p>
        </p:txBody>
      </p:sp>
      <p:sp>
        <p:nvSpPr>
          <p:cNvPr id="26" name="TextBox 25"/>
          <p:cNvSpPr txBox="1"/>
          <p:nvPr/>
        </p:nvSpPr>
        <p:spPr>
          <a:xfrm>
            <a:off x="9691058" y="3264392"/>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27" name="TextBox 26"/>
          <p:cNvSpPr txBox="1"/>
          <p:nvPr/>
        </p:nvSpPr>
        <p:spPr>
          <a:xfrm>
            <a:off x="9259471" y="4382849"/>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28" name="TextBox 27"/>
          <p:cNvSpPr txBox="1"/>
          <p:nvPr/>
        </p:nvSpPr>
        <p:spPr>
          <a:xfrm>
            <a:off x="928555" y="4382849"/>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30" name="文本框 2"/>
          <p:cNvSpPr txBox="1"/>
          <p:nvPr/>
        </p:nvSpPr>
        <p:spPr>
          <a:xfrm>
            <a:off x="71256" y="45418"/>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850"/>
                            </p:stCondLst>
                            <p:childTnLst>
                              <p:par>
                                <p:cTn id="13" presetID="49" presetClass="entr" presetSubtype="0" decel="10000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fltVal val="0"/>
                                          </p:val>
                                        </p:tav>
                                        <p:tav tm="100000">
                                          <p:val>
                                            <p:strVal val="#ppt_h"/>
                                          </p:val>
                                        </p:tav>
                                      </p:tavLst>
                                    </p:anim>
                                    <p:anim calcmode="lin" valueType="num">
                                      <p:cBhvr>
                                        <p:cTn id="17" dur="500" fill="hold"/>
                                        <p:tgtEl>
                                          <p:spTgt spid="14"/>
                                        </p:tgtEl>
                                        <p:attrNameLst>
                                          <p:attrName>style.rotation</p:attrName>
                                        </p:attrNameLst>
                                      </p:cBhvr>
                                      <p:tavLst>
                                        <p:tav tm="0">
                                          <p:val>
                                            <p:fltVal val="360"/>
                                          </p:val>
                                        </p:tav>
                                        <p:tav tm="100000">
                                          <p:val>
                                            <p:fltVal val="0"/>
                                          </p:val>
                                        </p:tav>
                                      </p:tavLst>
                                    </p:anim>
                                    <p:animEffect transition="in" filter="fade">
                                      <p:cBhvr>
                                        <p:cTn id="18" dur="500"/>
                                        <p:tgtEl>
                                          <p:spTgt spid="14"/>
                                        </p:tgtEl>
                                      </p:cBhvr>
                                    </p:animEffec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right)">
                                      <p:cBhvr>
                                        <p:cTn id="25" dur="500"/>
                                        <p:tgtEl>
                                          <p:spTgt spid="6"/>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right)">
                                      <p:cBhvr>
                                        <p:cTn id="28" dur="500"/>
                                        <p:tgtEl>
                                          <p:spTgt spid="4"/>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right)">
                                      <p:cBhvr>
                                        <p:cTn id="31" dur="500"/>
                                        <p:tgtEl>
                                          <p:spTgt spid="5"/>
                                        </p:tgtEl>
                                      </p:cBhvr>
                                    </p:animEffect>
                                  </p:childTnLst>
                                </p:cTn>
                              </p:par>
                            </p:childTnLst>
                          </p:cTn>
                        </p:par>
                        <p:par>
                          <p:cTn id="32" fill="hold">
                            <p:stCondLst>
                              <p:cond delay="1850"/>
                            </p:stCondLst>
                            <p:childTnLst>
                              <p:par>
                                <p:cTn id="33" presetID="52" presetClass="entr" presetSubtype="0"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Scale>
                                      <p:cBhvr>
                                        <p:cTn id="35"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17"/>
                                        </p:tgtEl>
                                        <p:attrNameLst>
                                          <p:attrName>ppt_x</p:attrName>
                                          <p:attrName>ppt_y</p:attrName>
                                        </p:attrNameLst>
                                      </p:cBhvr>
                                    </p:animMotion>
                                    <p:animEffect transition="in" filter="fade">
                                      <p:cBhvr>
                                        <p:cTn id="37" dur="1000"/>
                                        <p:tgtEl>
                                          <p:spTgt spid="17"/>
                                        </p:tgtEl>
                                      </p:cBhvr>
                                    </p:animEffect>
                                  </p:childTnLst>
                                </p:cTn>
                              </p:par>
                              <p:par>
                                <p:cTn id="38" presetID="52" presetClass="entr" presetSubtype="0" fill="hold" grpId="0" nodeType="withEffect">
                                  <p:stCondLst>
                                    <p:cond delay="200"/>
                                  </p:stCondLst>
                                  <p:childTnLst>
                                    <p:set>
                                      <p:cBhvr>
                                        <p:cTn id="39" dur="1" fill="hold">
                                          <p:stCondLst>
                                            <p:cond delay="0"/>
                                          </p:stCondLst>
                                        </p:cTn>
                                        <p:tgtEl>
                                          <p:spTgt spid="18"/>
                                        </p:tgtEl>
                                        <p:attrNameLst>
                                          <p:attrName>style.visibility</p:attrName>
                                        </p:attrNameLst>
                                      </p:cBhvr>
                                      <p:to>
                                        <p:strVal val="visible"/>
                                      </p:to>
                                    </p:set>
                                    <p:animScale>
                                      <p:cBhvr>
                                        <p:cTn id="40"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18"/>
                                        </p:tgtEl>
                                        <p:attrNameLst>
                                          <p:attrName>ppt_x</p:attrName>
                                          <p:attrName>ppt_y</p:attrName>
                                        </p:attrNameLst>
                                      </p:cBhvr>
                                    </p:animMotion>
                                    <p:animEffect transition="in" filter="fade">
                                      <p:cBhvr>
                                        <p:cTn id="42" dur="1000"/>
                                        <p:tgtEl>
                                          <p:spTgt spid="18"/>
                                        </p:tgtEl>
                                      </p:cBhvr>
                                    </p:animEffect>
                                  </p:childTnLst>
                                </p:cTn>
                              </p:par>
                              <p:par>
                                <p:cTn id="43" presetID="52" presetClass="entr" presetSubtype="0" fill="hold" grpId="0" nodeType="withEffect">
                                  <p:stCondLst>
                                    <p:cond delay="400"/>
                                  </p:stCondLst>
                                  <p:childTnLst>
                                    <p:set>
                                      <p:cBhvr>
                                        <p:cTn id="44" dur="1" fill="hold">
                                          <p:stCondLst>
                                            <p:cond delay="0"/>
                                          </p:stCondLst>
                                        </p:cTn>
                                        <p:tgtEl>
                                          <p:spTgt spid="21"/>
                                        </p:tgtEl>
                                        <p:attrNameLst>
                                          <p:attrName>style.visibility</p:attrName>
                                        </p:attrNameLst>
                                      </p:cBhvr>
                                      <p:to>
                                        <p:strVal val="visible"/>
                                      </p:to>
                                    </p:set>
                                    <p:animScale>
                                      <p:cBhvr>
                                        <p:cTn id="45"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21"/>
                                        </p:tgtEl>
                                        <p:attrNameLst>
                                          <p:attrName>ppt_x</p:attrName>
                                          <p:attrName>ppt_y</p:attrName>
                                        </p:attrNameLst>
                                      </p:cBhvr>
                                    </p:animMotion>
                                    <p:animEffect transition="in" filter="fade">
                                      <p:cBhvr>
                                        <p:cTn id="47" dur="1000"/>
                                        <p:tgtEl>
                                          <p:spTgt spid="21"/>
                                        </p:tgtEl>
                                      </p:cBhvr>
                                    </p:animEffect>
                                  </p:childTnLst>
                                </p:cTn>
                              </p:par>
                              <p:par>
                                <p:cTn id="48" presetID="52" presetClass="entr" presetSubtype="0" fill="hold" grpId="0" nodeType="withEffect">
                                  <p:stCondLst>
                                    <p:cond delay="600"/>
                                  </p:stCondLst>
                                  <p:childTnLst>
                                    <p:set>
                                      <p:cBhvr>
                                        <p:cTn id="49" dur="1" fill="hold">
                                          <p:stCondLst>
                                            <p:cond delay="0"/>
                                          </p:stCondLst>
                                        </p:cTn>
                                        <p:tgtEl>
                                          <p:spTgt spid="19"/>
                                        </p:tgtEl>
                                        <p:attrNameLst>
                                          <p:attrName>style.visibility</p:attrName>
                                        </p:attrNameLst>
                                      </p:cBhvr>
                                      <p:to>
                                        <p:strVal val="visible"/>
                                      </p:to>
                                    </p:set>
                                    <p:animScale>
                                      <p:cBhvr>
                                        <p:cTn id="50"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19"/>
                                        </p:tgtEl>
                                        <p:attrNameLst>
                                          <p:attrName>ppt_x</p:attrName>
                                          <p:attrName>ppt_y</p:attrName>
                                        </p:attrNameLst>
                                      </p:cBhvr>
                                    </p:animMotion>
                                    <p:animEffect transition="in" filter="fade">
                                      <p:cBhvr>
                                        <p:cTn id="52" dur="1000"/>
                                        <p:tgtEl>
                                          <p:spTgt spid="19"/>
                                        </p:tgtEl>
                                      </p:cBhvr>
                                    </p:animEffect>
                                  </p:childTnLst>
                                </p:cTn>
                              </p:par>
                              <p:par>
                                <p:cTn id="53" presetID="52" presetClass="entr" presetSubtype="0" fill="hold" grpId="0" nodeType="withEffect">
                                  <p:stCondLst>
                                    <p:cond delay="800"/>
                                  </p:stCondLst>
                                  <p:childTnLst>
                                    <p:set>
                                      <p:cBhvr>
                                        <p:cTn id="54" dur="1" fill="hold">
                                          <p:stCondLst>
                                            <p:cond delay="0"/>
                                          </p:stCondLst>
                                        </p:cTn>
                                        <p:tgtEl>
                                          <p:spTgt spid="22"/>
                                        </p:tgtEl>
                                        <p:attrNameLst>
                                          <p:attrName>style.visibility</p:attrName>
                                        </p:attrNameLst>
                                      </p:cBhvr>
                                      <p:to>
                                        <p:strVal val="visible"/>
                                      </p:to>
                                    </p:set>
                                    <p:animScale>
                                      <p:cBhvr>
                                        <p:cTn id="55"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22"/>
                                        </p:tgtEl>
                                        <p:attrNameLst>
                                          <p:attrName>ppt_x</p:attrName>
                                          <p:attrName>ppt_y</p:attrName>
                                        </p:attrNameLst>
                                      </p:cBhvr>
                                    </p:animMotion>
                                    <p:animEffect transition="in" filter="fade">
                                      <p:cBhvr>
                                        <p:cTn id="57" dur="1000"/>
                                        <p:tgtEl>
                                          <p:spTgt spid="22"/>
                                        </p:tgtEl>
                                      </p:cBhvr>
                                    </p:animEffect>
                                  </p:childTnLst>
                                </p:cTn>
                              </p:par>
                              <p:par>
                                <p:cTn id="58" presetID="52" presetClass="entr" presetSubtype="0" fill="hold" grpId="0" nodeType="withEffect">
                                  <p:stCondLst>
                                    <p:cond delay="1000"/>
                                  </p:stCondLst>
                                  <p:childTnLst>
                                    <p:set>
                                      <p:cBhvr>
                                        <p:cTn id="59" dur="1" fill="hold">
                                          <p:stCondLst>
                                            <p:cond delay="0"/>
                                          </p:stCondLst>
                                        </p:cTn>
                                        <p:tgtEl>
                                          <p:spTgt spid="20"/>
                                        </p:tgtEl>
                                        <p:attrNameLst>
                                          <p:attrName>style.visibility</p:attrName>
                                        </p:attrNameLst>
                                      </p:cBhvr>
                                      <p:to>
                                        <p:strVal val="visible"/>
                                      </p:to>
                                    </p:set>
                                    <p:animScale>
                                      <p:cBhvr>
                                        <p:cTn id="60"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20"/>
                                        </p:tgtEl>
                                        <p:attrNameLst>
                                          <p:attrName>ppt_x</p:attrName>
                                          <p:attrName>ppt_y</p:attrName>
                                        </p:attrNameLst>
                                      </p:cBhvr>
                                    </p:animMotion>
                                    <p:animEffect transition="in" filter="fade">
                                      <p:cBhvr>
                                        <p:cTn id="62" dur="1000"/>
                                        <p:tgtEl>
                                          <p:spTgt spid="20"/>
                                        </p:tgtEl>
                                      </p:cBhvr>
                                    </p:animEffect>
                                  </p:childTnLst>
                                </p:cTn>
                              </p:par>
                            </p:childTnLst>
                          </p:cTn>
                        </p:par>
                        <p:par>
                          <p:cTn id="63" fill="hold">
                            <p:stCondLst>
                              <p:cond delay="2850"/>
                            </p:stCondLst>
                            <p:childTnLst>
                              <p:par>
                                <p:cTn id="64" presetID="12" presetClass="entr" presetSubtype="8" fill="hold" nodeType="after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additive="base">
                                        <p:cTn id="66" dur="500"/>
                                        <p:tgtEl>
                                          <p:spTgt spid="8"/>
                                        </p:tgtEl>
                                        <p:attrNameLst>
                                          <p:attrName>ppt_x</p:attrName>
                                        </p:attrNameLst>
                                      </p:cBhvr>
                                      <p:tavLst>
                                        <p:tav tm="0">
                                          <p:val>
                                            <p:strVal val="#ppt_x-#ppt_w*1.125000"/>
                                          </p:val>
                                        </p:tav>
                                        <p:tav tm="100000">
                                          <p:val>
                                            <p:strVal val="#ppt_x"/>
                                          </p:val>
                                        </p:tav>
                                      </p:tavLst>
                                    </p:anim>
                                    <p:animEffect transition="in" filter="wipe(right)">
                                      <p:cBhvr>
                                        <p:cTn id="67" dur="500"/>
                                        <p:tgtEl>
                                          <p:spTgt spid="8"/>
                                        </p:tgtEl>
                                      </p:cBhvr>
                                    </p:animEffect>
                                  </p:childTnLst>
                                </p:cTn>
                              </p:par>
                              <p:par>
                                <p:cTn id="68" presetID="12" presetClass="entr" presetSubtype="8" fill="hold" nodeType="withEffect">
                                  <p:stCondLst>
                                    <p:cond delay="0"/>
                                  </p:stCondLst>
                                  <p:childTnLst>
                                    <p:set>
                                      <p:cBhvr>
                                        <p:cTn id="69" dur="1" fill="hold">
                                          <p:stCondLst>
                                            <p:cond delay="0"/>
                                          </p:stCondLst>
                                        </p:cTn>
                                        <p:tgtEl>
                                          <p:spTgt spid="9"/>
                                        </p:tgtEl>
                                        <p:attrNameLst>
                                          <p:attrName>style.visibility</p:attrName>
                                        </p:attrNameLst>
                                      </p:cBhvr>
                                      <p:to>
                                        <p:strVal val="visible"/>
                                      </p:to>
                                    </p:set>
                                    <p:anim calcmode="lin" valueType="num">
                                      <p:cBhvr additive="base">
                                        <p:cTn id="70" dur="500"/>
                                        <p:tgtEl>
                                          <p:spTgt spid="9"/>
                                        </p:tgtEl>
                                        <p:attrNameLst>
                                          <p:attrName>ppt_x</p:attrName>
                                        </p:attrNameLst>
                                      </p:cBhvr>
                                      <p:tavLst>
                                        <p:tav tm="0">
                                          <p:val>
                                            <p:strVal val="#ppt_x-#ppt_w*1.125000"/>
                                          </p:val>
                                        </p:tav>
                                        <p:tav tm="100000">
                                          <p:val>
                                            <p:strVal val="#ppt_x"/>
                                          </p:val>
                                        </p:tav>
                                      </p:tavLst>
                                    </p:anim>
                                    <p:animEffect transition="in" filter="wipe(right)">
                                      <p:cBhvr>
                                        <p:cTn id="71" dur="500"/>
                                        <p:tgtEl>
                                          <p:spTgt spid="9"/>
                                        </p:tgtEl>
                                      </p:cBhvr>
                                    </p:animEffect>
                                  </p:childTnLst>
                                </p:cTn>
                              </p:par>
                              <p:par>
                                <p:cTn id="72" presetID="12" presetClass="entr" presetSubtype="8" fill="hold" nodeType="withEffect">
                                  <p:stCondLst>
                                    <p:cond delay="0"/>
                                  </p:stCondLst>
                                  <p:childTnLst>
                                    <p:set>
                                      <p:cBhvr>
                                        <p:cTn id="73" dur="1" fill="hold">
                                          <p:stCondLst>
                                            <p:cond delay="0"/>
                                          </p:stCondLst>
                                        </p:cTn>
                                        <p:tgtEl>
                                          <p:spTgt spid="10"/>
                                        </p:tgtEl>
                                        <p:attrNameLst>
                                          <p:attrName>style.visibility</p:attrName>
                                        </p:attrNameLst>
                                      </p:cBhvr>
                                      <p:to>
                                        <p:strVal val="visible"/>
                                      </p:to>
                                    </p:set>
                                    <p:anim calcmode="lin" valueType="num">
                                      <p:cBhvr additive="base">
                                        <p:cTn id="74" dur="500"/>
                                        <p:tgtEl>
                                          <p:spTgt spid="10"/>
                                        </p:tgtEl>
                                        <p:attrNameLst>
                                          <p:attrName>ppt_x</p:attrName>
                                        </p:attrNameLst>
                                      </p:cBhvr>
                                      <p:tavLst>
                                        <p:tav tm="0">
                                          <p:val>
                                            <p:strVal val="#ppt_x-#ppt_w*1.125000"/>
                                          </p:val>
                                        </p:tav>
                                        <p:tav tm="100000">
                                          <p:val>
                                            <p:strVal val="#ppt_x"/>
                                          </p:val>
                                        </p:tav>
                                      </p:tavLst>
                                    </p:anim>
                                    <p:animEffect transition="in" filter="wipe(right)">
                                      <p:cBhvr>
                                        <p:cTn id="75" dur="500"/>
                                        <p:tgtEl>
                                          <p:spTgt spid="10"/>
                                        </p:tgtEl>
                                      </p:cBhvr>
                                    </p:animEffect>
                                  </p:childTnLst>
                                </p:cTn>
                              </p:par>
                              <p:par>
                                <p:cTn id="76" presetID="12" presetClass="entr" presetSubtype="2" fill="hold" nodeType="withEffect">
                                  <p:stCondLst>
                                    <p:cond delay="0"/>
                                  </p:stCondLst>
                                  <p:childTnLst>
                                    <p:set>
                                      <p:cBhvr>
                                        <p:cTn id="77" dur="1" fill="hold">
                                          <p:stCondLst>
                                            <p:cond delay="0"/>
                                          </p:stCondLst>
                                        </p:cTn>
                                        <p:tgtEl>
                                          <p:spTgt spid="13"/>
                                        </p:tgtEl>
                                        <p:attrNameLst>
                                          <p:attrName>style.visibility</p:attrName>
                                        </p:attrNameLst>
                                      </p:cBhvr>
                                      <p:to>
                                        <p:strVal val="visible"/>
                                      </p:to>
                                    </p:set>
                                    <p:anim calcmode="lin" valueType="num">
                                      <p:cBhvr additive="base">
                                        <p:cTn id="78" dur="500"/>
                                        <p:tgtEl>
                                          <p:spTgt spid="13"/>
                                        </p:tgtEl>
                                        <p:attrNameLst>
                                          <p:attrName>ppt_x</p:attrName>
                                        </p:attrNameLst>
                                      </p:cBhvr>
                                      <p:tavLst>
                                        <p:tav tm="0">
                                          <p:val>
                                            <p:strVal val="#ppt_x+#ppt_w*1.125000"/>
                                          </p:val>
                                        </p:tav>
                                        <p:tav tm="100000">
                                          <p:val>
                                            <p:strVal val="#ppt_x"/>
                                          </p:val>
                                        </p:tav>
                                      </p:tavLst>
                                    </p:anim>
                                    <p:animEffect transition="in" filter="wipe(left)">
                                      <p:cBhvr>
                                        <p:cTn id="79" dur="500"/>
                                        <p:tgtEl>
                                          <p:spTgt spid="13"/>
                                        </p:tgtEl>
                                      </p:cBhvr>
                                    </p:animEffect>
                                  </p:childTnLst>
                                </p:cTn>
                              </p:par>
                              <p:par>
                                <p:cTn id="80" presetID="12" presetClass="entr" presetSubtype="2" fill="hold" nodeType="withEffect">
                                  <p:stCondLst>
                                    <p:cond delay="0"/>
                                  </p:stCondLst>
                                  <p:childTnLst>
                                    <p:set>
                                      <p:cBhvr>
                                        <p:cTn id="81" dur="1" fill="hold">
                                          <p:stCondLst>
                                            <p:cond delay="0"/>
                                          </p:stCondLst>
                                        </p:cTn>
                                        <p:tgtEl>
                                          <p:spTgt spid="12"/>
                                        </p:tgtEl>
                                        <p:attrNameLst>
                                          <p:attrName>style.visibility</p:attrName>
                                        </p:attrNameLst>
                                      </p:cBhvr>
                                      <p:to>
                                        <p:strVal val="visible"/>
                                      </p:to>
                                    </p:set>
                                    <p:anim calcmode="lin" valueType="num">
                                      <p:cBhvr additive="base">
                                        <p:cTn id="82" dur="500"/>
                                        <p:tgtEl>
                                          <p:spTgt spid="12"/>
                                        </p:tgtEl>
                                        <p:attrNameLst>
                                          <p:attrName>ppt_x</p:attrName>
                                        </p:attrNameLst>
                                      </p:cBhvr>
                                      <p:tavLst>
                                        <p:tav tm="0">
                                          <p:val>
                                            <p:strVal val="#ppt_x+#ppt_w*1.125000"/>
                                          </p:val>
                                        </p:tav>
                                        <p:tav tm="100000">
                                          <p:val>
                                            <p:strVal val="#ppt_x"/>
                                          </p:val>
                                        </p:tav>
                                      </p:tavLst>
                                    </p:anim>
                                    <p:animEffect transition="in" filter="wipe(left)">
                                      <p:cBhvr>
                                        <p:cTn id="83" dur="500"/>
                                        <p:tgtEl>
                                          <p:spTgt spid="12"/>
                                        </p:tgtEl>
                                      </p:cBhvr>
                                    </p:animEffect>
                                  </p:childTnLst>
                                </p:cTn>
                              </p:par>
                              <p:par>
                                <p:cTn id="84" presetID="12" presetClass="entr" presetSubtype="2" fill="hold" nodeType="withEffect">
                                  <p:stCondLst>
                                    <p:cond delay="0"/>
                                  </p:stCondLst>
                                  <p:childTnLst>
                                    <p:set>
                                      <p:cBhvr>
                                        <p:cTn id="85" dur="1" fill="hold">
                                          <p:stCondLst>
                                            <p:cond delay="0"/>
                                          </p:stCondLst>
                                        </p:cTn>
                                        <p:tgtEl>
                                          <p:spTgt spid="11"/>
                                        </p:tgtEl>
                                        <p:attrNameLst>
                                          <p:attrName>style.visibility</p:attrName>
                                        </p:attrNameLst>
                                      </p:cBhvr>
                                      <p:to>
                                        <p:strVal val="visible"/>
                                      </p:to>
                                    </p:set>
                                    <p:anim calcmode="lin" valueType="num">
                                      <p:cBhvr additive="base">
                                        <p:cTn id="86" dur="500"/>
                                        <p:tgtEl>
                                          <p:spTgt spid="11"/>
                                        </p:tgtEl>
                                        <p:attrNameLst>
                                          <p:attrName>ppt_x</p:attrName>
                                        </p:attrNameLst>
                                      </p:cBhvr>
                                      <p:tavLst>
                                        <p:tav tm="0">
                                          <p:val>
                                            <p:strVal val="#ppt_x+#ppt_w*1.125000"/>
                                          </p:val>
                                        </p:tav>
                                        <p:tav tm="100000">
                                          <p:val>
                                            <p:strVal val="#ppt_x"/>
                                          </p:val>
                                        </p:tav>
                                      </p:tavLst>
                                    </p:anim>
                                    <p:animEffect transition="in" filter="wipe(left)">
                                      <p:cBhvr>
                                        <p:cTn id="87" dur="500"/>
                                        <p:tgtEl>
                                          <p:spTgt spid="11"/>
                                        </p:tgtEl>
                                      </p:cBhvr>
                                    </p:animEffect>
                                  </p:childTnLst>
                                </p:cTn>
                              </p:par>
                            </p:childTnLst>
                          </p:cTn>
                        </p:par>
                        <p:par>
                          <p:cTn id="88" fill="hold">
                            <p:stCondLst>
                              <p:cond delay="3350"/>
                            </p:stCondLst>
                            <p:childTnLst>
                              <p:par>
                                <p:cTn id="89" presetID="22" presetClass="entr" presetSubtype="8" fill="hold" grpId="0" nodeType="afterEffect">
                                  <p:stCondLst>
                                    <p:cond delay="0"/>
                                  </p:stCondLst>
                                  <p:childTnLst>
                                    <p:set>
                                      <p:cBhvr>
                                        <p:cTn id="90" dur="1" fill="hold">
                                          <p:stCondLst>
                                            <p:cond delay="0"/>
                                          </p:stCondLst>
                                        </p:cTn>
                                        <p:tgtEl>
                                          <p:spTgt spid="23"/>
                                        </p:tgtEl>
                                        <p:attrNameLst>
                                          <p:attrName>style.visibility</p:attrName>
                                        </p:attrNameLst>
                                      </p:cBhvr>
                                      <p:to>
                                        <p:strVal val="visible"/>
                                      </p:to>
                                    </p:set>
                                    <p:animEffect transition="in" filter="wipe(left)">
                                      <p:cBhvr>
                                        <p:cTn id="91" dur="500"/>
                                        <p:tgtEl>
                                          <p:spTgt spid="23"/>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24"/>
                                        </p:tgtEl>
                                        <p:attrNameLst>
                                          <p:attrName>style.visibility</p:attrName>
                                        </p:attrNameLst>
                                      </p:cBhvr>
                                      <p:to>
                                        <p:strVal val="visible"/>
                                      </p:to>
                                    </p:set>
                                    <p:animEffect transition="in" filter="wipe(left)">
                                      <p:cBhvr>
                                        <p:cTn id="94" dur="500"/>
                                        <p:tgtEl>
                                          <p:spTgt spid="24"/>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wipe(left)">
                                      <p:cBhvr>
                                        <p:cTn id="97" dur="500"/>
                                        <p:tgtEl>
                                          <p:spTgt spid="25"/>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26"/>
                                        </p:tgtEl>
                                        <p:attrNameLst>
                                          <p:attrName>style.visibility</p:attrName>
                                        </p:attrNameLst>
                                      </p:cBhvr>
                                      <p:to>
                                        <p:strVal val="visible"/>
                                      </p:to>
                                    </p:set>
                                    <p:animEffect transition="in" filter="wipe(left)">
                                      <p:cBhvr>
                                        <p:cTn id="100" dur="500"/>
                                        <p:tgtEl>
                                          <p:spTgt spid="26"/>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27"/>
                                        </p:tgtEl>
                                        <p:attrNameLst>
                                          <p:attrName>style.visibility</p:attrName>
                                        </p:attrNameLst>
                                      </p:cBhvr>
                                      <p:to>
                                        <p:strVal val="visible"/>
                                      </p:to>
                                    </p:set>
                                    <p:animEffect transition="in" filter="wipe(left)">
                                      <p:cBhvr>
                                        <p:cTn id="103" dur="500"/>
                                        <p:tgtEl>
                                          <p:spTgt spid="27"/>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28"/>
                                        </p:tgtEl>
                                        <p:attrNameLst>
                                          <p:attrName>style.visibility</p:attrName>
                                        </p:attrNameLst>
                                      </p:cBhvr>
                                      <p:to>
                                        <p:strVal val="visible"/>
                                      </p:to>
                                    </p:set>
                                    <p:animEffect transition="in" filter="wipe(left)">
                                      <p:cBhvr>
                                        <p:cTn id="10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30"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 Box 30"/>
          <p:cNvSpPr>
            <a:spLocks noChangeArrowheads="1"/>
          </p:cNvSpPr>
          <p:nvPr/>
        </p:nvSpPr>
        <p:spPr bwMode="auto">
          <a:xfrm>
            <a:off x="3895526" y="3770462"/>
            <a:ext cx="3354388" cy="37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latin typeface="微软雅黑" pitchFamily="34" charset="-122"/>
                <a:ea typeface="微软雅黑" pitchFamily="34" charset="-122"/>
                <a:sym typeface="微软雅黑" pitchFamily="34" charset="-122"/>
              </a:rPr>
              <a:t>10 </a:t>
            </a:r>
            <a:r>
              <a:rPr lang="zh-CN" altLang="en-US" sz="16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15" name="Freeform 7"/>
          <p:cNvSpPr>
            <a:spLocks noChangeArrowheads="1"/>
          </p:cNvSpPr>
          <p:nvPr/>
        </p:nvSpPr>
        <p:spPr bwMode="auto">
          <a:xfrm>
            <a:off x="939148" y="1269554"/>
            <a:ext cx="6484770" cy="4518397"/>
          </a:xfrm>
          <a:custGeom>
            <a:avLst/>
            <a:gdLst>
              <a:gd name="T0" fmla="*/ 0 w 625"/>
              <a:gd name="T1" fmla="*/ 2147483647 h 495"/>
              <a:gd name="T2" fmla="*/ 2147483647 w 625"/>
              <a:gd name="T3" fmla="*/ 2147483647 h 495"/>
              <a:gd name="T4" fmla="*/ 2147483647 w 625"/>
              <a:gd name="T5" fmla="*/ 2147483647 h 495"/>
              <a:gd name="T6" fmla="*/ 2147483647 w 625"/>
              <a:gd name="T7" fmla="*/ 2147483647 h 495"/>
              <a:gd name="T8" fmla="*/ 2147483647 w 625"/>
              <a:gd name="T9" fmla="*/ 2147483647 h 495"/>
              <a:gd name="T10" fmla="*/ 2147483647 w 625"/>
              <a:gd name="T11" fmla="*/ 2147483647 h 495"/>
              <a:gd name="T12" fmla="*/ 2147483647 w 625"/>
              <a:gd name="T13" fmla="*/ 2147483647 h 495"/>
              <a:gd name="T14" fmla="*/ 2147483647 w 625"/>
              <a:gd name="T15" fmla="*/ 2147483647 h 495"/>
              <a:gd name="T16" fmla="*/ 2147483647 w 625"/>
              <a:gd name="T17" fmla="*/ 2147483647 h 495"/>
              <a:gd name="T18" fmla="*/ 2147483647 w 625"/>
              <a:gd name="T19" fmla="*/ 2147483647 h 495"/>
              <a:gd name="T20" fmla="*/ 2147483647 w 625"/>
              <a:gd name="T21" fmla="*/ 2147483647 h 495"/>
              <a:gd name="T22" fmla="*/ 2147483647 w 625"/>
              <a:gd name="T23" fmla="*/ 2147483647 h 495"/>
              <a:gd name="T24" fmla="*/ 2147483647 w 625"/>
              <a:gd name="T25" fmla="*/ 2147483647 h 495"/>
              <a:gd name="T26" fmla="*/ 2147483647 w 625"/>
              <a:gd name="T27" fmla="*/ 2147483647 h 495"/>
              <a:gd name="T28" fmla="*/ 2147483647 w 625"/>
              <a:gd name="T29" fmla="*/ 1772890328 h 495"/>
              <a:gd name="T30" fmla="*/ 2147483647 w 625"/>
              <a:gd name="T31" fmla="*/ 1283821987 h 495"/>
              <a:gd name="T32" fmla="*/ 2147483647 w 625"/>
              <a:gd name="T33" fmla="*/ 611339336 h 495"/>
              <a:gd name="T34" fmla="*/ 2147483647 w 625"/>
              <a:gd name="T35" fmla="*/ 0 h 495"/>
              <a:gd name="T36" fmla="*/ 2147483647 w 625"/>
              <a:gd name="T37" fmla="*/ 1956296820 h 495"/>
              <a:gd name="T38" fmla="*/ 2147483647 w 625"/>
              <a:gd name="T39" fmla="*/ 2147483647 h 495"/>
              <a:gd name="T40" fmla="*/ 2147483647 w 625"/>
              <a:gd name="T41" fmla="*/ 2147483647 h 495"/>
              <a:gd name="T42" fmla="*/ 2147483647 w 625"/>
              <a:gd name="T43" fmla="*/ 2147483647 h 495"/>
              <a:gd name="T44" fmla="*/ 2147483647 w 625"/>
              <a:gd name="T45" fmla="*/ 2147483647 h 495"/>
              <a:gd name="T46" fmla="*/ 2147483647 w 625"/>
              <a:gd name="T47" fmla="*/ 2147483647 h 495"/>
              <a:gd name="T48" fmla="*/ 2147483647 w 625"/>
              <a:gd name="T49" fmla="*/ 2147483647 h 495"/>
              <a:gd name="T50" fmla="*/ 2147483647 w 625"/>
              <a:gd name="T51" fmla="*/ 2147483647 h 495"/>
              <a:gd name="T52" fmla="*/ 2147483647 w 625"/>
              <a:gd name="T53" fmla="*/ 2147483647 h 495"/>
              <a:gd name="T54" fmla="*/ 2147483647 w 625"/>
              <a:gd name="T55" fmla="*/ 2147483647 h 495"/>
              <a:gd name="T56" fmla="*/ 2147483647 w 625"/>
              <a:gd name="T57" fmla="*/ 2147483647 h 495"/>
              <a:gd name="T58" fmla="*/ 2147483647 w 625"/>
              <a:gd name="T59" fmla="*/ 2147483647 h 495"/>
              <a:gd name="T60" fmla="*/ 2147483647 w 625"/>
              <a:gd name="T61" fmla="*/ 2147483647 h 495"/>
              <a:gd name="T62" fmla="*/ 2147483647 w 625"/>
              <a:gd name="T63" fmla="*/ 2147483647 h 495"/>
              <a:gd name="T64" fmla="*/ 2147483647 w 625"/>
              <a:gd name="T65" fmla="*/ 2147483647 h 495"/>
              <a:gd name="T66" fmla="*/ 2147483647 w 625"/>
              <a:gd name="T67" fmla="*/ 2147483647 h 495"/>
              <a:gd name="T68" fmla="*/ 2147483647 w 625"/>
              <a:gd name="T69" fmla="*/ 2147483647 h 495"/>
              <a:gd name="T70" fmla="*/ 0 w 625"/>
              <a:gd name="T71" fmla="*/ 2147483647 h 495"/>
              <a:gd name="T72" fmla="*/ 0 w 625"/>
              <a:gd name="T73" fmla="*/ 2147483647 h 49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5"/>
              <a:gd name="T112" fmla="*/ 0 h 495"/>
              <a:gd name="T113" fmla="*/ 625 w 625"/>
              <a:gd name="T114" fmla="*/ 495 h 49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5" h="495">
                <a:moveTo>
                  <a:pt x="0" y="455"/>
                </a:moveTo>
                <a:lnTo>
                  <a:pt x="117" y="455"/>
                </a:lnTo>
                <a:lnTo>
                  <a:pt x="117" y="378"/>
                </a:lnTo>
                <a:lnTo>
                  <a:pt x="117" y="337"/>
                </a:lnTo>
                <a:lnTo>
                  <a:pt x="158" y="337"/>
                </a:lnTo>
                <a:lnTo>
                  <a:pt x="235" y="337"/>
                </a:lnTo>
                <a:lnTo>
                  <a:pt x="235" y="260"/>
                </a:lnTo>
                <a:lnTo>
                  <a:pt x="235" y="219"/>
                </a:lnTo>
                <a:lnTo>
                  <a:pt x="276" y="219"/>
                </a:lnTo>
                <a:lnTo>
                  <a:pt x="353" y="219"/>
                </a:lnTo>
                <a:lnTo>
                  <a:pt x="353" y="142"/>
                </a:lnTo>
                <a:lnTo>
                  <a:pt x="353" y="101"/>
                </a:lnTo>
                <a:lnTo>
                  <a:pt x="394" y="101"/>
                </a:lnTo>
                <a:lnTo>
                  <a:pt x="495" y="101"/>
                </a:lnTo>
                <a:lnTo>
                  <a:pt x="568" y="29"/>
                </a:lnTo>
                <a:lnTo>
                  <a:pt x="560" y="21"/>
                </a:lnTo>
                <a:lnTo>
                  <a:pt x="593" y="10"/>
                </a:lnTo>
                <a:lnTo>
                  <a:pt x="625" y="0"/>
                </a:lnTo>
                <a:lnTo>
                  <a:pt x="615" y="32"/>
                </a:lnTo>
                <a:lnTo>
                  <a:pt x="604" y="65"/>
                </a:lnTo>
                <a:lnTo>
                  <a:pt x="596" y="57"/>
                </a:lnTo>
                <a:lnTo>
                  <a:pt x="512" y="142"/>
                </a:lnTo>
                <a:lnTo>
                  <a:pt x="394" y="142"/>
                </a:lnTo>
                <a:lnTo>
                  <a:pt x="394" y="219"/>
                </a:lnTo>
                <a:lnTo>
                  <a:pt x="394" y="260"/>
                </a:lnTo>
                <a:lnTo>
                  <a:pt x="353" y="260"/>
                </a:lnTo>
                <a:lnTo>
                  <a:pt x="276" y="260"/>
                </a:lnTo>
                <a:lnTo>
                  <a:pt x="276" y="337"/>
                </a:lnTo>
                <a:lnTo>
                  <a:pt x="276" y="378"/>
                </a:lnTo>
                <a:lnTo>
                  <a:pt x="235" y="378"/>
                </a:lnTo>
                <a:lnTo>
                  <a:pt x="158" y="378"/>
                </a:lnTo>
                <a:lnTo>
                  <a:pt x="158" y="455"/>
                </a:lnTo>
                <a:lnTo>
                  <a:pt x="158" y="495"/>
                </a:lnTo>
                <a:lnTo>
                  <a:pt x="117" y="495"/>
                </a:lnTo>
                <a:lnTo>
                  <a:pt x="0" y="495"/>
                </a:lnTo>
                <a:lnTo>
                  <a:pt x="0" y="455"/>
                </a:lnTo>
              </a:path>
            </a:pathLst>
          </a:custGeom>
          <a:gradFill rotWithShape="1">
            <a:gsLst>
              <a:gs pos="0">
                <a:srgbClr val="0070C0"/>
              </a:gs>
              <a:gs pos="100000">
                <a:srgbClr val="00B0F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7" name="矩形 8"/>
          <p:cNvSpPr>
            <a:spLocks noChangeArrowheads="1"/>
          </p:cNvSpPr>
          <p:nvPr/>
        </p:nvSpPr>
        <p:spPr bwMode="auto">
          <a:xfrm>
            <a:off x="891261" y="4912345"/>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dirty="0" smtClean="0">
                <a:solidFill>
                  <a:schemeClr val="tx1">
                    <a:lumMod val="85000"/>
                    <a:lumOff val="15000"/>
                  </a:schemeClr>
                </a:solidFill>
                <a:latin typeface="微软雅黑" pitchFamily="34" charset="-122"/>
                <a:ea typeface="微软雅黑" pitchFamily="34" charset="-122"/>
                <a:sym typeface="微软雅黑" pitchFamily="34" charset="-122"/>
              </a:rPr>
              <a:t>2005</a:t>
            </a:r>
            <a:r>
              <a:rPr lang="zh-CN" altLang="en-US" b="1" dirty="0" smtClean="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b="1" dirty="0">
              <a:solidFill>
                <a:schemeClr val="tx1">
                  <a:lumMod val="85000"/>
                  <a:lumOff val="15000"/>
                </a:schemeClr>
              </a:solidFill>
              <a:ea typeface="微软雅黑" pitchFamily="34" charset="-122"/>
            </a:endParaRPr>
          </a:p>
        </p:txBody>
      </p:sp>
      <p:sp>
        <p:nvSpPr>
          <p:cNvPr id="20" name="矩形 9"/>
          <p:cNvSpPr>
            <a:spLocks noChangeArrowheads="1"/>
          </p:cNvSpPr>
          <p:nvPr/>
        </p:nvSpPr>
        <p:spPr bwMode="auto">
          <a:xfrm>
            <a:off x="2023318" y="3861842"/>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b="1" dirty="0" smtClean="0">
                <a:solidFill>
                  <a:schemeClr val="tx1">
                    <a:lumMod val="85000"/>
                    <a:lumOff val="15000"/>
                  </a:schemeClr>
                </a:solidFill>
                <a:latin typeface="微软雅黑" pitchFamily="34" charset="-122"/>
                <a:ea typeface="微软雅黑" pitchFamily="34" charset="-122"/>
                <a:sym typeface="微软雅黑" pitchFamily="34" charset="-122"/>
              </a:rPr>
              <a:t>2010</a:t>
            </a:r>
            <a:r>
              <a:rPr lang="zh-CN" altLang="en-US" b="1" dirty="0" smtClean="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b="1" dirty="0">
              <a:solidFill>
                <a:schemeClr val="tx1">
                  <a:lumMod val="85000"/>
                  <a:lumOff val="15000"/>
                </a:schemeClr>
              </a:solidFill>
              <a:latin typeface="微软雅黑" pitchFamily="34" charset="-122"/>
              <a:ea typeface="微软雅黑" pitchFamily="34" charset="-122"/>
              <a:sym typeface="微软雅黑" pitchFamily="34" charset="-122"/>
            </a:endParaRPr>
          </a:p>
        </p:txBody>
      </p:sp>
      <p:sp>
        <p:nvSpPr>
          <p:cNvPr id="23" name="矩形 10"/>
          <p:cNvSpPr>
            <a:spLocks noChangeArrowheads="1"/>
          </p:cNvSpPr>
          <p:nvPr/>
        </p:nvSpPr>
        <p:spPr bwMode="auto">
          <a:xfrm>
            <a:off x="3294538" y="2781722"/>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b="1" dirty="0" smtClean="0">
                <a:solidFill>
                  <a:schemeClr val="tx1">
                    <a:lumMod val="85000"/>
                    <a:lumOff val="15000"/>
                  </a:schemeClr>
                </a:solidFill>
                <a:latin typeface="微软雅黑" pitchFamily="34" charset="-122"/>
                <a:ea typeface="微软雅黑" pitchFamily="34" charset="-122"/>
                <a:sym typeface="微软雅黑" pitchFamily="34" charset="-122"/>
              </a:rPr>
              <a:t>2015</a:t>
            </a:r>
            <a:r>
              <a:rPr lang="zh-CN" altLang="en-US" b="1" dirty="0" smtClean="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b="1" dirty="0">
              <a:solidFill>
                <a:schemeClr val="tx1">
                  <a:lumMod val="85000"/>
                  <a:lumOff val="15000"/>
                </a:schemeClr>
              </a:solidFill>
            </a:endParaRPr>
          </a:p>
        </p:txBody>
      </p:sp>
      <p:sp>
        <p:nvSpPr>
          <p:cNvPr id="26" name="矩形 11"/>
          <p:cNvSpPr>
            <a:spLocks noChangeArrowheads="1"/>
          </p:cNvSpPr>
          <p:nvPr/>
        </p:nvSpPr>
        <p:spPr bwMode="auto">
          <a:xfrm>
            <a:off x="4590682" y="1671985"/>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buFont typeface="Wingdings" pitchFamily="2" charset="2"/>
              <a:buNone/>
            </a:pPr>
            <a:r>
              <a:rPr lang="en-US" altLang="zh-CN" b="1" dirty="0" smtClean="0">
                <a:solidFill>
                  <a:schemeClr val="tx1">
                    <a:lumMod val="85000"/>
                    <a:lumOff val="15000"/>
                  </a:schemeClr>
                </a:solidFill>
                <a:latin typeface="微软雅黑" pitchFamily="34" charset="-122"/>
                <a:ea typeface="微软雅黑" pitchFamily="34" charset="-122"/>
                <a:sym typeface="微软雅黑" pitchFamily="34" charset="-122"/>
              </a:rPr>
              <a:t>2020</a:t>
            </a:r>
            <a:r>
              <a:rPr lang="zh-CN" altLang="en-US" b="1" dirty="0" smtClean="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b="1" dirty="0">
              <a:solidFill>
                <a:schemeClr val="tx1">
                  <a:lumMod val="85000"/>
                  <a:lumOff val="15000"/>
                </a:schemeClr>
              </a:solidFill>
              <a:latin typeface="微软雅黑" pitchFamily="34" charset="-122"/>
              <a:ea typeface="微软雅黑" pitchFamily="34" charset="-122"/>
              <a:sym typeface="微软雅黑" pitchFamily="34" charset="-122"/>
            </a:endParaRPr>
          </a:p>
        </p:txBody>
      </p:sp>
      <p:sp>
        <p:nvSpPr>
          <p:cNvPr id="28" name="Text Box 30"/>
          <p:cNvSpPr>
            <a:spLocks noChangeArrowheads="1"/>
          </p:cNvSpPr>
          <p:nvPr/>
        </p:nvSpPr>
        <p:spPr bwMode="auto">
          <a:xfrm>
            <a:off x="5119662" y="2690341"/>
            <a:ext cx="2779713"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latin typeface="微软雅黑" pitchFamily="34" charset="-122"/>
                <a:ea typeface="微软雅黑" pitchFamily="34" charset="-122"/>
                <a:sym typeface="微软雅黑" pitchFamily="34" charset="-122"/>
              </a:rPr>
              <a:t>10 </a:t>
            </a:r>
            <a:r>
              <a:rPr lang="zh-CN" altLang="en-US" sz="16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29" name="Text Box 30"/>
          <p:cNvSpPr>
            <a:spLocks noChangeArrowheads="1"/>
          </p:cNvSpPr>
          <p:nvPr/>
        </p:nvSpPr>
        <p:spPr bwMode="auto">
          <a:xfrm>
            <a:off x="2671390" y="4844579"/>
            <a:ext cx="3352800"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latin typeface="微软雅黑" pitchFamily="34" charset="-122"/>
                <a:ea typeface="微软雅黑" pitchFamily="34" charset="-122"/>
                <a:sym typeface="微软雅黑" pitchFamily="34" charset="-122"/>
              </a:rPr>
              <a:t>10 </a:t>
            </a:r>
            <a:r>
              <a:rPr lang="zh-CN" altLang="en-US" sz="16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30" name="Text Box 30"/>
          <p:cNvSpPr>
            <a:spLocks noChangeArrowheads="1"/>
          </p:cNvSpPr>
          <p:nvPr/>
        </p:nvSpPr>
        <p:spPr bwMode="auto">
          <a:xfrm>
            <a:off x="871190" y="5858694"/>
            <a:ext cx="3352800" cy="37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a:solidFill>
                  <a:srgbClr val="000000"/>
                </a:solidFill>
                <a:latin typeface="微软雅黑" pitchFamily="34" charset="-122"/>
                <a:ea typeface="微软雅黑" pitchFamily="34" charset="-122"/>
                <a:sym typeface="微软雅黑" pitchFamily="34" charset="-122"/>
              </a:rPr>
              <a:t>10 </a:t>
            </a:r>
            <a:r>
              <a:rPr lang="zh-CN" altLang="en-US" sz="1600">
                <a:solidFill>
                  <a:srgbClr val="000000"/>
                </a:solidFill>
                <a:latin typeface="微软雅黑" pitchFamily="34" charset="-122"/>
                <a:ea typeface="微软雅黑" pitchFamily="34" charset="-122"/>
                <a:sym typeface="微软雅黑" pitchFamily="34" charset="-122"/>
              </a:rPr>
              <a:t>条成绩，点击添加文本</a:t>
            </a:r>
            <a:endParaRPr lang="zh-CN" altLang="en-US"/>
          </a:p>
        </p:txBody>
      </p:sp>
      <p:sp>
        <p:nvSpPr>
          <p:cNvPr id="31" name="矩形 30"/>
          <p:cNvSpPr/>
          <p:nvPr/>
        </p:nvSpPr>
        <p:spPr>
          <a:xfrm>
            <a:off x="8331423" y="2277598"/>
            <a:ext cx="3024336" cy="3785652"/>
          </a:xfrm>
          <a:prstGeom prst="rect">
            <a:avLst/>
          </a:prstGeom>
        </p:spPr>
        <p:txBody>
          <a:bodyPr wrap="square">
            <a:spAutoFit/>
          </a:bodyPr>
          <a:lstStyle/>
          <a:p>
            <a:pPr>
              <a:lnSpc>
                <a:spcPct val="150000"/>
              </a:lnSpc>
            </a:pPr>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600" dirty="0" smtClean="0">
                <a:solidFill>
                  <a:schemeClr val="tx1">
                    <a:lumMod val="85000"/>
                    <a:lumOff val="15000"/>
                  </a:schemeClr>
                </a:solidFill>
                <a:latin typeface="微软雅黑" pitchFamily="34" charset="-122"/>
                <a:ea typeface="微软雅黑" pitchFamily="34" charset="-122"/>
              </a:rPr>
              <a:t>在此框</a:t>
            </a:r>
            <a:r>
              <a:rPr lang="zh-CN" altLang="en-US" sz="1600" dirty="0">
                <a:solidFill>
                  <a:schemeClr val="tx1">
                    <a:lumMod val="85000"/>
                    <a:lumOff val="15000"/>
                  </a:schemeClr>
                </a:solidFill>
                <a:latin typeface="微软雅黑" pitchFamily="34" charset="-122"/>
                <a:ea typeface="微软雅黑" pitchFamily="34" charset="-122"/>
              </a:rPr>
              <a:t>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a:lnSpc>
                <a:spcPct val="150000"/>
              </a:lnSpc>
            </a:pP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16" name="文本框 2"/>
          <p:cNvSpPr txBox="1"/>
          <p:nvPr/>
        </p:nvSpPr>
        <p:spPr>
          <a:xfrm>
            <a:off x="62211" y="45418"/>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p:cBhvr>
                                        <p:cTn id="14" dur="750"/>
                                        <p:tgtEl>
                                          <p:spTgt spid="15"/>
                                        </p:tgtEl>
                                      </p:cBhvr>
                                    </p:animEffect>
                                  </p:childTnLst>
                                </p:cTn>
                              </p:par>
                            </p:childTnLst>
                          </p:cTn>
                        </p:par>
                        <p:par>
                          <p:cTn id="15" fill="hold">
                            <p:stCondLst>
                              <p:cond delay="850"/>
                            </p:stCondLst>
                            <p:childTnLst>
                              <p:par>
                                <p:cTn id="16" presetID="2" presetClass="entr" presetSubtype="2"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p:cTn id="18" dur="500" fill="hold"/>
                                        <p:tgtEl>
                                          <p:spTgt spid="28"/>
                                        </p:tgtEl>
                                        <p:attrNameLst>
                                          <p:attrName>ppt_x</p:attrName>
                                        </p:attrNameLst>
                                      </p:cBhvr>
                                      <p:tavLst>
                                        <p:tav tm="0">
                                          <p:val>
                                            <p:strVal val="1+#ppt_w/2"/>
                                          </p:val>
                                        </p:tav>
                                        <p:tav tm="100000">
                                          <p:val>
                                            <p:strVal val="#ppt_x"/>
                                          </p:val>
                                        </p:tav>
                                      </p:tavLst>
                                    </p:anim>
                                    <p:anim calcmode="lin" valueType="num">
                                      <p:cBhvr>
                                        <p:cTn id="19" dur="500" fill="hold"/>
                                        <p:tgtEl>
                                          <p:spTgt spid="28"/>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25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ppt_x</p:attrName>
                                        </p:attrNameLst>
                                      </p:cBhvr>
                                      <p:tavLst>
                                        <p:tav tm="0">
                                          <p:val>
                                            <p:strVal val="1+#ppt_w/2"/>
                                          </p:val>
                                        </p:tav>
                                        <p:tav tm="100000">
                                          <p:val>
                                            <p:strVal val="#ppt_x"/>
                                          </p:val>
                                        </p:tav>
                                      </p:tavLst>
                                    </p:anim>
                                    <p:anim calcmode="lin" valueType="num">
                                      <p:cBhvr>
                                        <p:cTn id="23" dur="500" fill="hold"/>
                                        <p:tgtEl>
                                          <p:spTgt spid="14"/>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500"/>
                                  </p:stCondLst>
                                  <p:childTnLst>
                                    <p:set>
                                      <p:cBhvr>
                                        <p:cTn id="25" dur="1" fill="hold">
                                          <p:stCondLst>
                                            <p:cond delay="0"/>
                                          </p:stCondLst>
                                        </p:cTn>
                                        <p:tgtEl>
                                          <p:spTgt spid="29"/>
                                        </p:tgtEl>
                                        <p:attrNameLst>
                                          <p:attrName>style.visibility</p:attrName>
                                        </p:attrNameLst>
                                      </p:cBhvr>
                                      <p:to>
                                        <p:strVal val="visible"/>
                                      </p:to>
                                    </p:set>
                                    <p:anim calcmode="lin" valueType="num">
                                      <p:cBhvr>
                                        <p:cTn id="26" dur="500" fill="hold"/>
                                        <p:tgtEl>
                                          <p:spTgt spid="29"/>
                                        </p:tgtEl>
                                        <p:attrNameLst>
                                          <p:attrName>ppt_x</p:attrName>
                                        </p:attrNameLst>
                                      </p:cBhvr>
                                      <p:tavLst>
                                        <p:tav tm="0">
                                          <p:val>
                                            <p:strVal val="1+#ppt_w/2"/>
                                          </p:val>
                                        </p:tav>
                                        <p:tav tm="100000">
                                          <p:val>
                                            <p:strVal val="#ppt_x"/>
                                          </p:val>
                                        </p:tav>
                                      </p:tavLst>
                                    </p:anim>
                                    <p:anim calcmode="lin" valueType="num">
                                      <p:cBhvr>
                                        <p:cTn id="27" dur="500" fill="hold"/>
                                        <p:tgtEl>
                                          <p:spTgt spid="29"/>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750"/>
                                  </p:stCondLst>
                                  <p:childTnLst>
                                    <p:set>
                                      <p:cBhvr>
                                        <p:cTn id="29" dur="1" fill="hold">
                                          <p:stCondLst>
                                            <p:cond delay="0"/>
                                          </p:stCondLst>
                                        </p:cTn>
                                        <p:tgtEl>
                                          <p:spTgt spid="30"/>
                                        </p:tgtEl>
                                        <p:attrNameLst>
                                          <p:attrName>style.visibility</p:attrName>
                                        </p:attrNameLst>
                                      </p:cBhvr>
                                      <p:to>
                                        <p:strVal val="visible"/>
                                      </p:to>
                                    </p:set>
                                    <p:anim calcmode="lin" valueType="num">
                                      <p:cBhvr>
                                        <p:cTn id="30" dur="500" fill="hold"/>
                                        <p:tgtEl>
                                          <p:spTgt spid="30"/>
                                        </p:tgtEl>
                                        <p:attrNameLst>
                                          <p:attrName>ppt_x</p:attrName>
                                        </p:attrNameLst>
                                      </p:cBhvr>
                                      <p:tavLst>
                                        <p:tav tm="0">
                                          <p:val>
                                            <p:strVal val="1+#ppt_w/2"/>
                                          </p:val>
                                        </p:tav>
                                        <p:tav tm="100000">
                                          <p:val>
                                            <p:strVal val="#ppt_x"/>
                                          </p:val>
                                        </p:tav>
                                      </p:tavLst>
                                    </p:anim>
                                    <p:anim calcmode="lin" valueType="num">
                                      <p:cBhvr>
                                        <p:cTn id="31" dur="500" fill="hold"/>
                                        <p:tgtEl>
                                          <p:spTgt spid="30"/>
                                        </p:tgtEl>
                                        <p:attrNameLst>
                                          <p:attrName>ppt_y</p:attrName>
                                        </p:attrNameLst>
                                      </p:cBhvr>
                                      <p:tavLst>
                                        <p:tav tm="0">
                                          <p:val>
                                            <p:strVal val="#ppt_y"/>
                                          </p:val>
                                        </p:tav>
                                        <p:tav tm="100000">
                                          <p:val>
                                            <p:strVal val="#ppt_y"/>
                                          </p:val>
                                        </p:tav>
                                      </p:tavLst>
                                    </p:anim>
                                  </p:childTnLst>
                                </p:cTn>
                              </p:par>
                            </p:childTnLst>
                          </p:cTn>
                        </p:par>
                        <p:par>
                          <p:cTn id="32" fill="hold">
                            <p:stCondLst>
                              <p:cond delay="1350"/>
                            </p:stCondLst>
                            <p:childTnLst>
                              <p:par>
                                <p:cTn id="33" presetID="22" presetClass="entr" presetSubtype="8"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left)">
                                      <p:cBhvr>
                                        <p:cTn id="3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utoUpdateAnimBg="0"/>
      <p:bldP spid="15" grpId="0" animBg="1"/>
      <p:bldP spid="28" grpId="0" bldLvl="0" autoUpdateAnimBg="0"/>
      <p:bldP spid="29" grpId="0" bldLvl="0" autoUpdateAnimBg="0"/>
      <p:bldP spid="30" grpId="0" bldLvl="0" autoUpdateAnimBg="0"/>
      <p:bldP spid="31" grpId="0"/>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1" name="箭头3"/>
          <p:cNvSpPr/>
          <p:nvPr/>
        </p:nvSpPr>
        <p:spPr bwMode="gray">
          <a:xfrm flipV="1">
            <a:off x="2521678" y="3501801"/>
            <a:ext cx="1609352"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212" name="箭头2"/>
          <p:cNvSpPr/>
          <p:nvPr/>
        </p:nvSpPr>
        <p:spPr bwMode="gray">
          <a:xfrm rot="16200000">
            <a:off x="2945991" y="2810469"/>
            <a:ext cx="477838" cy="1912938"/>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75000"/>
            </a:schemeClr>
          </a:solidFill>
          <a:ln>
            <a:noFill/>
          </a:ln>
          <a:effec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213" name="箭头1"/>
          <p:cNvSpPr/>
          <p:nvPr/>
        </p:nvSpPr>
        <p:spPr bwMode="gray">
          <a:xfrm>
            <a:off x="2511328" y="2057424"/>
            <a:ext cx="1609352"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214" name="文本1"/>
          <p:cNvSpPr>
            <a:spLocks noChangeArrowheads="1"/>
          </p:cNvSpPr>
          <p:nvPr/>
        </p:nvSpPr>
        <p:spPr bwMode="gray">
          <a:xfrm>
            <a:off x="6891103" y="1701601"/>
            <a:ext cx="3381201" cy="1155600"/>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smtClean="0">
                <a:solidFill>
                  <a:srgbClr val="4D4D4D"/>
                </a:solidFill>
                <a:latin typeface="微软雅黑" pitchFamily="34" charset="-122"/>
                <a:ea typeface="微软雅黑" pitchFamily="34" charset="-122"/>
              </a:rPr>
              <a:t>    点击添加文字，点击添加文字</a:t>
            </a:r>
            <a:endParaRPr kumimoji="0" lang="zh-CN" altLang="zh-CN" sz="1600" i="0" u="none" strike="noStrike" kern="120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215" name="标题1"/>
          <p:cNvSpPr>
            <a:spLocks noChangeArrowheads="1"/>
          </p:cNvSpPr>
          <p:nvPr/>
        </p:nvSpPr>
        <p:spPr bwMode="gray">
          <a:xfrm>
            <a:off x="4231866" y="1701601"/>
            <a:ext cx="2659237" cy="1155600"/>
          </a:xfrm>
          <a:prstGeom prst="roundRect">
            <a:avLst>
              <a:gd name="adj" fmla="val 11921"/>
            </a:avLst>
          </a:prstGeom>
          <a:solidFill>
            <a:srgbClr val="005DA2"/>
          </a:soli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kumimoji="0" lang="zh-CN" altLang="en-US" sz="1600" b="1" i="0" u="none" strike="noStrike" kern="120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rPr>
              <a:t>          点击添加文本</a:t>
            </a:r>
            <a:endParaRPr kumimoji="0" lang="zh-CN" altLang="zh-CN" sz="1600"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216" name="文本2"/>
          <p:cNvSpPr>
            <a:spLocks noChangeArrowheads="1"/>
          </p:cNvSpPr>
          <p:nvPr/>
        </p:nvSpPr>
        <p:spPr bwMode="gray">
          <a:xfrm>
            <a:off x="6891103" y="3138289"/>
            <a:ext cx="3381201" cy="1155600"/>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endParaRPr lang="en-US" altLang="zh-CN" sz="1600" dirty="0" smtClean="0">
              <a:solidFill>
                <a:srgbClr val="4D4D4D"/>
              </a:solidFill>
              <a:latin typeface="微软雅黑" pitchFamily="34" charset="-122"/>
              <a:ea typeface="微软雅黑" pitchFamily="34" charset="-122"/>
            </a:endParaRPr>
          </a:p>
          <a:p>
            <a:pPr fontAlgn="base">
              <a:lnSpc>
                <a:spcPct val="120000"/>
              </a:lnSpc>
              <a:spcBef>
                <a:spcPct val="0"/>
              </a:spcBef>
              <a:spcAft>
                <a:spcPct val="0"/>
              </a:spcAft>
              <a:defRPr/>
            </a:pPr>
            <a:r>
              <a:rPr lang="en-US" altLang="zh-CN" sz="1600" dirty="0">
                <a:solidFill>
                  <a:srgbClr val="4D4D4D"/>
                </a:solidFill>
                <a:latin typeface="微软雅黑" pitchFamily="34" charset="-122"/>
                <a:ea typeface="微软雅黑" pitchFamily="34" charset="-122"/>
              </a:rPr>
              <a:t> </a:t>
            </a:r>
            <a:r>
              <a:rPr lang="en-US" altLang="zh-CN" sz="1600" dirty="0" smtClean="0">
                <a:solidFill>
                  <a:srgbClr val="4D4D4D"/>
                </a:solidFill>
                <a:latin typeface="微软雅黑" pitchFamily="34" charset="-122"/>
                <a:ea typeface="微软雅黑" pitchFamily="34" charset="-122"/>
              </a:rPr>
              <a:t>   </a:t>
            </a:r>
            <a:r>
              <a:rPr lang="zh-CN" altLang="en-US" sz="1600" dirty="0" smtClean="0">
                <a:solidFill>
                  <a:srgbClr val="4D4D4D"/>
                </a:solidFill>
                <a:latin typeface="微软雅黑" pitchFamily="34" charset="-122"/>
                <a:ea typeface="微软雅黑" pitchFamily="34" charset="-122"/>
              </a:rPr>
              <a:t>点击</a:t>
            </a:r>
            <a:r>
              <a:rPr lang="zh-CN" altLang="en-US" sz="1600" dirty="0">
                <a:solidFill>
                  <a:srgbClr val="4D4D4D"/>
                </a:solidFill>
                <a:latin typeface="微软雅黑" pitchFamily="34" charset="-122"/>
                <a:ea typeface="微软雅黑" pitchFamily="34" charset="-122"/>
              </a:rPr>
              <a:t>添加文字，点击添加文字</a:t>
            </a:r>
            <a:endParaRPr lang="zh-CN" altLang="zh-CN" sz="1600" dirty="0">
              <a:solidFill>
                <a:srgbClr val="4D4D4D"/>
              </a:solidFill>
              <a:latin typeface="微软雅黑" pitchFamily="34" charset="-122"/>
              <a:ea typeface="微软雅黑" pitchFamily="34" charset="-122"/>
            </a:endParaRPr>
          </a:p>
          <a:p>
            <a:pPr lvl="0" fontAlgn="base">
              <a:lnSpc>
                <a:spcPct val="120000"/>
              </a:lnSpc>
              <a:spcBef>
                <a:spcPct val="0"/>
              </a:spcBef>
              <a:spcAft>
                <a:spcPct val="0"/>
              </a:spcAft>
              <a:defRPr/>
            </a:pPr>
            <a:endParaRPr kumimoji="0" lang="zh-CN" altLang="zh-CN" sz="1600" i="0" u="none" strike="noStrike" kern="120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217" name="标题2"/>
          <p:cNvSpPr>
            <a:spLocks noChangeArrowheads="1"/>
          </p:cNvSpPr>
          <p:nvPr/>
        </p:nvSpPr>
        <p:spPr bwMode="gray">
          <a:xfrm>
            <a:off x="4244566" y="3138289"/>
            <a:ext cx="2646537" cy="1155600"/>
          </a:xfrm>
          <a:prstGeom prst="roundRect">
            <a:avLst>
              <a:gd name="adj" fmla="val 11921"/>
            </a:avLst>
          </a:prstGeom>
          <a:solidFill>
            <a:srgbClr val="005DA2"/>
          </a:soli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kumimoji="0" lang="zh-CN" altLang="en-US" sz="1600" b="1" i="0" u="none" strike="noStrike" kern="120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rPr>
              <a:t>点击添加文本</a:t>
            </a:r>
            <a:endParaRPr kumimoji="0" lang="zh-CN" altLang="zh-CN" sz="1600"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218" name="文本3"/>
          <p:cNvSpPr>
            <a:spLocks noChangeArrowheads="1"/>
          </p:cNvSpPr>
          <p:nvPr/>
        </p:nvSpPr>
        <p:spPr bwMode="ltGray">
          <a:xfrm>
            <a:off x="6891103" y="4589016"/>
            <a:ext cx="3384376" cy="1145034"/>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smtClean="0">
                <a:solidFill>
                  <a:srgbClr val="4D4D4D"/>
                </a:solidFill>
                <a:latin typeface="微软雅黑" pitchFamily="34" charset="-122"/>
                <a:ea typeface="微软雅黑" pitchFamily="34" charset="-122"/>
              </a:rPr>
              <a:t>    点击</a:t>
            </a:r>
            <a:r>
              <a:rPr lang="zh-CN" altLang="en-US" sz="1600" dirty="0">
                <a:solidFill>
                  <a:srgbClr val="4D4D4D"/>
                </a:solidFill>
                <a:latin typeface="微软雅黑" pitchFamily="34" charset="-122"/>
                <a:ea typeface="微软雅黑" pitchFamily="34" charset="-122"/>
              </a:rPr>
              <a:t>添加文字，点击添加文字</a:t>
            </a:r>
            <a:endParaRPr lang="zh-CN" altLang="zh-CN" sz="1600" dirty="0">
              <a:solidFill>
                <a:srgbClr val="4D4D4D"/>
              </a:solidFill>
              <a:latin typeface="微软雅黑" pitchFamily="34" charset="-122"/>
              <a:ea typeface="微软雅黑" pitchFamily="34" charset="-122"/>
            </a:endParaRPr>
          </a:p>
        </p:txBody>
      </p:sp>
      <p:sp>
        <p:nvSpPr>
          <p:cNvPr id="219" name="标题3"/>
          <p:cNvSpPr>
            <a:spLocks noChangeArrowheads="1"/>
          </p:cNvSpPr>
          <p:nvPr/>
        </p:nvSpPr>
        <p:spPr bwMode="gray">
          <a:xfrm>
            <a:off x="4225516" y="4579490"/>
            <a:ext cx="2665587" cy="1154559"/>
          </a:xfrm>
          <a:prstGeom prst="roundRect">
            <a:avLst>
              <a:gd name="adj" fmla="val 11921"/>
            </a:avLst>
          </a:prstGeom>
          <a:solidFill>
            <a:srgbClr val="005DA2"/>
          </a:soli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kumimoji="0" lang="zh-CN" altLang="en-US" sz="1600" b="1" i="0" u="none" strike="noStrike" kern="120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rPr>
              <a:t>点击添加文本</a:t>
            </a:r>
            <a:endParaRPr kumimoji="0" lang="zh-CN" altLang="zh-CN" sz="1600"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220" name="Oval 19"/>
          <p:cNvSpPr>
            <a:spLocks noChangeArrowheads="1"/>
          </p:cNvSpPr>
          <p:nvPr/>
        </p:nvSpPr>
        <p:spPr bwMode="auto">
          <a:xfrm>
            <a:off x="1994719" y="2997905"/>
            <a:ext cx="1440000" cy="1440000"/>
          </a:xfrm>
          <a:prstGeom prst="roundRect">
            <a:avLst/>
          </a:prstGeom>
          <a:solidFill>
            <a:srgbClr val="005DA2"/>
          </a:solidFill>
          <a:ln w="3175" cap="flat" cmpd="sng" algn="ctr">
            <a:solidFill>
              <a:srgbClr val="D7D7D7"/>
            </a:solidFill>
            <a:prstDash val="solid"/>
          </a:ln>
          <a:effectLst>
            <a:outerShdw blurRad="50800" dist="38100" dir="2700000" algn="tl" rotWithShape="0">
              <a:prstClr val="black">
                <a:alpha val="40000"/>
              </a:prstClr>
            </a:outerShdw>
          </a:effectLst>
        </p:spPr>
        <p:txBody>
          <a:bodyPr lIns="126000" rIns="126000" bIns="180000" anchor="ctr"/>
          <a:lstStyle/>
          <a:p>
            <a:pPr algn="ctr">
              <a:lnSpc>
                <a:spcPct val="120000"/>
              </a:lnSpc>
            </a:pPr>
            <a:r>
              <a:rPr lang="zh-CN" altLang="en-US" sz="2000" b="1" kern="0" dirty="0" smtClean="0">
                <a:solidFill>
                  <a:srgbClr val="F9F9F9"/>
                </a:solidFill>
                <a:latin typeface="微软雅黑" pitchFamily="34" charset="-122"/>
                <a:ea typeface="微软雅黑" pitchFamily="34" charset="-122"/>
              </a:rPr>
              <a:t>添加内容</a:t>
            </a:r>
            <a:endParaRPr lang="zh-CN" altLang="en-US" sz="2000" b="1" kern="0" dirty="0">
              <a:solidFill>
                <a:srgbClr val="F9F9F9"/>
              </a:solidFill>
              <a:latin typeface="微软雅黑" pitchFamily="34" charset="-122"/>
              <a:ea typeface="微软雅黑" pitchFamily="34" charset="-122"/>
            </a:endParaRPr>
          </a:p>
        </p:txBody>
      </p:sp>
      <p:sp>
        <p:nvSpPr>
          <p:cNvPr id="14" name="文本框 2"/>
          <p:cNvSpPr txBox="1"/>
          <p:nvPr/>
        </p:nvSpPr>
        <p:spPr>
          <a:xfrm>
            <a:off x="62211" y="45418"/>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par>
                          <p:cTn id="12" fill="hold">
                            <p:stCondLst>
                              <p:cond delay="850"/>
                            </p:stCondLst>
                            <p:childTnLst>
                              <p:par>
                                <p:cTn id="13" presetID="21" presetClass="entr" presetSubtype="1" fill="hold" grpId="0" nodeType="afterEffect">
                                  <p:stCondLst>
                                    <p:cond delay="0"/>
                                  </p:stCondLst>
                                  <p:childTnLst>
                                    <p:set>
                                      <p:cBhvr>
                                        <p:cTn id="14" dur="1" fill="hold">
                                          <p:stCondLst>
                                            <p:cond delay="0"/>
                                          </p:stCondLst>
                                        </p:cTn>
                                        <p:tgtEl>
                                          <p:spTgt spid="220"/>
                                        </p:tgtEl>
                                        <p:attrNameLst>
                                          <p:attrName>style.visibility</p:attrName>
                                        </p:attrNameLst>
                                      </p:cBhvr>
                                      <p:to>
                                        <p:strVal val="visible"/>
                                      </p:to>
                                    </p:set>
                                    <p:animEffect transition="in" filter="wheel(1)">
                                      <p:cBhvr>
                                        <p:cTn id="15" dur="500"/>
                                        <p:tgtEl>
                                          <p:spTgt spid="220"/>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213"/>
                                        </p:tgtEl>
                                        <p:attrNameLst>
                                          <p:attrName>style.visibility</p:attrName>
                                        </p:attrNameLst>
                                      </p:cBhvr>
                                      <p:to>
                                        <p:strVal val="visible"/>
                                      </p:to>
                                    </p:set>
                                    <p:animEffect transition="in" filter="wipe(left)">
                                      <p:cBhvr>
                                        <p:cTn id="19" dur="500"/>
                                        <p:tgtEl>
                                          <p:spTgt spid="213"/>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215"/>
                                        </p:tgtEl>
                                        <p:attrNameLst>
                                          <p:attrName>style.visibility</p:attrName>
                                        </p:attrNameLst>
                                      </p:cBhvr>
                                      <p:to>
                                        <p:strVal val="visible"/>
                                      </p:to>
                                    </p:set>
                                    <p:animEffect transition="in" filter="wipe(left)">
                                      <p:cBhvr>
                                        <p:cTn id="23" dur="500"/>
                                        <p:tgtEl>
                                          <p:spTgt spid="215"/>
                                        </p:tgtEl>
                                      </p:cBhvr>
                                    </p:animEffect>
                                  </p:childTnLst>
                                </p:cTn>
                              </p:par>
                            </p:childTnLst>
                          </p:cTn>
                        </p:par>
                        <p:par>
                          <p:cTn id="24" fill="hold">
                            <p:stCondLst>
                              <p:cond delay="2350"/>
                            </p:stCondLst>
                            <p:childTnLst>
                              <p:par>
                                <p:cTn id="25" presetID="22" presetClass="entr" presetSubtype="8" fill="hold" grpId="0" nodeType="afterEffect">
                                  <p:stCondLst>
                                    <p:cond delay="0"/>
                                  </p:stCondLst>
                                  <p:childTnLst>
                                    <p:set>
                                      <p:cBhvr>
                                        <p:cTn id="26" dur="1" fill="hold">
                                          <p:stCondLst>
                                            <p:cond delay="0"/>
                                          </p:stCondLst>
                                        </p:cTn>
                                        <p:tgtEl>
                                          <p:spTgt spid="214"/>
                                        </p:tgtEl>
                                        <p:attrNameLst>
                                          <p:attrName>style.visibility</p:attrName>
                                        </p:attrNameLst>
                                      </p:cBhvr>
                                      <p:to>
                                        <p:strVal val="visible"/>
                                      </p:to>
                                    </p:set>
                                    <p:animEffect transition="in" filter="wipe(left)">
                                      <p:cBhvr>
                                        <p:cTn id="27" dur="500"/>
                                        <p:tgtEl>
                                          <p:spTgt spid="214"/>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12"/>
                                        </p:tgtEl>
                                        <p:attrNameLst>
                                          <p:attrName>style.visibility</p:attrName>
                                        </p:attrNameLst>
                                      </p:cBhvr>
                                      <p:to>
                                        <p:strVal val="visible"/>
                                      </p:to>
                                    </p:set>
                                    <p:animEffect transition="in" filter="wipe(left)">
                                      <p:cBhvr>
                                        <p:cTn id="30" dur="500"/>
                                        <p:tgtEl>
                                          <p:spTgt spid="212"/>
                                        </p:tgtEl>
                                      </p:cBhvr>
                                    </p:animEffect>
                                  </p:childTnLst>
                                </p:cTn>
                              </p:par>
                            </p:childTnLst>
                          </p:cTn>
                        </p:par>
                        <p:par>
                          <p:cTn id="31" fill="hold">
                            <p:stCondLst>
                              <p:cond delay="2850"/>
                            </p:stCondLst>
                            <p:childTnLst>
                              <p:par>
                                <p:cTn id="32" presetID="22" presetClass="entr" presetSubtype="8" fill="hold" grpId="0" nodeType="afterEffect">
                                  <p:stCondLst>
                                    <p:cond delay="0"/>
                                  </p:stCondLst>
                                  <p:childTnLst>
                                    <p:set>
                                      <p:cBhvr>
                                        <p:cTn id="33" dur="1" fill="hold">
                                          <p:stCondLst>
                                            <p:cond delay="0"/>
                                          </p:stCondLst>
                                        </p:cTn>
                                        <p:tgtEl>
                                          <p:spTgt spid="217"/>
                                        </p:tgtEl>
                                        <p:attrNameLst>
                                          <p:attrName>style.visibility</p:attrName>
                                        </p:attrNameLst>
                                      </p:cBhvr>
                                      <p:to>
                                        <p:strVal val="visible"/>
                                      </p:to>
                                    </p:set>
                                    <p:animEffect transition="in" filter="wipe(left)">
                                      <p:cBhvr>
                                        <p:cTn id="34" dur="500"/>
                                        <p:tgtEl>
                                          <p:spTgt spid="217"/>
                                        </p:tgtEl>
                                      </p:cBhvr>
                                    </p:animEffect>
                                  </p:childTnLst>
                                </p:cTn>
                              </p:par>
                            </p:childTnLst>
                          </p:cTn>
                        </p:par>
                        <p:par>
                          <p:cTn id="35" fill="hold">
                            <p:stCondLst>
                              <p:cond delay="3350"/>
                            </p:stCondLst>
                            <p:childTnLst>
                              <p:par>
                                <p:cTn id="36" presetID="22" presetClass="entr" presetSubtype="8" fill="hold" grpId="0" nodeType="afterEffect">
                                  <p:stCondLst>
                                    <p:cond delay="0"/>
                                  </p:stCondLst>
                                  <p:childTnLst>
                                    <p:set>
                                      <p:cBhvr>
                                        <p:cTn id="37" dur="1" fill="hold">
                                          <p:stCondLst>
                                            <p:cond delay="0"/>
                                          </p:stCondLst>
                                        </p:cTn>
                                        <p:tgtEl>
                                          <p:spTgt spid="216"/>
                                        </p:tgtEl>
                                        <p:attrNameLst>
                                          <p:attrName>style.visibility</p:attrName>
                                        </p:attrNameLst>
                                      </p:cBhvr>
                                      <p:to>
                                        <p:strVal val="visible"/>
                                      </p:to>
                                    </p:set>
                                    <p:animEffect transition="in" filter="wipe(left)">
                                      <p:cBhvr>
                                        <p:cTn id="38" dur="500"/>
                                        <p:tgtEl>
                                          <p:spTgt spid="21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11"/>
                                        </p:tgtEl>
                                        <p:attrNameLst>
                                          <p:attrName>style.visibility</p:attrName>
                                        </p:attrNameLst>
                                      </p:cBhvr>
                                      <p:to>
                                        <p:strVal val="visible"/>
                                      </p:to>
                                    </p:set>
                                    <p:animEffect transition="in" filter="wipe(left)">
                                      <p:cBhvr>
                                        <p:cTn id="41" dur="500"/>
                                        <p:tgtEl>
                                          <p:spTgt spid="211"/>
                                        </p:tgtEl>
                                      </p:cBhvr>
                                    </p:animEffect>
                                  </p:childTnLst>
                                </p:cTn>
                              </p:par>
                            </p:childTnLst>
                          </p:cTn>
                        </p:par>
                        <p:par>
                          <p:cTn id="42" fill="hold">
                            <p:stCondLst>
                              <p:cond delay="3850"/>
                            </p:stCondLst>
                            <p:childTnLst>
                              <p:par>
                                <p:cTn id="43" presetID="22" presetClass="entr" presetSubtype="8" fill="hold" grpId="0" nodeType="afterEffect">
                                  <p:stCondLst>
                                    <p:cond delay="0"/>
                                  </p:stCondLst>
                                  <p:childTnLst>
                                    <p:set>
                                      <p:cBhvr>
                                        <p:cTn id="44" dur="1" fill="hold">
                                          <p:stCondLst>
                                            <p:cond delay="0"/>
                                          </p:stCondLst>
                                        </p:cTn>
                                        <p:tgtEl>
                                          <p:spTgt spid="219"/>
                                        </p:tgtEl>
                                        <p:attrNameLst>
                                          <p:attrName>style.visibility</p:attrName>
                                        </p:attrNameLst>
                                      </p:cBhvr>
                                      <p:to>
                                        <p:strVal val="visible"/>
                                      </p:to>
                                    </p:set>
                                    <p:animEffect transition="in" filter="wipe(left)">
                                      <p:cBhvr>
                                        <p:cTn id="45" dur="500"/>
                                        <p:tgtEl>
                                          <p:spTgt spid="219"/>
                                        </p:tgtEl>
                                      </p:cBhvr>
                                    </p:animEffect>
                                  </p:childTnLst>
                                </p:cTn>
                              </p:par>
                            </p:childTnLst>
                          </p:cTn>
                        </p:par>
                        <p:par>
                          <p:cTn id="46" fill="hold">
                            <p:stCondLst>
                              <p:cond delay="4350"/>
                            </p:stCondLst>
                            <p:childTnLst>
                              <p:par>
                                <p:cTn id="47" presetID="22" presetClass="entr" presetSubtype="8" fill="hold" grpId="0" nodeType="afterEffect">
                                  <p:stCondLst>
                                    <p:cond delay="0"/>
                                  </p:stCondLst>
                                  <p:childTnLst>
                                    <p:set>
                                      <p:cBhvr>
                                        <p:cTn id="48" dur="1" fill="hold">
                                          <p:stCondLst>
                                            <p:cond delay="0"/>
                                          </p:stCondLst>
                                        </p:cTn>
                                        <p:tgtEl>
                                          <p:spTgt spid="218"/>
                                        </p:tgtEl>
                                        <p:attrNameLst>
                                          <p:attrName>style.visibility</p:attrName>
                                        </p:attrNameLst>
                                      </p:cBhvr>
                                      <p:to>
                                        <p:strVal val="visible"/>
                                      </p:to>
                                    </p:set>
                                    <p:animEffect transition="in" filter="wipe(left)">
                                      <p:cBhvr>
                                        <p:cTn id="49" dur="500"/>
                                        <p:tgtEl>
                                          <p:spTgt spid="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 grpId="0" animBg="1"/>
      <p:bldP spid="212" grpId="0" animBg="1"/>
      <p:bldP spid="213" grpId="0" animBg="1"/>
      <p:bldP spid="214" grpId="0" animBg="1"/>
      <p:bldP spid="215" grpId="0" animBg="1"/>
      <p:bldP spid="216" grpId="0" animBg="1"/>
      <p:bldP spid="217" grpId="0" animBg="1"/>
      <p:bldP spid="218" grpId="0" animBg="1"/>
      <p:bldP spid="219" grpId="0" animBg="1"/>
      <p:bldP spid="220" grpId="0" animBg="1"/>
      <p:bldP spid="14"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右箭头 3"/>
          <p:cNvSpPr>
            <a:spLocks noChangeArrowheads="1"/>
          </p:cNvSpPr>
          <p:nvPr/>
        </p:nvSpPr>
        <p:spPr bwMode="auto">
          <a:xfrm>
            <a:off x="3566341" y="2094571"/>
            <a:ext cx="4747259" cy="526115"/>
          </a:xfrm>
          <a:prstGeom prst="rightArrow">
            <a:avLst>
              <a:gd name="adj1" fmla="val 50000"/>
              <a:gd name="adj2" fmla="val 50092"/>
            </a:avLst>
          </a:prstGeom>
          <a:solidFill>
            <a:srgbClr val="005DA2"/>
          </a:solidFill>
          <a:ln>
            <a:noFill/>
          </a:ln>
          <a:effectLst>
            <a:outerShdw dist="38100" algn="l" rotWithShape="0">
              <a:srgbClr val="000000">
                <a:alpha val="39999"/>
              </a:srgbClr>
            </a:outerShdw>
          </a:effec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itchFamily="34" charset="-122"/>
              <a:ea typeface="微软雅黑" pitchFamily="34" charset="-122"/>
            </a:endParaRPr>
          </a:p>
        </p:txBody>
      </p:sp>
      <p:sp>
        <p:nvSpPr>
          <p:cNvPr id="5" name="右箭头 4"/>
          <p:cNvSpPr>
            <a:spLocks noChangeArrowheads="1"/>
          </p:cNvSpPr>
          <p:nvPr/>
        </p:nvSpPr>
        <p:spPr bwMode="auto">
          <a:xfrm flipH="1">
            <a:off x="3741426" y="2883741"/>
            <a:ext cx="4915696" cy="523867"/>
          </a:xfrm>
          <a:prstGeom prst="rightArrow">
            <a:avLst>
              <a:gd name="adj1" fmla="val 50000"/>
              <a:gd name="adj2" fmla="val 50064"/>
            </a:avLst>
          </a:prstGeom>
          <a:solidFill>
            <a:srgbClr val="005DA2"/>
          </a:solidFill>
          <a:ln>
            <a:noFill/>
          </a:ln>
          <a:effectLst>
            <a:outerShdw dist="38100" algn="l" rotWithShape="0">
              <a:srgbClr val="000000">
                <a:alpha val="39999"/>
              </a:srgbClr>
            </a:outerShdw>
          </a:effec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itchFamily="34" charset="-122"/>
              <a:ea typeface="微软雅黑" pitchFamily="34" charset="-122"/>
            </a:endParaRPr>
          </a:p>
        </p:txBody>
      </p:sp>
      <p:sp>
        <p:nvSpPr>
          <p:cNvPr id="6" name="椭圆 5"/>
          <p:cNvSpPr>
            <a:spLocks noChangeArrowheads="1"/>
          </p:cNvSpPr>
          <p:nvPr/>
        </p:nvSpPr>
        <p:spPr bwMode="auto">
          <a:xfrm>
            <a:off x="1239250" y="1438053"/>
            <a:ext cx="2502175" cy="2538389"/>
          </a:xfrm>
          <a:prstGeom prst="ellipse">
            <a:avLst/>
          </a:prstGeom>
          <a:solidFill>
            <a:srgbClr val="005DA2"/>
          </a:solidFill>
          <a:ln>
            <a:noFill/>
          </a:ln>
          <a:effectLst>
            <a:outerShdw dist="38100" algn="l" rotWithShape="0">
              <a:srgbClr val="000000">
                <a:alpha val="39999"/>
              </a:srgbClr>
            </a:outerShdw>
          </a:effectLst>
        </p:spPr>
        <p:txBody>
          <a:bodyPr lIns="128296" tIns="64146" rIns="128296" bIns="64146" anchor="ctr"/>
          <a:lstStyle/>
          <a:p>
            <a:pPr>
              <a:lnSpc>
                <a:spcPct val="120000"/>
              </a:lnSpc>
              <a:defRPr/>
            </a:pPr>
            <a:r>
              <a:rPr lang="zh-CN" altLang="en-US" sz="2500" kern="0" dirty="0">
                <a:solidFill>
                  <a:srgbClr val="FFFFFF"/>
                </a:solidFill>
                <a:latin typeface="微软雅黑" pitchFamily="34" charset="-122"/>
                <a:ea typeface="微软雅黑" pitchFamily="34" charset="-122"/>
              </a:rPr>
              <a:t>  </a:t>
            </a:r>
            <a:r>
              <a:rPr lang="zh-CN" altLang="en-US" sz="2500" kern="0" dirty="0" smtClean="0">
                <a:solidFill>
                  <a:srgbClr val="FFFFFF"/>
                </a:solidFill>
                <a:latin typeface="微软雅黑" pitchFamily="34" charset="-122"/>
                <a:ea typeface="微软雅黑" pitchFamily="34" charset="-122"/>
              </a:rPr>
              <a:t>添加内容</a:t>
            </a:r>
            <a:endParaRPr lang="zh-CN" altLang="en-US" sz="2500" kern="0" dirty="0">
              <a:solidFill>
                <a:srgbClr val="FFFFFF"/>
              </a:solidFill>
              <a:latin typeface="微软雅黑" pitchFamily="34" charset="-122"/>
              <a:ea typeface="微软雅黑" pitchFamily="34" charset="-122"/>
            </a:endParaRPr>
          </a:p>
        </p:txBody>
      </p:sp>
      <p:sp>
        <p:nvSpPr>
          <p:cNvPr id="7" name="椭圆 6"/>
          <p:cNvSpPr>
            <a:spLocks noChangeArrowheads="1"/>
          </p:cNvSpPr>
          <p:nvPr/>
        </p:nvSpPr>
        <p:spPr bwMode="auto">
          <a:xfrm>
            <a:off x="8397819" y="1438053"/>
            <a:ext cx="2504390" cy="2538389"/>
          </a:xfrm>
          <a:prstGeom prst="ellipse">
            <a:avLst/>
          </a:prstGeom>
          <a:solidFill>
            <a:srgbClr val="005DA2"/>
          </a:solidFill>
          <a:ln>
            <a:noFill/>
          </a:ln>
          <a:effectLst>
            <a:outerShdw dist="38100" algn="l" rotWithShape="0">
              <a:srgbClr val="000000">
                <a:alpha val="39999"/>
              </a:srgbClr>
            </a:outerShdw>
          </a:effectLst>
        </p:spPr>
        <p:txBody>
          <a:bodyPr lIns="128296" tIns="64146" rIns="128296" bIns="64146" anchor="ctr"/>
          <a:lstStyle/>
          <a:p>
            <a:pPr>
              <a:lnSpc>
                <a:spcPct val="120000"/>
              </a:lnSpc>
              <a:defRPr/>
            </a:pPr>
            <a:r>
              <a:rPr lang="zh-CN" altLang="en-US" sz="2500" kern="0" dirty="0">
                <a:solidFill>
                  <a:srgbClr val="FFFFFF"/>
                </a:solidFill>
                <a:latin typeface="微软雅黑" pitchFamily="34" charset="-122"/>
                <a:ea typeface="微软雅黑" pitchFamily="34" charset="-122"/>
              </a:rPr>
              <a:t>  </a:t>
            </a:r>
            <a:r>
              <a:rPr lang="zh-CN" altLang="en-US" sz="2500" kern="0" dirty="0" smtClean="0">
                <a:solidFill>
                  <a:srgbClr val="FFFFFF"/>
                </a:solidFill>
                <a:latin typeface="微软雅黑" pitchFamily="34" charset="-122"/>
                <a:ea typeface="微软雅黑" pitchFamily="34" charset="-122"/>
              </a:rPr>
              <a:t>添加内容</a:t>
            </a:r>
            <a:endParaRPr lang="zh-CN" altLang="en-US" sz="2500" kern="0" dirty="0">
              <a:solidFill>
                <a:srgbClr val="FFFFFF"/>
              </a:solidFill>
              <a:latin typeface="微软雅黑" pitchFamily="34" charset="-122"/>
              <a:ea typeface="微软雅黑" pitchFamily="34" charset="-122"/>
            </a:endParaRPr>
          </a:p>
        </p:txBody>
      </p:sp>
      <p:sp>
        <p:nvSpPr>
          <p:cNvPr id="8" name="矩形 7"/>
          <p:cNvSpPr/>
          <p:nvPr/>
        </p:nvSpPr>
        <p:spPr>
          <a:xfrm>
            <a:off x="4904971" y="1921448"/>
            <a:ext cx="1983566" cy="1661533"/>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lIns="128296" tIns="64146" rIns="128296" bIns="64146" anchor="ctr"/>
          <a:lstStyle/>
          <a:p>
            <a:pPr>
              <a:lnSpc>
                <a:spcPct val="120000"/>
              </a:lnSpc>
              <a:defRPr/>
            </a:pPr>
            <a:r>
              <a:rPr lang="zh-CN" altLang="en-US" kern="0" dirty="0">
                <a:solidFill>
                  <a:srgbClr val="414455"/>
                </a:solidFill>
                <a:latin typeface="微软雅黑" pitchFamily="34" charset="-122"/>
                <a:ea typeface="微软雅黑" pitchFamily="34" charset="-122"/>
              </a:rPr>
              <a:t>   </a:t>
            </a:r>
            <a:r>
              <a:rPr lang="zh-CN" altLang="en-US" kern="0" dirty="0" smtClean="0">
                <a:solidFill>
                  <a:srgbClr val="414455"/>
                </a:solidFill>
                <a:latin typeface="微软雅黑" pitchFamily="34" charset="-122"/>
                <a:ea typeface="微软雅黑" pitchFamily="34" charset="-122"/>
              </a:rPr>
              <a:t>添加内容</a:t>
            </a:r>
            <a:endParaRPr lang="zh-CN" altLang="en-US" kern="0" dirty="0">
              <a:solidFill>
                <a:srgbClr val="414455"/>
              </a:solidFill>
              <a:latin typeface="微软雅黑" pitchFamily="34" charset="-122"/>
              <a:ea typeface="微软雅黑" pitchFamily="34" charset="-122"/>
            </a:endParaRPr>
          </a:p>
        </p:txBody>
      </p:sp>
      <p:sp>
        <p:nvSpPr>
          <p:cNvPr id="9" name="下箭头 8"/>
          <p:cNvSpPr>
            <a:spLocks noChangeArrowheads="1"/>
          </p:cNvSpPr>
          <p:nvPr/>
        </p:nvSpPr>
        <p:spPr bwMode="auto">
          <a:xfrm>
            <a:off x="5370387" y="4028154"/>
            <a:ext cx="1123653" cy="786922"/>
          </a:xfrm>
          <a:prstGeom prst="downArrow">
            <a:avLst>
              <a:gd name="adj1" fmla="val 50000"/>
              <a:gd name="adj2" fmla="val 50000"/>
            </a:avLst>
          </a:prstGeom>
          <a:solidFill>
            <a:srgbClr val="005DA2"/>
          </a:solidFill>
          <a:ln>
            <a:noFill/>
          </a:ln>
          <a:effectLst>
            <a:outerShdw dist="38100" algn="l" rotWithShape="0">
              <a:srgbClr val="000000">
                <a:alpha val="39999"/>
              </a:srgbClr>
            </a:outerShdw>
          </a:effec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itchFamily="34" charset="-122"/>
              <a:ea typeface="微软雅黑" pitchFamily="34" charset="-122"/>
            </a:endParaRPr>
          </a:p>
        </p:txBody>
      </p:sp>
      <p:sp>
        <p:nvSpPr>
          <p:cNvPr id="10" name="TextBox 9"/>
          <p:cNvSpPr txBox="1"/>
          <p:nvPr/>
        </p:nvSpPr>
        <p:spPr bwMode="auto">
          <a:xfrm>
            <a:off x="1379055" y="4243995"/>
            <a:ext cx="2070000" cy="1764657"/>
          </a:xfrm>
          <a:prstGeom prst="rect">
            <a:avLst/>
          </a:prstGeom>
          <a:noFill/>
        </p:spPr>
        <p:txBody>
          <a:bodyPr lIns="128296" tIns="64146" rIns="128296" bIns="64146">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1" name="TextBox 10"/>
          <p:cNvSpPr txBox="1"/>
          <p:nvPr/>
        </p:nvSpPr>
        <p:spPr bwMode="auto">
          <a:xfrm>
            <a:off x="8615192" y="4329433"/>
            <a:ext cx="2072217" cy="1764657"/>
          </a:xfrm>
          <a:prstGeom prst="rect">
            <a:avLst/>
          </a:prstGeom>
          <a:noFill/>
        </p:spPr>
        <p:txBody>
          <a:bodyPr lIns="128296" tIns="64146" rIns="128296" bIns="64146">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2" name="TextBox 19"/>
          <p:cNvSpPr txBox="1">
            <a:spLocks noChangeArrowheads="1"/>
          </p:cNvSpPr>
          <p:nvPr/>
        </p:nvSpPr>
        <p:spPr bwMode="auto">
          <a:xfrm>
            <a:off x="5296322" y="5071389"/>
            <a:ext cx="1571338" cy="905142"/>
          </a:xfrm>
          <a:prstGeom prst="rect">
            <a:avLst/>
          </a:prstGeom>
          <a:noFill/>
          <a:ln>
            <a:noFill/>
          </a:ln>
        </p:spPr>
        <p:txBody>
          <a:bodyPr lIns="128296" tIns="64146" rIns="128296" bIns="6414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defRPr/>
            </a:pPr>
            <a:r>
              <a:rPr lang="zh-CN" altLang="en-US" sz="2100" kern="0" dirty="0">
                <a:solidFill>
                  <a:srgbClr val="4D4D4D"/>
                </a:solidFill>
                <a:latin typeface="微软雅黑" pitchFamily="34" charset="-122"/>
                <a:ea typeface="微软雅黑" pitchFamily="34" charset="-122"/>
              </a:rPr>
              <a:t>单击此处添加标题</a:t>
            </a:r>
          </a:p>
        </p:txBody>
      </p:sp>
      <p:sp>
        <p:nvSpPr>
          <p:cNvPr id="14" name="文本框 2"/>
          <p:cNvSpPr txBox="1"/>
          <p:nvPr/>
        </p:nvSpPr>
        <p:spPr>
          <a:xfrm>
            <a:off x="62211" y="24623"/>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par>
                          <p:cTn id="12" fill="hold">
                            <p:stCondLst>
                              <p:cond delay="850"/>
                            </p:stCondLst>
                            <p:childTnLst>
                              <p:par>
                                <p:cTn id="13" presetID="49" presetClass="entr" presetSubtype="0" decel="10000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 calcmode="lin" valueType="num">
                                      <p:cBhvr>
                                        <p:cTn id="17" dur="500" fill="hold"/>
                                        <p:tgtEl>
                                          <p:spTgt spid="6"/>
                                        </p:tgtEl>
                                        <p:attrNameLst>
                                          <p:attrName>style.rotation</p:attrName>
                                        </p:attrNameLst>
                                      </p:cBhvr>
                                      <p:tavLst>
                                        <p:tav tm="0">
                                          <p:val>
                                            <p:fltVal val="360"/>
                                          </p:val>
                                        </p:tav>
                                        <p:tav tm="100000">
                                          <p:val>
                                            <p:fltVal val="0"/>
                                          </p:val>
                                        </p:tav>
                                      </p:tavLst>
                                    </p:anim>
                                    <p:animEffect transition="in" filter="fade">
                                      <p:cBhvr>
                                        <p:cTn id="18" dur="500"/>
                                        <p:tgtEl>
                                          <p:spTgt spid="6"/>
                                        </p:tgtEl>
                                      </p:cBhvr>
                                    </p:animEffect>
                                  </p:childTnLst>
                                </p:cTn>
                              </p:par>
                              <p:par>
                                <p:cTn id="19" presetID="49" presetClass="entr" presetSubtype="0" decel="10000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 calcmode="lin" valueType="num">
                                      <p:cBhvr>
                                        <p:cTn id="23" dur="500" fill="hold"/>
                                        <p:tgtEl>
                                          <p:spTgt spid="7"/>
                                        </p:tgtEl>
                                        <p:attrNameLst>
                                          <p:attrName>style.rotation</p:attrName>
                                        </p:attrNameLst>
                                      </p:cBhvr>
                                      <p:tavLst>
                                        <p:tav tm="0">
                                          <p:val>
                                            <p:fltVal val="360"/>
                                          </p:val>
                                        </p:tav>
                                        <p:tav tm="100000">
                                          <p:val>
                                            <p:fltVal val="0"/>
                                          </p:val>
                                        </p:tav>
                                      </p:tavLst>
                                    </p:anim>
                                    <p:animEffect transition="in" filter="fade">
                                      <p:cBhvr>
                                        <p:cTn id="24" dur="500"/>
                                        <p:tgtEl>
                                          <p:spTgt spid="7"/>
                                        </p:tgtEl>
                                      </p:cBhvr>
                                    </p:animEffect>
                                  </p:childTnLst>
                                </p:cTn>
                              </p:par>
                            </p:childTnLst>
                          </p:cTn>
                        </p:par>
                        <p:par>
                          <p:cTn id="25" fill="hold">
                            <p:stCondLst>
                              <p:cond delay="1350"/>
                            </p:stCondLst>
                            <p:childTnLst>
                              <p:par>
                                <p:cTn id="26" presetID="12" presetClass="entr" presetSubtype="8"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slide(fromLeft)">
                                      <p:cBhvr>
                                        <p:cTn id="28" dur="500"/>
                                        <p:tgtEl>
                                          <p:spTgt spid="4"/>
                                        </p:tgtEl>
                                      </p:cBhvr>
                                    </p:animEffect>
                                  </p:childTnLst>
                                </p:cTn>
                              </p:par>
                              <p:par>
                                <p:cTn id="29" presetID="12" presetClass="entr" presetSubtype="2"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slide(fromRight)">
                                      <p:cBhvr>
                                        <p:cTn id="31" dur="500"/>
                                        <p:tgtEl>
                                          <p:spTgt spid="5"/>
                                        </p:tgtEl>
                                      </p:cBhvr>
                                    </p:animEffect>
                                  </p:childTnLst>
                                </p:cTn>
                              </p:par>
                            </p:childTnLst>
                          </p:cTn>
                        </p:par>
                        <p:par>
                          <p:cTn id="32" fill="hold">
                            <p:stCondLst>
                              <p:cond delay="1850"/>
                            </p:stCondLst>
                            <p:childTnLst>
                              <p:par>
                                <p:cTn id="33" presetID="17" presetClass="entr" presetSubtype="1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strVal val="#ppt_h"/>
                                          </p:val>
                                        </p:tav>
                                        <p:tav tm="100000">
                                          <p:val>
                                            <p:strVal val="#ppt_h"/>
                                          </p:val>
                                        </p:tav>
                                      </p:tavLst>
                                    </p:anim>
                                  </p:childTnLst>
                                </p:cTn>
                              </p:par>
                            </p:childTnLst>
                          </p:cTn>
                        </p:par>
                        <p:par>
                          <p:cTn id="37" fill="hold">
                            <p:stCondLst>
                              <p:cond delay="2350"/>
                            </p:stCondLst>
                            <p:childTnLst>
                              <p:par>
                                <p:cTn id="38" presetID="47"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anim calcmode="lin" valueType="num">
                                      <p:cBhvr>
                                        <p:cTn id="41" dur="1000" fill="hold"/>
                                        <p:tgtEl>
                                          <p:spTgt spid="9"/>
                                        </p:tgtEl>
                                        <p:attrNameLst>
                                          <p:attrName>ppt_x</p:attrName>
                                        </p:attrNameLst>
                                      </p:cBhvr>
                                      <p:tavLst>
                                        <p:tav tm="0">
                                          <p:val>
                                            <p:strVal val="#ppt_x"/>
                                          </p:val>
                                        </p:tav>
                                        <p:tav tm="100000">
                                          <p:val>
                                            <p:strVal val="#ppt_x"/>
                                          </p:val>
                                        </p:tav>
                                      </p:tavLst>
                                    </p:anim>
                                    <p:anim calcmode="lin" valueType="num">
                                      <p:cBhvr>
                                        <p:cTn id="42" dur="1000" fill="hold"/>
                                        <p:tgtEl>
                                          <p:spTgt spid="9"/>
                                        </p:tgtEl>
                                        <p:attrNameLst>
                                          <p:attrName>ppt_y</p:attrName>
                                        </p:attrNameLst>
                                      </p:cBhvr>
                                      <p:tavLst>
                                        <p:tav tm="0">
                                          <p:val>
                                            <p:strVal val="#ppt_y-.1"/>
                                          </p:val>
                                        </p:tav>
                                        <p:tav tm="100000">
                                          <p:val>
                                            <p:strVal val="#ppt_y"/>
                                          </p:val>
                                        </p:tav>
                                      </p:tavLst>
                                    </p:anim>
                                  </p:childTnLst>
                                </p:cTn>
                              </p:par>
                            </p:childTnLst>
                          </p:cTn>
                        </p:par>
                        <p:par>
                          <p:cTn id="43" fill="hold">
                            <p:stCondLst>
                              <p:cond delay="3350"/>
                            </p:stCondLst>
                            <p:childTnLst>
                              <p:par>
                                <p:cTn id="44" presetID="8" presetClass="entr" presetSubtype="1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diamond(in)">
                                      <p:cBhvr>
                                        <p:cTn id="46" dur="500"/>
                                        <p:tgtEl>
                                          <p:spTgt spid="12"/>
                                        </p:tgtEl>
                                      </p:cBhvr>
                                    </p:animEffect>
                                  </p:childTnLst>
                                </p:cTn>
                              </p:par>
                              <p:par>
                                <p:cTn id="47" presetID="8" presetClass="entr" presetSubtype="16"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diamond(in)">
                                      <p:cBhvr>
                                        <p:cTn id="49" dur="500"/>
                                        <p:tgtEl>
                                          <p:spTgt spid="10"/>
                                        </p:tgtEl>
                                      </p:cBhvr>
                                    </p:animEffect>
                                  </p:childTnLst>
                                </p:cTn>
                              </p:par>
                              <p:par>
                                <p:cTn id="50" presetID="8" presetClass="entr" presetSubtype="16"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diamond(in)">
                                      <p:cBhvr>
                                        <p:cTn id="5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p:bldP spid="11" grpId="0"/>
      <p:bldP spid="12" grpId="0"/>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1984658" y="1782598"/>
            <a:ext cx="8313653" cy="4027508"/>
          </a:xfrm>
          <a:prstGeom prst="rect">
            <a:avLst/>
          </a:prstGeom>
          <a:noFill/>
          <a:ln>
            <a:solidFill>
              <a:srgbClr val="7F7F7F"/>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5" name="椭圆 4"/>
          <p:cNvSpPr/>
          <p:nvPr/>
        </p:nvSpPr>
        <p:spPr>
          <a:xfrm>
            <a:off x="1135451" y="2983785"/>
            <a:ext cx="1618623" cy="162513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000">
                <a:latin typeface="微软雅黑" pitchFamily="34" charset="-122"/>
                <a:ea typeface="微软雅黑" pitchFamily="34" charset="-122"/>
              </a:rPr>
              <a:t>点击添加文本</a:t>
            </a:r>
          </a:p>
        </p:txBody>
      </p:sp>
      <p:sp>
        <p:nvSpPr>
          <p:cNvPr id="6" name="椭圆 5"/>
          <p:cNvSpPr/>
          <p:nvPr/>
        </p:nvSpPr>
        <p:spPr>
          <a:xfrm>
            <a:off x="9449104" y="2983785"/>
            <a:ext cx="1618623" cy="1625135"/>
          </a:xfrm>
          <a:prstGeom prst="ellips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000">
                <a:latin typeface="微软雅黑" pitchFamily="34" charset="-122"/>
                <a:ea typeface="微软雅黑" pitchFamily="34" charset="-122"/>
              </a:rPr>
              <a:t>点击添加文本</a:t>
            </a:r>
          </a:p>
        </p:txBody>
      </p:sp>
      <p:sp>
        <p:nvSpPr>
          <p:cNvPr id="7" name="矩形 6"/>
          <p:cNvSpPr/>
          <p:nvPr/>
        </p:nvSpPr>
        <p:spPr>
          <a:xfrm>
            <a:off x="5348142" y="2974667"/>
            <a:ext cx="1823061" cy="418710"/>
          </a:xfrm>
          <a:prstGeom prst="rect">
            <a:avLst/>
          </a:prstGeom>
        </p:spPr>
        <p:txBody>
          <a:bodyPr wrap="none" lIns="89477" tIns="44738" rIns="89477" bIns="44738">
            <a:spAutoFit/>
          </a:bodyPr>
          <a:lstStyle/>
          <a:p>
            <a:r>
              <a:rPr lang="zh-CN" altLang="en-US" sz="2100">
                <a:solidFill>
                  <a:srgbClr val="666666"/>
                </a:solidFill>
                <a:latin typeface="微软雅黑" pitchFamily="34" charset="-122"/>
                <a:ea typeface="微软雅黑" pitchFamily="34" charset="-122"/>
              </a:rPr>
              <a:t>点击添加标题</a:t>
            </a:r>
            <a:endParaRPr lang="zh-CN" altLang="en-US" sz="2100"/>
          </a:p>
        </p:txBody>
      </p:sp>
      <p:sp>
        <p:nvSpPr>
          <p:cNvPr id="8" name="矩形 7"/>
          <p:cNvSpPr/>
          <p:nvPr/>
        </p:nvSpPr>
        <p:spPr>
          <a:xfrm>
            <a:off x="5348142" y="4255631"/>
            <a:ext cx="1823061" cy="418710"/>
          </a:xfrm>
          <a:prstGeom prst="rect">
            <a:avLst/>
          </a:prstGeom>
        </p:spPr>
        <p:txBody>
          <a:bodyPr wrap="none" lIns="89477" tIns="44738" rIns="89477" bIns="44738">
            <a:spAutoFit/>
          </a:bodyPr>
          <a:lstStyle/>
          <a:p>
            <a:r>
              <a:rPr lang="zh-CN" altLang="en-US" sz="2100">
                <a:solidFill>
                  <a:srgbClr val="666666"/>
                </a:solidFill>
                <a:latin typeface="微软雅黑" pitchFamily="34" charset="-122"/>
                <a:ea typeface="微软雅黑" pitchFamily="34" charset="-122"/>
              </a:rPr>
              <a:t>点击添加标题</a:t>
            </a:r>
            <a:endParaRPr lang="zh-CN" altLang="en-US" sz="2100"/>
          </a:p>
        </p:txBody>
      </p:sp>
      <p:sp>
        <p:nvSpPr>
          <p:cNvPr id="9" name="上箭头 8"/>
          <p:cNvSpPr/>
          <p:nvPr/>
        </p:nvSpPr>
        <p:spPr>
          <a:xfrm>
            <a:off x="5402547" y="2166660"/>
            <a:ext cx="1477873" cy="706581"/>
          </a:xfrm>
          <a:prstGeom prst="upArrow">
            <a:avLst/>
          </a:prstGeom>
          <a:noFill/>
          <a:ln>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0" name="上箭头 9"/>
          <p:cNvSpPr/>
          <p:nvPr/>
        </p:nvSpPr>
        <p:spPr>
          <a:xfrm flipV="1">
            <a:off x="5402547" y="4750236"/>
            <a:ext cx="1477873" cy="706581"/>
          </a:xfrm>
          <a:prstGeom prst="upArrow">
            <a:avLst/>
          </a:prstGeom>
          <a:noFill/>
          <a:ln>
            <a:solidFill>
              <a:srgbClr val="414455"/>
            </a:solid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1" name="矩形 10"/>
          <p:cNvSpPr/>
          <p:nvPr/>
        </p:nvSpPr>
        <p:spPr>
          <a:xfrm>
            <a:off x="3863176" y="5598133"/>
            <a:ext cx="4433619" cy="423949"/>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100">
                <a:latin typeface="微软雅黑" pitchFamily="34" charset="-122"/>
                <a:ea typeface="微软雅黑" pitchFamily="34" charset="-122"/>
              </a:rPr>
              <a:t>点击添加文本</a:t>
            </a:r>
          </a:p>
        </p:txBody>
      </p:sp>
      <p:sp>
        <p:nvSpPr>
          <p:cNvPr id="12" name="矩形 11"/>
          <p:cNvSpPr/>
          <p:nvPr/>
        </p:nvSpPr>
        <p:spPr>
          <a:xfrm>
            <a:off x="3863176" y="1570624"/>
            <a:ext cx="4433619" cy="423949"/>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100" dirty="0">
                <a:latin typeface="微软雅黑" pitchFamily="34" charset="-122"/>
                <a:ea typeface="微软雅黑" pitchFamily="34" charset="-122"/>
              </a:rPr>
              <a:t>点击添加文本</a:t>
            </a:r>
          </a:p>
        </p:txBody>
      </p:sp>
      <p:sp>
        <p:nvSpPr>
          <p:cNvPr id="13" name="五边形 2"/>
          <p:cNvSpPr/>
          <p:nvPr/>
        </p:nvSpPr>
        <p:spPr>
          <a:xfrm>
            <a:off x="3247318" y="3849347"/>
            <a:ext cx="5788335" cy="317962"/>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4" name="五边形 2"/>
          <p:cNvSpPr/>
          <p:nvPr/>
        </p:nvSpPr>
        <p:spPr>
          <a:xfrm flipH="1">
            <a:off x="3247318" y="3425398"/>
            <a:ext cx="5788335" cy="317962"/>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6" name="文本框 2"/>
          <p:cNvSpPr txBox="1"/>
          <p:nvPr/>
        </p:nvSpPr>
        <p:spPr>
          <a:xfrm>
            <a:off x="62211" y="45418"/>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53"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childTnLst>
                          </p:cTn>
                        </p:par>
                        <p:par>
                          <p:cTn id="23" fill="hold">
                            <p:stCondLst>
                              <p:cond delay="1350"/>
                            </p:stCondLst>
                            <p:childTnLst>
                              <p:par>
                                <p:cTn id="24" presetID="22" presetClass="entr" presetSubtype="8"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500"/>
                                        <p:tgtEl>
                                          <p:spTgt spid="13"/>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right)">
                                      <p:cBhvr>
                                        <p:cTn id="29" dur="500"/>
                                        <p:tgtEl>
                                          <p:spTgt spid="14"/>
                                        </p:tgtEl>
                                      </p:cBhvr>
                                    </p:animEffect>
                                  </p:childTnLst>
                                </p:cTn>
                              </p:par>
                            </p:childTnLst>
                          </p:cTn>
                        </p:par>
                        <p:par>
                          <p:cTn id="30" fill="hold">
                            <p:stCondLst>
                              <p:cond delay="1850"/>
                            </p:stCondLst>
                            <p:childTnLst>
                              <p:par>
                                <p:cTn id="31" presetID="47"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1000"/>
                                        <p:tgtEl>
                                          <p:spTgt spid="7"/>
                                        </p:tgtEl>
                                      </p:cBhvr>
                                    </p:animEffect>
                                    <p:anim calcmode="lin" valueType="num">
                                      <p:cBhvr>
                                        <p:cTn id="39" dur="1000" fill="hold"/>
                                        <p:tgtEl>
                                          <p:spTgt spid="7"/>
                                        </p:tgtEl>
                                        <p:attrNameLst>
                                          <p:attrName>ppt_x</p:attrName>
                                        </p:attrNameLst>
                                      </p:cBhvr>
                                      <p:tavLst>
                                        <p:tav tm="0">
                                          <p:val>
                                            <p:strVal val="#ppt_x"/>
                                          </p:val>
                                        </p:tav>
                                        <p:tav tm="100000">
                                          <p:val>
                                            <p:strVal val="#ppt_x"/>
                                          </p:val>
                                        </p:tav>
                                      </p:tavLst>
                                    </p:anim>
                                    <p:anim calcmode="lin" valueType="num">
                                      <p:cBhvr>
                                        <p:cTn id="40" dur="1000" fill="hold"/>
                                        <p:tgtEl>
                                          <p:spTgt spid="7"/>
                                        </p:tgtEl>
                                        <p:attrNameLst>
                                          <p:attrName>ppt_y</p:attrName>
                                        </p:attrNameLst>
                                      </p:cBhvr>
                                      <p:tavLst>
                                        <p:tav tm="0">
                                          <p:val>
                                            <p:strVal val="#ppt_y+.1"/>
                                          </p:val>
                                        </p:tav>
                                        <p:tav tm="100000">
                                          <p:val>
                                            <p:strVal val="#ppt_y"/>
                                          </p:val>
                                        </p:tav>
                                      </p:tavLst>
                                    </p:anim>
                                  </p:childTnLst>
                                </p:cTn>
                              </p:par>
                            </p:childTnLst>
                          </p:cTn>
                        </p:par>
                        <p:par>
                          <p:cTn id="41" fill="hold">
                            <p:stCondLst>
                              <p:cond delay="2850"/>
                            </p:stCondLst>
                            <p:childTnLst>
                              <p:par>
                                <p:cTn id="42" presetID="22" presetClass="entr" presetSubtype="4"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down)">
                                      <p:cBhvr>
                                        <p:cTn id="44" dur="500"/>
                                        <p:tgtEl>
                                          <p:spTgt spid="9"/>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up)">
                                      <p:cBhvr>
                                        <p:cTn id="47" dur="500"/>
                                        <p:tgtEl>
                                          <p:spTgt spid="10"/>
                                        </p:tgtEl>
                                      </p:cBhvr>
                                    </p:animEffect>
                                  </p:childTnLst>
                                </p:cTn>
                              </p:par>
                            </p:childTnLst>
                          </p:cTn>
                        </p:par>
                        <p:par>
                          <p:cTn id="48" fill="hold">
                            <p:stCondLst>
                              <p:cond delay="3350"/>
                            </p:stCondLst>
                            <p:childTnLst>
                              <p:par>
                                <p:cTn id="49" presetID="16" presetClass="entr" presetSubtype="37"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barn(outVertical)">
                                      <p:cBhvr>
                                        <p:cTn id="51" dur="500"/>
                                        <p:tgtEl>
                                          <p:spTgt spid="12"/>
                                        </p:tgtEl>
                                      </p:cBhvr>
                                    </p:animEffect>
                                  </p:childTnLst>
                                </p:cTn>
                              </p:par>
                              <p:par>
                                <p:cTn id="52" presetID="16" presetClass="entr" presetSubtype="37"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barn(outVertical)">
                                      <p:cBhvr>
                                        <p:cTn id="54" dur="500"/>
                                        <p:tgtEl>
                                          <p:spTgt spid="11"/>
                                        </p:tgtEl>
                                      </p:cBhvr>
                                    </p:animEffect>
                                  </p:childTnLst>
                                </p:cTn>
                              </p:par>
                            </p:childTnLst>
                          </p:cTn>
                        </p:par>
                        <p:par>
                          <p:cTn id="55" fill="hold">
                            <p:stCondLst>
                              <p:cond delay="3850"/>
                            </p:stCondLst>
                            <p:childTnLst>
                              <p:par>
                                <p:cTn id="56" presetID="16" presetClass="entr" presetSubtype="37" fill="hold" grpId="0" nodeType="after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barn(outVertical)">
                                      <p:cBhvr>
                                        <p:cTn id="5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P spid="9" grpId="0" animBg="1"/>
      <p:bldP spid="10" grpId="0" animBg="1"/>
      <p:bldP spid="11" grpId="0" animBg="1"/>
      <p:bldP spid="12" grpId="0" animBg="1"/>
      <p:bldP spid="13" grpId="0" animBg="1"/>
      <p:bldP spid="14" grpId="0" animBg="1"/>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val 4"/>
          <p:cNvSpPr>
            <a:spLocks noChangeArrowheads="1"/>
          </p:cNvSpPr>
          <p:nvPr/>
        </p:nvSpPr>
        <p:spPr bwMode="auto">
          <a:xfrm>
            <a:off x="5660507" y="1125538"/>
            <a:ext cx="1276370" cy="1294904"/>
          </a:xfrm>
          <a:prstGeom prst="ellipse">
            <a:avLst/>
          </a:prstGeom>
          <a:solidFill>
            <a:schemeClr val="bg1">
              <a:lumMod val="50000"/>
            </a:schemeClr>
          </a:solidFill>
          <a:ln w="12700">
            <a:noFill/>
            <a:rou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5" name="Oval 4"/>
          <p:cNvSpPr>
            <a:spLocks noChangeArrowheads="1"/>
          </p:cNvSpPr>
          <p:nvPr/>
        </p:nvSpPr>
        <p:spPr bwMode="auto">
          <a:xfrm>
            <a:off x="5660507" y="1125538"/>
            <a:ext cx="1276370" cy="1294904"/>
          </a:xfrm>
          <a:prstGeom prst="ellipse">
            <a:avLst/>
          </a:prstGeom>
          <a:solidFill>
            <a:srgbClr val="005DA2"/>
          </a:solidFill>
          <a:ln w="12700">
            <a:noFill/>
            <a:rou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6" name="Oval 4"/>
          <p:cNvSpPr>
            <a:spLocks noChangeArrowheads="1"/>
          </p:cNvSpPr>
          <p:nvPr/>
        </p:nvSpPr>
        <p:spPr bwMode="auto">
          <a:xfrm>
            <a:off x="4241058" y="1710946"/>
            <a:ext cx="1746230" cy="1771589"/>
          </a:xfrm>
          <a:prstGeom prst="ellipse">
            <a:avLst/>
          </a:prstGeom>
          <a:solidFill>
            <a:srgbClr val="FFC400"/>
          </a:solidFill>
          <a:ln w="12700">
            <a:noFill/>
            <a:rou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7" name="Oval 4"/>
          <p:cNvSpPr>
            <a:spLocks noChangeArrowheads="1"/>
          </p:cNvSpPr>
          <p:nvPr/>
        </p:nvSpPr>
        <p:spPr bwMode="auto">
          <a:xfrm>
            <a:off x="4241058" y="2239947"/>
            <a:ext cx="1746230" cy="1242590"/>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rgbClr val="005DA2"/>
          </a:solidFill>
          <a:ln w="12700">
            <a:noFill/>
            <a:rou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8" name="Oval 4"/>
          <p:cNvSpPr>
            <a:spLocks noChangeArrowheads="1"/>
          </p:cNvSpPr>
          <p:nvPr/>
        </p:nvSpPr>
        <p:spPr bwMode="auto">
          <a:xfrm>
            <a:off x="2593852" y="2524623"/>
            <a:ext cx="2152199" cy="2183738"/>
          </a:xfrm>
          <a:prstGeom prst="ellipse">
            <a:avLst/>
          </a:prstGeom>
          <a:solidFill>
            <a:srgbClr val="FFC400"/>
          </a:solidFill>
          <a:ln w="12700">
            <a:noFill/>
            <a:rou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9" name="Oval 4"/>
          <p:cNvSpPr>
            <a:spLocks noChangeArrowheads="1"/>
          </p:cNvSpPr>
          <p:nvPr/>
        </p:nvSpPr>
        <p:spPr bwMode="auto">
          <a:xfrm>
            <a:off x="2593852" y="3598161"/>
            <a:ext cx="2152199" cy="1110201"/>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rgbClr val="005DA2"/>
          </a:solidFill>
          <a:ln w="12700">
            <a:noFill/>
            <a:rou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10" name="Oval 4"/>
          <p:cNvSpPr>
            <a:spLocks noChangeArrowheads="1"/>
          </p:cNvSpPr>
          <p:nvPr/>
        </p:nvSpPr>
        <p:spPr bwMode="auto">
          <a:xfrm>
            <a:off x="648848" y="3569782"/>
            <a:ext cx="2641590" cy="2680302"/>
          </a:xfrm>
          <a:prstGeom prst="ellipse">
            <a:avLst/>
          </a:prstGeom>
          <a:solidFill>
            <a:srgbClr val="FFC400"/>
          </a:solidFill>
          <a:ln w="12700">
            <a:noFill/>
            <a:rou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11" name="Oval 4"/>
          <p:cNvSpPr>
            <a:spLocks noChangeArrowheads="1"/>
          </p:cNvSpPr>
          <p:nvPr/>
        </p:nvSpPr>
        <p:spPr bwMode="auto">
          <a:xfrm>
            <a:off x="876437" y="5661959"/>
            <a:ext cx="2186414" cy="588123"/>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rgbClr val="005DA2"/>
          </a:solidFill>
          <a:ln w="12700">
            <a:noFill/>
            <a:rou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12" name="TextBox 11"/>
          <p:cNvSpPr txBox="1"/>
          <p:nvPr/>
        </p:nvSpPr>
        <p:spPr>
          <a:xfrm>
            <a:off x="1120916" y="4638199"/>
            <a:ext cx="1681963" cy="543466"/>
          </a:xfrm>
          <a:prstGeom prst="rect">
            <a:avLst/>
          </a:prstGeom>
          <a:noFill/>
        </p:spPr>
        <p:txBody>
          <a:bodyPr wrap="none" lIns="96248" tIns="48125" rIns="96248" bIns="48125" rtlCol="0" anchor="ctr">
            <a:spAutoFit/>
          </a:bodyPr>
          <a:lstStyle/>
          <a:p>
            <a:r>
              <a:rPr lang="zh-CN" altLang="en-US" sz="2900" dirty="0" smtClean="0">
                <a:solidFill>
                  <a:schemeClr val="bg1"/>
                </a:solidFill>
                <a:latin typeface="微软雅黑" pitchFamily="34" charset="-122"/>
                <a:ea typeface="微软雅黑" pitchFamily="34" charset="-122"/>
              </a:rPr>
              <a:t>添加文字</a:t>
            </a:r>
            <a:endParaRPr lang="zh-CN" altLang="en-US" sz="2900" dirty="0">
              <a:solidFill>
                <a:schemeClr val="bg1"/>
              </a:solidFill>
              <a:latin typeface="微软雅黑" pitchFamily="34" charset="-122"/>
              <a:ea typeface="微软雅黑" pitchFamily="34" charset="-122"/>
            </a:endParaRPr>
          </a:p>
        </p:txBody>
      </p:sp>
      <p:sp>
        <p:nvSpPr>
          <p:cNvPr id="13" name="TextBox 12"/>
          <p:cNvSpPr txBox="1"/>
          <p:nvPr/>
        </p:nvSpPr>
        <p:spPr>
          <a:xfrm>
            <a:off x="2937318" y="2963608"/>
            <a:ext cx="1476778" cy="481911"/>
          </a:xfrm>
          <a:prstGeom prst="rect">
            <a:avLst/>
          </a:prstGeom>
          <a:noFill/>
        </p:spPr>
        <p:txBody>
          <a:bodyPr wrap="none" lIns="96248" tIns="48125" rIns="96248" bIns="48125" rtlCol="0" anchor="ctr">
            <a:spAutoFit/>
          </a:bodyPr>
          <a:lstStyle/>
          <a:p>
            <a:r>
              <a:rPr lang="zh-CN" altLang="en-US" sz="2500" dirty="0" smtClean="0">
                <a:solidFill>
                  <a:schemeClr val="bg1"/>
                </a:solidFill>
                <a:latin typeface="微软雅黑" pitchFamily="34" charset="-122"/>
                <a:ea typeface="微软雅黑" pitchFamily="34" charset="-122"/>
              </a:rPr>
              <a:t>添加文字</a:t>
            </a:r>
            <a:endParaRPr lang="zh-CN" altLang="en-US" sz="2500" dirty="0">
              <a:solidFill>
                <a:schemeClr val="bg1"/>
              </a:solidFill>
              <a:latin typeface="微软雅黑" pitchFamily="34" charset="-122"/>
              <a:ea typeface="微软雅黑" pitchFamily="34" charset="-122"/>
            </a:endParaRPr>
          </a:p>
        </p:txBody>
      </p:sp>
      <p:sp>
        <p:nvSpPr>
          <p:cNvPr id="14" name="TextBox 13"/>
          <p:cNvSpPr txBox="1"/>
          <p:nvPr/>
        </p:nvSpPr>
        <p:spPr>
          <a:xfrm>
            <a:off x="4480312" y="2382709"/>
            <a:ext cx="1425482" cy="466522"/>
          </a:xfrm>
          <a:prstGeom prst="rect">
            <a:avLst/>
          </a:prstGeom>
          <a:noFill/>
        </p:spPr>
        <p:txBody>
          <a:bodyPr wrap="none" lIns="96248" tIns="48125" rIns="96248" bIns="48125" rtlCol="0" anchor="ctr">
            <a:spAutoFit/>
          </a:bodyPr>
          <a:lstStyle/>
          <a:p>
            <a:r>
              <a:rPr lang="zh-CN" altLang="en-US" dirty="0" smtClean="0">
                <a:solidFill>
                  <a:schemeClr val="bg1"/>
                </a:solidFill>
                <a:latin typeface="微软雅黑" pitchFamily="34" charset="-122"/>
                <a:ea typeface="微软雅黑" pitchFamily="34" charset="-122"/>
              </a:rPr>
              <a:t>添加文字</a:t>
            </a:r>
            <a:endParaRPr lang="zh-CN" altLang="en-US" dirty="0">
              <a:solidFill>
                <a:schemeClr val="bg1"/>
              </a:solidFill>
              <a:latin typeface="微软雅黑" pitchFamily="34" charset="-122"/>
              <a:ea typeface="微软雅黑" pitchFamily="34" charset="-122"/>
            </a:endParaRPr>
          </a:p>
        </p:txBody>
      </p:sp>
      <p:cxnSp>
        <p:nvCxnSpPr>
          <p:cNvPr id="15" name="直接连接符 14"/>
          <p:cNvCxnSpPr/>
          <p:nvPr/>
        </p:nvCxnSpPr>
        <p:spPr>
          <a:xfrm>
            <a:off x="6300459" y="1952853"/>
            <a:ext cx="1122356"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6" name="直接连接符 15"/>
          <p:cNvCxnSpPr/>
          <p:nvPr/>
        </p:nvCxnSpPr>
        <p:spPr>
          <a:xfrm>
            <a:off x="5102482" y="2928993"/>
            <a:ext cx="2320333"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7" name="直接连接符 16"/>
          <p:cNvCxnSpPr/>
          <p:nvPr/>
        </p:nvCxnSpPr>
        <p:spPr>
          <a:xfrm>
            <a:off x="3620545" y="4041141"/>
            <a:ext cx="3802269"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8" name="直接连接符 17"/>
          <p:cNvCxnSpPr/>
          <p:nvPr/>
        </p:nvCxnSpPr>
        <p:spPr>
          <a:xfrm>
            <a:off x="1969643" y="5199770"/>
            <a:ext cx="5453172"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9" name="TextBox 18"/>
          <p:cNvSpPr txBox="1"/>
          <p:nvPr/>
        </p:nvSpPr>
        <p:spPr>
          <a:xfrm>
            <a:off x="7510832" y="4909933"/>
            <a:ext cx="404207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0" name="TextBox 19"/>
          <p:cNvSpPr txBox="1"/>
          <p:nvPr/>
        </p:nvSpPr>
        <p:spPr>
          <a:xfrm>
            <a:off x="7510832" y="3769109"/>
            <a:ext cx="404207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1" name="TextBox 20"/>
          <p:cNvSpPr txBox="1"/>
          <p:nvPr/>
        </p:nvSpPr>
        <p:spPr>
          <a:xfrm>
            <a:off x="7510832" y="2628286"/>
            <a:ext cx="404207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2" name="TextBox 21"/>
          <p:cNvSpPr txBox="1"/>
          <p:nvPr/>
        </p:nvSpPr>
        <p:spPr>
          <a:xfrm>
            <a:off x="7510832" y="1706768"/>
            <a:ext cx="404207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3" name="TextBox 22"/>
          <p:cNvSpPr txBox="1"/>
          <p:nvPr/>
        </p:nvSpPr>
        <p:spPr>
          <a:xfrm>
            <a:off x="5774035" y="1601284"/>
            <a:ext cx="1015113" cy="343411"/>
          </a:xfrm>
          <a:prstGeom prst="rect">
            <a:avLst/>
          </a:prstGeom>
          <a:noFill/>
        </p:spPr>
        <p:txBody>
          <a:bodyPr wrap="none" lIns="96248" tIns="48125" rIns="96248" bIns="48125" rtlCol="0" anchor="ctr">
            <a:spAutoFit/>
          </a:bodyPr>
          <a:lstStyle/>
          <a:p>
            <a:r>
              <a:rPr lang="zh-CN" altLang="en-US" sz="1600" dirty="0" smtClean="0">
                <a:solidFill>
                  <a:schemeClr val="bg1"/>
                </a:solidFill>
                <a:latin typeface="微软雅黑" pitchFamily="34" charset="-122"/>
                <a:ea typeface="微软雅黑" pitchFamily="34" charset="-122"/>
              </a:rPr>
              <a:t>添加文字</a:t>
            </a:r>
            <a:endParaRPr lang="zh-CN" altLang="en-US" sz="1600" dirty="0">
              <a:solidFill>
                <a:schemeClr val="bg1"/>
              </a:solidFill>
              <a:latin typeface="微软雅黑" pitchFamily="34" charset="-122"/>
              <a:ea typeface="微软雅黑" pitchFamily="34" charset="-122"/>
            </a:endParaRPr>
          </a:p>
        </p:txBody>
      </p:sp>
      <p:sp>
        <p:nvSpPr>
          <p:cNvPr id="25" name="文本框 2"/>
          <p:cNvSpPr txBox="1"/>
          <p:nvPr/>
        </p:nvSpPr>
        <p:spPr>
          <a:xfrm>
            <a:off x="62211" y="45418"/>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2" presetClass="entr" presetSubtype="1" fill="hold" grpId="0" nodeType="afterEffect" p14:presetBounceEnd="42000">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14:bounceEnd="42000">
                                          <p:cBhvr additive="base">
                                            <p:cTn id="15" dur="500" fill="hold"/>
                                            <p:tgtEl>
                                              <p:spTgt spid="4"/>
                                            </p:tgtEl>
                                            <p:attrNameLst>
                                              <p:attrName>ppt_x</p:attrName>
                                            </p:attrNameLst>
                                          </p:cBhvr>
                                          <p:tavLst>
                                            <p:tav tm="0">
                                              <p:val>
                                                <p:strVal val="#ppt_x"/>
                                              </p:val>
                                            </p:tav>
                                            <p:tav tm="100000">
                                              <p:val>
                                                <p:strVal val="#ppt_x"/>
                                              </p:val>
                                            </p:tav>
                                          </p:tavLst>
                                        </p:anim>
                                        <p:anim calcmode="lin" valueType="num" p14:bounceEnd="42000">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42000">
                                      <p:stCondLst>
                                        <p:cond delay="200"/>
                                      </p:stCondLst>
                                      <p:childTnLst>
                                        <p:set>
                                          <p:cBhvr>
                                            <p:cTn id="18" dur="1" fill="hold">
                                              <p:stCondLst>
                                                <p:cond delay="0"/>
                                              </p:stCondLst>
                                            </p:cTn>
                                            <p:tgtEl>
                                              <p:spTgt spid="6"/>
                                            </p:tgtEl>
                                            <p:attrNameLst>
                                              <p:attrName>style.visibility</p:attrName>
                                            </p:attrNameLst>
                                          </p:cBhvr>
                                          <p:to>
                                            <p:strVal val="visible"/>
                                          </p:to>
                                        </p:set>
                                        <p:anim calcmode="lin" valueType="num" p14:bounceEnd="42000">
                                          <p:cBhvr additive="base">
                                            <p:cTn id="19" dur="500" fill="hold"/>
                                            <p:tgtEl>
                                              <p:spTgt spid="6"/>
                                            </p:tgtEl>
                                            <p:attrNameLst>
                                              <p:attrName>ppt_x</p:attrName>
                                            </p:attrNameLst>
                                          </p:cBhvr>
                                          <p:tavLst>
                                            <p:tav tm="0">
                                              <p:val>
                                                <p:strVal val="#ppt_x"/>
                                              </p:val>
                                            </p:tav>
                                            <p:tav tm="100000">
                                              <p:val>
                                                <p:strVal val="#ppt_x"/>
                                              </p:val>
                                            </p:tav>
                                          </p:tavLst>
                                        </p:anim>
                                        <p:anim calcmode="lin" valueType="num" p14:bounceEnd="42000">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42000">
                                      <p:stCondLst>
                                        <p:cond delay="400"/>
                                      </p:stCondLst>
                                      <p:childTnLst>
                                        <p:set>
                                          <p:cBhvr>
                                            <p:cTn id="22" dur="1" fill="hold">
                                              <p:stCondLst>
                                                <p:cond delay="0"/>
                                              </p:stCondLst>
                                            </p:cTn>
                                            <p:tgtEl>
                                              <p:spTgt spid="8"/>
                                            </p:tgtEl>
                                            <p:attrNameLst>
                                              <p:attrName>style.visibility</p:attrName>
                                            </p:attrNameLst>
                                          </p:cBhvr>
                                          <p:to>
                                            <p:strVal val="visible"/>
                                          </p:to>
                                        </p:set>
                                        <p:anim calcmode="lin" valueType="num" p14:bounceEnd="42000">
                                          <p:cBhvr additive="base">
                                            <p:cTn id="23" dur="500" fill="hold"/>
                                            <p:tgtEl>
                                              <p:spTgt spid="8"/>
                                            </p:tgtEl>
                                            <p:attrNameLst>
                                              <p:attrName>ppt_x</p:attrName>
                                            </p:attrNameLst>
                                          </p:cBhvr>
                                          <p:tavLst>
                                            <p:tav tm="0">
                                              <p:val>
                                                <p:strVal val="#ppt_x"/>
                                              </p:val>
                                            </p:tav>
                                            <p:tav tm="100000">
                                              <p:val>
                                                <p:strVal val="#ppt_x"/>
                                              </p:val>
                                            </p:tav>
                                          </p:tavLst>
                                        </p:anim>
                                        <p:anim calcmode="lin" valueType="num" p14:bounceEnd="42000">
                                          <p:cBhvr additive="base">
                                            <p:cTn id="24" dur="50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42000">
                                      <p:stCondLst>
                                        <p:cond delay="600"/>
                                      </p:stCondLst>
                                      <p:childTnLst>
                                        <p:set>
                                          <p:cBhvr>
                                            <p:cTn id="26" dur="1" fill="hold">
                                              <p:stCondLst>
                                                <p:cond delay="0"/>
                                              </p:stCondLst>
                                            </p:cTn>
                                            <p:tgtEl>
                                              <p:spTgt spid="10"/>
                                            </p:tgtEl>
                                            <p:attrNameLst>
                                              <p:attrName>style.visibility</p:attrName>
                                            </p:attrNameLst>
                                          </p:cBhvr>
                                          <p:to>
                                            <p:strVal val="visible"/>
                                          </p:to>
                                        </p:set>
                                        <p:anim calcmode="lin" valueType="num" p14:bounceEnd="42000">
                                          <p:cBhvr additive="base">
                                            <p:cTn id="27" dur="500" fill="hold"/>
                                            <p:tgtEl>
                                              <p:spTgt spid="10"/>
                                            </p:tgtEl>
                                            <p:attrNameLst>
                                              <p:attrName>ppt_x</p:attrName>
                                            </p:attrNameLst>
                                          </p:cBhvr>
                                          <p:tavLst>
                                            <p:tav tm="0">
                                              <p:val>
                                                <p:strVal val="#ppt_x"/>
                                              </p:val>
                                            </p:tav>
                                            <p:tav tm="100000">
                                              <p:val>
                                                <p:strVal val="#ppt_x"/>
                                              </p:val>
                                            </p:tav>
                                          </p:tavLst>
                                        </p:anim>
                                        <p:anim calcmode="lin" valueType="num" p14:bounceEnd="42000">
                                          <p:cBhvr additive="base">
                                            <p:cTn id="28" dur="500" fill="hold"/>
                                            <p:tgtEl>
                                              <p:spTgt spid="10"/>
                                            </p:tgtEl>
                                            <p:attrNameLst>
                                              <p:attrName>ppt_y</p:attrName>
                                            </p:attrNameLst>
                                          </p:cBhvr>
                                          <p:tavLst>
                                            <p:tav tm="0">
                                              <p:val>
                                                <p:strVal val="0-#ppt_h/2"/>
                                              </p:val>
                                            </p:tav>
                                            <p:tav tm="100000">
                                              <p:val>
                                                <p:strVal val="#ppt_y"/>
                                              </p:val>
                                            </p:tav>
                                          </p:tavLst>
                                        </p:anim>
                                      </p:childTnLst>
                                    </p:cTn>
                                  </p:par>
                                </p:childTnLst>
                              </p:cTn>
                            </p:par>
                            <p:par>
                              <p:cTn id="29" fill="hold">
                                <p:stCondLst>
                                  <p:cond delay="1350"/>
                                </p:stCondLst>
                                <p:childTnLst>
                                  <p:par>
                                    <p:cTn id="30" presetID="2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par>
                              <p:cTn id="33" fill="hold">
                                <p:stCondLst>
                                  <p:cond delay="1850"/>
                                </p:stCondLst>
                                <p:childTnLst>
                                  <p:par>
                                    <p:cTn id="34" presetID="42"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2850"/>
                                </p:stCondLst>
                                <p:childTnLst>
                                  <p:par>
                                    <p:cTn id="40" presetID="22" presetClass="entr" presetSubtype="8"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335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3850"/>
                                </p:stCondLst>
                                <p:childTnLst>
                                  <p:par>
                                    <p:cTn id="48" presetID="22" presetClass="entr" presetSubtype="4"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par>
                              <p:cTn id="51" fill="hold">
                                <p:stCondLst>
                                  <p:cond delay="4350"/>
                                </p:stCondLst>
                                <p:childTnLst>
                                  <p:par>
                                    <p:cTn id="52" presetID="42"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5350"/>
                                </p:stCondLst>
                                <p:childTnLst>
                                  <p:par>
                                    <p:cTn id="58" presetID="22" presetClass="entr" presetSubtype="8"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5850"/>
                                </p:stCondLst>
                                <p:childTnLst>
                                  <p:par>
                                    <p:cTn id="62" presetID="2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childTnLst>
                              </p:cTn>
                            </p:par>
                            <p:par>
                              <p:cTn id="65" fill="hold">
                                <p:stCondLst>
                                  <p:cond delay="6350"/>
                                </p:stCondLst>
                                <p:childTnLst>
                                  <p:par>
                                    <p:cTn id="66" presetID="22" presetClass="entr" presetSubtype="4"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down)">
                                          <p:cBhvr>
                                            <p:cTn id="68" dur="500"/>
                                            <p:tgtEl>
                                              <p:spTgt spid="7"/>
                                            </p:tgtEl>
                                          </p:cBhvr>
                                        </p:animEffect>
                                      </p:childTnLst>
                                    </p:cTn>
                                  </p:par>
                                </p:childTnLst>
                              </p:cTn>
                            </p:par>
                            <p:par>
                              <p:cTn id="69" fill="hold">
                                <p:stCondLst>
                                  <p:cond delay="6850"/>
                                </p:stCondLst>
                                <p:childTnLst>
                                  <p:par>
                                    <p:cTn id="70" presetID="42" presetClass="entr" presetSubtype="0"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1000"/>
                                            <p:tgtEl>
                                              <p:spTgt spid="14"/>
                                            </p:tgtEl>
                                          </p:cBhvr>
                                        </p:animEffect>
                                        <p:anim calcmode="lin" valueType="num">
                                          <p:cBhvr>
                                            <p:cTn id="73" dur="1000" fill="hold"/>
                                            <p:tgtEl>
                                              <p:spTgt spid="14"/>
                                            </p:tgtEl>
                                            <p:attrNameLst>
                                              <p:attrName>ppt_x</p:attrName>
                                            </p:attrNameLst>
                                          </p:cBhvr>
                                          <p:tavLst>
                                            <p:tav tm="0">
                                              <p:val>
                                                <p:strVal val="#ppt_x"/>
                                              </p:val>
                                            </p:tav>
                                            <p:tav tm="100000">
                                              <p:val>
                                                <p:strVal val="#ppt_x"/>
                                              </p:val>
                                            </p:tav>
                                          </p:tavLst>
                                        </p:anim>
                                        <p:anim calcmode="lin" valueType="num">
                                          <p:cBhvr>
                                            <p:cTn id="74" dur="1000" fill="hold"/>
                                            <p:tgtEl>
                                              <p:spTgt spid="14"/>
                                            </p:tgtEl>
                                            <p:attrNameLst>
                                              <p:attrName>ppt_y</p:attrName>
                                            </p:attrNameLst>
                                          </p:cBhvr>
                                          <p:tavLst>
                                            <p:tav tm="0">
                                              <p:val>
                                                <p:strVal val="#ppt_y+.1"/>
                                              </p:val>
                                            </p:tav>
                                            <p:tav tm="100000">
                                              <p:val>
                                                <p:strVal val="#ppt_y"/>
                                              </p:val>
                                            </p:tav>
                                          </p:tavLst>
                                        </p:anim>
                                      </p:childTnLst>
                                    </p:cTn>
                                  </p:par>
                                </p:childTnLst>
                              </p:cTn>
                            </p:par>
                            <p:par>
                              <p:cTn id="75" fill="hold">
                                <p:stCondLst>
                                  <p:cond delay="7850"/>
                                </p:stCondLst>
                                <p:childTnLst>
                                  <p:par>
                                    <p:cTn id="76" presetID="22" presetClass="entr" presetSubtype="8" fill="hold"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left)">
                                          <p:cBhvr>
                                            <p:cTn id="78" dur="500"/>
                                            <p:tgtEl>
                                              <p:spTgt spid="16"/>
                                            </p:tgtEl>
                                          </p:cBhvr>
                                        </p:animEffect>
                                      </p:childTnLst>
                                    </p:cTn>
                                  </p:par>
                                </p:childTnLst>
                              </p:cTn>
                            </p:par>
                            <p:par>
                              <p:cTn id="79" fill="hold">
                                <p:stCondLst>
                                  <p:cond delay="8350"/>
                                </p:stCondLst>
                                <p:childTnLst>
                                  <p:par>
                                    <p:cTn id="80" presetID="22" presetClass="entr" presetSubtype="8"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500"/>
                                            <p:tgtEl>
                                              <p:spTgt spid="21"/>
                                            </p:tgtEl>
                                          </p:cBhvr>
                                        </p:animEffect>
                                      </p:childTnLst>
                                    </p:cTn>
                                  </p:par>
                                </p:childTnLst>
                              </p:cTn>
                            </p:par>
                            <p:par>
                              <p:cTn id="83" fill="hold">
                                <p:stCondLst>
                                  <p:cond delay="8850"/>
                                </p:stCondLst>
                                <p:childTnLst>
                                  <p:par>
                                    <p:cTn id="84" presetID="22" presetClass="entr" presetSubtype="4"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down)">
                                          <p:cBhvr>
                                            <p:cTn id="86" dur="500"/>
                                            <p:tgtEl>
                                              <p:spTgt spid="5"/>
                                            </p:tgtEl>
                                          </p:cBhvr>
                                        </p:animEffect>
                                      </p:childTnLst>
                                    </p:cTn>
                                  </p:par>
                                </p:childTnLst>
                              </p:cTn>
                            </p:par>
                            <p:par>
                              <p:cTn id="87" fill="hold">
                                <p:stCondLst>
                                  <p:cond delay="9350"/>
                                </p:stCondLst>
                                <p:childTnLst>
                                  <p:par>
                                    <p:cTn id="88" presetID="42" presetClass="entr" presetSubtype="0"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1000"/>
                                            <p:tgtEl>
                                              <p:spTgt spid="23"/>
                                            </p:tgtEl>
                                          </p:cBhvr>
                                        </p:animEffect>
                                        <p:anim calcmode="lin" valueType="num">
                                          <p:cBhvr>
                                            <p:cTn id="91" dur="1000" fill="hold"/>
                                            <p:tgtEl>
                                              <p:spTgt spid="23"/>
                                            </p:tgtEl>
                                            <p:attrNameLst>
                                              <p:attrName>ppt_x</p:attrName>
                                            </p:attrNameLst>
                                          </p:cBhvr>
                                          <p:tavLst>
                                            <p:tav tm="0">
                                              <p:val>
                                                <p:strVal val="#ppt_x"/>
                                              </p:val>
                                            </p:tav>
                                            <p:tav tm="100000">
                                              <p:val>
                                                <p:strVal val="#ppt_x"/>
                                              </p:val>
                                            </p:tav>
                                          </p:tavLst>
                                        </p:anim>
                                        <p:anim calcmode="lin" valueType="num">
                                          <p:cBhvr>
                                            <p:cTn id="92" dur="1000" fill="hold"/>
                                            <p:tgtEl>
                                              <p:spTgt spid="23"/>
                                            </p:tgtEl>
                                            <p:attrNameLst>
                                              <p:attrName>ppt_y</p:attrName>
                                            </p:attrNameLst>
                                          </p:cBhvr>
                                          <p:tavLst>
                                            <p:tav tm="0">
                                              <p:val>
                                                <p:strVal val="#ppt_y+.1"/>
                                              </p:val>
                                            </p:tav>
                                            <p:tav tm="100000">
                                              <p:val>
                                                <p:strVal val="#ppt_y"/>
                                              </p:val>
                                            </p:tav>
                                          </p:tavLst>
                                        </p:anim>
                                      </p:childTnLst>
                                    </p:cTn>
                                  </p:par>
                                </p:childTnLst>
                              </p:cTn>
                            </p:par>
                            <p:par>
                              <p:cTn id="93" fill="hold">
                                <p:stCondLst>
                                  <p:cond delay="10350"/>
                                </p:stCondLst>
                                <p:childTnLst>
                                  <p:par>
                                    <p:cTn id="94" presetID="22" presetClass="entr" presetSubtype="8" fill="hold"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wipe(left)">
                                          <p:cBhvr>
                                            <p:cTn id="96" dur="500"/>
                                            <p:tgtEl>
                                              <p:spTgt spid="15"/>
                                            </p:tgtEl>
                                          </p:cBhvr>
                                        </p:animEffect>
                                      </p:childTnLst>
                                    </p:cTn>
                                  </p:par>
                                </p:childTnLst>
                              </p:cTn>
                            </p:par>
                            <p:par>
                              <p:cTn id="97" fill="hold">
                                <p:stCondLst>
                                  <p:cond delay="10850"/>
                                </p:stCondLst>
                                <p:childTnLst>
                                  <p:par>
                                    <p:cTn id="98" presetID="22" presetClass="entr" presetSubtype="8"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wipe(left)">
                                          <p:cBhvr>
                                            <p:cTn id="10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9" grpId="0"/>
          <p:bldP spid="20" grpId="0"/>
          <p:bldP spid="21" grpId="0"/>
          <p:bldP spid="22" grpId="0"/>
          <p:bldP spid="23"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60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0-#ppt_h/2"/>
                                              </p:val>
                                            </p:tav>
                                            <p:tav tm="100000">
                                              <p:val>
                                                <p:strVal val="#ppt_y"/>
                                              </p:val>
                                            </p:tav>
                                          </p:tavLst>
                                        </p:anim>
                                      </p:childTnLst>
                                    </p:cTn>
                                  </p:par>
                                </p:childTnLst>
                              </p:cTn>
                            </p:par>
                            <p:par>
                              <p:cTn id="29" fill="hold">
                                <p:stCondLst>
                                  <p:cond delay="1350"/>
                                </p:stCondLst>
                                <p:childTnLst>
                                  <p:par>
                                    <p:cTn id="30" presetID="2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par>
                              <p:cTn id="33" fill="hold">
                                <p:stCondLst>
                                  <p:cond delay="1850"/>
                                </p:stCondLst>
                                <p:childTnLst>
                                  <p:par>
                                    <p:cTn id="34" presetID="42"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2850"/>
                                </p:stCondLst>
                                <p:childTnLst>
                                  <p:par>
                                    <p:cTn id="40" presetID="22" presetClass="entr" presetSubtype="8"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335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3850"/>
                                </p:stCondLst>
                                <p:childTnLst>
                                  <p:par>
                                    <p:cTn id="48" presetID="22" presetClass="entr" presetSubtype="4"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par>
                              <p:cTn id="51" fill="hold">
                                <p:stCondLst>
                                  <p:cond delay="4350"/>
                                </p:stCondLst>
                                <p:childTnLst>
                                  <p:par>
                                    <p:cTn id="52" presetID="42"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5350"/>
                                </p:stCondLst>
                                <p:childTnLst>
                                  <p:par>
                                    <p:cTn id="58" presetID="22" presetClass="entr" presetSubtype="8"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5850"/>
                                </p:stCondLst>
                                <p:childTnLst>
                                  <p:par>
                                    <p:cTn id="62" presetID="2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childTnLst>
                              </p:cTn>
                            </p:par>
                            <p:par>
                              <p:cTn id="65" fill="hold">
                                <p:stCondLst>
                                  <p:cond delay="6350"/>
                                </p:stCondLst>
                                <p:childTnLst>
                                  <p:par>
                                    <p:cTn id="66" presetID="22" presetClass="entr" presetSubtype="4"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down)">
                                          <p:cBhvr>
                                            <p:cTn id="68" dur="500"/>
                                            <p:tgtEl>
                                              <p:spTgt spid="7"/>
                                            </p:tgtEl>
                                          </p:cBhvr>
                                        </p:animEffect>
                                      </p:childTnLst>
                                    </p:cTn>
                                  </p:par>
                                </p:childTnLst>
                              </p:cTn>
                            </p:par>
                            <p:par>
                              <p:cTn id="69" fill="hold">
                                <p:stCondLst>
                                  <p:cond delay="6850"/>
                                </p:stCondLst>
                                <p:childTnLst>
                                  <p:par>
                                    <p:cTn id="70" presetID="42" presetClass="entr" presetSubtype="0"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1000"/>
                                            <p:tgtEl>
                                              <p:spTgt spid="14"/>
                                            </p:tgtEl>
                                          </p:cBhvr>
                                        </p:animEffect>
                                        <p:anim calcmode="lin" valueType="num">
                                          <p:cBhvr>
                                            <p:cTn id="73" dur="1000" fill="hold"/>
                                            <p:tgtEl>
                                              <p:spTgt spid="14"/>
                                            </p:tgtEl>
                                            <p:attrNameLst>
                                              <p:attrName>ppt_x</p:attrName>
                                            </p:attrNameLst>
                                          </p:cBhvr>
                                          <p:tavLst>
                                            <p:tav tm="0">
                                              <p:val>
                                                <p:strVal val="#ppt_x"/>
                                              </p:val>
                                            </p:tav>
                                            <p:tav tm="100000">
                                              <p:val>
                                                <p:strVal val="#ppt_x"/>
                                              </p:val>
                                            </p:tav>
                                          </p:tavLst>
                                        </p:anim>
                                        <p:anim calcmode="lin" valueType="num">
                                          <p:cBhvr>
                                            <p:cTn id="74" dur="1000" fill="hold"/>
                                            <p:tgtEl>
                                              <p:spTgt spid="14"/>
                                            </p:tgtEl>
                                            <p:attrNameLst>
                                              <p:attrName>ppt_y</p:attrName>
                                            </p:attrNameLst>
                                          </p:cBhvr>
                                          <p:tavLst>
                                            <p:tav tm="0">
                                              <p:val>
                                                <p:strVal val="#ppt_y+.1"/>
                                              </p:val>
                                            </p:tav>
                                            <p:tav tm="100000">
                                              <p:val>
                                                <p:strVal val="#ppt_y"/>
                                              </p:val>
                                            </p:tav>
                                          </p:tavLst>
                                        </p:anim>
                                      </p:childTnLst>
                                    </p:cTn>
                                  </p:par>
                                </p:childTnLst>
                              </p:cTn>
                            </p:par>
                            <p:par>
                              <p:cTn id="75" fill="hold">
                                <p:stCondLst>
                                  <p:cond delay="7850"/>
                                </p:stCondLst>
                                <p:childTnLst>
                                  <p:par>
                                    <p:cTn id="76" presetID="22" presetClass="entr" presetSubtype="8" fill="hold"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left)">
                                          <p:cBhvr>
                                            <p:cTn id="78" dur="500"/>
                                            <p:tgtEl>
                                              <p:spTgt spid="16"/>
                                            </p:tgtEl>
                                          </p:cBhvr>
                                        </p:animEffect>
                                      </p:childTnLst>
                                    </p:cTn>
                                  </p:par>
                                </p:childTnLst>
                              </p:cTn>
                            </p:par>
                            <p:par>
                              <p:cTn id="79" fill="hold">
                                <p:stCondLst>
                                  <p:cond delay="8350"/>
                                </p:stCondLst>
                                <p:childTnLst>
                                  <p:par>
                                    <p:cTn id="80" presetID="22" presetClass="entr" presetSubtype="8"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500"/>
                                            <p:tgtEl>
                                              <p:spTgt spid="21"/>
                                            </p:tgtEl>
                                          </p:cBhvr>
                                        </p:animEffect>
                                      </p:childTnLst>
                                    </p:cTn>
                                  </p:par>
                                </p:childTnLst>
                              </p:cTn>
                            </p:par>
                            <p:par>
                              <p:cTn id="83" fill="hold">
                                <p:stCondLst>
                                  <p:cond delay="8850"/>
                                </p:stCondLst>
                                <p:childTnLst>
                                  <p:par>
                                    <p:cTn id="84" presetID="22" presetClass="entr" presetSubtype="4"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down)">
                                          <p:cBhvr>
                                            <p:cTn id="86" dur="500"/>
                                            <p:tgtEl>
                                              <p:spTgt spid="5"/>
                                            </p:tgtEl>
                                          </p:cBhvr>
                                        </p:animEffect>
                                      </p:childTnLst>
                                    </p:cTn>
                                  </p:par>
                                </p:childTnLst>
                              </p:cTn>
                            </p:par>
                            <p:par>
                              <p:cTn id="87" fill="hold">
                                <p:stCondLst>
                                  <p:cond delay="9350"/>
                                </p:stCondLst>
                                <p:childTnLst>
                                  <p:par>
                                    <p:cTn id="88" presetID="42" presetClass="entr" presetSubtype="0"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1000"/>
                                            <p:tgtEl>
                                              <p:spTgt spid="23"/>
                                            </p:tgtEl>
                                          </p:cBhvr>
                                        </p:animEffect>
                                        <p:anim calcmode="lin" valueType="num">
                                          <p:cBhvr>
                                            <p:cTn id="91" dur="1000" fill="hold"/>
                                            <p:tgtEl>
                                              <p:spTgt spid="23"/>
                                            </p:tgtEl>
                                            <p:attrNameLst>
                                              <p:attrName>ppt_x</p:attrName>
                                            </p:attrNameLst>
                                          </p:cBhvr>
                                          <p:tavLst>
                                            <p:tav tm="0">
                                              <p:val>
                                                <p:strVal val="#ppt_x"/>
                                              </p:val>
                                            </p:tav>
                                            <p:tav tm="100000">
                                              <p:val>
                                                <p:strVal val="#ppt_x"/>
                                              </p:val>
                                            </p:tav>
                                          </p:tavLst>
                                        </p:anim>
                                        <p:anim calcmode="lin" valueType="num">
                                          <p:cBhvr>
                                            <p:cTn id="92" dur="1000" fill="hold"/>
                                            <p:tgtEl>
                                              <p:spTgt spid="23"/>
                                            </p:tgtEl>
                                            <p:attrNameLst>
                                              <p:attrName>ppt_y</p:attrName>
                                            </p:attrNameLst>
                                          </p:cBhvr>
                                          <p:tavLst>
                                            <p:tav tm="0">
                                              <p:val>
                                                <p:strVal val="#ppt_y+.1"/>
                                              </p:val>
                                            </p:tav>
                                            <p:tav tm="100000">
                                              <p:val>
                                                <p:strVal val="#ppt_y"/>
                                              </p:val>
                                            </p:tav>
                                          </p:tavLst>
                                        </p:anim>
                                      </p:childTnLst>
                                    </p:cTn>
                                  </p:par>
                                </p:childTnLst>
                              </p:cTn>
                            </p:par>
                            <p:par>
                              <p:cTn id="93" fill="hold">
                                <p:stCondLst>
                                  <p:cond delay="10350"/>
                                </p:stCondLst>
                                <p:childTnLst>
                                  <p:par>
                                    <p:cTn id="94" presetID="22" presetClass="entr" presetSubtype="8" fill="hold"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wipe(left)">
                                          <p:cBhvr>
                                            <p:cTn id="96" dur="500"/>
                                            <p:tgtEl>
                                              <p:spTgt spid="15"/>
                                            </p:tgtEl>
                                          </p:cBhvr>
                                        </p:animEffect>
                                      </p:childTnLst>
                                    </p:cTn>
                                  </p:par>
                                </p:childTnLst>
                              </p:cTn>
                            </p:par>
                            <p:par>
                              <p:cTn id="97" fill="hold">
                                <p:stCondLst>
                                  <p:cond delay="10850"/>
                                </p:stCondLst>
                                <p:childTnLst>
                                  <p:par>
                                    <p:cTn id="98" presetID="22" presetClass="entr" presetSubtype="8"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wipe(left)">
                                          <p:cBhvr>
                                            <p:cTn id="10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9" grpId="0"/>
          <p:bldP spid="20" grpId="0"/>
          <p:bldP spid="21" grpId="0"/>
          <p:bldP spid="22" grpId="0"/>
          <p:bldP spid="23" grpId="0"/>
          <p:bldP spid="25"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 name="圆角矩形 30"/>
          <p:cNvSpPr/>
          <p:nvPr/>
        </p:nvSpPr>
        <p:spPr>
          <a:xfrm>
            <a:off x="5457006" y="1573726"/>
            <a:ext cx="513261"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itchFamily="34" charset="-122"/>
                <a:cs typeface="Arial Unicode MS" pitchFamily="34" charset="-122"/>
              </a:rPr>
              <a:t>1</a:t>
            </a:r>
            <a:endParaRPr lang="zh-CN" altLang="en-US" sz="3600" dirty="0">
              <a:latin typeface="+mj-lt"/>
              <a:ea typeface="Arial Unicode MS" pitchFamily="34" charset="-122"/>
              <a:cs typeface="Arial Unicode MS" pitchFamily="34" charset="-122"/>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itchFamily="34" charset="-122"/>
                  <a:ea typeface="微软雅黑" pitchFamily="34" charset="-122"/>
                  <a:cs typeface="Times New Roman" pitchFamily="18" charset="0"/>
                </a:rPr>
                <a:t>年度工作概述</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33" name="圆角矩形 32"/>
          <p:cNvSpPr/>
          <p:nvPr/>
        </p:nvSpPr>
        <p:spPr>
          <a:xfrm>
            <a:off x="5457006" y="2410178"/>
            <a:ext cx="513261"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itchFamily="34" charset="-122"/>
                <a:cs typeface="Arial Unicode MS" pitchFamily="34" charset="-122"/>
              </a:rPr>
              <a:t>2</a:t>
            </a:r>
            <a:endParaRPr lang="zh-CN" altLang="en-US" sz="3600" dirty="0">
              <a:latin typeface="+mj-lt"/>
              <a:ea typeface="Arial Unicode MS" pitchFamily="34" charset="-122"/>
              <a:cs typeface="Arial Unicode MS" pitchFamily="34" charset="-122"/>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itchFamily="34" charset="-122"/>
                  <a:ea typeface="微软雅黑" pitchFamily="34" charset="-122"/>
                  <a:cs typeface="Times New Roman" pitchFamily="18" charset="0"/>
                </a:rPr>
                <a:t>工作完成情况</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36" name="圆角矩形 35"/>
          <p:cNvSpPr/>
          <p:nvPr/>
        </p:nvSpPr>
        <p:spPr>
          <a:xfrm>
            <a:off x="5457006" y="3296031"/>
            <a:ext cx="513261"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itchFamily="34" charset="-122"/>
                <a:cs typeface="Arial Unicode MS" pitchFamily="34" charset="-122"/>
              </a:rPr>
              <a:t>3</a:t>
            </a:r>
            <a:endParaRPr lang="zh-CN" altLang="en-US" sz="3600" dirty="0">
              <a:latin typeface="+mj-lt"/>
              <a:ea typeface="Arial Unicode MS" pitchFamily="34" charset="-122"/>
              <a:cs typeface="Arial Unicode MS" pitchFamily="34" charset="-122"/>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itchFamily="34" charset="-122"/>
                  <a:ea typeface="微软雅黑" pitchFamily="34" charset="-122"/>
                  <a:cs typeface="Times New Roman" pitchFamily="18" charset="0"/>
                </a:rPr>
                <a:t>成功项目展示</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38" name="圆角矩形 37"/>
          <p:cNvSpPr/>
          <p:nvPr/>
        </p:nvSpPr>
        <p:spPr>
          <a:xfrm>
            <a:off x="5457006" y="4180903"/>
            <a:ext cx="513261"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itchFamily="34" charset="-122"/>
                <a:cs typeface="Arial Unicode MS" pitchFamily="34" charset="-122"/>
              </a:rPr>
              <a:t>4</a:t>
            </a:r>
            <a:endParaRPr lang="zh-CN" altLang="en-US" sz="3600" dirty="0">
              <a:latin typeface="+mj-lt"/>
              <a:ea typeface="Arial Unicode MS" pitchFamily="34" charset="-122"/>
              <a:cs typeface="Arial Unicode MS" pitchFamily="34" charset="-122"/>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itchFamily="34" charset="-122"/>
                  <a:ea typeface="微软雅黑" pitchFamily="34" charset="-122"/>
                  <a:cs typeface="Times New Roman" pitchFamily="18" charset="0"/>
                </a:rPr>
                <a:t>工作存在不足</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19" name="圆角矩形 18"/>
          <p:cNvSpPr/>
          <p:nvPr/>
        </p:nvSpPr>
        <p:spPr>
          <a:xfrm>
            <a:off x="5457136" y="5057483"/>
            <a:ext cx="513261"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smtClean="0">
                <a:latin typeface="+mj-lt"/>
                <a:ea typeface="Arial Unicode MS" pitchFamily="34" charset="-122"/>
                <a:cs typeface="Arial Unicode MS" pitchFamily="34" charset="-122"/>
              </a:rPr>
              <a:t>5</a:t>
            </a:r>
            <a:endParaRPr lang="zh-CN" altLang="en-US" sz="3600" dirty="0">
              <a:latin typeface="+mj-lt"/>
              <a:ea typeface="Arial Unicode MS" pitchFamily="34" charset="-122"/>
              <a:cs typeface="Arial Unicode MS" pitchFamily="34" charset="-122"/>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itchFamily="34" charset="-122"/>
                  <a:ea typeface="微软雅黑" pitchFamily="34" charset="-122"/>
                  <a:cs typeface="Times New Roman" pitchFamily="18" charset="0"/>
                </a:rPr>
                <a:t>明年工作计划</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smtClean="0">
                <a:solidFill>
                  <a:srgbClr val="0070C0"/>
                </a:solidFill>
                <a:latin typeface="微软雅黑" pitchFamily="34" charset="-122"/>
                <a:ea typeface="微软雅黑" pitchFamily="34" charset="-122"/>
              </a:rPr>
              <a:t>目录 </a:t>
            </a:r>
            <a:endParaRPr lang="en-US" altLang="zh-CN" sz="4800" b="1" spc="200" dirty="0" smtClean="0">
              <a:solidFill>
                <a:srgbClr val="0070C0"/>
              </a:solidFill>
              <a:latin typeface="微软雅黑" pitchFamily="34" charset="-122"/>
              <a:ea typeface="微软雅黑" pitchFamily="34" charset="-122"/>
            </a:endParaRPr>
          </a:p>
          <a:p>
            <a:pPr algn="r">
              <a:defRPr/>
            </a:pPr>
            <a:r>
              <a:rPr lang="en-US" altLang="zh-CN" sz="3200" b="1" spc="200" dirty="0" smtClean="0">
                <a:solidFill>
                  <a:srgbClr val="0070C0"/>
                </a:solidFill>
                <a:latin typeface="微软雅黑" pitchFamily="34" charset="-122"/>
                <a:ea typeface="微软雅黑" pitchFamily="34" charset="-122"/>
              </a:rPr>
              <a:t>CONTENTS</a:t>
            </a:r>
            <a:endParaRPr lang="zh-CN" altLang="en-US" sz="3200" b="1" spc="200" dirty="0">
              <a:solidFill>
                <a:srgbClr val="0070C0"/>
              </a:solidFill>
              <a:latin typeface="微软雅黑" pitchFamily="34" charset="-122"/>
              <a:ea typeface="微软雅黑" pitchFamily="34" charset="-122"/>
            </a:endParaRPr>
          </a:p>
        </p:txBody>
      </p:sp>
      <p:sp>
        <p:nvSpPr>
          <p:cNvPr id="2" name="下箭头 1"/>
          <p:cNvSpPr/>
          <p:nvPr/>
        </p:nvSpPr>
        <p:spPr>
          <a:xfrm rot="16200000">
            <a:off x="4278849" y="1505704"/>
            <a:ext cx="576064" cy="679828"/>
          </a:xfrm>
          <a:prstGeom prst="down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afterEffect">
                                  <p:stCondLst>
                                    <p:cond delay="0"/>
                                  </p:stCondLst>
                                  <p:iterate type="lt">
                                    <p:tmPct val="40000"/>
                                  </p:iterate>
                                  <p:childTnLst>
                                    <p:set>
                                      <p:cBhvr>
                                        <p:cTn id="6" dur="1" fill="hold">
                                          <p:stCondLst>
                                            <p:cond delay="0"/>
                                          </p:stCondLst>
                                        </p:cTn>
                                        <p:tgtEl>
                                          <p:spTgt spid="22"/>
                                        </p:tgtEl>
                                        <p:attrNameLst>
                                          <p:attrName>style.visibility</p:attrName>
                                        </p:attrNameLst>
                                      </p:cBhvr>
                                      <p:to>
                                        <p:strVal val="visible"/>
                                      </p:to>
                                    </p:set>
                                    <p:anim calcmode="lin" valueType="num">
                                      <p:cBhvr>
                                        <p:cTn id="7" dur="250" fill="hold"/>
                                        <p:tgtEl>
                                          <p:spTgt spid="22"/>
                                        </p:tgtEl>
                                        <p:attrNameLst>
                                          <p:attrName>ppt_x</p:attrName>
                                        </p:attrNameLst>
                                      </p:cBhvr>
                                      <p:tavLst>
                                        <p:tav tm="0">
                                          <p:val>
                                            <p:strVal val="#ppt_x"/>
                                          </p:val>
                                        </p:tav>
                                        <p:tav tm="100000">
                                          <p:val>
                                            <p:strVal val="#ppt_x"/>
                                          </p:val>
                                        </p:tav>
                                      </p:tavLst>
                                    </p:anim>
                                    <p:anim calcmode="lin" valueType="num">
                                      <p:cBhvr>
                                        <p:cTn id="8" dur="250" fill="hold"/>
                                        <p:tgtEl>
                                          <p:spTgt spid="22"/>
                                        </p:tgtEl>
                                        <p:attrNameLst>
                                          <p:attrName>ppt_y</p:attrName>
                                        </p:attrNameLst>
                                      </p:cBhvr>
                                      <p:tavLst>
                                        <p:tav tm="0">
                                          <p:val>
                                            <p:strVal val="#ppt_y-#ppt_h/2"/>
                                          </p:val>
                                        </p:tav>
                                        <p:tav tm="100000">
                                          <p:val>
                                            <p:strVal val="#ppt_y"/>
                                          </p:val>
                                        </p:tav>
                                      </p:tavLst>
                                    </p:anim>
                                    <p:anim calcmode="lin" valueType="num">
                                      <p:cBhvr>
                                        <p:cTn id="9" dur="250" fill="hold"/>
                                        <p:tgtEl>
                                          <p:spTgt spid="22"/>
                                        </p:tgtEl>
                                        <p:attrNameLst>
                                          <p:attrName>ppt_w</p:attrName>
                                        </p:attrNameLst>
                                      </p:cBhvr>
                                      <p:tavLst>
                                        <p:tav tm="0">
                                          <p:val>
                                            <p:strVal val="#ppt_w"/>
                                          </p:val>
                                        </p:tav>
                                        <p:tav tm="100000">
                                          <p:val>
                                            <p:strVal val="#ppt_w"/>
                                          </p:val>
                                        </p:tav>
                                      </p:tavLst>
                                    </p:anim>
                                    <p:anim calcmode="lin" valueType="num">
                                      <p:cBhvr>
                                        <p:cTn id="10" dur="250" fill="hold"/>
                                        <p:tgtEl>
                                          <p:spTgt spid="22"/>
                                        </p:tgtEl>
                                        <p:attrNameLst>
                                          <p:attrName>ppt_h</p:attrName>
                                        </p:attrNameLst>
                                      </p:cBhvr>
                                      <p:tavLst>
                                        <p:tav tm="0">
                                          <p:val>
                                            <p:fltVal val="0"/>
                                          </p:val>
                                        </p:tav>
                                        <p:tav tm="100000">
                                          <p:val>
                                            <p:strVal val="#ppt_h"/>
                                          </p:val>
                                        </p:tav>
                                      </p:tavLst>
                                    </p:anim>
                                  </p:childTnLst>
                                </p:cTn>
                              </p:par>
                            </p:childTnLst>
                          </p:cTn>
                        </p:par>
                        <p:par>
                          <p:cTn id="11" fill="hold">
                            <p:stCondLst>
                              <p:cond delay="1250"/>
                            </p:stCondLst>
                            <p:childTnLst>
                              <p:par>
                                <p:cTn id="12" presetID="10" presetClass="entr" presetSubtype="0" fill="hold" grpId="0"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1000"/>
                                        <p:tgtEl>
                                          <p:spTgt spid="31"/>
                                        </p:tgtEl>
                                      </p:cBhvr>
                                    </p:animEffect>
                                  </p:childTnLst>
                                </p:cTn>
                              </p:par>
                              <p:par>
                                <p:cTn id="15" presetID="56" presetClass="path" presetSubtype="0" accel="50000" decel="50000" fill="hold" grpId="1" nodeType="withEffect">
                                  <p:stCondLst>
                                    <p:cond delay="0"/>
                                  </p:stCondLst>
                                  <p:childTnLst>
                                    <p:animMotion origin="layout" path="M -0.03737 0.04121 L -6.25E-7 -3.33333E-6 " pathEditMode="relative" rAng="0" ptsTypes="AA">
                                      <p:cBhvr>
                                        <p:cTn id="16" dur="700" fill="hold"/>
                                        <p:tgtEl>
                                          <p:spTgt spid="31"/>
                                        </p:tgtEl>
                                        <p:attrNameLst>
                                          <p:attrName>ppt_x</p:attrName>
                                          <p:attrName>ppt_y</p:attrName>
                                        </p:attrNameLst>
                                      </p:cBhvr>
                                      <p:rCtr x="1862" y="-2060"/>
                                    </p:animMotion>
                                  </p:childTnLst>
                                </p:cTn>
                              </p:par>
                              <p:par>
                                <p:cTn id="17" presetID="22" presetClass="entr" presetSubtype="8" fill="hold" nodeType="withEffect">
                                  <p:stCondLst>
                                    <p:cond delay="25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par>
                                <p:cTn id="20" presetID="10" presetClass="entr" presetSubtype="0" fill="hold" grpId="0" nodeType="withEffect">
                                  <p:stCondLst>
                                    <p:cond delay="25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1000"/>
                                        <p:tgtEl>
                                          <p:spTgt spid="33"/>
                                        </p:tgtEl>
                                      </p:cBhvr>
                                    </p:animEffect>
                                  </p:childTnLst>
                                </p:cTn>
                              </p:par>
                              <p:par>
                                <p:cTn id="23" presetID="56" presetClass="path" presetSubtype="0" accel="50000" decel="50000" fill="hold" grpId="1" nodeType="withEffect">
                                  <p:stCondLst>
                                    <p:cond delay="250"/>
                                  </p:stCondLst>
                                  <p:childTnLst>
                                    <p:animMotion origin="layout" path="M -0.03737 0.0412 L -6.25E-7 2.96296E-6 " pathEditMode="relative" rAng="0" ptsTypes="AA">
                                      <p:cBhvr>
                                        <p:cTn id="24" dur="700" fill="hold"/>
                                        <p:tgtEl>
                                          <p:spTgt spid="33"/>
                                        </p:tgtEl>
                                        <p:attrNameLst>
                                          <p:attrName>ppt_x</p:attrName>
                                          <p:attrName>ppt_y</p:attrName>
                                        </p:attrNameLst>
                                      </p:cBhvr>
                                      <p:rCtr x="1862" y="-2060"/>
                                    </p:animMotion>
                                  </p:childTnLst>
                                </p:cTn>
                              </p:par>
                              <p:par>
                                <p:cTn id="25" presetID="22" presetClass="entr" presetSubtype="8" fill="hold" nodeType="withEffect">
                                  <p:stCondLst>
                                    <p:cond delay="50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36"/>
                                        </p:tgtEl>
                                        <p:attrNameLst>
                                          <p:attrName>style.visibility</p:attrName>
                                        </p:attrNameLst>
                                      </p:cBhvr>
                                      <p:to>
                                        <p:strVal val="visible"/>
                                      </p:to>
                                    </p:set>
                                    <p:animEffect transition="in" filter="fade">
                                      <p:cBhvr>
                                        <p:cTn id="30" dur="1000"/>
                                        <p:tgtEl>
                                          <p:spTgt spid="36"/>
                                        </p:tgtEl>
                                      </p:cBhvr>
                                    </p:animEffect>
                                  </p:childTnLst>
                                </p:cTn>
                              </p:par>
                              <p:par>
                                <p:cTn id="31" presetID="56" presetClass="path" presetSubtype="0" accel="50000" decel="50000" fill="hold" grpId="1" nodeType="withEffect">
                                  <p:stCondLst>
                                    <p:cond delay="500"/>
                                  </p:stCondLst>
                                  <p:childTnLst>
                                    <p:animMotion origin="layout" path="M -0.03737 0.0412 L -6.25E-7 -7.40741E-7 " pathEditMode="relative" rAng="0" ptsTypes="AA">
                                      <p:cBhvr>
                                        <p:cTn id="32" dur="700" fill="hold"/>
                                        <p:tgtEl>
                                          <p:spTgt spid="36"/>
                                        </p:tgtEl>
                                        <p:attrNameLst>
                                          <p:attrName>ppt_x</p:attrName>
                                          <p:attrName>ppt_y</p:attrName>
                                        </p:attrNameLst>
                                      </p:cBhvr>
                                      <p:rCtr x="1862" y="-2060"/>
                                    </p:animMotion>
                                  </p:childTnLst>
                                </p:cTn>
                              </p:par>
                              <p:par>
                                <p:cTn id="33" presetID="22" presetClass="entr" presetSubtype="8" fill="hold" nodeType="withEffect">
                                  <p:stCondLst>
                                    <p:cond delay="750"/>
                                  </p:stCondLst>
                                  <p:childTnLst>
                                    <p:set>
                                      <p:cBhvr>
                                        <p:cTn id="34" dur="1" fill="hold">
                                          <p:stCondLst>
                                            <p:cond delay="0"/>
                                          </p:stCondLst>
                                        </p:cTn>
                                        <p:tgtEl>
                                          <p:spTgt spid="6"/>
                                        </p:tgtEl>
                                        <p:attrNameLst>
                                          <p:attrName>style.visibility</p:attrName>
                                        </p:attrNameLst>
                                      </p:cBhvr>
                                      <p:to>
                                        <p:strVal val="visible"/>
                                      </p:to>
                                    </p:set>
                                    <p:animEffect transition="in" filter="wipe(left)">
                                      <p:cBhvr>
                                        <p:cTn id="35" dur="500"/>
                                        <p:tgtEl>
                                          <p:spTgt spid="6"/>
                                        </p:tgtEl>
                                      </p:cBhvr>
                                    </p:animEffect>
                                  </p:childTnLst>
                                </p:cTn>
                              </p:par>
                              <p:par>
                                <p:cTn id="36" presetID="10" presetClass="entr" presetSubtype="0" fill="hold" grpId="0" nodeType="withEffect">
                                  <p:stCondLst>
                                    <p:cond delay="750"/>
                                  </p:stCondLst>
                                  <p:childTnLst>
                                    <p:set>
                                      <p:cBhvr>
                                        <p:cTn id="37" dur="1" fill="hold">
                                          <p:stCondLst>
                                            <p:cond delay="0"/>
                                          </p:stCondLst>
                                        </p:cTn>
                                        <p:tgtEl>
                                          <p:spTgt spid="38"/>
                                        </p:tgtEl>
                                        <p:attrNameLst>
                                          <p:attrName>style.visibility</p:attrName>
                                        </p:attrNameLst>
                                      </p:cBhvr>
                                      <p:to>
                                        <p:strVal val="visible"/>
                                      </p:to>
                                    </p:set>
                                    <p:animEffect transition="in" filter="fade">
                                      <p:cBhvr>
                                        <p:cTn id="38" dur="1000"/>
                                        <p:tgtEl>
                                          <p:spTgt spid="38"/>
                                        </p:tgtEl>
                                      </p:cBhvr>
                                    </p:animEffect>
                                  </p:childTnLst>
                                </p:cTn>
                              </p:par>
                              <p:par>
                                <p:cTn id="39" presetID="56" presetClass="path" presetSubtype="0" accel="50000" decel="50000" fill="hold" grpId="1" nodeType="withEffect">
                                  <p:stCondLst>
                                    <p:cond delay="750"/>
                                  </p:stCondLst>
                                  <p:childTnLst>
                                    <p:animMotion origin="layout" path="M -0.03737 0.04121 L -6.25E-7 -4.44444E-6 " pathEditMode="relative" rAng="0" ptsTypes="AA">
                                      <p:cBhvr>
                                        <p:cTn id="40" dur="700" fill="hold"/>
                                        <p:tgtEl>
                                          <p:spTgt spid="38"/>
                                        </p:tgtEl>
                                        <p:attrNameLst>
                                          <p:attrName>ppt_x</p:attrName>
                                          <p:attrName>ppt_y</p:attrName>
                                        </p:attrNameLst>
                                      </p:cBhvr>
                                      <p:rCtr x="1862" y="-2060"/>
                                    </p:animMotion>
                                  </p:childTnLst>
                                </p:cTn>
                              </p:par>
                              <p:par>
                                <p:cTn id="41" presetID="22" presetClass="entr" presetSubtype="8" fill="hold" nodeType="withEffect">
                                  <p:stCondLst>
                                    <p:cond delay="1000"/>
                                  </p:stCondLst>
                                  <p:childTnLst>
                                    <p:set>
                                      <p:cBhvr>
                                        <p:cTn id="42" dur="1" fill="hold">
                                          <p:stCondLst>
                                            <p:cond delay="0"/>
                                          </p:stCondLst>
                                        </p:cTn>
                                        <p:tgtEl>
                                          <p:spTgt spid="7"/>
                                        </p:tgtEl>
                                        <p:attrNameLst>
                                          <p:attrName>style.visibility</p:attrName>
                                        </p:attrNameLst>
                                      </p:cBhvr>
                                      <p:to>
                                        <p:strVal val="visible"/>
                                      </p:to>
                                    </p:set>
                                    <p:animEffect transition="in" filter="wipe(left)">
                                      <p:cBhvr>
                                        <p:cTn id="43" dur="500"/>
                                        <p:tgtEl>
                                          <p:spTgt spid="7"/>
                                        </p:tgtEl>
                                      </p:cBhvr>
                                    </p:animEffect>
                                  </p:childTnLst>
                                </p:cTn>
                              </p:par>
                              <p:par>
                                <p:cTn id="44" presetID="10" presetClass="entr" presetSubtype="0" fill="hold" grpId="0" nodeType="withEffect">
                                  <p:stCondLst>
                                    <p:cond delay="75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1000"/>
                                        <p:tgtEl>
                                          <p:spTgt spid="19"/>
                                        </p:tgtEl>
                                      </p:cBhvr>
                                    </p:animEffect>
                                  </p:childTnLst>
                                </p:cTn>
                              </p:par>
                              <p:par>
                                <p:cTn id="47" presetID="56" presetClass="path" presetSubtype="0" accel="50000" decel="50000" fill="hold" grpId="1" nodeType="withEffect">
                                  <p:stCondLst>
                                    <p:cond delay="750"/>
                                  </p:stCondLst>
                                  <p:childTnLst>
                                    <p:animMotion origin="layout" path="M -0.03737 0.04121 L -6.25E-7 -4.44444E-6 " pathEditMode="relative" rAng="0" ptsTypes="AA">
                                      <p:cBhvr>
                                        <p:cTn id="48" dur="700" fill="hold"/>
                                        <p:tgtEl>
                                          <p:spTgt spid="19"/>
                                        </p:tgtEl>
                                        <p:attrNameLst>
                                          <p:attrName>ppt_x</p:attrName>
                                          <p:attrName>ppt_y</p:attrName>
                                        </p:attrNameLst>
                                      </p:cBhvr>
                                      <p:rCtr x="1862" y="-2060"/>
                                    </p:animMotion>
                                  </p:childTnLst>
                                </p:cTn>
                              </p:par>
                              <p:par>
                                <p:cTn id="49" presetID="22" presetClass="entr" presetSubtype="8" fill="hold" nodeType="withEffect">
                                  <p:stCondLst>
                                    <p:cond delay="125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childTnLst>
                          </p:cTn>
                        </p:par>
                        <p:par>
                          <p:cTn id="52" fill="hold">
                            <p:stCondLst>
                              <p:cond delay="2250"/>
                            </p:stCondLst>
                            <p:childTnLst>
                              <p:par>
                                <p:cTn id="53" presetID="2" presetClass="entr" presetSubtype="8" fill="hold" grpId="0" nodeType="afterEffect">
                                  <p:stCondLst>
                                    <p:cond delay="0"/>
                                  </p:stCondLst>
                                  <p:childTnLst>
                                    <p:set>
                                      <p:cBhvr>
                                        <p:cTn id="54" dur="1" fill="hold">
                                          <p:stCondLst>
                                            <p:cond delay="0"/>
                                          </p:stCondLst>
                                        </p:cTn>
                                        <p:tgtEl>
                                          <p:spTgt spid="2"/>
                                        </p:tgtEl>
                                        <p:attrNameLst>
                                          <p:attrName>style.visibility</p:attrName>
                                        </p:attrNameLst>
                                      </p:cBhvr>
                                      <p:to>
                                        <p:strVal val="visible"/>
                                      </p:to>
                                    </p:set>
                                    <p:anim calcmode="lin" valueType="num">
                                      <p:cBhvr additive="base">
                                        <p:cTn id="55" dur="500" fill="hold"/>
                                        <p:tgtEl>
                                          <p:spTgt spid="2"/>
                                        </p:tgtEl>
                                        <p:attrNameLst>
                                          <p:attrName>ppt_x</p:attrName>
                                        </p:attrNameLst>
                                      </p:cBhvr>
                                      <p:tavLst>
                                        <p:tav tm="0">
                                          <p:val>
                                            <p:strVal val="0-#ppt_w/2"/>
                                          </p:val>
                                        </p:tav>
                                        <p:tav tm="100000">
                                          <p:val>
                                            <p:strVal val="#ppt_x"/>
                                          </p:val>
                                        </p:tav>
                                      </p:tavLst>
                                    </p:anim>
                                    <p:anim calcmode="lin" valueType="num">
                                      <p:cBhvr additive="base">
                                        <p:cTn id="56" dur="500" fill="hold"/>
                                        <p:tgtEl>
                                          <p:spTgt spid="2"/>
                                        </p:tgtEl>
                                        <p:attrNameLst>
                                          <p:attrName>ppt_y</p:attrName>
                                        </p:attrNameLst>
                                      </p:cBhvr>
                                      <p:tavLst>
                                        <p:tav tm="0">
                                          <p:val>
                                            <p:strVal val="#ppt_y"/>
                                          </p:val>
                                        </p:tav>
                                        <p:tav tm="100000">
                                          <p:val>
                                            <p:strVal val="#ppt_y"/>
                                          </p:val>
                                        </p:tav>
                                      </p:tavLst>
                                    </p:anim>
                                  </p:childTnLst>
                                </p:cTn>
                              </p:par>
                            </p:childTnLst>
                          </p:cTn>
                        </p:par>
                        <p:par>
                          <p:cTn id="57" fill="hold">
                            <p:stCondLst>
                              <p:cond delay="2750"/>
                            </p:stCondLst>
                            <p:childTnLst>
                              <p:par>
                                <p:cTn id="58" presetID="26" presetClass="emph" presetSubtype="0" fill="hold" grpId="2" nodeType="afterEffect">
                                  <p:stCondLst>
                                    <p:cond delay="0"/>
                                  </p:stCondLst>
                                  <p:childTnLst>
                                    <p:animEffect transition="out" filter="fade">
                                      <p:cBhvr>
                                        <p:cTn id="59" dur="500" tmFilter="0, 0; .2, .5; .8, .5; 1, 0"/>
                                        <p:tgtEl>
                                          <p:spTgt spid="31"/>
                                        </p:tgtEl>
                                      </p:cBhvr>
                                    </p:animEffect>
                                    <p:animScale>
                                      <p:cBhvr>
                                        <p:cTn id="60" dur="250" autoRev="1" fill="hold"/>
                                        <p:tgtEl>
                                          <p:spTgt spid="31"/>
                                        </p:tgtEl>
                                      </p:cBhvr>
                                      <p:by x="105000" y="105000"/>
                                    </p:animScale>
                                  </p:childTnLst>
                                </p:cTn>
                              </p:par>
                              <p:par>
                                <p:cTn id="61" presetID="26" presetClass="emph" presetSubtype="0" fill="hold" nodeType="withEffect">
                                  <p:stCondLst>
                                    <p:cond delay="0"/>
                                  </p:stCondLst>
                                  <p:childTnLst>
                                    <p:animEffect transition="out" filter="fade">
                                      <p:cBhvr>
                                        <p:cTn id="62" dur="500" tmFilter="0, 0; .2, .5; .8, .5; 1, 0"/>
                                        <p:tgtEl>
                                          <p:spTgt spid="4"/>
                                        </p:tgtEl>
                                      </p:cBhvr>
                                    </p:animEffect>
                                    <p:animScale>
                                      <p:cBhvr>
                                        <p:cTn id="63"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P spid="31" grpId="2" animBg="1"/>
      <p:bldP spid="33" grpId="0" animBg="1"/>
      <p:bldP spid="33" grpId="1" animBg="1"/>
      <p:bldP spid="36" grpId="0" animBg="1"/>
      <p:bldP spid="36" grpId="1" animBg="1"/>
      <p:bldP spid="38" grpId="0" animBg="1"/>
      <p:bldP spid="38" grpId="1" animBg="1"/>
      <p:bldP spid="19" grpId="0" animBg="1"/>
      <p:bldP spid="19" grpId="1" animBg="1"/>
      <p:bldP spid="22" grpId="0"/>
      <p:bldP spid="2" grpId="0" animBg="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 name="圆角矩形 30"/>
          <p:cNvSpPr/>
          <p:nvPr/>
        </p:nvSpPr>
        <p:spPr>
          <a:xfrm>
            <a:off x="5457006" y="1573726"/>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itchFamily="34" charset="-122"/>
                <a:cs typeface="Arial Unicode MS" pitchFamily="34" charset="-122"/>
              </a:rPr>
              <a:t>1</a:t>
            </a:r>
            <a:endParaRPr lang="zh-CN" altLang="en-US" sz="3600" dirty="0">
              <a:latin typeface="+mj-lt"/>
              <a:ea typeface="Arial Unicode MS" pitchFamily="34" charset="-122"/>
              <a:cs typeface="Arial Unicode MS" pitchFamily="34" charset="-122"/>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itchFamily="34" charset="-122"/>
                  <a:ea typeface="微软雅黑" pitchFamily="34" charset="-122"/>
                  <a:cs typeface="Times New Roman" pitchFamily="18" charset="0"/>
                </a:rPr>
                <a:t>年度工作概述</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33" name="圆角矩形 32"/>
          <p:cNvSpPr/>
          <p:nvPr/>
        </p:nvSpPr>
        <p:spPr>
          <a:xfrm>
            <a:off x="5457006" y="2410178"/>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itchFamily="34" charset="-122"/>
                <a:cs typeface="Arial Unicode MS" pitchFamily="34" charset="-122"/>
              </a:rPr>
              <a:t>2</a:t>
            </a:r>
            <a:endParaRPr lang="zh-CN" altLang="en-US" sz="3600" dirty="0">
              <a:latin typeface="+mj-lt"/>
              <a:ea typeface="Arial Unicode MS" pitchFamily="34" charset="-122"/>
              <a:cs typeface="Arial Unicode MS" pitchFamily="34" charset="-122"/>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itchFamily="34" charset="-122"/>
                  <a:ea typeface="微软雅黑" pitchFamily="34" charset="-122"/>
                  <a:cs typeface="Times New Roman" pitchFamily="18" charset="0"/>
                </a:rPr>
                <a:t>工作完成情况</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36" name="圆角矩形 35"/>
          <p:cNvSpPr/>
          <p:nvPr/>
        </p:nvSpPr>
        <p:spPr>
          <a:xfrm>
            <a:off x="5457006" y="3296031"/>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itchFamily="34" charset="-122"/>
                <a:cs typeface="Arial Unicode MS" pitchFamily="34" charset="-122"/>
              </a:rPr>
              <a:t>3</a:t>
            </a:r>
            <a:endParaRPr lang="zh-CN" altLang="en-US" sz="3600" dirty="0">
              <a:latin typeface="+mj-lt"/>
              <a:ea typeface="Arial Unicode MS" pitchFamily="34" charset="-122"/>
              <a:cs typeface="Arial Unicode MS" pitchFamily="34" charset="-122"/>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itchFamily="34" charset="-122"/>
                  <a:ea typeface="微软雅黑" pitchFamily="34" charset="-122"/>
                  <a:cs typeface="Times New Roman" pitchFamily="18" charset="0"/>
                </a:rPr>
                <a:t>成功项目展示</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38" name="圆角矩形 37"/>
          <p:cNvSpPr/>
          <p:nvPr/>
        </p:nvSpPr>
        <p:spPr>
          <a:xfrm>
            <a:off x="5457006" y="4180903"/>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itchFamily="34" charset="-122"/>
                <a:cs typeface="Arial Unicode MS" pitchFamily="34" charset="-122"/>
              </a:rPr>
              <a:t>4</a:t>
            </a:r>
            <a:endParaRPr lang="zh-CN" altLang="en-US" sz="3600" dirty="0">
              <a:latin typeface="+mj-lt"/>
              <a:ea typeface="Arial Unicode MS" pitchFamily="34" charset="-122"/>
              <a:cs typeface="Arial Unicode MS" pitchFamily="34" charset="-122"/>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itchFamily="34" charset="-122"/>
                  <a:ea typeface="微软雅黑" pitchFamily="34" charset="-122"/>
                  <a:cs typeface="Times New Roman" pitchFamily="18" charset="0"/>
                </a:rPr>
                <a:t>工作存在不足</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19" name="圆角矩形 18"/>
          <p:cNvSpPr/>
          <p:nvPr/>
        </p:nvSpPr>
        <p:spPr>
          <a:xfrm>
            <a:off x="5457136" y="5057483"/>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smtClean="0">
                <a:latin typeface="+mj-lt"/>
                <a:ea typeface="Arial Unicode MS" pitchFamily="34" charset="-122"/>
                <a:cs typeface="Arial Unicode MS" pitchFamily="34" charset="-122"/>
              </a:rPr>
              <a:t>5</a:t>
            </a:r>
            <a:endParaRPr lang="zh-CN" altLang="en-US" sz="3600" dirty="0">
              <a:latin typeface="+mj-lt"/>
              <a:ea typeface="Arial Unicode MS" pitchFamily="34" charset="-122"/>
              <a:cs typeface="Arial Unicode MS" pitchFamily="34" charset="-122"/>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itchFamily="34" charset="-122"/>
                  <a:ea typeface="微软雅黑" pitchFamily="34" charset="-122"/>
                  <a:cs typeface="Times New Roman" pitchFamily="18" charset="0"/>
                </a:rPr>
                <a:t>明年工作计划</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smtClean="0">
                <a:solidFill>
                  <a:srgbClr val="0070C0"/>
                </a:solidFill>
                <a:latin typeface="微软雅黑" pitchFamily="34" charset="-122"/>
                <a:ea typeface="微软雅黑" pitchFamily="34" charset="-122"/>
              </a:rPr>
              <a:t>目录 </a:t>
            </a:r>
            <a:endParaRPr lang="en-US" altLang="zh-CN" sz="4800" b="1" spc="200" dirty="0" smtClean="0">
              <a:solidFill>
                <a:srgbClr val="0070C0"/>
              </a:solidFill>
              <a:latin typeface="微软雅黑" pitchFamily="34" charset="-122"/>
              <a:ea typeface="微软雅黑" pitchFamily="34" charset="-122"/>
            </a:endParaRPr>
          </a:p>
          <a:p>
            <a:pPr algn="r">
              <a:defRPr/>
            </a:pPr>
            <a:r>
              <a:rPr lang="en-US" altLang="zh-CN" sz="3200" b="1" spc="200" dirty="0" smtClean="0">
                <a:solidFill>
                  <a:srgbClr val="0070C0"/>
                </a:solidFill>
                <a:latin typeface="微软雅黑" pitchFamily="34" charset="-122"/>
                <a:ea typeface="微软雅黑" pitchFamily="34" charset="-122"/>
              </a:rPr>
              <a:t>CONTENTS</a:t>
            </a:r>
            <a:endParaRPr lang="zh-CN" altLang="en-US" sz="3200" b="1" spc="200" dirty="0">
              <a:solidFill>
                <a:srgbClr val="0070C0"/>
              </a:solidFill>
              <a:latin typeface="微软雅黑" pitchFamily="34" charset="-122"/>
              <a:ea typeface="微软雅黑" pitchFamily="34" charset="-122"/>
            </a:endParaRPr>
          </a:p>
        </p:txBody>
      </p:sp>
      <p:sp>
        <p:nvSpPr>
          <p:cNvPr id="2" name="下箭头 1"/>
          <p:cNvSpPr/>
          <p:nvPr/>
        </p:nvSpPr>
        <p:spPr>
          <a:xfrm rot="16200000">
            <a:off x="4278849" y="4973321"/>
            <a:ext cx="576064" cy="679828"/>
          </a:xfrm>
          <a:prstGeom prst="downArrow">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2" nodeType="afterEffect">
                                  <p:stCondLst>
                                    <p:cond delay="0"/>
                                  </p:stCondLst>
                                  <p:childTnLst>
                                    <p:animEffect transition="out" filter="fade">
                                      <p:cBhvr>
                                        <p:cTn id="11" dur="500" tmFilter="0, 0; .2, .5; .8, .5; 1, 0"/>
                                        <p:tgtEl>
                                          <p:spTgt spid="19"/>
                                        </p:tgtEl>
                                      </p:cBhvr>
                                    </p:animEffect>
                                    <p:animScale>
                                      <p:cBhvr>
                                        <p:cTn id="12" dur="250" autoRev="1" fill="hold"/>
                                        <p:tgtEl>
                                          <p:spTgt spid="19"/>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8"/>
                                        </p:tgtEl>
                                      </p:cBhvr>
                                    </p:animEffect>
                                    <p:animScale>
                                      <p:cBhvr>
                                        <p:cTn id="15"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2" animBg="1"/>
      <p:bldP spid="2" grpId="0" animBg="1"/>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 name="矩形 45"/>
          <p:cNvSpPr/>
          <p:nvPr/>
        </p:nvSpPr>
        <p:spPr>
          <a:xfrm>
            <a:off x="1574714" y="1405543"/>
            <a:ext cx="1759372" cy="1766452"/>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47" name="矩形 46"/>
          <p:cNvSpPr/>
          <p:nvPr/>
        </p:nvSpPr>
        <p:spPr>
          <a:xfrm>
            <a:off x="1574714"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48" name="矩形 47"/>
          <p:cNvSpPr/>
          <p:nvPr/>
        </p:nvSpPr>
        <p:spPr>
          <a:xfrm>
            <a:off x="3562804" y="1405543"/>
            <a:ext cx="1759372" cy="1766452"/>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49" name="矩形 48"/>
          <p:cNvSpPr/>
          <p:nvPr/>
        </p:nvSpPr>
        <p:spPr>
          <a:xfrm>
            <a:off x="3562804"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0" name="矩形 49"/>
          <p:cNvSpPr/>
          <p:nvPr/>
        </p:nvSpPr>
        <p:spPr>
          <a:xfrm>
            <a:off x="5550896" y="1405543"/>
            <a:ext cx="1759372" cy="1766452"/>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1" name="矩形 50"/>
          <p:cNvSpPr/>
          <p:nvPr/>
        </p:nvSpPr>
        <p:spPr>
          <a:xfrm>
            <a:off x="5550896"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2" name="矩形 51"/>
          <p:cNvSpPr/>
          <p:nvPr/>
        </p:nvSpPr>
        <p:spPr>
          <a:xfrm>
            <a:off x="7538987" y="1405543"/>
            <a:ext cx="1759372" cy="1766452"/>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3" name="矩形 52"/>
          <p:cNvSpPr/>
          <p:nvPr/>
        </p:nvSpPr>
        <p:spPr>
          <a:xfrm>
            <a:off x="7538987"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4" name="矩形 53"/>
          <p:cNvSpPr/>
          <p:nvPr/>
        </p:nvSpPr>
        <p:spPr>
          <a:xfrm>
            <a:off x="9527077" y="1405543"/>
            <a:ext cx="1759372" cy="176645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5" name="矩形 54"/>
          <p:cNvSpPr/>
          <p:nvPr/>
        </p:nvSpPr>
        <p:spPr>
          <a:xfrm>
            <a:off x="9527077" y="3171995"/>
            <a:ext cx="1759372" cy="1059871"/>
          </a:xfrm>
          <a:prstGeom prst="rect">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grpSp>
        <p:nvGrpSpPr>
          <p:cNvPr id="56" name="组合 55"/>
          <p:cNvGrpSpPr/>
          <p:nvPr/>
        </p:nvGrpSpPr>
        <p:grpSpPr>
          <a:xfrm>
            <a:off x="2137972" y="1617516"/>
            <a:ext cx="632857" cy="816776"/>
            <a:chOff x="3095876" y="2479873"/>
            <a:chExt cx="366231" cy="470769"/>
          </a:xfrm>
        </p:grpSpPr>
        <p:sp>
          <p:nvSpPr>
            <p:cNvPr id="57" name="Freeform 108"/>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a:ea typeface="宋体"/>
              </a:endParaRPr>
            </a:p>
          </p:txBody>
        </p:sp>
        <p:sp>
          <p:nvSpPr>
            <p:cNvPr id="58"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a:ea typeface="宋体"/>
              </a:endParaRPr>
            </a:p>
          </p:txBody>
        </p:sp>
        <p:sp>
          <p:nvSpPr>
            <p:cNvPr id="59"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a:ea typeface="宋体"/>
              </a:endParaRPr>
            </a:p>
          </p:txBody>
        </p:sp>
        <p:sp>
          <p:nvSpPr>
            <p:cNvPr id="60"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a:ea typeface="宋体"/>
              </a:endParaRPr>
            </a:p>
          </p:txBody>
        </p:sp>
      </p:grpSp>
      <p:sp>
        <p:nvSpPr>
          <p:cNvPr id="61" name="Freeform 64"/>
          <p:cNvSpPr>
            <a:spLocks noEditPoints="1"/>
          </p:cNvSpPr>
          <p:nvPr/>
        </p:nvSpPr>
        <p:spPr bwMode="auto">
          <a:xfrm flipH="1">
            <a:off x="4006886" y="1663320"/>
            <a:ext cx="871211" cy="725165"/>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9477" tIns="44738" rIns="89477" bIns="4473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a:ea typeface="宋体"/>
            </a:endParaRPr>
          </a:p>
        </p:txBody>
      </p:sp>
      <p:grpSp>
        <p:nvGrpSpPr>
          <p:cNvPr id="62" name="组合 61"/>
          <p:cNvGrpSpPr/>
          <p:nvPr/>
        </p:nvGrpSpPr>
        <p:grpSpPr>
          <a:xfrm>
            <a:off x="6158651" y="1628542"/>
            <a:ext cx="543862" cy="794725"/>
            <a:chOff x="5690315" y="3674507"/>
            <a:chExt cx="314729" cy="458061"/>
          </a:xfrm>
        </p:grpSpPr>
        <p:sp>
          <p:nvSpPr>
            <p:cNvPr id="63" name="Freeform 36"/>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a:ea typeface="宋体"/>
              </a:endParaRPr>
            </a:p>
          </p:txBody>
        </p:sp>
        <p:sp>
          <p:nvSpPr>
            <p:cNvPr id="64"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a:ea typeface="宋体"/>
              </a:endParaRPr>
            </a:p>
          </p:txBody>
        </p:sp>
      </p:grpSp>
      <p:sp>
        <p:nvSpPr>
          <p:cNvPr id="65" name="Freeform 9"/>
          <p:cNvSpPr/>
          <p:nvPr/>
        </p:nvSpPr>
        <p:spPr bwMode="auto">
          <a:xfrm flipH="1">
            <a:off x="7966614" y="1741577"/>
            <a:ext cx="904119" cy="568656"/>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9477" tIns="44738" rIns="89477" bIns="4473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a:ea typeface="宋体"/>
            </a:endParaRPr>
          </a:p>
        </p:txBody>
      </p:sp>
      <p:grpSp>
        <p:nvGrpSpPr>
          <p:cNvPr id="66" name="组合 65"/>
          <p:cNvGrpSpPr/>
          <p:nvPr/>
        </p:nvGrpSpPr>
        <p:grpSpPr>
          <a:xfrm>
            <a:off x="10021388" y="1662451"/>
            <a:ext cx="770755" cy="726907"/>
            <a:chOff x="1784487" y="2486066"/>
            <a:chExt cx="446032" cy="418971"/>
          </a:xfrm>
          <a:solidFill>
            <a:schemeClr val="tx1">
              <a:lumMod val="65000"/>
              <a:lumOff val="35000"/>
            </a:schemeClr>
          </a:solidFill>
        </p:grpSpPr>
        <p:sp>
          <p:nvSpPr>
            <p:cNvPr id="67" name="Freeform 68"/>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a:ea typeface="宋体"/>
              </a:endParaRPr>
            </a:p>
          </p:txBody>
        </p:sp>
        <p:sp>
          <p:nvSpPr>
            <p:cNvPr id="68" name="Freeform 69"/>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a:ea typeface="宋体"/>
              </a:endParaRPr>
            </a:p>
          </p:txBody>
        </p:sp>
        <p:sp>
          <p:nvSpPr>
            <p:cNvPr id="69" name="Freeform 70"/>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a:ea typeface="宋体"/>
              </a:endParaRPr>
            </a:p>
          </p:txBody>
        </p:sp>
        <p:sp>
          <p:nvSpPr>
            <p:cNvPr id="70" name="Freeform 71"/>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a:ea typeface="宋体"/>
              </a:endParaRPr>
            </a:p>
          </p:txBody>
        </p:sp>
        <p:sp>
          <p:nvSpPr>
            <p:cNvPr id="71" name="Freeform 72"/>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a:ea typeface="宋体"/>
              </a:endParaRPr>
            </a:p>
          </p:txBody>
        </p:sp>
        <p:sp>
          <p:nvSpPr>
            <p:cNvPr id="72" name="Rectangle 73"/>
            <p:cNvSpPr>
              <a:spLocks noChangeArrowheads="1"/>
            </p:cNvSpPr>
            <p:nvPr/>
          </p:nvSpPr>
          <p:spPr bwMode="auto">
            <a:xfrm flipH="1">
              <a:off x="1876700" y="2669491"/>
              <a:ext cx="261606" cy="156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a:ea typeface="宋体"/>
              </a:endParaRPr>
            </a:p>
          </p:txBody>
        </p:sp>
      </p:grpSp>
      <p:grpSp>
        <p:nvGrpSpPr>
          <p:cNvPr id="73" name="组合 72"/>
          <p:cNvGrpSpPr/>
          <p:nvPr/>
        </p:nvGrpSpPr>
        <p:grpSpPr>
          <a:xfrm>
            <a:off x="2348840" y="2677387"/>
            <a:ext cx="8163487" cy="211974"/>
            <a:chOff x="1918742" y="3212976"/>
            <a:chExt cx="8352927" cy="216024"/>
          </a:xfrm>
        </p:grpSpPr>
        <p:sp>
          <p:nvSpPr>
            <p:cNvPr id="74" name="椭圆 73"/>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5" name="椭圆 74"/>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6" name="椭圆 75"/>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7" name="椭圆 76"/>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8" name="椭圆 77"/>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9" name="矩形 78"/>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grpSp>
      <p:sp>
        <p:nvSpPr>
          <p:cNvPr id="80" name="等腰三角形 79"/>
          <p:cNvSpPr/>
          <p:nvPr/>
        </p:nvSpPr>
        <p:spPr>
          <a:xfrm flipV="1">
            <a:off x="2331949"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1" name="等腰三角形 80"/>
          <p:cNvSpPr/>
          <p:nvPr/>
        </p:nvSpPr>
        <p:spPr>
          <a:xfrm flipV="1">
            <a:off x="4320040"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2" name="等腰三角形 81"/>
          <p:cNvSpPr/>
          <p:nvPr/>
        </p:nvSpPr>
        <p:spPr>
          <a:xfrm flipV="1">
            <a:off x="6308131"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3" name="等腰三角形 82"/>
          <p:cNvSpPr/>
          <p:nvPr/>
        </p:nvSpPr>
        <p:spPr>
          <a:xfrm flipV="1">
            <a:off x="8296221"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4" name="等腰三角形 83"/>
          <p:cNvSpPr/>
          <p:nvPr/>
        </p:nvSpPr>
        <p:spPr>
          <a:xfrm flipV="1">
            <a:off x="10284313" y="4231864"/>
            <a:ext cx="244905" cy="211974"/>
          </a:xfrm>
          <a:prstGeom prst="triangl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5" name="TextBox 84"/>
          <p:cNvSpPr txBox="1"/>
          <p:nvPr/>
        </p:nvSpPr>
        <p:spPr>
          <a:xfrm>
            <a:off x="1816592"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6" name="TextBox 85"/>
          <p:cNvSpPr txBox="1"/>
          <p:nvPr/>
        </p:nvSpPr>
        <p:spPr>
          <a:xfrm>
            <a:off x="3804683"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7" name="TextBox 86"/>
          <p:cNvSpPr txBox="1"/>
          <p:nvPr/>
        </p:nvSpPr>
        <p:spPr>
          <a:xfrm>
            <a:off x="5792775"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8" name="TextBox 87"/>
          <p:cNvSpPr txBox="1"/>
          <p:nvPr/>
        </p:nvSpPr>
        <p:spPr>
          <a:xfrm>
            <a:off x="7780866"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9" name="TextBox 88"/>
          <p:cNvSpPr txBox="1"/>
          <p:nvPr/>
        </p:nvSpPr>
        <p:spPr>
          <a:xfrm>
            <a:off x="9768955"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90" name="矩形 89"/>
          <p:cNvSpPr/>
          <p:nvPr/>
        </p:nvSpPr>
        <p:spPr>
          <a:xfrm>
            <a:off x="1574716" y="5079762"/>
            <a:ext cx="9711736" cy="578162"/>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dirty="0" smtClean="0">
                <a:latin typeface="微软雅黑" pitchFamily="34" charset="-122"/>
                <a:ea typeface="微软雅黑" pitchFamily="34" charset="-122"/>
              </a:rPr>
              <a:t>点击添加标题</a:t>
            </a:r>
            <a:endParaRPr lang="zh-CN" altLang="en-US" dirty="0">
              <a:latin typeface="微软雅黑" pitchFamily="34" charset="-122"/>
              <a:ea typeface="微软雅黑" pitchFamily="34" charset="-122"/>
            </a:endParaRPr>
          </a:p>
        </p:txBody>
      </p:sp>
      <p:sp>
        <p:nvSpPr>
          <p:cNvPr id="92" name="文本框 2"/>
          <p:cNvSpPr txBox="1"/>
          <p:nvPr/>
        </p:nvSpPr>
        <p:spPr>
          <a:xfrm>
            <a:off x="62211" y="24623"/>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2"/>
                                        </p:tgtEl>
                                        <p:attrNameLst>
                                          <p:attrName>style.visibility</p:attrName>
                                        </p:attrNameLst>
                                      </p:cBhvr>
                                      <p:to>
                                        <p:strVal val="visible"/>
                                      </p:to>
                                    </p:set>
                                    <p:anim calcmode="lin" valueType="num">
                                      <p:cBhvr>
                                        <p:cTn id="7" dur="500" fill="hold"/>
                                        <p:tgtEl>
                                          <p:spTgt spid="9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2"/>
                                        </p:tgtEl>
                                        <p:attrNameLst>
                                          <p:attrName>ppt_y</p:attrName>
                                        </p:attrNameLst>
                                      </p:cBhvr>
                                      <p:tavLst>
                                        <p:tav tm="0">
                                          <p:val>
                                            <p:strVal val="#ppt_y"/>
                                          </p:val>
                                        </p:tav>
                                        <p:tav tm="100000">
                                          <p:val>
                                            <p:strVal val="#ppt_y"/>
                                          </p:val>
                                        </p:tav>
                                      </p:tavLst>
                                    </p:anim>
                                    <p:anim calcmode="lin" valueType="num">
                                      <p:cBhvr>
                                        <p:cTn id="9" dur="500" fill="hold"/>
                                        <p:tgtEl>
                                          <p:spTgt spid="9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2"/>
                                        </p:tgtEl>
                                      </p:cBhvr>
                                    </p:animEffect>
                                  </p:childTnLst>
                                </p:cTn>
                              </p:par>
                            </p:childTnLst>
                          </p:cTn>
                        </p:par>
                        <p:par>
                          <p:cTn id="12" fill="hold">
                            <p:stCondLst>
                              <p:cond delay="850"/>
                            </p:stCondLst>
                            <p:childTnLst>
                              <p:par>
                                <p:cTn id="13" presetID="2" presetClass="entr" presetSubtype="4" fill="hold" grpId="0" nodeType="after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ppt_x"/>
                                          </p:val>
                                        </p:tav>
                                        <p:tav tm="100000">
                                          <p:val>
                                            <p:strVal val="#ppt_x"/>
                                          </p:val>
                                        </p:tav>
                                      </p:tavLst>
                                    </p:anim>
                                    <p:anim calcmode="lin" valueType="num">
                                      <p:cBhvr additive="base">
                                        <p:cTn id="16" dur="500" fill="hold"/>
                                        <p:tgtEl>
                                          <p:spTgt spid="46"/>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ppt_x"/>
                                          </p:val>
                                        </p:tav>
                                        <p:tav tm="100000">
                                          <p:val>
                                            <p:strVal val="#ppt_x"/>
                                          </p:val>
                                        </p:tav>
                                      </p:tavLst>
                                    </p:anim>
                                    <p:anim calcmode="lin" valueType="num">
                                      <p:cBhvr additive="base">
                                        <p:cTn id="20" dur="500" fill="hold"/>
                                        <p:tgtEl>
                                          <p:spTgt spid="47"/>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500"/>
                                  </p:stCondLst>
                                  <p:childTnLst>
                                    <p:set>
                                      <p:cBhvr>
                                        <p:cTn id="22" dur="1" fill="hold">
                                          <p:stCondLst>
                                            <p:cond delay="0"/>
                                          </p:stCondLst>
                                        </p:cTn>
                                        <p:tgtEl>
                                          <p:spTgt spid="48"/>
                                        </p:tgtEl>
                                        <p:attrNameLst>
                                          <p:attrName>style.visibility</p:attrName>
                                        </p:attrNameLst>
                                      </p:cBhvr>
                                      <p:to>
                                        <p:strVal val="visible"/>
                                      </p:to>
                                    </p:set>
                                    <p:anim calcmode="lin" valueType="num">
                                      <p:cBhvr additive="base">
                                        <p:cTn id="23" dur="500" fill="hold"/>
                                        <p:tgtEl>
                                          <p:spTgt spid="48"/>
                                        </p:tgtEl>
                                        <p:attrNameLst>
                                          <p:attrName>ppt_x</p:attrName>
                                        </p:attrNameLst>
                                      </p:cBhvr>
                                      <p:tavLst>
                                        <p:tav tm="0">
                                          <p:val>
                                            <p:strVal val="#ppt_x"/>
                                          </p:val>
                                        </p:tav>
                                        <p:tav tm="100000">
                                          <p:val>
                                            <p:strVal val="#ppt_x"/>
                                          </p:val>
                                        </p:tav>
                                      </p:tavLst>
                                    </p:anim>
                                    <p:anim calcmode="lin" valueType="num">
                                      <p:cBhvr additive="base">
                                        <p:cTn id="24" dur="500" fill="hold"/>
                                        <p:tgtEl>
                                          <p:spTgt spid="48"/>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500"/>
                                  </p:stCondLst>
                                  <p:childTnLst>
                                    <p:set>
                                      <p:cBhvr>
                                        <p:cTn id="26" dur="1" fill="hold">
                                          <p:stCondLst>
                                            <p:cond delay="0"/>
                                          </p:stCondLst>
                                        </p:cTn>
                                        <p:tgtEl>
                                          <p:spTgt spid="49"/>
                                        </p:tgtEl>
                                        <p:attrNameLst>
                                          <p:attrName>style.visibility</p:attrName>
                                        </p:attrNameLst>
                                      </p:cBhvr>
                                      <p:to>
                                        <p:strVal val="visible"/>
                                      </p:to>
                                    </p:set>
                                    <p:anim calcmode="lin" valueType="num">
                                      <p:cBhvr additive="base">
                                        <p:cTn id="27" dur="500" fill="hold"/>
                                        <p:tgtEl>
                                          <p:spTgt spid="49"/>
                                        </p:tgtEl>
                                        <p:attrNameLst>
                                          <p:attrName>ppt_x</p:attrName>
                                        </p:attrNameLst>
                                      </p:cBhvr>
                                      <p:tavLst>
                                        <p:tav tm="0">
                                          <p:val>
                                            <p:strVal val="#ppt_x"/>
                                          </p:val>
                                        </p:tav>
                                        <p:tav tm="100000">
                                          <p:val>
                                            <p:strVal val="#ppt_x"/>
                                          </p:val>
                                        </p:tav>
                                      </p:tavLst>
                                    </p:anim>
                                    <p:anim calcmode="lin" valueType="num">
                                      <p:cBhvr additive="base">
                                        <p:cTn id="28" dur="500" fill="hold"/>
                                        <p:tgtEl>
                                          <p:spTgt spid="49"/>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1000"/>
                                  </p:stCondLst>
                                  <p:childTnLst>
                                    <p:set>
                                      <p:cBhvr>
                                        <p:cTn id="30" dur="1" fill="hold">
                                          <p:stCondLst>
                                            <p:cond delay="0"/>
                                          </p:stCondLst>
                                        </p:cTn>
                                        <p:tgtEl>
                                          <p:spTgt spid="50"/>
                                        </p:tgtEl>
                                        <p:attrNameLst>
                                          <p:attrName>style.visibility</p:attrName>
                                        </p:attrNameLst>
                                      </p:cBhvr>
                                      <p:to>
                                        <p:strVal val="visible"/>
                                      </p:to>
                                    </p:set>
                                    <p:anim calcmode="lin" valueType="num">
                                      <p:cBhvr additive="base">
                                        <p:cTn id="31" dur="500" fill="hold"/>
                                        <p:tgtEl>
                                          <p:spTgt spid="50"/>
                                        </p:tgtEl>
                                        <p:attrNameLst>
                                          <p:attrName>ppt_x</p:attrName>
                                        </p:attrNameLst>
                                      </p:cBhvr>
                                      <p:tavLst>
                                        <p:tav tm="0">
                                          <p:val>
                                            <p:strVal val="#ppt_x"/>
                                          </p:val>
                                        </p:tav>
                                        <p:tav tm="100000">
                                          <p:val>
                                            <p:strVal val="#ppt_x"/>
                                          </p:val>
                                        </p:tav>
                                      </p:tavLst>
                                    </p:anim>
                                    <p:anim calcmode="lin" valueType="num">
                                      <p:cBhvr additive="base">
                                        <p:cTn id="32" dur="500" fill="hold"/>
                                        <p:tgtEl>
                                          <p:spTgt spid="50"/>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000"/>
                                  </p:stCondLst>
                                  <p:childTnLst>
                                    <p:set>
                                      <p:cBhvr>
                                        <p:cTn id="34" dur="1" fill="hold">
                                          <p:stCondLst>
                                            <p:cond delay="0"/>
                                          </p:stCondLst>
                                        </p:cTn>
                                        <p:tgtEl>
                                          <p:spTgt spid="51"/>
                                        </p:tgtEl>
                                        <p:attrNameLst>
                                          <p:attrName>style.visibility</p:attrName>
                                        </p:attrNameLst>
                                      </p:cBhvr>
                                      <p:to>
                                        <p:strVal val="visible"/>
                                      </p:to>
                                    </p:set>
                                    <p:anim calcmode="lin" valueType="num">
                                      <p:cBhvr additive="base">
                                        <p:cTn id="35" dur="500" fill="hold"/>
                                        <p:tgtEl>
                                          <p:spTgt spid="51"/>
                                        </p:tgtEl>
                                        <p:attrNameLst>
                                          <p:attrName>ppt_x</p:attrName>
                                        </p:attrNameLst>
                                      </p:cBhvr>
                                      <p:tavLst>
                                        <p:tav tm="0">
                                          <p:val>
                                            <p:strVal val="#ppt_x"/>
                                          </p:val>
                                        </p:tav>
                                        <p:tav tm="100000">
                                          <p:val>
                                            <p:strVal val="#ppt_x"/>
                                          </p:val>
                                        </p:tav>
                                      </p:tavLst>
                                    </p:anim>
                                    <p:anim calcmode="lin" valueType="num">
                                      <p:cBhvr additive="base">
                                        <p:cTn id="36" dur="500" fill="hold"/>
                                        <p:tgtEl>
                                          <p:spTgt spid="51"/>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1500"/>
                                  </p:stCondLst>
                                  <p:childTnLst>
                                    <p:set>
                                      <p:cBhvr>
                                        <p:cTn id="38" dur="1" fill="hold">
                                          <p:stCondLst>
                                            <p:cond delay="0"/>
                                          </p:stCondLst>
                                        </p:cTn>
                                        <p:tgtEl>
                                          <p:spTgt spid="52"/>
                                        </p:tgtEl>
                                        <p:attrNameLst>
                                          <p:attrName>style.visibility</p:attrName>
                                        </p:attrNameLst>
                                      </p:cBhvr>
                                      <p:to>
                                        <p:strVal val="visible"/>
                                      </p:to>
                                    </p:set>
                                    <p:anim calcmode="lin" valueType="num">
                                      <p:cBhvr additive="base">
                                        <p:cTn id="39" dur="500" fill="hold"/>
                                        <p:tgtEl>
                                          <p:spTgt spid="52"/>
                                        </p:tgtEl>
                                        <p:attrNameLst>
                                          <p:attrName>ppt_x</p:attrName>
                                        </p:attrNameLst>
                                      </p:cBhvr>
                                      <p:tavLst>
                                        <p:tav tm="0">
                                          <p:val>
                                            <p:strVal val="#ppt_x"/>
                                          </p:val>
                                        </p:tav>
                                        <p:tav tm="100000">
                                          <p:val>
                                            <p:strVal val="#ppt_x"/>
                                          </p:val>
                                        </p:tav>
                                      </p:tavLst>
                                    </p:anim>
                                    <p:anim calcmode="lin" valueType="num">
                                      <p:cBhvr additive="base">
                                        <p:cTn id="40" dur="500" fill="hold"/>
                                        <p:tgtEl>
                                          <p:spTgt spid="52"/>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1500"/>
                                  </p:stCondLst>
                                  <p:childTnLst>
                                    <p:set>
                                      <p:cBhvr>
                                        <p:cTn id="42" dur="1" fill="hold">
                                          <p:stCondLst>
                                            <p:cond delay="0"/>
                                          </p:stCondLst>
                                        </p:cTn>
                                        <p:tgtEl>
                                          <p:spTgt spid="53"/>
                                        </p:tgtEl>
                                        <p:attrNameLst>
                                          <p:attrName>style.visibility</p:attrName>
                                        </p:attrNameLst>
                                      </p:cBhvr>
                                      <p:to>
                                        <p:strVal val="visible"/>
                                      </p:to>
                                    </p:set>
                                    <p:anim calcmode="lin" valueType="num">
                                      <p:cBhvr additive="base">
                                        <p:cTn id="43" dur="500" fill="hold"/>
                                        <p:tgtEl>
                                          <p:spTgt spid="53"/>
                                        </p:tgtEl>
                                        <p:attrNameLst>
                                          <p:attrName>ppt_x</p:attrName>
                                        </p:attrNameLst>
                                      </p:cBhvr>
                                      <p:tavLst>
                                        <p:tav tm="0">
                                          <p:val>
                                            <p:strVal val="#ppt_x"/>
                                          </p:val>
                                        </p:tav>
                                        <p:tav tm="100000">
                                          <p:val>
                                            <p:strVal val="#ppt_x"/>
                                          </p:val>
                                        </p:tav>
                                      </p:tavLst>
                                    </p:anim>
                                    <p:anim calcmode="lin" valueType="num">
                                      <p:cBhvr additive="base">
                                        <p:cTn id="44" dur="500" fill="hold"/>
                                        <p:tgtEl>
                                          <p:spTgt spid="53"/>
                                        </p:tgtEl>
                                        <p:attrNameLst>
                                          <p:attrName>ppt_y</p:attrName>
                                        </p:attrNameLst>
                                      </p:cBhvr>
                                      <p:tavLst>
                                        <p:tav tm="0">
                                          <p:val>
                                            <p:strVal val="0-#ppt_h/2"/>
                                          </p:val>
                                        </p:tav>
                                        <p:tav tm="100000">
                                          <p:val>
                                            <p:strVal val="#ppt_y"/>
                                          </p:val>
                                        </p:tav>
                                      </p:tavLst>
                                    </p:anim>
                                  </p:childTnLst>
                                </p:cTn>
                              </p:par>
                              <p:par>
                                <p:cTn id="45" presetID="2" presetClass="entr" presetSubtype="4" fill="hold" grpId="0" nodeType="withEffect">
                                  <p:stCondLst>
                                    <p:cond delay="2000"/>
                                  </p:stCondLst>
                                  <p:childTnLst>
                                    <p:set>
                                      <p:cBhvr>
                                        <p:cTn id="46" dur="1" fill="hold">
                                          <p:stCondLst>
                                            <p:cond delay="0"/>
                                          </p:stCondLst>
                                        </p:cTn>
                                        <p:tgtEl>
                                          <p:spTgt spid="54"/>
                                        </p:tgtEl>
                                        <p:attrNameLst>
                                          <p:attrName>style.visibility</p:attrName>
                                        </p:attrNameLst>
                                      </p:cBhvr>
                                      <p:to>
                                        <p:strVal val="visible"/>
                                      </p:to>
                                    </p:set>
                                    <p:anim calcmode="lin" valueType="num">
                                      <p:cBhvr additive="base">
                                        <p:cTn id="47" dur="500" fill="hold"/>
                                        <p:tgtEl>
                                          <p:spTgt spid="54"/>
                                        </p:tgtEl>
                                        <p:attrNameLst>
                                          <p:attrName>ppt_x</p:attrName>
                                        </p:attrNameLst>
                                      </p:cBhvr>
                                      <p:tavLst>
                                        <p:tav tm="0">
                                          <p:val>
                                            <p:strVal val="#ppt_x"/>
                                          </p:val>
                                        </p:tav>
                                        <p:tav tm="100000">
                                          <p:val>
                                            <p:strVal val="#ppt_x"/>
                                          </p:val>
                                        </p:tav>
                                      </p:tavLst>
                                    </p:anim>
                                    <p:anim calcmode="lin" valueType="num">
                                      <p:cBhvr additive="base">
                                        <p:cTn id="48" dur="500" fill="hold"/>
                                        <p:tgtEl>
                                          <p:spTgt spid="54"/>
                                        </p:tgtEl>
                                        <p:attrNameLst>
                                          <p:attrName>ppt_y</p:attrName>
                                        </p:attrNameLst>
                                      </p:cBhvr>
                                      <p:tavLst>
                                        <p:tav tm="0">
                                          <p:val>
                                            <p:strVal val="1+#ppt_h/2"/>
                                          </p:val>
                                        </p:tav>
                                        <p:tav tm="100000">
                                          <p:val>
                                            <p:strVal val="#ppt_y"/>
                                          </p:val>
                                        </p:tav>
                                      </p:tavLst>
                                    </p:anim>
                                  </p:childTnLst>
                                </p:cTn>
                              </p:par>
                              <p:par>
                                <p:cTn id="49" presetID="2" presetClass="entr" presetSubtype="1" fill="hold" grpId="0" nodeType="withEffect">
                                  <p:stCondLst>
                                    <p:cond delay="2000"/>
                                  </p:stCondLst>
                                  <p:childTnLst>
                                    <p:set>
                                      <p:cBhvr>
                                        <p:cTn id="50" dur="1" fill="hold">
                                          <p:stCondLst>
                                            <p:cond delay="0"/>
                                          </p:stCondLst>
                                        </p:cTn>
                                        <p:tgtEl>
                                          <p:spTgt spid="55"/>
                                        </p:tgtEl>
                                        <p:attrNameLst>
                                          <p:attrName>style.visibility</p:attrName>
                                        </p:attrNameLst>
                                      </p:cBhvr>
                                      <p:to>
                                        <p:strVal val="visible"/>
                                      </p:to>
                                    </p:set>
                                    <p:anim calcmode="lin" valueType="num">
                                      <p:cBhvr additive="base">
                                        <p:cTn id="51" dur="500" fill="hold"/>
                                        <p:tgtEl>
                                          <p:spTgt spid="55"/>
                                        </p:tgtEl>
                                        <p:attrNameLst>
                                          <p:attrName>ppt_x</p:attrName>
                                        </p:attrNameLst>
                                      </p:cBhvr>
                                      <p:tavLst>
                                        <p:tav tm="0">
                                          <p:val>
                                            <p:strVal val="#ppt_x"/>
                                          </p:val>
                                        </p:tav>
                                        <p:tav tm="100000">
                                          <p:val>
                                            <p:strVal val="#ppt_x"/>
                                          </p:val>
                                        </p:tav>
                                      </p:tavLst>
                                    </p:anim>
                                    <p:anim calcmode="lin" valueType="num">
                                      <p:cBhvr additive="base">
                                        <p:cTn id="52" dur="500" fill="hold"/>
                                        <p:tgtEl>
                                          <p:spTgt spid="55"/>
                                        </p:tgtEl>
                                        <p:attrNameLst>
                                          <p:attrName>ppt_y</p:attrName>
                                        </p:attrNameLst>
                                      </p:cBhvr>
                                      <p:tavLst>
                                        <p:tav tm="0">
                                          <p:val>
                                            <p:strVal val="0-#ppt_h/2"/>
                                          </p:val>
                                        </p:tav>
                                        <p:tav tm="100000">
                                          <p:val>
                                            <p:strVal val="#ppt_y"/>
                                          </p:val>
                                        </p:tav>
                                      </p:tavLst>
                                    </p:anim>
                                  </p:childTnLst>
                                </p:cTn>
                              </p:par>
                              <p:par>
                                <p:cTn id="53" presetID="42" presetClass="entr" presetSubtype="0" fill="hold" nodeType="withEffect">
                                  <p:stCondLst>
                                    <p:cond delay="2500"/>
                                  </p:stCondLst>
                                  <p:childTnLst>
                                    <p:set>
                                      <p:cBhvr>
                                        <p:cTn id="54" dur="1" fill="hold">
                                          <p:stCondLst>
                                            <p:cond delay="0"/>
                                          </p:stCondLst>
                                        </p:cTn>
                                        <p:tgtEl>
                                          <p:spTgt spid="56"/>
                                        </p:tgtEl>
                                        <p:attrNameLst>
                                          <p:attrName>style.visibility</p:attrName>
                                        </p:attrNameLst>
                                      </p:cBhvr>
                                      <p:to>
                                        <p:strVal val="visible"/>
                                      </p:to>
                                    </p:set>
                                    <p:animEffect transition="in" filter="fade">
                                      <p:cBhvr>
                                        <p:cTn id="55" dur="1000"/>
                                        <p:tgtEl>
                                          <p:spTgt spid="56"/>
                                        </p:tgtEl>
                                      </p:cBhvr>
                                    </p:animEffect>
                                    <p:anim calcmode="lin" valueType="num">
                                      <p:cBhvr>
                                        <p:cTn id="56" dur="1000" fill="hold"/>
                                        <p:tgtEl>
                                          <p:spTgt spid="56"/>
                                        </p:tgtEl>
                                        <p:attrNameLst>
                                          <p:attrName>ppt_x</p:attrName>
                                        </p:attrNameLst>
                                      </p:cBhvr>
                                      <p:tavLst>
                                        <p:tav tm="0">
                                          <p:val>
                                            <p:strVal val="#ppt_x"/>
                                          </p:val>
                                        </p:tav>
                                        <p:tav tm="100000">
                                          <p:val>
                                            <p:strVal val="#ppt_x"/>
                                          </p:val>
                                        </p:tav>
                                      </p:tavLst>
                                    </p:anim>
                                    <p:anim calcmode="lin" valueType="num">
                                      <p:cBhvr>
                                        <p:cTn id="57" dur="1000" fill="hold"/>
                                        <p:tgtEl>
                                          <p:spTgt spid="56"/>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2500"/>
                                  </p:stCondLst>
                                  <p:childTnLst>
                                    <p:set>
                                      <p:cBhvr>
                                        <p:cTn id="59" dur="1" fill="hold">
                                          <p:stCondLst>
                                            <p:cond delay="0"/>
                                          </p:stCondLst>
                                        </p:cTn>
                                        <p:tgtEl>
                                          <p:spTgt spid="61"/>
                                        </p:tgtEl>
                                        <p:attrNameLst>
                                          <p:attrName>style.visibility</p:attrName>
                                        </p:attrNameLst>
                                      </p:cBhvr>
                                      <p:to>
                                        <p:strVal val="visible"/>
                                      </p:to>
                                    </p:set>
                                    <p:animEffect transition="in" filter="fade">
                                      <p:cBhvr>
                                        <p:cTn id="60" dur="1000"/>
                                        <p:tgtEl>
                                          <p:spTgt spid="61"/>
                                        </p:tgtEl>
                                      </p:cBhvr>
                                    </p:animEffect>
                                    <p:anim calcmode="lin" valueType="num">
                                      <p:cBhvr>
                                        <p:cTn id="61" dur="1000" fill="hold"/>
                                        <p:tgtEl>
                                          <p:spTgt spid="61"/>
                                        </p:tgtEl>
                                        <p:attrNameLst>
                                          <p:attrName>ppt_x</p:attrName>
                                        </p:attrNameLst>
                                      </p:cBhvr>
                                      <p:tavLst>
                                        <p:tav tm="0">
                                          <p:val>
                                            <p:strVal val="#ppt_x"/>
                                          </p:val>
                                        </p:tav>
                                        <p:tav tm="100000">
                                          <p:val>
                                            <p:strVal val="#ppt_x"/>
                                          </p:val>
                                        </p:tav>
                                      </p:tavLst>
                                    </p:anim>
                                    <p:anim calcmode="lin" valueType="num">
                                      <p:cBhvr>
                                        <p:cTn id="62" dur="1000" fill="hold"/>
                                        <p:tgtEl>
                                          <p:spTgt spid="61"/>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2500"/>
                                  </p:stCondLst>
                                  <p:childTnLst>
                                    <p:set>
                                      <p:cBhvr>
                                        <p:cTn id="64" dur="1" fill="hold">
                                          <p:stCondLst>
                                            <p:cond delay="0"/>
                                          </p:stCondLst>
                                        </p:cTn>
                                        <p:tgtEl>
                                          <p:spTgt spid="62"/>
                                        </p:tgtEl>
                                        <p:attrNameLst>
                                          <p:attrName>style.visibility</p:attrName>
                                        </p:attrNameLst>
                                      </p:cBhvr>
                                      <p:to>
                                        <p:strVal val="visible"/>
                                      </p:to>
                                    </p:set>
                                    <p:animEffect transition="in" filter="fade">
                                      <p:cBhvr>
                                        <p:cTn id="65" dur="1000"/>
                                        <p:tgtEl>
                                          <p:spTgt spid="62"/>
                                        </p:tgtEl>
                                      </p:cBhvr>
                                    </p:animEffect>
                                    <p:anim calcmode="lin" valueType="num">
                                      <p:cBhvr>
                                        <p:cTn id="66" dur="1000" fill="hold"/>
                                        <p:tgtEl>
                                          <p:spTgt spid="62"/>
                                        </p:tgtEl>
                                        <p:attrNameLst>
                                          <p:attrName>ppt_x</p:attrName>
                                        </p:attrNameLst>
                                      </p:cBhvr>
                                      <p:tavLst>
                                        <p:tav tm="0">
                                          <p:val>
                                            <p:strVal val="#ppt_x"/>
                                          </p:val>
                                        </p:tav>
                                        <p:tav tm="100000">
                                          <p:val>
                                            <p:strVal val="#ppt_x"/>
                                          </p:val>
                                        </p:tav>
                                      </p:tavLst>
                                    </p:anim>
                                    <p:anim calcmode="lin" valueType="num">
                                      <p:cBhvr>
                                        <p:cTn id="67" dur="1000" fill="hold"/>
                                        <p:tgtEl>
                                          <p:spTgt spid="62"/>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2500"/>
                                  </p:stCondLst>
                                  <p:childTnLst>
                                    <p:set>
                                      <p:cBhvr>
                                        <p:cTn id="69" dur="1" fill="hold">
                                          <p:stCondLst>
                                            <p:cond delay="0"/>
                                          </p:stCondLst>
                                        </p:cTn>
                                        <p:tgtEl>
                                          <p:spTgt spid="65"/>
                                        </p:tgtEl>
                                        <p:attrNameLst>
                                          <p:attrName>style.visibility</p:attrName>
                                        </p:attrNameLst>
                                      </p:cBhvr>
                                      <p:to>
                                        <p:strVal val="visible"/>
                                      </p:to>
                                    </p:set>
                                    <p:animEffect transition="in" filter="fade">
                                      <p:cBhvr>
                                        <p:cTn id="70" dur="1000"/>
                                        <p:tgtEl>
                                          <p:spTgt spid="65"/>
                                        </p:tgtEl>
                                      </p:cBhvr>
                                    </p:animEffect>
                                    <p:anim calcmode="lin" valueType="num">
                                      <p:cBhvr>
                                        <p:cTn id="71" dur="1000" fill="hold"/>
                                        <p:tgtEl>
                                          <p:spTgt spid="65"/>
                                        </p:tgtEl>
                                        <p:attrNameLst>
                                          <p:attrName>ppt_x</p:attrName>
                                        </p:attrNameLst>
                                      </p:cBhvr>
                                      <p:tavLst>
                                        <p:tav tm="0">
                                          <p:val>
                                            <p:strVal val="#ppt_x"/>
                                          </p:val>
                                        </p:tav>
                                        <p:tav tm="100000">
                                          <p:val>
                                            <p:strVal val="#ppt_x"/>
                                          </p:val>
                                        </p:tav>
                                      </p:tavLst>
                                    </p:anim>
                                    <p:anim calcmode="lin" valueType="num">
                                      <p:cBhvr>
                                        <p:cTn id="72" dur="1000" fill="hold"/>
                                        <p:tgtEl>
                                          <p:spTgt spid="65"/>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2500"/>
                                  </p:stCondLst>
                                  <p:childTnLst>
                                    <p:set>
                                      <p:cBhvr>
                                        <p:cTn id="74" dur="1" fill="hold">
                                          <p:stCondLst>
                                            <p:cond delay="0"/>
                                          </p:stCondLst>
                                        </p:cTn>
                                        <p:tgtEl>
                                          <p:spTgt spid="66"/>
                                        </p:tgtEl>
                                        <p:attrNameLst>
                                          <p:attrName>style.visibility</p:attrName>
                                        </p:attrNameLst>
                                      </p:cBhvr>
                                      <p:to>
                                        <p:strVal val="visible"/>
                                      </p:to>
                                    </p:set>
                                    <p:animEffect transition="in" filter="fade">
                                      <p:cBhvr>
                                        <p:cTn id="75" dur="1000"/>
                                        <p:tgtEl>
                                          <p:spTgt spid="66"/>
                                        </p:tgtEl>
                                      </p:cBhvr>
                                    </p:animEffect>
                                    <p:anim calcmode="lin" valueType="num">
                                      <p:cBhvr>
                                        <p:cTn id="76" dur="1000" fill="hold"/>
                                        <p:tgtEl>
                                          <p:spTgt spid="66"/>
                                        </p:tgtEl>
                                        <p:attrNameLst>
                                          <p:attrName>ppt_x</p:attrName>
                                        </p:attrNameLst>
                                      </p:cBhvr>
                                      <p:tavLst>
                                        <p:tav tm="0">
                                          <p:val>
                                            <p:strVal val="#ppt_x"/>
                                          </p:val>
                                        </p:tav>
                                        <p:tav tm="100000">
                                          <p:val>
                                            <p:strVal val="#ppt_x"/>
                                          </p:val>
                                        </p:tav>
                                      </p:tavLst>
                                    </p:anim>
                                    <p:anim calcmode="lin" valueType="num">
                                      <p:cBhvr>
                                        <p:cTn id="77" dur="1000" fill="hold"/>
                                        <p:tgtEl>
                                          <p:spTgt spid="66"/>
                                        </p:tgtEl>
                                        <p:attrNameLst>
                                          <p:attrName>ppt_y</p:attrName>
                                        </p:attrNameLst>
                                      </p:cBhvr>
                                      <p:tavLst>
                                        <p:tav tm="0">
                                          <p:val>
                                            <p:strVal val="#ppt_y+.1"/>
                                          </p:val>
                                        </p:tav>
                                        <p:tav tm="100000">
                                          <p:val>
                                            <p:strVal val="#ppt_y"/>
                                          </p:val>
                                        </p:tav>
                                      </p:tavLst>
                                    </p:anim>
                                  </p:childTnLst>
                                </p:cTn>
                              </p:par>
                              <p:par>
                                <p:cTn id="78" presetID="22" presetClass="entr" presetSubtype="8" fill="hold" nodeType="withEffect">
                                  <p:stCondLst>
                                    <p:cond delay="3000"/>
                                  </p:stCondLst>
                                  <p:childTnLst>
                                    <p:set>
                                      <p:cBhvr>
                                        <p:cTn id="79" dur="1" fill="hold">
                                          <p:stCondLst>
                                            <p:cond delay="0"/>
                                          </p:stCondLst>
                                        </p:cTn>
                                        <p:tgtEl>
                                          <p:spTgt spid="73"/>
                                        </p:tgtEl>
                                        <p:attrNameLst>
                                          <p:attrName>style.visibility</p:attrName>
                                        </p:attrNameLst>
                                      </p:cBhvr>
                                      <p:to>
                                        <p:strVal val="visible"/>
                                      </p:to>
                                    </p:set>
                                    <p:animEffect transition="in" filter="wipe(left)">
                                      <p:cBhvr>
                                        <p:cTn id="80" dur="500"/>
                                        <p:tgtEl>
                                          <p:spTgt spid="73"/>
                                        </p:tgtEl>
                                      </p:cBhvr>
                                    </p:animEffect>
                                  </p:childTnLst>
                                </p:cTn>
                              </p:par>
                              <p:par>
                                <p:cTn id="81" presetID="10" presetClass="entr" presetSubtype="0" fill="hold" grpId="0" nodeType="withEffect">
                                  <p:stCondLst>
                                    <p:cond delay="2500"/>
                                  </p:stCondLst>
                                  <p:childTnLst>
                                    <p:set>
                                      <p:cBhvr>
                                        <p:cTn id="82" dur="1" fill="hold">
                                          <p:stCondLst>
                                            <p:cond delay="0"/>
                                          </p:stCondLst>
                                        </p:cTn>
                                        <p:tgtEl>
                                          <p:spTgt spid="80"/>
                                        </p:tgtEl>
                                        <p:attrNameLst>
                                          <p:attrName>style.visibility</p:attrName>
                                        </p:attrNameLst>
                                      </p:cBhvr>
                                      <p:to>
                                        <p:strVal val="visible"/>
                                      </p:to>
                                    </p:set>
                                    <p:animEffect transition="in" filter="fade">
                                      <p:cBhvr>
                                        <p:cTn id="83" dur="500"/>
                                        <p:tgtEl>
                                          <p:spTgt spid="80"/>
                                        </p:tgtEl>
                                      </p:cBhvr>
                                    </p:animEffect>
                                  </p:childTnLst>
                                </p:cTn>
                              </p:par>
                              <p:par>
                                <p:cTn id="84" presetID="42" presetClass="entr" presetSubtype="0" fill="hold" grpId="0" nodeType="withEffect">
                                  <p:stCondLst>
                                    <p:cond delay="2500"/>
                                  </p:stCondLst>
                                  <p:childTnLst>
                                    <p:set>
                                      <p:cBhvr>
                                        <p:cTn id="85" dur="1" fill="hold">
                                          <p:stCondLst>
                                            <p:cond delay="0"/>
                                          </p:stCondLst>
                                        </p:cTn>
                                        <p:tgtEl>
                                          <p:spTgt spid="85"/>
                                        </p:tgtEl>
                                        <p:attrNameLst>
                                          <p:attrName>style.visibility</p:attrName>
                                        </p:attrNameLst>
                                      </p:cBhvr>
                                      <p:to>
                                        <p:strVal val="visible"/>
                                      </p:to>
                                    </p:set>
                                    <p:animEffect transition="in" filter="fade">
                                      <p:cBhvr>
                                        <p:cTn id="86" dur="500"/>
                                        <p:tgtEl>
                                          <p:spTgt spid="85"/>
                                        </p:tgtEl>
                                      </p:cBhvr>
                                    </p:animEffect>
                                    <p:anim calcmode="lin" valueType="num">
                                      <p:cBhvr>
                                        <p:cTn id="87" dur="500" fill="hold"/>
                                        <p:tgtEl>
                                          <p:spTgt spid="85"/>
                                        </p:tgtEl>
                                        <p:attrNameLst>
                                          <p:attrName>ppt_x</p:attrName>
                                        </p:attrNameLst>
                                      </p:cBhvr>
                                      <p:tavLst>
                                        <p:tav tm="0">
                                          <p:val>
                                            <p:strVal val="#ppt_x"/>
                                          </p:val>
                                        </p:tav>
                                        <p:tav tm="100000">
                                          <p:val>
                                            <p:strVal val="#ppt_x"/>
                                          </p:val>
                                        </p:tav>
                                      </p:tavLst>
                                    </p:anim>
                                    <p:anim calcmode="lin" valueType="num">
                                      <p:cBhvr>
                                        <p:cTn id="88" dur="500" fill="hold"/>
                                        <p:tgtEl>
                                          <p:spTgt spid="85"/>
                                        </p:tgtEl>
                                        <p:attrNameLst>
                                          <p:attrName>ppt_y</p:attrName>
                                        </p:attrNameLst>
                                      </p:cBhvr>
                                      <p:tavLst>
                                        <p:tav tm="0">
                                          <p:val>
                                            <p:strVal val="#ppt_y+.1"/>
                                          </p:val>
                                        </p:tav>
                                        <p:tav tm="100000">
                                          <p:val>
                                            <p:strVal val="#ppt_y"/>
                                          </p:val>
                                        </p:tav>
                                      </p:tavLst>
                                    </p:anim>
                                  </p:childTnLst>
                                </p:cTn>
                              </p:par>
                              <p:par>
                                <p:cTn id="89" presetID="10" presetClass="entr" presetSubtype="0" fill="hold" grpId="0" nodeType="withEffect">
                                  <p:stCondLst>
                                    <p:cond delay="3000"/>
                                  </p:stCondLst>
                                  <p:childTnLst>
                                    <p:set>
                                      <p:cBhvr>
                                        <p:cTn id="90" dur="1" fill="hold">
                                          <p:stCondLst>
                                            <p:cond delay="0"/>
                                          </p:stCondLst>
                                        </p:cTn>
                                        <p:tgtEl>
                                          <p:spTgt spid="81"/>
                                        </p:tgtEl>
                                        <p:attrNameLst>
                                          <p:attrName>style.visibility</p:attrName>
                                        </p:attrNameLst>
                                      </p:cBhvr>
                                      <p:to>
                                        <p:strVal val="visible"/>
                                      </p:to>
                                    </p:set>
                                    <p:animEffect transition="in" filter="fade">
                                      <p:cBhvr>
                                        <p:cTn id="91" dur="500"/>
                                        <p:tgtEl>
                                          <p:spTgt spid="81"/>
                                        </p:tgtEl>
                                      </p:cBhvr>
                                    </p:animEffect>
                                  </p:childTnLst>
                                </p:cTn>
                              </p:par>
                              <p:par>
                                <p:cTn id="92" presetID="10" presetClass="entr" presetSubtype="0" fill="hold" grpId="0" nodeType="withEffect">
                                  <p:stCondLst>
                                    <p:cond delay="3500"/>
                                  </p:stCondLst>
                                  <p:childTnLst>
                                    <p:set>
                                      <p:cBhvr>
                                        <p:cTn id="93" dur="1" fill="hold">
                                          <p:stCondLst>
                                            <p:cond delay="0"/>
                                          </p:stCondLst>
                                        </p:cTn>
                                        <p:tgtEl>
                                          <p:spTgt spid="82"/>
                                        </p:tgtEl>
                                        <p:attrNameLst>
                                          <p:attrName>style.visibility</p:attrName>
                                        </p:attrNameLst>
                                      </p:cBhvr>
                                      <p:to>
                                        <p:strVal val="visible"/>
                                      </p:to>
                                    </p:set>
                                    <p:animEffect transition="in" filter="fade">
                                      <p:cBhvr>
                                        <p:cTn id="94" dur="500"/>
                                        <p:tgtEl>
                                          <p:spTgt spid="82"/>
                                        </p:tgtEl>
                                      </p:cBhvr>
                                    </p:animEffect>
                                  </p:childTnLst>
                                </p:cTn>
                              </p:par>
                              <p:par>
                                <p:cTn id="95" presetID="10" presetClass="entr" presetSubtype="0" fill="hold" grpId="0" nodeType="withEffect">
                                  <p:stCondLst>
                                    <p:cond delay="4000"/>
                                  </p:stCondLst>
                                  <p:childTnLst>
                                    <p:set>
                                      <p:cBhvr>
                                        <p:cTn id="96" dur="1" fill="hold">
                                          <p:stCondLst>
                                            <p:cond delay="0"/>
                                          </p:stCondLst>
                                        </p:cTn>
                                        <p:tgtEl>
                                          <p:spTgt spid="83"/>
                                        </p:tgtEl>
                                        <p:attrNameLst>
                                          <p:attrName>style.visibility</p:attrName>
                                        </p:attrNameLst>
                                      </p:cBhvr>
                                      <p:to>
                                        <p:strVal val="visible"/>
                                      </p:to>
                                    </p:set>
                                    <p:animEffect transition="in" filter="fade">
                                      <p:cBhvr>
                                        <p:cTn id="97" dur="500"/>
                                        <p:tgtEl>
                                          <p:spTgt spid="83"/>
                                        </p:tgtEl>
                                      </p:cBhvr>
                                    </p:animEffect>
                                  </p:childTnLst>
                                </p:cTn>
                              </p:par>
                              <p:par>
                                <p:cTn id="98" presetID="10" presetClass="entr" presetSubtype="0" fill="hold" grpId="0" nodeType="withEffect">
                                  <p:stCondLst>
                                    <p:cond delay="4500"/>
                                  </p:stCondLst>
                                  <p:childTnLst>
                                    <p:set>
                                      <p:cBhvr>
                                        <p:cTn id="99" dur="1" fill="hold">
                                          <p:stCondLst>
                                            <p:cond delay="0"/>
                                          </p:stCondLst>
                                        </p:cTn>
                                        <p:tgtEl>
                                          <p:spTgt spid="84"/>
                                        </p:tgtEl>
                                        <p:attrNameLst>
                                          <p:attrName>style.visibility</p:attrName>
                                        </p:attrNameLst>
                                      </p:cBhvr>
                                      <p:to>
                                        <p:strVal val="visible"/>
                                      </p:to>
                                    </p:set>
                                    <p:animEffect transition="in" filter="fade">
                                      <p:cBhvr>
                                        <p:cTn id="100" dur="500"/>
                                        <p:tgtEl>
                                          <p:spTgt spid="84"/>
                                        </p:tgtEl>
                                      </p:cBhvr>
                                    </p:animEffect>
                                  </p:childTnLst>
                                </p:cTn>
                              </p:par>
                              <p:par>
                                <p:cTn id="101" presetID="42" presetClass="entr" presetSubtype="0" fill="hold" grpId="0" nodeType="withEffect">
                                  <p:stCondLst>
                                    <p:cond delay="3000"/>
                                  </p:stCondLst>
                                  <p:childTnLst>
                                    <p:set>
                                      <p:cBhvr>
                                        <p:cTn id="102" dur="1" fill="hold">
                                          <p:stCondLst>
                                            <p:cond delay="0"/>
                                          </p:stCondLst>
                                        </p:cTn>
                                        <p:tgtEl>
                                          <p:spTgt spid="86"/>
                                        </p:tgtEl>
                                        <p:attrNameLst>
                                          <p:attrName>style.visibility</p:attrName>
                                        </p:attrNameLst>
                                      </p:cBhvr>
                                      <p:to>
                                        <p:strVal val="visible"/>
                                      </p:to>
                                    </p:set>
                                    <p:animEffect transition="in" filter="fade">
                                      <p:cBhvr>
                                        <p:cTn id="103" dur="500"/>
                                        <p:tgtEl>
                                          <p:spTgt spid="86"/>
                                        </p:tgtEl>
                                      </p:cBhvr>
                                    </p:animEffect>
                                    <p:anim calcmode="lin" valueType="num">
                                      <p:cBhvr>
                                        <p:cTn id="104" dur="500" fill="hold"/>
                                        <p:tgtEl>
                                          <p:spTgt spid="86"/>
                                        </p:tgtEl>
                                        <p:attrNameLst>
                                          <p:attrName>ppt_x</p:attrName>
                                        </p:attrNameLst>
                                      </p:cBhvr>
                                      <p:tavLst>
                                        <p:tav tm="0">
                                          <p:val>
                                            <p:strVal val="#ppt_x"/>
                                          </p:val>
                                        </p:tav>
                                        <p:tav tm="100000">
                                          <p:val>
                                            <p:strVal val="#ppt_x"/>
                                          </p:val>
                                        </p:tav>
                                      </p:tavLst>
                                    </p:anim>
                                    <p:anim calcmode="lin" valueType="num">
                                      <p:cBhvr>
                                        <p:cTn id="105" dur="500" fill="hold"/>
                                        <p:tgtEl>
                                          <p:spTgt spid="86"/>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3500"/>
                                  </p:stCondLst>
                                  <p:childTnLst>
                                    <p:set>
                                      <p:cBhvr>
                                        <p:cTn id="107" dur="1" fill="hold">
                                          <p:stCondLst>
                                            <p:cond delay="0"/>
                                          </p:stCondLst>
                                        </p:cTn>
                                        <p:tgtEl>
                                          <p:spTgt spid="87"/>
                                        </p:tgtEl>
                                        <p:attrNameLst>
                                          <p:attrName>style.visibility</p:attrName>
                                        </p:attrNameLst>
                                      </p:cBhvr>
                                      <p:to>
                                        <p:strVal val="visible"/>
                                      </p:to>
                                    </p:set>
                                    <p:animEffect transition="in" filter="fade">
                                      <p:cBhvr>
                                        <p:cTn id="108" dur="500"/>
                                        <p:tgtEl>
                                          <p:spTgt spid="87"/>
                                        </p:tgtEl>
                                      </p:cBhvr>
                                    </p:animEffect>
                                    <p:anim calcmode="lin" valueType="num">
                                      <p:cBhvr>
                                        <p:cTn id="109" dur="500" fill="hold"/>
                                        <p:tgtEl>
                                          <p:spTgt spid="87"/>
                                        </p:tgtEl>
                                        <p:attrNameLst>
                                          <p:attrName>ppt_x</p:attrName>
                                        </p:attrNameLst>
                                      </p:cBhvr>
                                      <p:tavLst>
                                        <p:tav tm="0">
                                          <p:val>
                                            <p:strVal val="#ppt_x"/>
                                          </p:val>
                                        </p:tav>
                                        <p:tav tm="100000">
                                          <p:val>
                                            <p:strVal val="#ppt_x"/>
                                          </p:val>
                                        </p:tav>
                                      </p:tavLst>
                                    </p:anim>
                                    <p:anim calcmode="lin" valueType="num">
                                      <p:cBhvr>
                                        <p:cTn id="110" dur="500" fill="hold"/>
                                        <p:tgtEl>
                                          <p:spTgt spid="87"/>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4000"/>
                                  </p:stCondLst>
                                  <p:childTnLst>
                                    <p:set>
                                      <p:cBhvr>
                                        <p:cTn id="112" dur="1" fill="hold">
                                          <p:stCondLst>
                                            <p:cond delay="0"/>
                                          </p:stCondLst>
                                        </p:cTn>
                                        <p:tgtEl>
                                          <p:spTgt spid="88"/>
                                        </p:tgtEl>
                                        <p:attrNameLst>
                                          <p:attrName>style.visibility</p:attrName>
                                        </p:attrNameLst>
                                      </p:cBhvr>
                                      <p:to>
                                        <p:strVal val="visible"/>
                                      </p:to>
                                    </p:set>
                                    <p:animEffect transition="in" filter="fade">
                                      <p:cBhvr>
                                        <p:cTn id="113" dur="500"/>
                                        <p:tgtEl>
                                          <p:spTgt spid="88"/>
                                        </p:tgtEl>
                                      </p:cBhvr>
                                    </p:animEffect>
                                    <p:anim calcmode="lin" valueType="num">
                                      <p:cBhvr>
                                        <p:cTn id="114" dur="500" fill="hold"/>
                                        <p:tgtEl>
                                          <p:spTgt spid="88"/>
                                        </p:tgtEl>
                                        <p:attrNameLst>
                                          <p:attrName>ppt_x</p:attrName>
                                        </p:attrNameLst>
                                      </p:cBhvr>
                                      <p:tavLst>
                                        <p:tav tm="0">
                                          <p:val>
                                            <p:strVal val="#ppt_x"/>
                                          </p:val>
                                        </p:tav>
                                        <p:tav tm="100000">
                                          <p:val>
                                            <p:strVal val="#ppt_x"/>
                                          </p:val>
                                        </p:tav>
                                      </p:tavLst>
                                    </p:anim>
                                    <p:anim calcmode="lin" valueType="num">
                                      <p:cBhvr>
                                        <p:cTn id="115" dur="500" fill="hold"/>
                                        <p:tgtEl>
                                          <p:spTgt spid="88"/>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4500"/>
                                  </p:stCondLst>
                                  <p:childTnLst>
                                    <p:set>
                                      <p:cBhvr>
                                        <p:cTn id="117" dur="1" fill="hold">
                                          <p:stCondLst>
                                            <p:cond delay="0"/>
                                          </p:stCondLst>
                                        </p:cTn>
                                        <p:tgtEl>
                                          <p:spTgt spid="89"/>
                                        </p:tgtEl>
                                        <p:attrNameLst>
                                          <p:attrName>style.visibility</p:attrName>
                                        </p:attrNameLst>
                                      </p:cBhvr>
                                      <p:to>
                                        <p:strVal val="visible"/>
                                      </p:to>
                                    </p:set>
                                    <p:animEffect transition="in" filter="fade">
                                      <p:cBhvr>
                                        <p:cTn id="118" dur="500"/>
                                        <p:tgtEl>
                                          <p:spTgt spid="89"/>
                                        </p:tgtEl>
                                      </p:cBhvr>
                                    </p:animEffect>
                                    <p:anim calcmode="lin" valueType="num">
                                      <p:cBhvr>
                                        <p:cTn id="119" dur="500" fill="hold"/>
                                        <p:tgtEl>
                                          <p:spTgt spid="89"/>
                                        </p:tgtEl>
                                        <p:attrNameLst>
                                          <p:attrName>ppt_x</p:attrName>
                                        </p:attrNameLst>
                                      </p:cBhvr>
                                      <p:tavLst>
                                        <p:tav tm="0">
                                          <p:val>
                                            <p:strVal val="#ppt_x"/>
                                          </p:val>
                                        </p:tav>
                                        <p:tav tm="100000">
                                          <p:val>
                                            <p:strVal val="#ppt_x"/>
                                          </p:val>
                                        </p:tav>
                                      </p:tavLst>
                                    </p:anim>
                                    <p:anim calcmode="lin" valueType="num">
                                      <p:cBhvr>
                                        <p:cTn id="120" dur="500" fill="hold"/>
                                        <p:tgtEl>
                                          <p:spTgt spid="89"/>
                                        </p:tgtEl>
                                        <p:attrNameLst>
                                          <p:attrName>ppt_y</p:attrName>
                                        </p:attrNameLst>
                                      </p:cBhvr>
                                      <p:tavLst>
                                        <p:tav tm="0">
                                          <p:val>
                                            <p:strVal val="#ppt_y+.1"/>
                                          </p:val>
                                        </p:tav>
                                        <p:tav tm="100000">
                                          <p:val>
                                            <p:strVal val="#ppt_y"/>
                                          </p:val>
                                        </p:tav>
                                      </p:tavLst>
                                    </p:anim>
                                  </p:childTnLst>
                                </p:cTn>
                              </p:par>
                            </p:childTnLst>
                          </p:cTn>
                        </p:par>
                        <p:par>
                          <p:cTn id="121" fill="hold">
                            <p:stCondLst>
                              <p:cond delay="1350"/>
                            </p:stCondLst>
                            <p:childTnLst>
                              <p:par>
                                <p:cTn id="122" presetID="42" presetClass="entr" presetSubtype="0" fill="hold" grpId="0" nodeType="afterEffect">
                                  <p:stCondLst>
                                    <p:cond delay="0"/>
                                  </p:stCondLst>
                                  <p:childTnLst>
                                    <p:set>
                                      <p:cBhvr>
                                        <p:cTn id="123" dur="1" fill="hold">
                                          <p:stCondLst>
                                            <p:cond delay="0"/>
                                          </p:stCondLst>
                                        </p:cTn>
                                        <p:tgtEl>
                                          <p:spTgt spid="90"/>
                                        </p:tgtEl>
                                        <p:attrNameLst>
                                          <p:attrName>style.visibility</p:attrName>
                                        </p:attrNameLst>
                                      </p:cBhvr>
                                      <p:to>
                                        <p:strVal val="visible"/>
                                      </p:to>
                                    </p:set>
                                    <p:animEffect transition="in" filter="fade">
                                      <p:cBhvr>
                                        <p:cTn id="124" dur="1000"/>
                                        <p:tgtEl>
                                          <p:spTgt spid="90"/>
                                        </p:tgtEl>
                                      </p:cBhvr>
                                    </p:animEffect>
                                    <p:anim calcmode="lin" valueType="num">
                                      <p:cBhvr>
                                        <p:cTn id="125" dur="1000" fill="hold"/>
                                        <p:tgtEl>
                                          <p:spTgt spid="90"/>
                                        </p:tgtEl>
                                        <p:attrNameLst>
                                          <p:attrName>ppt_x</p:attrName>
                                        </p:attrNameLst>
                                      </p:cBhvr>
                                      <p:tavLst>
                                        <p:tav tm="0">
                                          <p:val>
                                            <p:strVal val="#ppt_x"/>
                                          </p:val>
                                        </p:tav>
                                        <p:tav tm="100000">
                                          <p:val>
                                            <p:strVal val="#ppt_x"/>
                                          </p:val>
                                        </p:tav>
                                      </p:tavLst>
                                    </p:anim>
                                    <p:anim calcmode="lin" valueType="num">
                                      <p:cBhvr>
                                        <p:cTn id="126"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61" grpId="0" animBg="1"/>
      <p:bldP spid="65" grpId="0" animBg="1"/>
      <p:bldP spid="80" grpId="0" animBg="1"/>
      <p:bldP spid="81" grpId="0" animBg="1"/>
      <p:bldP spid="82" grpId="0" animBg="1"/>
      <p:bldP spid="83" grpId="0" animBg="1"/>
      <p:bldP spid="84" grpId="0" animBg="1"/>
      <p:bldP spid="85" grpId="0"/>
      <p:bldP spid="86" grpId="0"/>
      <p:bldP spid="87" grpId="0"/>
      <p:bldP spid="88" grpId="0"/>
      <p:bldP spid="89" grpId="0"/>
      <p:bldP spid="90" grpId="0" animBg="1"/>
      <p:bldP spid="92"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7"/>
          <p:cNvSpPr>
            <a:spLocks noChangeArrowheads="1"/>
          </p:cNvSpPr>
          <p:nvPr/>
        </p:nvSpPr>
        <p:spPr bwMode="auto">
          <a:xfrm>
            <a:off x="-1" y="4926468"/>
            <a:ext cx="9557359" cy="850649"/>
          </a:xfrm>
          <a:prstGeom prst="rect">
            <a:avLst/>
          </a:prstGeom>
          <a:solidFill>
            <a:schemeClr val="bg1">
              <a:lumMod val="85000"/>
            </a:schemeClr>
          </a:solidFill>
          <a:ln w="9525">
            <a:solidFill>
              <a:srgbClr val="EAEAEA"/>
            </a:solidFill>
            <a:miter lim="800000"/>
          </a:ln>
        </p:spPr>
        <p:txBody>
          <a:bodyPr wrap="none" lIns="89477" tIns="44738" rIns="89477" bIns="44738" anchor="ctr"/>
          <a:lstStyle/>
          <a:p>
            <a:endParaRPr lang="zh-CN" altLang="en-US" kern="0" dirty="0">
              <a:solidFill>
                <a:sysClr val="windowText" lastClr="000000"/>
              </a:solidFill>
              <a:ea typeface="微软雅黑" pitchFamily="34" charset="-122"/>
            </a:endParaRPr>
          </a:p>
        </p:txBody>
      </p:sp>
      <p:sp>
        <p:nvSpPr>
          <p:cNvPr id="5" name="Line 43"/>
          <p:cNvSpPr>
            <a:spLocks noChangeShapeType="1"/>
          </p:cNvSpPr>
          <p:nvPr/>
        </p:nvSpPr>
        <p:spPr bwMode="auto">
          <a:xfrm rot="5400000">
            <a:off x="4380424" y="1813957"/>
            <a:ext cx="0" cy="7363698"/>
          </a:xfrm>
          <a:prstGeom prst="line">
            <a:avLst/>
          </a:prstGeom>
          <a:noFill/>
          <a:ln w="28575">
            <a:solidFill>
              <a:schemeClr val="bg1">
                <a:lumMod val="50000"/>
              </a:schemeClr>
            </a:solidFill>
            <a:prstDash val="lgDash"/>
            <a:rou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6" name="Rectangle 6"/>
          <p:cNvSpPr>
            <a:spLocks noChangeArrowheads="1"/>
          </p:cNvSpPr>
          <p:nvPr/>
        </p:nvSpPr>
        <p:spPr bwMode="auto">
          <a:xfrm>
            <a:off x="3701915" y="3084970"/>
            <a:ext cx="5855444" cy="845185"/>
          </a:xfrm>
          <a:prstGeom prst="rect">
            <a:avLst/>
          </a:prstGeom>
          <a:solidFill>
            <a:schemeClr val="bg1">
              <a:lumMod val="85000"/>
            </a:schemeClr>
          </a:solidFill>
          <a:ln w="9525">
            <a:solidFill>
              <a:srgbClr val="EAEAEA"/>
            </a:solidFill>
            <a:miter lim="800000"/>
          </a:ln>
        </p:spPr>
        <p:txBody>
          <a:bodyPr wrap="none" lIns="89477" tIns="44738" rIns="89477" bIns="44738" anchor="ctr"/>
          <a:lstStyle/>
          <a:p>
            <a:pPr>
              <a:defRPr/>
            </a:pPr>
            <a:endParaRPr lang="zh-CN" altLang="en-US" kern="0" dirty="0">
              <a:solidFill>
                <a:sysClr val="windowText" lastClr="000000"/>
              </a:solidFill>
              <a:ea typeface="微软雅黑" pitchFamily="34" charset="-122"/>
            </a:endParaRPr>
          </a:p>
        </p:txBody>
      </p:sp>
      <p:sp>
        <p:nvSpPr>
          <p:cNvPr id="7" name="Line 43"/>
          <p:cNvSpPr>
            <a:spLocks noChangeShapeType="1"/>
          </p:cNvSpPr>
          <p:nvPr/>
        </p:nvSpPr>
        <p:spPr bwMode="auto">
          <a:xfrm rot="16200000" flipH="1">
            <a:off x="6529825" y="1938235"/>
            <a:ext cx="0" cy="3370727"/>
          </a:xfrm>
          <a:prstGeom prst="line">
            <a:avLst/>
          </a:prstGeom>
          <a:noFill/>
          <a:ln w="28575">
            <a:solidFill>
              <a:schemeClr val="bg1">
                <a:lumMod val="50000"/>
              </a:schemeClr>
            </a:solidFill>
            <a:prstDash val="lgDash"/>
            <a:rou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8" name="Rectangle 5"/>
          <p:cNvSpPr>
            <a:spLocks noChangeArrowheads="1"/>
          </p:cNvSpPr>
          <p:nvPr/>
        </p:nvSpPr>
        <p:spPr bwMode="auto">
          <a:xfrm rot="5400000">
            <a:off x="7975210" y="4230150"/>
            <a:ext cx="2326033" cy="841798"/>
          </a:xfrm>
          <a:prstGeom prst="rect">
            <a:avLst/>
          </a:prstGeom>
          <a:solidFill>
            <a:srgbClr val="FFFFFF"/>
          </a:solidFill>
          <a:ln w="9525">
            <a:solidFill>
              <a:srgbClr val="EAEAEA"/>
            </a:solidFill>
            <a:miter lim="800000"/>
          </a:ln>
        </p:spPr>
        <p:txBody>
          <a:bodyPr wrap="none" lIns="89477" tIns="44738" rIns="89477" bIns="44738" anchor="ctr"/>
          <a:lstStyle/>
          <a:p>
            <a:pPr>
              <a:defRPr/>
            </a:pPr>
            <a:endParaRPr lang="zh-CN" altLang="en-US" kern="0" dirty="0">
              <a:solidFill>
                <a:sysClr val="windowText" lastClr="000000"/>
              </a:solidFill>
              <a:ea typeface="微软雅黑" pitchFamily="34" charset="-122"/>
            </a:endParaRPr>
          </a:p>
        </p:txBody>
      </p:sp>
      <p:sp>
        <p:nvSpPr>
          <p:cNvPr id="9" name="Line 44"/>
          <p:cNvSpPr>
            <a:spLocks noChangeShapeType="1"/>
          </p:cNvSpPr>
          <p:nvPr/>
        </p:nvSpPr>
        <p:spPr bwMode="auto">
          <a:xfrm>
            <a:off x="9155911" y="4212474"/>
            <a:ext cx="0" cy="403061"/>
          </a:xfrm>
          <a:prstGeom prst="line">
            <a:avLst/>
          </a:prstGeom>
          <a:noFill/>
          <a:ln w="28575">
            <a:solidFill>
              <a:schemeClr val="bg1">
                <a:lumMod val="50000"/>
              </a:schemeClr>
            </a:solidFill>
            <a:prstDash val="lgDash"/>
            <a:rou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10" name="Rectangle 7"/>
          <p:cNvSpPr>
            <a:spLocks noChangeArrowheads="1"/>
          </p:cNvSpPr>
          <p:nvPr/>
        </p:nvSpPr>
        <p:spPr bwMode="auto">
          <a:xfrm>
            <a:off x="4182941" y="1312926"/>
            <a:ext cx="5374418" cy="850649"/>
          </a:xfrm>
          <a:prstGeom prst="rect">
            <a:avLst/>
          </a:prstGeom>
          <a:solidFill>
            <a:schemeClr val="bg1">
              <a:lumMod val="85000"/>
            </a:schemeClr>
          </a:solidFill>
          <a:ln w="9525">
            <a:solidFill>
              <a:srgbClr val="EAEAEA"/>
            </a:solidFill>
            <a:miter lim="800000"/>
          </a:ln>
        </p:spPr>
        <p:txBody>
          <a:bodyPr wrap="none" lIns="89477" tIns="44738" rIns="89477" bIns="44738" anchor="ctr"/>
          <a:lstStyle/>
          <a:p>
            <a:endParaRPr lang="zh-CN" altLang="en-US" kern="0" dirty="0">
              <a:solidFill>
                <a:sysClr val="windowText" lastClr="000000"/>
              </a:solidFill>
              <a:ea typeface="微软雅黑" pitchFamily="34" charset="-122"/>
            </a:endParaRPr>
          </a:p>
        </p:txBody>
      </p:sp>
      <p:sp>
        <p:nvSpPr>
          <p:cNvPr id="11" name="Line 43"/>
          <p:cNvSpPr>
            <a:spLocks noChangeShapeType="1"/>
          </p:cNvSpPr>
          <p:nvPr/>
        </p:nvSpPr>
        <p:spPr bwMode="auto">
          <a:xfrm rot="5400000">
            <a:off x="6376909" y="138035"/>
            <a:ext cx="0" cy="3370727"/>
          </a:xfrm>
          <a:prstGeom prst="line">
            <a:avLst/>
          </a:prstGeom>
          <a:noFill/>
          <a:ln w="28575">
            <a:solidFill>
              <a:schemeClr val="bg1">
                <a:lumMod val="50000"/>
              </a:schemeClr>
            </a:solidFill>
            <a:prstDash val="lgDash"/>
            <a:rou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12" name="Rectangle 8"/>
          <p:cNvSpPr>
            <a:spLocks noChangeArrowheads="1"/>
          </p:cNvSpPr>
          <p:nvPr/>
        </p:nvSpPr>
        <p:spPr bwMode="auto">
          <a:xfrm rot="5400000">
            <a:off x="2492337" y="2200641"/>
            <a:ext cx="2617229" cy="841798"/>
          </a:xfrm>
          <a:prstGeom prst="rect">
            <a:avLst/>
          </a:prstGeom>
          <a:solidFill>
            <a:schemeClr val="bg1">
              <a:lumMod val="85000"/>
            </a:schemeClr>
          </a:solidFill>
          <a:ln w="9525">
            <a:solidFill>
              <a:srgbClr val="EAEAEA"/>
            </a:solidFill>
            <a:miter lim="800000"/>
          </a:ln>
        </p:spPr>
        <p:txBody>
          <a:bodyPr wrap="none" lIns="89477" tIns="44738" rIns="89477" bIns="44738" anchor="ctr"/>
          <a:lstStyle/>
          <a:p>
            <a:pPr>
              <a:defRPr/>
            </a:pPr>
            <a:endParaRPr lang="zh-CN" altLang="en-US" kern="0" dirty="0">
              <a:solidFill>
                <a:sysClr val="windowText" lastClr="000000"/>
              </a:solidFill>
              <a:ea typeface="微软雅黑" pitchFamily="34" charset="-122"/>
            </a:endParaRPr>
          </a:p>
        </p:txBody>
      </p:sp>
      <p:sp>
        <p:nvSpPr>
          <p:cNvPr id="13" name="Line 42"/>
          <p:cNvSpPr>
            <a:spLocks noChangeShapeType="1"/>
          </p:cNvSpPr>
          <p:nvPr/>
        </p:nvSpPr>
        <p:spPr bwMode="auto">
          <a:xfrm>
            <a:off x="3781496" y="2389786"/>
            <a:ext cx="0" cy="453520"/>
          </a:xfrm>
          <a:prstGeom prst="line">
            <a:avLst/>
          </a:prstGeom>
          <a:noFill/>
          <a:ln w="28575">
            <a:solidFill>
              <a:schemeClr val="bg1">
                <a:lumMod val="50000"/>
              </a:schemeClr>
            </a:solidFill>
            <a:prstDash val="lgDash"/>
            <a:rou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14" name="Oval 38"/>
          <p:cNvSpPr>
            <a:spLocks noChangeArrowheads="1"/>
          </p:cNvSpPr>
          <p:nvPr/>
        </p:nvSpPr>
        <p:spPr bwMode="auto">
          <a:xfrm>
            <a:off x="8457728" y="1031311"/>
            <a:ext cx="1375359" cy="1358474"/>
          </a:xfrm>
          <a:prstGeom prst="ellipse">
            <a:avLst/>
          </a:prstGeom>
          <a:solidFill>
            <a:srgbClr val="005DA2"/>
          </a:solidFill>
          <a:ln w="19050">
            <a:noFill/>
            <a:round/>
          </a:ln>
        </p:spPr>
        <p:txBody>
          <a:bodyPr wrap="none" lIns="89477" tIns="44738" rIns="89477" bIns="44738" anchor="ctr"/>
          <a:lstStyle/>
          <a:p>
            <a:pPr algn="ctr">
              <a:defRPr/>
            </a:pPr>
            <a:r>
              <a:rPr lang="zh-CN" altLang="en-US" sz="2000" kern="0" dirty="0">
                <a:solidFill>
                  <a:schemeClr val="bg1"/>
                </a:solidFill>
                <a:ea typeface="微软雅黑" pitchFamily="34" charset="-122"/>
              </a:rPr>
              <a:t>起点</a:t>
            </a:r>
          </a:p>
        </p:txBody>
      </p:sp>
      <p:sp>
        <p:nvSpPr>
          <p:cNvPr id="16" name="矩形 15"/>
          <p:cNvSpPr/>
          <p:nvPr/>
        </p:nvSpPr>
        <p:spPr>
          <a:xfrm>
            <a:off x="4717190" y="1363642"/>
            <a:ext cx="3552697"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itchFamily="34" charset="-122"/>
                <a:ea typeface="微软雅黑" pitchFamily="34" charset="-122"/>
                <a:cs typeface="华文黑体" pitchFamily="2" charset="-122"/>
              </a:rPr>
              <a:t>点击添加文本点击添加文本点击添加</a:t>
            </a:r>
            <a:endParaRPr lang="zh-CN" altLang="en-US" sz="1600" dirty="0">
              <a:latin typeface="微软雅黑" pitchFamily="34" charset="-122"/>
              <a:ea typeface="微软雅黑" pitchFamily="34" charset="-122"/>
            </a:endParaRPr>
          </a:p>
        </p:txBody>
      </p:sp>
      <p:sp>
        <p:nvSpPr>
          <p:cNvPr id="17" name="Oval 38"/>
          <p:cNvSpPr>
            <a:spLocks noChangeArrowheads="1"/>
          </p:cNvSpPr>
          <p:nvPr/>
        </p:nvSpPr>
        <p:spPr bwMode="auto">
          <a:xfrm>
            <a:off x="3113269" y="1031311"/>
            <a:ext cx="1375359" cy="1358474"/>
          </a:xfrm>
          <a:prstGeom prst="ellipse">
            <a:avLst/>
          </a:prstGeom>
          <a:solidFill>
            <a:srgbClr val="005DA2"/>
          </a:solidFill>
          <a:ln w="19050">
            <a:noFill/>
            <a:round/>
          </a:ln>
        </p:spPr>
        <p:txBody>
          <a:bodyPr wrap="none" lIns="89477" tIns="44738" rIns="89477" bIns="44738" anchor="ctr"/>
          <a:lstStyle/>
          <a:p>
            <a:pPr algn="ctr">
              <a:defRPr/>
            </a:pPr>
            <a:r>
              <a:rPr lang="zh-CN" altLang="en-US" sz="2000" kern="0" dirty="0" smtClean="0">
                <a:solidFill>
                  <a:schemeClr val="bg1"/>
                </a:solidFill>
                <a:ea typeface="微软雅黑" pitchFamily="34" charset="-122"/>
              </a:rPr>
              <a:t>第一季度</a:t>
            </a:r>
            <a:endParaRPr lang="zh-CN" altLang="en-US" sz="2000" kern="0" dirty="0">
              <a:solidFill>
                <a:schemeClr val="bg1"/>
              </a:solidFill>
              <a:ea typeface="微软雅黑" pitchFamily="34" charset="-122"/>
            </a:endParaRPr>
          </a:p>
        </p:txBody>
      </p:sp>
      <p:sp>
        <p:nvSpPr>
          <p:cNvPr id="18" name="Oval 38"/>
          <p:cNvSpPr>
            <a:spLocks noChangeArrowheads="1"/>
          </p:cNvSpPr>
          <p:nvPr/>
        </p:nvSpPr>
        <p:spPr bwMode="auto">
          <a:xfrm>
            <a:off x="3113269" y="2808795"/>
            <a:ext cx="1375359" cy="1358474"/>
          </a:xfrm>
          <a:prstGeom prst="ellipse">
            <a:avLst/>
          </a:prstGeom>
          <a:solidFill>
            <a:srgbClr val="005DA2"/>
          </a:solidFill>
          <a:ln w="19050">
            <a:noFill/>
            <a:round/>
          </a:ln>
        </p:spPr>
        <p:txBody>
          <a:bodyPr wrap="none" lIns="89477" tIns="44738" rIns="89477" bIns="44738" anchor="ctr"/>
          <a:lstStyle/>
          <a:p>
            <a:pPr algn="ctr">
              <a:defRPr/>
            </a:pPr>
            <a:r>
              <a:rPr lang="zh-CN" altLang="en-US" sz="2000" kern="0" dirty="0" smtClean="0">
                <a:solidFill>
                  <a:schemeClr val="bg1"/>
                </a:solidFill>
                <a:ea typeface="微软雅黑" pitchFamily="34" charset="-122"/>
              </a:rPr>
              <a:t>第二季度</a:t>
            </a:r>
            <a:endParaRPr lang="zh-CN" altLang="en-US" sz="2000" kern="0" dirty="0">
              <a:solidFill>
                <a:schemeClr val="bg1"/>
              </a:solidFill>
              <a:ea typeface="微软雅黑" pitchFamily="34" charset="-122"/>
            </a:endParaRPr>
          </a:p>
        </p:txBody>
      </p:sp>
      <p:sp>
        <p:nvSpPr>
          <p:cNvPr id="19" name="矩形 18"/>
          <p:cNvSpPr/>
          <p:nvPr/>
        </p:nvSpPr>
        <p:spPr>
          <a:xfrm>
            <a:off x="4717190" y="3163842"/>
            <a:ext cx="3552697"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itchFamily="34" charset="-122"/>
                <a:ea typeface="微软雅黑" pitchFamily="34" charset="-122"/>
                <a:cs typeface="华文黑体" pitchFamily="2" charset="-122"/>
              </a:rPr>
              <a:t>点击添加文本点击添加文本点击添加</a:t>
            </a:r>
            <a:endParaRPr lang="zh-CN" altLang="en-US" sz="1600" dirty="0">
              <a:latin typeface="微软雅黑" pitchFamily="34" charset="-122"/>
              <a:ea typeface="微软雅黑" pitchFamily="34" charset="-122"/>
            </a:endParaRPr>
          </a:p>
        </p:txBody>
      </p:sp>
      <p:sp>
        <p:nvSpPr>
          <p:cNvPr id="20" name="Oval 38"/>
          <p:cNvSpPr>
            <a:spLocks noChangeArrowheads="1"/>
          </p:cNvSpPr>
          <p:nvPr/>
        </p:nvSpPr>
        <p:spPr bwMode="auto">
          <a:xfrm>
            <a:off x="8468232" y="2808795"/>
            <a:ext cx="1375359" cy="1358474"/>
          </a:xfrm>
          <a:prstGeom prst="ellipse">
            <a:avLst/>
          </a:prstGeom>
          <a:solidFill>
            <a:srgbClr val="005DA2"/>
          </a:solidFill>
          <a:ln w="19050">
            <a:noFill/>
            <a:round/>
          </a:ln>
        </p:spPr>
        <p:txBody>
          <a:bodyPr wrap="none" lIns="89477" tIns="44738" rIns="89477" bIns="44738" anchor="ctr"/>
          <a:lstStyle/>
          <a:p>
            <a:pPr algn="ctr">
              <a:defRPr/>
            </a:pPr>
            <a:r>
              <a:rPr lang="zh-CN" altLang="en-US" sz="2000" kern="0" dirty="0" smtClean="0">
                <a:solidFill>
                  <a:schemeClr val="bg1"/>
                </a:solidFill>
                <a:ea typeface="微软雅黑" pitchFamily="34" charset="-122"/>
              </a:rPr>
              <a:t>第三季度</a:t>
            </a:r>
            <a:endParaRPr lang="zh-CN" altLang="en-US" sz="2000" kern="0" dirty="0">
              <a:solidFill>
                <a:schemeClr val="bg1"/>
              </a:solidFill>
              <a:ea typeface="微软雅黑" pitchFamily="34" charset="-122"/>
            </a:endParaRPr>
          </a:p>
        </p:txBody>
      </p:sp>
      <p:sp>
        <p:nvSpPr>
          <p:cNvPr id="21" name="Oval 38"/>
          <p:cNvSpPr>
            <a:spLocks noChangeArrowheads="1"/>
          </p:cNvSpPr>
          <p:nvPr/>
        </p:nvSpPr>
        <p:spPr bwMode="auto">
          <a:xfrm>
            <a:off x="8468232" y="4663608"/>
            <a:ext cx="1375359" cy="1358474"/>
          </a:xfrm>
          <a:prstGeom prst="ellipse">
            <a:avLst/>
          </a:prstGeom>
          <a:solidFill>
            <a:srgbClr val="005DA2"/>
          </a:solidFill>
          <a:ln w="19050">
            <a:noFill/>
            <a:round/>
          </a:ln>
        </p:spPr>
        <p:txBody>
          <a:bodyPr wrap="none" lIns="89477" tIns="44738" rIns="89477" bIns="44738" anchor="ctr"/>
          <a:lstStyle/>
          <a:p>
            <a:pPr algn="ctr">
              <a:defRPr/>
            </a:pPr>
            <a:r>
              <a:rPr lang="zh-CN" altLang="en-US" sz="2000" kern="0" dirty="0" smtClean="0">
                <a:solidFill>
                  <a:schemeClr val="bg1"/>
                </a:solidFill>
                <a:ea typeface="微软雅黑" pitchFamily="34" charset="-122"/>
              </a:rPr>
              <a:t>第四季度</a:t>
            </a:r>
            <a:endParaRPr lang="zh-CN" altLang="en-US" sz="2000" kern="0" dirty="0">
              <a:solidFill>
                <a:schemeClr val="bg1"/>
              </a:solidFill>
              <a:ea typeface="微软雅黑" pitchFamily="34" charset="-122"/>
            </a:endParaRPr>
          </a:p>
        </p:txBody>
      </p:sp>
      <p:sp>
        <p:nvSpPr>
          <p:cNvPr id="22" name="矩形 21"/>
          <p:cNvSpPr/>
          <p:nvPr/>
        </p:nvSpPr>
        <p:spPr>
          <a:xfrm>
            <a:off x="1164490" y="5036050"/>
            <a:ext cx="6897783"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itchFamily="34" charset="-122"/>
                <a:ea typeface="微软雅黑" pitchFamily="34" charset="-122"/>
                <a:cs typeface="华文黑体" pitchFamily="2" charset="-122"/>
              </a:rPr>
              <a:t>点击添加文本点击添加文本点击添加文本点击添加文本</a:t>
            </a:r>
            <a:endParaRPr lang="zh-CN" altLang="en-US" sz="1600" dirty="0">
              <a:latin typeface="微软雅黑" pitchFamily="34" charset="-122"/>
              <a:ea typeface="微软雅黑" pitchFamily="34" charset="-122"/>
            </a:endParaRPr>
          </a:p>
        </p:txBody>
      </p:sp>
      <p:sp>
        <p:nvSpPr>
          <p:cNvPr id="24" name="文本框 2"/>
          <p:cNvSpPr txBox="1"/>
          <p:nvPr/>
        </p:nvSpPr>
        <p:spPr>
          <a:xfrm>
            <a:off x="67682" y="45418"/>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50"/>
                                </p:stCondLst>
                                <p:childTnLst>
                                  <p:par>
                                    <p:cTn id="13" presetID="2" presetClass="entr" presetSubtype="1" fill="hold" grpId="0" nodeType="afterEffect" p14:presetBounceEnd="50000">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14:bounceEnd="50000">
                                          <p:cBhvr additive="base">
                                            <p:cTn id="15"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1350"/>
                                </p:stCondLst>
                                <p:childTnLst>
                                  <p:par>
                                    <p:cTn id="18" presetID="22" presetClass="entr" presetSubtype="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right)">
                                          <p:cBhvr>
                                            <p:cTn id="20" dur="500"/>
                                            <p:tgtEl>
                                              <p:spTgt spid="10"/>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p:stCondLst>
                                  <p:cond delay="1850"/>
                                </p:stCondLst>
                                <p:childTnLst>
                                  <p:par>
                                    <p:cTn id="25" presetID="2" presetClass="entr" presetSubtype="1" fill="hold" grpId="0" nodeType="afterEffect" p14:presetBounceEnd="50000">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14:bounceEnd="50000">
                                          <p:cBhvr additive="base">
                                            <p:cTn id="27"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28" dur="500" fill="hold"/>
                                            <p:tgtEl>
                                              <p:spTgt spid="17"/>
                                            </p:tgtEl>
                                            <p:attrNameLst>
                                              <p:attrName>ppt_y</p:attrName>
                                            </p:attrNameLst>
                                          </p:cBhvr>
                                          <p:tavLst>
                                            <p:tav tm="0">
                                              <p:val>
                                                <p:strVal val="0-#ppt_h/2"/>
                                              </p:val>
                                            </p:tav>
                                            <p:tav tm="100000">
                                              <p:val>
                                                <p:strVal val="#ppt_y"/>
                                              </p:val>
                                            </p:tav>
                                          </p:tavLst>
                                        </p:anim>
                                      </p:childTnLst>
                                    </p:cTn>
                                  </p:par>
                                </p:childTnLst>
                              </p:cTn>
                            </p:par>
                            <p:par>
                              <p:cTn id="29" fill="hold">
                                <p:stCondLst>
                                  <p:cond delay="2350"/>
                                </p:stCondLst>
                                <p:childTnLst>
                                  <p:par>
                                    <p:cTn id="30" presetID="22" presetClass="entr" presetSubtype="8" fill="hold" grpId="0" nodeType="afterEffect">
                                      <p:stCondLst>
                                        <p:cond delay="0"/>
                                      </p:stCondLst>
                                      <p:iterate type="lt">
                                        <p:tmPct val="30000"/>
                                      </p:iterate>
                                      <p:childTnLst>
                                        <p:set>
                                          <p:cBhvr>
                                            <p:cTn id="31" dur="1" fill="hold">
                                              <p:stCondLst>
                                                <p:cond delay="0"/>
                                              </p:stCondLst>
                                            </p:cTn>
                                            <p:tgtEl>
                                              <p:spTgt spid="16"/>
                                            </p:tgtEl>
                                            <p:attrNameLst>
                                              <p:attrName>style.visibility</p:attrName>
                                            </p:attrNameLst>
                                          </p:cBhvr>
                                          <p:to>
                                            <p:strVal val="visible"/>
                                          </p:to>
                                        </p:set>
                                        <p:animEffect transition="in" filter="wipe(left)">
                                          <p:cBhvr>
                                            <p:cTn id="32" dur="100"/>
                                            <p:tgtEl>
                                              <p:spTgt spid="16"/>
                                            </p:tgtEl>
                                          </p:cBhvr>
                                        </p:animEffect>
                                      </p:childTnLst>
                                    </p:cTn>
                                  </p:par>
                                  <p:par>
                                    <p:cTn id="33" presetID="36" presetClass="emph" presetSubtype="0" fill="hold" grpId="1" nodeType="withEffect">
                                      <p:stCondLst>
                                        <p:cond delay="0"/>
                                      </p:stCondLst>
                                      <p:iterate type="lt">
                                        <p:tmPct val="30000"/>
                                      </p:iterate>
                                      <p:childTnLst>
                                        <p:animScale>
                                          <p:cBhvr>
                                            <p:cTn id="34" dur="50" autoRev="1" fill="hold">
                                              <p:stCondLst>
                                                <p:cond delay="0"/>
                                              </p:stCondLst>
                                            </p:cTn>
                                            <p:tgtEl>
                                              <p:spTgt spid="16"/>
                                            </p:tgtEl>
                                          </p:cBhvr>
                                          <p:to x="80000" y="100000"/>
                                        </p:animScale>
                                        <p:anim by="(#ppt_w*0.10)" calcmode="lin" valueType="num">
                                          <p:cBhvr>
                                            <p:cTn id="35" dur="50" autoRev="1" fill="hold">
                                              <p:stCondLst>
                                                <p:cond delay="0"/>
                                              </p:stCondLst>
                                            </p:cTn>
                                            <p:tgtEl>
                                              <p:spTgt spid="16"/>
                                            </p:tgtEl>
                                            <p:attrNameLst>
                                              <p:attrName>ppt_x</p:attrName>
                                            </p:attrNameLst>
                                          </p:cBhvr>
                                        </p:anim>
                                        <p:anim by="(-#ppt_w*0.10)" calcmode="lin" valueType="num">
                                          <p:cBhvr>
                                            <p:cTn id="36" dur="50" autoRev="1" fill="hold">
                                              <p:stCondLst>
                                                <p:cond delay="0"/>
                                              </p:stCondLst>
                                            </p:cTn>
                                            <p:tgtEl>
                                              <p:spTgt spid="16"/>
                                            </p:tgtEl>
                                            <p:attrNameLst>
                                              <p:attrName>ppt_y</p:attrName>
                                            </p:attrNameLst>
                                          </p:cBhvr>
                                        </p:anim>
                                        <p:animRot by="-480000">
                                          <p:cBhvr>
                                            <p:cTn id="37" dur="50" autoRev="1" fill="hold">
                                              <p:stCondLst>
                                                <p:cond delay="0"/>
                                              </p:stCondLst>
                                            </p:cTn>
                                            <p:tgtEl>
                                              <p:spTgt spid="16"/>
                                            </p:tgtEl>
                                            <p:attrNameLst>
                                              <p:attrName>r</p:attrName>
                                            </p:attrNameLst>
                                          </p:cBhvr>
                                        </p:animRot>
                                      </p:childTnLst>
                                    </p:cTn>
                                  </p:par>
                                </p:childTnLst>
                              </p:cTn>
                            </p:par>
                            <p:par>
                              <p:cTn id="38" fill="hold">
                                <p:stCondLst>
                                  <p:cond delay="2900"/>
                                </p:stCondLst>
                                <p:childTnLst>
                                  <p:par>
                                    <p:cTn id="39" presetID="22" presetClass="entr" presetSubtype="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up)">
                                          <p:cBhvr>
                                            <p:cTn id="41" dur="500"/>
                                            <p:tgtEl>
                                              <p:spTgt spid="13"/>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up)">
                                          <p:cBhvr>
                                            <p:cTn id="44" dur="500"/>
                                            <p:tgtEl>
                                              <p:spTgt spid="12"/>
                                            </p:tgtEl>
                                          </p:cBhvr>
                                        </p:animEffect>
                                      </p:childTnLst>
                                    </p:cTn>
                                  </p:par>
                                </p:childTnLst>
                              </p:cTn>
                            </p:par>
                            <p:par>
                              <p:cTn id="45" fill="hold">
                                <p:stCondLst>
                                  <p:cond delay="3400"/>
                                </p:stCondLst>
                                <p:childTnLst>
                                  <p:par>
                                    <p:cTn id="46" presetID="2" presetClass="entr" presetSubtype="1" fill="hold" grpId="0" nodeType="afterEffect" p14:presetBounceEnd="50000">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14:bounceEnd="50000">
                                          <p:cBhvr additive="base">
                                            <p:cTn id="48"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49" dur="500" fill="hold"/>
                                            <p:tgtEl>
                                              <p:spTgt spid="18"/>
                                            </p:tgtEl>
                                            <p:attrNameLst>
                                              <p:attrName>ppt_y</p:attrName>
                                            </p:attrNameLst>
                                          </p:cBhvr>
                                          <p:tavLst>
                                            <p:tav tm="0">
                                              <p:val>
                                                <p:strVal val="0-#ppt_h/2"/>
                                              </p:val>
                                            </p:tav>
                                            <p:tav tm="100000">
                                              <p:val>
                                                <p:strVal val="#ppt_y"/>
                                              </p:val>
                                            </p:tav>
                                          </p:tavLst>
                                        </p:anim>
                                      </p:childTnLst>
                                    </p:cTn>
                                  </p:par>
                                </p:childTnLst>
                              </p:cTn>
                            </p:par>
                            <p:par>
                              <p:cTn id="50" fill="hold">
                                <p:stCondLst>
                                  <p:cond delay="3900"/>
                                </p:stCondLst>
                                <p:childTnLst>
                                  <p:par>
                                    <p:cTn id="51" presetID="22" presetClass="entr" presetSubtype="8"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left)">
                                          <p:cBhvr>
                                            <p:cTn id="53" dur="500"/>
                                            <p:tgtEl>
                                              <p:spTgt spid="6"/>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left)">
                                          <p:cBhvr>
                                            <p:cTn id="56" dur="500"/>
                                            <p:tgtEl>
                                              <p:spTgt spid="7"/>
                                            </p:tgtEl>
                                          </p:cBhvr>
                                        </p:animEffect>
                                      </p:childTnLst>
                                    </p:cTn>
                                  </p:par>
                                </p:childTnLst>
                              </p:cTn>
                            </p:par>
                            <p:par>
                              <p:cTn id="57" fill="hold">
                                <p:stCondLst>
                                  <p:cond delay="4400"/>
                                </p:stCondLst>
                                <p:childTnLst>
                                  <p:par>
                                    <p:cTn id="58" presetID="2" presetClass="entr" presetSubtype="1" fill="hold" grpId="0" nodeType="afterEffect" p14:presetBounceEnd="50000">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14:bounceEnd="50000">
                                          <p:cBhvr additive="base">
                                            <p:cTn id="60"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61" dur="500" fill="hold"/>
                                            <p:tgtEl>
                                              <p:spTgt spid="20"/>
                                            </p:tgtEl>
                                            <p:attrNameLst>
                                              <p:attrName>ppt_y</p:attrName>
                                            </p:attrNameLst>
                                          </p:cBhvr>
                                          <p:tavLst>
                                            <p:tav tm="0">
                                              <p:val>
                                                <p:strVal val="0-#ppt_h/2"/>
                                              </p:val>
                                            </p:tav>
                                            <p:tav tm="100000">
                                              <p:val>
                                                <p:strVal val="#ppt_y"/>
                                              </p:val>
                                            </p:tav>
                                          </p:tavLst>
                                        </p:anim>
                                      </p:childTnLst>
                                    </p:cTn>
                                  </p:par>
                                </p:childTnLst>
                              </p:cTn>
                            </p:par>
                            <p:par>
                              <p:cTn id="62" fill="hold">
                                <p:stCondLst>
                                  <p:cond delay="49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9"/>
                                            </p:tgtEl>
                                            <p:attrNameLst>
                                              <p:attrName>style.visibility</p:attrName>
                                            </p:attrNameLst>
                                          </p:cBhvr>
                                          <p:to>
                                            <p:strVal val="visible"/>
                                          </p:to>
                                        </p:set>
                                        <p:animEffect transition="in" filter="wipe(left)">
                                          <p:cBhvr>
                                            <p:cTn id="65" dur="100"/>
                                            <p:tgtEl>
                                              <p:spTgt spid="19"/>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9"/>
                                            </p:tgtEl>
                                          </p:cBhvr>
                                          <p:to x="80000" y="100000"/>
                                        </p:animScale>
                                        <p:anim by="(#ppt_w*0.10)" calcmode="lin" valueType="num">
                                          <p:cBhvr>
                                            <p:cTn id="68" dur="50" autoRev="1" fill="hold">
                                              <p:stCondLst>
                                                <p:cond delay="0"/>
                                              </p:stCondLst>
                                            </p:cTn>
                                            <p:tgtEl>
                                              <p:spTgt spid="19"/>
                                            </p:tgtEl>
                                            <p:attrNameLst>
                                              <p:attrName>ppt_x</p:attrName>
                                            </p:attrNameLst>
                                          </p:cBhvr>
                                        </p:anim>
                                        <p:anim by="(-#ppt_w*0.10)" calcmode="lin" valueType="num">
                                          <p:cBhvr>
                                            <p:cTn id="69" dur="50" autoRev="1" fill="hold">
                                              <p:stCondLst>
                                                <p:cond delay="0"/>
                                              </p:stCondLst>
                                            </p:cTn>
                                            <p:tgtEl>
                                              <p:spTgt spid="19"/>
                                            </p:tgtEl>
                                            <p:attrNameLst>
                                              <p:attrName>ppt_y</p:attrName>
                                            </p:attrNameLst>
                                          </p:cBhvr>
                                        </p:anim>
                                        <p:animRot by="-480000">
                                          <p:cBhvr>
                                            <p:cTn id="70" dur="50" autoRev="1" fill="hold">
                                              <p:stCondLst>
                                                <p:cond delay="0"/>
                                              </p:stCondLst>
                                            </p:cTn>
                                            <p:tgtEl>
                                              <p:spTgt spid="19"/>
                                            </p:tgtEl>
                                            <p:attrNameLst>
                                              <p:attrName>r</p:attrName>
                                            </p:attrNameLst>
                                          </p:cBhvr>
                                        </p:animRot>
                                      </p:childTnLst>
                                    </p:cTn>
                                  </p:par>
                                </p:childTnLst>
                              </p:cTn>
                            </p:par>
                            <p:par>
                              <p:cTn id="71" fill="hold">
                                <p:stCondLst>
                                  <p:cond delay="5449"/>
                                </p:stCondLst>
                                <p:childTnLst>
                                  <p:par>
                                    <p:cTn id="72" presetID="22" presetClass="entr" presetSubtype="1"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ipe(up)">
                                          <p:cBhvr>
                                            <p:cTn id="74" dur="500"/>
                                            <p:tgtEl>
                                              <p:spTgt spid="9"/>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wipe(up)">
                                          <p:cBhvr>
                                            <p:cTn id="77" dur="500"/>
                                            <p:tgtEl>
                                              <p:spTgt spid="8"/>
                                            </p:tgtEl>
                                          </p:cBhvr>
                                        </p:animEffect>
                                      </p:childTnLst>
                                    </p:cTn>
                                  </p:par>
                                </p:childTnLst>
                              </p:cTn>
                            </p:par>
                            <p:par>
                              <p:cTn id="78" fill="hold">
                                <p:stCondLst>
                                  <p:cond delay="5949"/>
                                </p:stCondLst>
                                <p:childTnLst>
                                  <p:par>
                                    <p:cTn id="79" presetID="2" presetClass="entr" presetSubtype="1" fill="hold" grpId="0" nodeType="afterEffect" p14:presetBounceEnd="50000">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14:bounceEnd="50000">
                                          <p:cBhvr additive="base">
                                            <p:cTn id="81"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82" dur="500" fill="hold"/>
                                            <p:tgtEl>
                                              <p:spTgt spid="21"/>
                                            </p:tgtEl>
                                            <p:attrNameLst>
                                              <p:attrName>ppt_y</p:attrName>
                                            </p:attrNameLst>
                                          </p:cBhvr>
                                          <p:tavLst>
                                            <p:tav tm="0">
                                              <p:val>
                                                <p:strVal val="0-#ppt_h/2"/>
                                              </p:val>
                                            </p:tav>
                                            <p:tav tm="100000">
                                              <p:val>
                                                <p:strVal val="#ppt_y"/>
                                              </p:val>
                                            </p:tav>
                                          </p:tavLst>
                                        </p:anim>
                                      </p:childTnLst>
                                    </p:cTn>
                                  </p:par>
                                </p:childTnLst>
                              </p:cTn>
                            </p:par>
                            <p:par>
                              <p:cTn id="83" fill="hold">
                                <p:stCondLst>
                                  <p:cond delay="6449"/>
                                </p:stCondLst>
                                <p:childTnLst>
                                  <p:par>
                                    <p:cTn id="84" presetID="22" presetClass="entr" presetSubtype="2"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wipe(right)">
                                          <p:cBhvr>
                                            <p:cTn id="86" dur="500"/>
                                            <p:tgtEl>
                                              <p:spTgt spid="4"/>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5"/>
                                            </p:tgtEl>
                                            <p:attrNameLst>
                                              <p:attrName>style.visibility</p:attrName>
                                            </p:attrNameLst>
                                          </p:cBhvr>
                                          <p:to>
                                            <p:strVal val="visible"/>
                                          </p:to>
                                        </p:set>
                                        <p:animEffect transition="in" filter="wipe(right)">
                                          <p:cBhvr>
                                            <p:cTn id="89" dur="500"/>
                                            <p:tgtEl>
                                              <p:spTgt spid="5"/>
                                            </p:tgtEl>
                                          </p:cBhvr>
                                        </p:animEffect>
                                      </p:childTnLst>
                                    </p:cTn>
                                  </p:par>
                                </p:childTnLst>
                              </p:cTn>
                            </p:par>
                            <p:par>
                              <p:cTn id="90" fill="hold">
                                <p:stCondLst>
                                  <p:cond delay="6949"/>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2"/>
                                            </p:tgtEl>
                                            <p:attrNameLst>
                                              <p:attrName>style.visibility</p:attrName>
                                            </p:attrNameLst>
                                          </p:cBhvr>
                                          <p:to>
                                            <p:strVal val="visible"/>
                                          </p:to>
                                        </p:set>
                                        <p:animEffect transition="in" filter="wipe(left)">
                                          <p:cBhvr>
                                            <p:cTn id="93" dur="100"/>
                                            <p:tgtEl>
                                              <p:spTgt spid="22"/>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2"/>
                                            </p:tgtEl>
                                          </p:cBhvr>
                                          <p:to x="80000" y="100000"/>
                                        </p:animScale>
                                        <p:anim by="(#ppt_w*0.10)" calcmode="lin" valueType="num">
                                          <p:cBhvr>
                                            <p:cTn id="96" dur="50" autoRev="1" fill="hold">
                                              <p:stCondLst>
                                                <p:cond delay="0"/>
                                              </p:stCondLst>
                                            </p:cTn>
                                            <p:tgtEl>
                                              <p:spTgt spid="22"/>
                                            </p:tgtEl>
                                            <p:attrNameLst>
                                              <p:attrName>ppt_x</p:attrName>
                                            </p:attrNameLst>
                                          </p:cBhvr>
                                        </p:anim>
                                        <p:anim by="(-#ppt_w*0.10)" calcmode="lin" valueType="num">
                                          <p:cBhvr>
                                            <p:cTn id="97" dur="50" autoRev="1" fill="hold">
                                              <p:stCondLst>
                                                <p:cond delay="0"/>
                                              </p:stCondLst>
                                            </p:cTn>
                                            <p:tgtEl>
                                              <p:spTgt spid="22"/>
                                            </p:tgtEl>
                                            <p:attrNameLst>
                                              <p:attrName>ppt_y</p:attrName>
                                            </p:attrNameLst>
                                          </p:cBhvr>
                                        </p:anim>
                                        <p:animRot by="-480000">
                                          <p:cBhvr>
                                            <p:cTn id="98" dur="50"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p:bldP spid="16" grpId="1"/>
          <p:bldP spid="17" grpId="0" animBg="1"/>
          <p:bldP spid="18" grpId="0" animBg="1"/>
          <p:bldP spid="19" grpId="0"/>
          <p:bldP spid="19" grpId="1"/>
          <p:bldP spid="20" grpId="0" animBg="1"/>
          <p:bldP spid="21" grpId="0" animBg="1"/>
          <p:bldP spid="22" grpId="0"/>
          <p:bldP spid="22" grpId="1"/>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1350"/>
                                </p:stCondLst>
                                <p:childTnLst>
                                  <p:par>
                                    <p:cTn id="18" presetID="22" presetClass="entr" presetSubtype="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right)">
                                          <p:cBhvr>
                                            <p:cTn id="20" dur="500"/>
                                            <p:tgtEl>
                                              <p:spTgt spid="10"/>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p:stCondLst>
                                  <p:cond delay="1850"/>
                                </p:stCondLst>
                                <p:childTnLst>
                                  <p:par>
                                    <p:cTn id="25" presetID="2" presetClass="entr" presetSubtype="1"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0-#ppt_h/2"/>
                                              </p:val>
                                            </p:tav>
                                            <p:tav tm="100000">
                                              <p:val>
                                                <p:strVal val="#ppt_y"/>
                                              </p:val>
                                            </p:tav>
                                          </p:tavLst>
                                        </p:anim>
                                      </p:childTnLst>
                                    </p:cTn>
                                  </p:par>
                                </p:childTnLst>
                              </p:cTn>
                            </p:par>
                            <p:par>
                              <p:cTn id="29" fill="hold">
                                <p:stCondLst>
                                  <p:cond delay="2350"/>
                                </p:stCondLst>
                                <p:childTnLst>
                                  <p:par>
                                    <p:cTn id="30" presetID="22" presetClass="entr" presetSubtype="8" fill="hold" grpId="0" nodeType="afterEffect">
                                      <p:stCondLst>
                                        <p:cond delay="0"/>
                                      </p:stCondLst>
                                      <p:iterate type="lt">
                                        <p:tmPct val="30000"/>
                                      </p:iterate>
                                      <p:childTnLst>
                                        <p:set>
                                          <p:cBhvr>
                                            <p:cTn id="31" dur="1" fill="hold">
                                              <p:stCondLst>
                                                <p:cond delay="0"/>
                                              </p:stCondLst>
                                            </p:cTn>
                                            <p:tgtEl>
                                              <p:spTgt spid="16"/>
                                            </p:tgtEl>
                                            <p:attrNameLst>
                                              <p:attrName>style.visibility</p:attrName>
                                            </p:attrNameLst>
                                          </p:cBhvr>
                                          <p:to>
                                            <p:strVal val="visible"/>
                                          </p:to>
                                        </p:set>
                                        <p:animEffect transition="in" filter="wipe(left)">
                                          <p:cBhvr>
                                            <p:cTn id="32" dur="100"/>
                                            <p:tgtEl>
                                              <p:spTgt spid="16"/>
                                            </p:tgtEl>
                                          </p:cBhvr>
                                        </p:animEffect>
                                      </p:childTnLst>
                                    </p:cTn>
                                  </p:par>
                                  <p:par>
                                    <p:cTn id="33" presetID="36" presetClass="emph" presetSubtype="0" fill="hold" grpId="1" nodeType="withEffect">
                                      <p:stCondLst>
                                        <p:cond delay="0"/>
                                      </p:stCondLst>
                                      <p:iterate type="lt">
                                        <p:tmPct val="30000"/>
                                      </p:iterate>
                                      <p:childTnLst>
                                        <p:animScale>
                                          <p:cBhvr>
                                            <p:cTn id="34" dur="50" autoRev="1" fill="hold">
                                              <p:stCondLst>
                                                <p:cond delay="0"/>
                                              </p:stCondLst>
                                            </p:cTn>
                                            <p:tgtEl>
                                              <p:spTgt spid="16"/>
                                            </p:tgtEl>
                                          </p:cBhvr>
                                          <p:to x="80000" y="100000"/>
                                        </p:animScale>
                                        <p:anim by="(#ppt_w*0.10)" calcmode="lin" valueType="num">
                                          <p:cBhvr>
                                            <p:cTn id="35" dur="50" autoRev="1" fill="hold">
                                              <p:stCondLst>
                                                <p:cond delay="0"/>
                                              </p:stCondLst>
                                            </p:cTn>
                                            <p:tgtEl>
                                              <p:spTgt spid="16"/>
                                            </p:tgtEl>
                                            <p:attrNameLst>
                                              <p:attrName>ppt_x</p:attrName>
                                            </p:attrNameLst>
                                          </p:cBhvr>
                                        </p:anim>
                                        <p:anim by="(-#ppt_w*0.10)" calcmode="lin" valueType="num">
                                          <p:cBhvr>
                                            <p:cTn id="36" dur="50" autoRev="1" fill="hold">
                                              <p:stCondLst>
                                                <p:cond delay="0"/>
                                              </p:stCondLst>
                                            </p:cTn>
                                            <p:tgtEl>
                                              <p:spTgt spid="16"/>
                                            </p:tgtEl>
                                            <p:attrNameLst>
                                              <p:attrName>ppt_y</p:attrName>
                                            </p:attrNameLst>
                                          </p:cBhvr>
                                        </p:anim>
                                        <p:animRot by="-480000">
                                          <p:cBhvr>
                                            <p:cTn id="37" dur="50" autoRev="1" fill="hold">
                                              <p:stCondLst>
                                                <p:cond delay="0"/>
                                              </p:stCondLst>
                                            </p:cTn>
                                            <p:tgtEl>
                                              <p:spTgt spid="16"/>
                                            </p:tgtEl>
                                            <p:attrNameLst>
                                              <p:attrName>r</p:attrName>
                                            </p:attrNameLst>
                                          </p:cBhvr>
                                        </p:animRot>
                                      </p:childTnLst>
                                    </p:cTn>
                                  </p:par>
                                </p:childTnLst>
                              </p:cTn>
                            </p:par>
                            <p:par>
                              <p:cTn id="38" fill="hold">
                                <p:stCondLst>
                                  <p:cond delay="2900"/>
                                </p:stCondLst>
                                <p:childTnLst>
                                  <p:par>
                                    <p:cTn id="39" presetID="22" presetClass="entr" presetSubtype="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up)">
                                          <p:cBhvr>
                                            <p:cTn id="41" dur="500"/>
                                            <p:tgtEl>
                                              <p:spTgt spid="13"/>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up)">
                                          <p:cBhvr>
                                            <p:cTn id="44" dur="500"/>
                                            <p:tgtEl>
                                              <p:spTgt spid="12"/>
                                            </p:tgtEl>
                                          </p:cBhvr>
                                        </p:animEffect>
                                      </p:childTnLst>
                                    </p:cTn>
                                  </p:par>
                                </p:childTnLst>
                              </p:cTn>
                            </p:par>
                            <p:par>
                              <p:cTn id="45" fill="hold">
                                <p:stCondLst>
                                  <p:cond delay="3400"/>
                                </p:stCondLst>
                                <p:childTnLst>
                                  <p:par>
                                    <p:cTn id="46" presetID="2" presetClass="entr" presetSubtype="1"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fill="hold"/>
                                            <p:tgtEl>
                                              <p:spTgt spid="18"/>
                                            </p:tgtEl>
                                            <p:attrNameLst>
                                              <p:attrName>ppt_x</p:attrName>
                                            </p:attrNameLst>
                                          </p:cBhvr>
                                          <p:tavLst>
                                            <p:tav tm="0">
                                              <p:val>
                                                <p:strVal val="#ppt_x"/>
                                              </p:val>
                                            </p:tav>
                                            <p:tav tm="100000">
                                              <p:val>
                                                <p:strVal val="#ppt_x"/>
                                              </p:val>
                                            </p:tav>
                                          </p:tavLst>
                                        </p:anim>
                                        <p:anim calcmode="lin" valueType="num">
                                          <p:cBhvr additive="base">
                                            <p:cTn id="49" dur="500" fill="hold"/>
                                            <p:tgtEl>
                                              <p:spTgt spid="18"/>
                                            </p:tgtEl>
                                            <p:attrNameLst>
                                              <p:attrName>ppt_y</p:attrName>
                                            </p:attrNameLst>
                                          </p:cBhvr>
                                          <p:tavLst>
                                            <p:tav tm="0">
                                              <p:val>
                                                <p:strVal val="0-#ppt_h/2"/>
                                              </p:val>
                                            </p:tav>
                                            <p:tav tm="100000">
                                              <p:val>
                                                <p:strVal val="#ppt_y"/>
                                              </p:val>
                                            </p:tav>
                                          </p:tavLst>
                                        </p:anim>
                                      </p:childTnLst>
                                    </p:cTn>
                                  </p:par>
                                </p:childTnLst>
                              </p:cTn>
                            </p:par>
                            <p:par>
                              <p:cTn id="50" fill="hold">
                                <p:stCondLst>
                                  <p:cond delay="3900"/>
                                </p:stCondLst>
                                <p:childTnLst>
                                  <p:par>
                                    <p:cTn id="51" presetID="22" presetClass="entr" presetSubtype="8"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left)">
                                          <p:cBhvr>
                                            <p:cTn id="53" dur="500"/>
                                            <p:tgtEl>
                                              <p:spTgt spid="6"/>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left)">
                                          <p:cBhvr>
                                            <p:cTn id="56" dur="500"/>
                                            <p:tgtEl>
                                              <p:spTgt spid="7"/>
                                            </p:tgtEl>
                                          </p:cBhvr>
                                        </p:animEffect>
                                      </p:childTnLst>
                                    </p:cTn>
                                  </p:par>
                                </p:childTnLst>
                              </p:cTn>
                            </p:par>
                            <p:par>
                              <p:cTn id="57" fill="hold">
                                <p:stCondLst>
                                  <p:cond delay="4400"/>
                                </p:stCondLst>
                                <p:childTnLst>
                                  <p:par>
                                    <p:cTn id="58" presetID="2" presetClass="entr" presetSubtype="1"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additive="base">
                                            <p:cTn id="60" dur="500" fill="hold"/>
                                            <p:tgtEl>
                                              <p:spTgt spid="20"/>
                                            </p:tgtEl>
                                            <p:attrNameLst>
                                              <p:attrName>ppt_x</p:attrName>
                                            </p:attrNameLst>
                                          </p:cBhvr>
                                          <p:tavLst>
                                            <p:tav tm="0">
                                              <p:val>
                                                <p:strVal val="#ppt_x"/>
                                              </p:val>
                                            </p:tav>
                                            <p:tav tm="100000">
                                              <p:val>
                                                <p:strVal val="#ppt_x"/>
                                              </p:val>
                                            </p:tav>
                                          </p:tavLst>
                                        </p:anim>
                                        <p:anim calcmode="lin" valueType="num">
                                          <p:cBhvr additive="base">
                                            <p:cTn id="61" dur="500" fill="hold"/>
                                            <p:tgtEl>
                                              <p:spTgt spid="20"/>
                                            </p:tgtEl>
                                            <p:attrNameLst>
                                              <p:attrName>ppt_y</p:attrName>
                                            </p:attrNameLst>
                                          </p:cBhvr>
                                          <p:tavLst>
                                            <p:tav tm="0">
                                              <p:val>
                                                <p:strVal val="0-#ppt_h/2"/>
                                              </p:val>
                                            </p:tav>
                                            <p:tav tm="100000">
                                              <p:val>
                                                <p:strVal val="#ppt_y"/>
                                              </p:val>
                                            </p:tav>
                                          </p:tavLst>
                                        </p:anim>
                                      </p:childTnLst>
                                    </p:cTn>
                                  </p:par>
                                </p:childTnLst>
                              </p:cTn>
                            </p:par>
                            <p:par>
                              <p:cTn id="62" fill="hold">
                                <p:stCondLst>
                                  <p:cond delay="49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9"/>
                                            </p:tgtEl>
                                            <p:attrNameLst>
                                              <p:attrName>style.visibility</p:attrName>
                                            </p:attrNameLst>
                                          </p:cBhvr>
                                          <p:to>
                                            <p:strVal val="visible"/>
                                          </p:to>
                                        </p:set>
                                        <p:animEffect transition="in" filter="wipe(left)">
                                          <p:cBhvr>
                                            <p:cTn id="65" dur="100"/>
                                            <p:tgtEl>
                                              <p:spTgt spid="19"/>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9"/>
                                            </p:tgtEl>
                                          </p:cBhvr>
                                          <p:to x="80000" y="100000"/>
                                        </p:animScale>
                                        <p:anim by="(#ppt_w*0.10)" calcmode="lin" valueType="num">
                                          <p:cBhvr>
                                            <p:cTn id="68" dur="50" autoRev="1" fill="hold">
                                              <p:stCondLst>
                                                <p:cond delay="0"/>
                                              </p:stCondLst>
                                            </p:cTn>
                                            <p:tgtEl>
                                              <p:spTgt spid="19"/>
                                            </p:tgtEl>
                                            <p:attrNameLst>
                                              <p:attrName>ppt_x</p:attrName>
                                            </p:attrNameLst>
                                          </p:cBhvr>
                                        </p:anim>
                                        <p:anim by="(-#ppt_w*0.10)" calcmode="lin" valueType="num">
                                          <p:cBhvr>
                                            <p:cTn id="69" dur="50" autoRev="1" fill="hold">
                                              <p:stCondLst>
                                                <p:cond delay="0"/>
                                              </p:stCondLst>
                                            </p:cTn>
                                            <p:tgtEl>
                                              <p:spTgt spid="19"/>
                                            </p:tgtEl>
                                            <p:attrNameLst>
                                              <p:attrName>ppt_y</p:attrName>
                                            </p:attrNameLst>
                                          </p:cBhvr>
                                        </p:anim>
                                        <p:animRot by="-480000">
                                          <p:cBhvr>
                                            <p:cTn id="70" dur="50" autoRev="1" fill="hold">
                                              <p:stCondLst>
                                                <p:cond delay="0"/>
                                              </p:stCondLst>
                                            </p:cTn>
                                            <p:tgtEl>
                                              <p:spTgt spid="19"/>
                                            </p:tgtEl>
                                            <p:attrNameLst>
                                              <p:attrName>r</p:attrName>
                                            </p:attrNameLst>
                                          </p:cBhvr>
                                        </p:animRot>
                                      </p:childTnLst>
                                    </p:cTn>
                                  </p:par>
                                </p:childTnLst>
                              </p:cTn>
                            </p:par>
                            <p:par>
                              <p:cTn id="71" fill="hold">
                                <p:stCondLst>
                                  <p:cond delay="5449"/>
                                </p:stCondLst>
                                <p:childTnLst>
                                  <p:par>
                                    <p:cTn id="72" presetID="22" presetClass="entr" presetSubtype="1"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ipe(up)">
                                          <p:cBhvr>
                                            <p:cTn id="74" dur="500"/>
                                            <p:tgtEl>
                                              <p:spTgt spid="9"/>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wipe(up)">
                                          <p:cBhvr>
                                            <p:cTn id="77" dur="500"/>
                                            <p:tgtEl>
                                              <p:spTgt spid="8"/>
                                            </p:tgtEl>
                                          </p:cBhvr>
                                        </p:animEffect>
                                      </p:childTnLst>
                                    </p:cTn>
                                  </p:par>
                                </p:childTnLst>
                              </p:cTn>
                            </p:par>
                            <p:par>
                              <p:cTn id="78" fill="hold">
                                <p:stCondLst>
                                  <p:cond delay="5949"/>
                                </p:stCondLst>
                                <p:childTnLst>
                                  <p:par>
                                    <p:cTn id="79" presetID="2" presetClass="entr" presetSubtype="1" fill="hold" grpId="0" nodeType="afterEffect">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ppt_x"/>
                                              </p:val>
                                            </p:tav>
                                            <p:tav tm="100000">
                                              <p:val>
                                                <p:strVal val="#ppt_x"/>
                                              </p:val>
                                            </p:tav>
                                          </p:tavLst>
                                        </p:anim>
                                        <p:anim calcmode="lin" valueType="num">
                                          <p:cBhvr additive="base">
                                            <p:cTn id="82" dur="500" fill="hold"/>
                                            <p:tgtEl>
                                              <p:spTgt spid="21"/>
                                            </p:tgtEl>
                                            <p:attrNameLst>
                                              <p:attrName>ppt_y</p:attrName>
                                            </p:attrNameLst>
                                          </p:cBhvr>
                                          <p:tavLst>
                                            <p:tav tm="0">
                                              <p:val>
                                                <p:strVal val="0-#ppt_h/2"/>
                                              </p:val>
                                            </p:tav>
                                            <p:tav tm="100000">
                                              <p:val>
                                                <p:strVal val="#ppt_y"/>
                                              </p:val>
                                            </p:tav>
                                          </p:tavLst>
                                        </p:anim>
                                      </p:childTnLst>
                                    </p:cTn>
                                  </p:par>
                                </p:childTnLst>
                              </p:cTn>
                            </p:par>
                            <p:par>
                              <p:cTn id="83" fill="hold">
                                <p:stCondLst>
                                  <p:cond delay="6449"/>
                                </p:stCondLst>
                                <p:childTnLst>
                                  <p:par>
                                    <p:cTn id="84" presetID="22" presetClass="entr" presetSubtype="2"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wipe(right)">
                                          <p:cBhvr>
                                            <p:cTn id="86" dur="500"/>
                                            <p:tgtEl>
                                              <p:spTgt spid="4"/>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5"/>
                                            </p:tgtEl>
                                            <p:attrNameLst>
                                              <p:attrName>style.visibility</p:attrName>
                                            </p:attrNameLst>
                                          </p:cBhvr>
                                          <p:to>
                                            <p:strVal val="visible"/>
                                          </p:to>
                                        </p:set>
                                        <p:animEffect transition="in" filter="wipe(right)">
                                          <p:cBhvr>
                                            <p:cTn id="89" dur="500"/>
                                            <p:tgtEl>
                                              <p:spTgt spid="5"/>
                                            </p:tgtEl>
                                          </p:cBhvr>
                                        </p:animEffect>
                                      </p:childTnLst>
                                    </p:cTn>
                                  </p:par>
                                </p:childTnLst>
                              </p:cTn>
                            </p:par>
                            <p:par>
                              <p:cTn id="90" fill="hold">
                                <p:stCondLst>
                                  <p:cond delay="6949"/>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2"/>
                                            </p:tgtEl>
                                            <p:attrNameLst>
                                              <p:attrName>style.visibility</p:attrName>
                                            </p:attrNameLst>
                                          </p:cBhvr>
                                          <p:to>
                                            <p:strVal val="visible"/>
                                          </p:to>
                                        </p:set>
                                        <p:animEffect transition="in" filter="wipe(left)">
                                          <p:cBhvr>
                                            <p:cTn id="93" dur="100"/>
                                            <p:tgtEl>
                                              <p:spTgt spid="22"/>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2"/>
                                            </p:tgtEl>
                                          </p:cBhvr>
                                          <p:to x="80000" y="100000"/>
                                        </p:animScale>
                                        <p:anim by="(#ppt_w*0.10)" calcmode="lin" valueType="num">
                                          <p:cBhvr>
                                            <p:cTn id="96" dur="50" autoRev="1" fill="hold">
                                              <p:stCondLst>
                                                <p:cond delay="0"/>
                                              </p:stCondLst>
                                            </p:cTn>
                                            <p:tgtEl>
                                              <p:spTgt spid="22"/>
                                            </p:tgtEl>
                                            <p:attrNameLst>
                                              <p:attrName>ppt_x</p:attrName>
                                            </p:attrNameLst>
                                          </p:cBhvr>
                                        </p:anim>
                                        <p:anim by="(-#ppt_w*0.10)" calcmode="lin" valueType="num">
                                          <p:cBhvr>
                                            <p:cTn id="97" dur="50" autoRev="1" fill="hold">
                                              <p:stCondLst>
                                                <p:cond delay="0"/>
                                              </p:stCondLst>
                                            </p:cTn>
                                            <p:tgtEl>
                                              <p:spTgt spid="22"/>
                                            </p:tgtEl>
                                            <p:attrNameLst>
                                              <p:attrName>ppt_y</p:attrName>
                                            </p:attrNameLst>
                                          </p:cBhvr>
                                        </p:anim>
                                        <p:animRot by="-480000">
                                          <p:cBhvr>
                                            <p:cTn id="98" dur="50"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p:bldP spid="16" grpId="1"/>
          <p:bldP spid="17" grpId="0" animBg="1"/>
          <p:bldP spid="18" grpId="0" animBg="1"/>
          <p:bldP spid="19" grpId="0"/>
          <p:bldP spid="19" grpId="1"/>
          <p:bldP spid="20" grpId="0" animBg="1"/>
          <p:bldP spid="21" grpId="0" animBg="1"/>
          <p:bldP spid="22" grpId="0"/>
          <p:bldP spid="22" grpId="1"/>
          <p:bldP spid="24"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4" name="直接连接符 3"/>
          <p:cNvCxnSpPr/>
          <p:nvPr/>
        </p:nvCxnSpPr>
        <p:spPr>
          <a:xfrm>
            <a:off x="633069" y="3060513"/>
            <a:ext cx="2328880"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33069" y="4566086"/>
            <a:ext cx="2328880"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510974" y="1629594"/>
            <a:ext cx="2633964" cy="1313009"/>
            <a:chOff x="8835092" y="1945063"/>
            <a:chExt cx="2483676" cy="1235726"/>
          </a:xfrm>
        </p:grpSpPr>
        <p:sp>
          <p:nvSpPr>
            <p:cNvPr id="7" name="文本框 11"/>
            <p:cNvSpPr txBox="1"/>
            <p:nvPr/>
          </p:nvSpPr>
          <p:spPr>
            <a:xfrm>
              <a:off x="8835092" y="1945063"/>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8" name="文本框 12"/>
            <p:cNvSpPr txBox="1"/>
            <p:nvPr/>
          </p:nvSpPr>
          <p:spPr>
            <a:xfrm>
              <a:off x="8872836" y="2273941"/>
              <a:ext cx="2445932" cy="906848"/>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9" name="组合 8"/>
          <p:cNvGrpSpPr/>
          <p:nvPr/>
        </p:nvGrpSpPr>
        <p:grpSpPr>
          <a:xfrm>
            <a:off x="500682" y="3136184"/>
            <a:ext cx="2633964" cy="1339862"/>
            <a:chOff x="8835092" y="2033592"/>
            <a:chExt cx="2483676" cy="1260986"/>
          </a:xfrm>
        </p:grpSpPr>
        <p:sp>
          <p:nvSpPr>
            <p:cNvPr id="10" name="文本框 14"/>
            <p:cNvSpPr txBox="1"/>
            <p:nvPr/>
          </p:nvSpPr>
          <p:spPr>
            <a:xfrm>
              <a:off x="8835092" y="2033592"/>
              <a:ext cx="1248229" cy="347590"/>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1" name="文本框 15"/>
            <p:cNvSpPr txBox="1"/>
            <p:nvPr/>
          </p:nvSpPr>
          <p:spPr>
            <a:xfrm>
              <a:off x="8872836" y="2387739"/>
              <a:ext cx="2445932" cy="906839"/>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12" name="组合 11"/>
          <p:cNvGrpSpPr/>
          <p:nvPr/>
        </p:nvGrpSpPr>
        <p:grpSpPr>
          <a:xfrm>
            <a:off x="510971" y="4629295"/>
            <a:ext cx="2647306" cy="1326454"/>
            <a:chOff x="8835092" y="2046239"/>
            <a:chExt cx="2496257" cy="1248378"/>
          </a:xfrm>
        </p:grpSpPr>
        <p:sp>
          <p:nvSpPr>
            <p:cNvPr id="13" name="文本框 17"/>
            <p:cNvSpPr txBox="1"/>
            <p:nvPr/>
          </p:nvSpPr>
          <p:spPr>
            <a:xfrm>
              <a:off x="8835092" y="2046239"/>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4" name="文本框 18"/>
            <p:cNvSpPr txBox="1"/>
            <p:nvPr/>
          </p:nvSpPr>
          <p:spPr>
            <a:xfrm>
              <a:off x="8885416" y="2387769"/>
              <a:ext cx="2445933" cy="906848"/>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15" name="组合 14"/>
          <p:cNvGrpSpPr/>
          <p:nvPr/>
        </p:nvGrpSpPr>
        <p:grpSpPr>
          <a:xfrm>
            <a:off x="3466163" y="3908722"/>
            <a:ext cx="2472813" cy="1862210"/>
            <a:chOff x="3474720" y="4038600"/>
            <a:chExt cx="2331720" cy="1752600"/>
          </a:xfrm>
        </p:grpSpPr>
        <p:sp>
          <p:nvSpPr>
            <p:cNvPr id="16" name="文本框 19"/>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7" name="文本框 20"/>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8" name="文本框 21"/>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9" name="矩形 18"/>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b="1">
                <a:ln w="12700">
                  <a:solidFill>
                    <a:schemeClr val="tx2">
                      <a:satMod val="155000"/>
                    </a:schemeClr>
                  </a:solidFill>
                  <a:prstDash val="solid"/>
                </a:ln>
                <a:effectLst>
                  <a:outerShdw blurRad="41275" dist="20320" dir="1800000" algn="tl" rotWithShape="0">
                    <a:srgbClr val="000000">
                      <a:alpha val="40000"/>
                    </a:srgbClr>
                  </a:outerShdw>
                </a:effectLst>
                <a:latin typeface="微软雅黑" pitchFamily="34" charset="-122"/>
                <a:ea typeface="微软雅黑" pitchFamily="34" charset="-122"/>
              </a:endParaRPr>
            </a:p>
          </p:txBody>
        </p:sp>
        <p:cxnSp>
          <p:nvCxnSpPr>
            <p:cNvPr id="20" name="直接连接符 19"/>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6294544" y="3908722"/>
            <a:ext cx="2472813" cy="1862210"/>
            <a:chOff x="3474720" y="4038600"/>
            <a:chExt cx="2331720" cy="1752600"/>
          </a:xfrm>
        </p:grpSpPr>
        <p:sp>
          <p:nvSpPr>
            <p:cNvPr id="23" name="文本框 30"/>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24" name="文本框 31"/>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25" name="文本框 32"/>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26" name="矩形 25"/>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latin typeface="微软雅黑" pitchFamily="34" charset="-122"/>
                <a:ea typeface="微软雅黑" pitchFamily="34" charset="-122"/>
              </a:endParaRPr>
            </a:p>
          </p:txBody>
        </p:sp>
        <p:cxnSp>
          <p:nvCxnSpPr>
            <p:cNvPr id="27" name="直接连接符 26"/>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9143129" y="3908722"/>
            <a:ext cx="2472813" cy="1862210"/>
            <a:chOff x="3474720" y="4038600"/>
            <a:chExt cx="2331720" cy="1752600"/>
          </a:xfrm>
        </p:grpSpPr>
        <p:sp>
          <p:nvSpPr>
            <p:cNvPr id="30" name="文本框 37"/>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31" name="文本框 38"/>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32" name="文本框 39"/>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33" name="矩形 32"/>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latin typeface="微软雅黑" pitchFamily="34" charset="-122"/>
                <a:ea typeface="微软雅黑" pitchFamily="34" charset="-122"/>
              </a:endParaRPr>
            </a:p>
          </p:txBody>
        </p:sp>
        <p:cxnSp>
          <p:nvCxnSpPr>
            <p:cNvPr id="34" name="直接连接符 33"/>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3466163" y="1868389"/>
            <a:ext cx="2472813" cy="2040335"/>
            <a:chOff x="3569970" y="1908810"/>
            <a:chExt cx="2331720" cy="1920240"/>
          </a:xfrm>
        </p:grpSpPr>
        <p:sp>
          <p:nvSpPr>
            <p:cNvPr id="37" name="矩形 36"/>
            <p:cNvSpPr/>
            <p:nvPr/>
          </p:nvSpPr>
          <p:spPr>
            <a:xfrm>
              <a:off x="3569970" y="1908810"/>
              <a:ext cx="2331720" cy="1920240"/>
            </a:xfrm>
            <a:prstGeom prst="rect">
              <a:avLst/>
            </a:prstGeom>
            <a:gradFill flip="none" rotWithShape="1">
              <a:gsLst>
                <a:gs pos="50000">
                  <a:srgbClr val="E7E7E7"/>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38" name="Freeform 151"/>
            <p:cNvSpPr>
              <a:spLocks noEditPoints="1"/>
            </p:cNvSpPr>
            <p:nvPr/>
          </p:nvSpPr>
          <p:spPr bwMode="auto">
            <a:xfrm>
              <a:off x="4271368" y="2245834"/>
              <a:ext cx="928925" cy="97361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rgbClr val="005DA2"/>
            </a:solidFill>
            <a:ln>
              <a:noFill/>
            </a:ln>
          </p:spPr>
          <p:txBody>
            <a:bodyPr vert="horz" wrap="square" lIns="91440" tIns="45720" rIns="91440" bIns="45720" numCol="1" anchor="t" anchorCtr="0" compatLnSpc="1"/>
            <a:lstStyle/>
            <a:p>
              <a:endParaRPr lang="zh-CN" altLang="en-US" sz="2100">
                <a:latin typeface="微软雅黑" pitchFamily="34" charset="-122"/>
                <a:ea typeface="微软雅黑" pitchFamily="34" charset="-122"/>
              </a:endParaRPr>
            </a:p>
          </p:txBody>
        </p:sp>
        <p:sp>
          <p:nvSpPr>
            <p:cNvPr id="39" name="文本框 47"/>
            <p:cNvSpPr txBox="1"/>
            <p:nvPr/>
          </p:nvSpPr>
          <p:spPr>
            <a:xfrm>
              <a:off x="4111716" y="3381327"/>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grpSp>
      <p:grpSp>
        <p:nvGrpSpPr>
          <p:cNvPr id="40" name="组合 39"/>
          <p:cNvGrpSpPr/>
          <p:nvPr/>
        </p:nvGrpSpPr>
        <p:grpSpPr>
          <a:xfrm>
            <a:off x="6310706" y="1868389"/>
            <a:ext cx="2472813" cy="2040335"/>
            <a:chOff x="6252210" y="1908810"/>
            <a:chExt cx="2331720" cy="1920240"/>
          </a:xfrm>
        </p:grpSpPr>
        <p:sp>
          <p:nvSpPr>
            <p:cNvPr id="41" name="矩形 40"/>
            <p:cNvSpPr/>
            <p:nvPr/>
          </p:nvSpPr>
          <p:spPr>
            <a:xfrm>
              <a:off x="6252210" y="1908810"/>
              <a:ext cx="2331720" cy="192024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42" name="Freeform 153"/>
            <p:cNvSpPr>
              <a:spLocks noEditPoints="1"/>
            </p:cNvSpPr>
            <p:nvPr/>
          </p:nvSpPr>
          <p:spPr bwMode="auto">
            <a:xfrm>
              <a:off x="6936705" y="2349128"/>
              <a:ext cx="962731" cy="767029"/>
            </a:xfrm>
            <a:custGeom>
              <a:avLst/>
              <a:gdLst>
                <a:gd name="T0" fmla="*/ 35 w 129"/>
                <a:gd name="T1" fmla="*/ 22 h 103"/>
                <a:gd name="T2" fmla="*/ 120 w 129"/>
                <a:gd name="T3" fmla="*/ 22 h 103"/>
                <a:gd name="T4" fmla="*/ 123 w 129"/>
                <a:gd name="T5" fmla="*/ 22 h 103"/>
                <a:gd name="T6" fmla="*/ 78 w 129"/>
                <a:gd name="T7" fmla="*/ 58 h 103"/>
                <a:gd name="T8" fmla="*/ 31 w 129"/>
                <a:gd name="T9" fmla="*/ 23 h 103"/>
                <a:gd name="T10" fmla="*/ 35 w 129"/>
                <a:gd name="T11" fmla="*/ 22 h 103"/>
                <a:gd name="T12" fmla="*/ 19 w 129"/>
                <a:gd name="T13" fmla="*/ 50 h 103"/>
                <a:gd name="T14" fmla="*/ 22 w 129"/>
                <a:gd name="T15" fmla="*/ 58 h 103"/>
                <a:gd name="T16" fmla="*/ 26 w 129"/>
                <a:gd name="T17" fmla="*/ 58 h 103"/>
                <a:gd name="T18" fmla="*/ 26 w 129"/>
                <a:gd name="T19" fmla="*/ 70 h 103"/>
                <a:gd name="T20" fmla="*/ 0 w 129"/>
                <a:gd name="T21" fmla="*/ 70 h 103"/>
                <a:gd name="T22" fmla="*/ 3 w 129"/>
                <a:gd name="T23" fmla="*/ 78 h 103"/>
                <a:gd name="T24" fmla="*/ 26 w 129"/>
                <a:gd name="T25" fmla="*/ 78 h 103"/>
                <a:gd name="T26" fmla="*/ 27 w 129"/>
                <a:gd name="T27" fmla="*/ 81 h 103"/>
                <a:gd name="T28" fmla="*/ 61 w 129"/>
                <a:gd name="T29" fmla="*/ 56 h 103"/>
                <a:gd name="T30" fmla="*/ 26 w 129"/>
                <a:gd name="T31" fmla="*/ 30 h 103"/>
                <a:gd name="T32" fmla="*/ 26 w 129"/>
                <a:gd name="T33" fmla="*/ 30 h 103"/>
                <a:gd name="T34" fmla="*/ 26 w 129"/>
                <a:gd name="T35" fmla="*/ 50 h 103"/>
                <a:gd name="T36" fmla="*/ 19 w 129"/>
                <a:gd name="T37" fmla="*/ 50 h 103"/>
                <a:gd name="T38" fmla="*/ 17 w 129"/>
                <a:gd name="T39" fmla="*/ 95 h 103"/>
                <a:gd name="T40" fmla="*/ 75 w 129"/>
                <a:gd name="T41" fmla="*/ 95 h 103"/>
                <a:gd name="T42" fmla="*/ 77 w 129"/>
                <a:gd name="T43" fmla="*/ 103 h 103"/>
                <a:gd name="T44" fmla="*/ 19 w 129"/>
                <a:gd name="T45" fmla="*/ 103 h 103"/>
                <a:gd name="T46" fmla="*/ 17 w 129"/>
                <a:gd name="T47" fmla="*/ 95 h 103"/>
                <a:gd name="T48" fmla="*/ 42 w 129"/>
                <a:gd name="T49" fmla="*/ 0 h 103"/>
                <a:gd name="T50" fmla="*/ 99 w 129"/>
                <a:gd name="T51" fmla="*/ 0 h 103"/>
                <a:gd name="T52" fmla="*/ 101 w 129"/>
                <a:gd name="T53" fmla="*/ 8 h 103"/>
                <a:gd name="T54" fmla="*/ 75 w 129"/>
                <a:gd name="T55" fmla="*/ 8 h 103"/>
                <a:gd name="T56" fmla="*/ 77 w 129"/>
                <a:gd name="T57" fmla="*/ 16 h 103"/>
                <a:gd name="T58" fmla="*/ 11 w 129"/>
                <a:gd name="T59" fmla="*/ 16 h 103"/>
                <a:gd name="T60" fmla="*/ 9 w 129"/>
                <a:gd name="T61" fmla="*/ 6 h 103"/>
                <a:gd name="T62" fmla="*/ 43 w 129"/>
                <a:gd name="T63" fmla="*/ 6 h 103"/>
                <a:gd name="T64" fmla="*/ 42 w 129"/>
                <a:gd name="T65" fmla="*/ 0 h 103"/>
                <a:gd name="T66" fmla="*/ 129 w 129"/>
                <a:gd name="T67" fmla="*/ 29 h 103"/>
                <a:gd name="T68" fmla="*/ 94 w 129"/>
                <a:gd name="T69" fmla="*/ 55 h 103"/>
                <a:gd name="T70" fmla="*/ 128 w 129"/>
                <a:gd name="T71" fmla="*/ 81 h 103"/>
                <a:gd name="T72" fmla="*/ 129 w 129"/>
                <a:gd name="T73" fmla="*/ 78 h 103"/>
                <a:gd name="T74" fmla="*/ 129 w 129"/>
                <a:gd name="T75" fmla="*/ 30 h 103"/>
                <a:gd name="T76" fmla="*/ 129 w 129"/>
                <a:gd name="T77" fmla="*/ 29 h 103"/>
                <a:gd name="T78" fmla="*/ 123 w 129"/>
                <a:gd name="T79" fmla="*/ 86 h 103"/>
                <a:gd name="T80" fmla="*/ 120 w 129"/>
                <a:gd name="T81" fmla="*/ 87 h 103"/>
                <a:gd name="T82" fmla="*/ 35 w 129"/>
                <a:gd name="T83" fmla="*/ 87 h 103"/>
                <a:gd name="T84" fmla="*/ 33 w 129"/>
                <a:gd name="T85" fmla="*/ 87 h 103"/>
                <a:gd name="T86" fmla="*/ 68 w 129"/>
                <a:gd name="T87" fmla="*/ 61 h 103"/>
                <a:gd name="T88" fmla="*/ 75 w 129"/>
                <a:gd name="T89" fmla="*/ 66 h 103"/>
                <a:gd name="T90" fmla="*/ 78 w 129"/>
                <a:gd name="T91" fmla="*/ 68 h 103"/>
                <a:gd name="T92" fmla="*/ 80 w 129"/>
                <a:gd name="T93" fmla="*/ 66 h 103"/>
                <a:gd name="T94" fmla="*/ 87 w 129"/>
                <a:gd name="T95" fmla="*/ 61 h 103"/>
                <a:gd name="T96" fmla="*/ 123 w 129"/>
                <a:gd name="T97" fmla="*/ 8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03">
                  <a:moveTo>
                    <a:pt x="35" y="22"/>
                  </a:moveTo>
                  <a:cubicBezTo>
                    <a:pt x="120" y="22"/>
                    <a:pt x="120" y="22"/>
                    <a:pt x="120" y="22"/>
                  </a:cubicBezTo>
                  <a:cubicBezTo>
                    <a:pt x="121" y="22"/>
                    <a:pt x="122" y="22"/>
                    <a:pt x="123" y="22"/>
                  </a:cubicBezTo>
                  <a:cubicBezTo>
                    <a:pt x="78" y="58"/>
                    <a:pt x="78" y="58"/>
                    <a:pt x="78" y="58"/>
                  </a:cubicBezTo>
                  <a:cubicBezTo>
                    <a:pt x="31" y="23"/>
                    <a:pt x="31" y="23"/>
                    <a:pt x="31" y="23"/>
                  </a:cubicBezTo>
                  <a:cubicBezTo>
                    <a:pt x="32" y="22"/>
                    <a:pt x="33" y="22"/>
                    <a:pt x="35" y="22"/>
                  </a:cubicBezTo>
                  <a:close/>
                  <a:moveTo>
                    <a:pt x="19" y="50"/>
                  </a:moveTo>
                  <a:cubicBezTo>
                    <a:pt x="22" y="58"/>
                    <a:pt x="22" y="58"/>
                    <a:pt x="22" y="58"/>
                  </a:cubicBezTo>
                  <a:cubicBezTo>
                    <a:pt x="26" y="58"/>
                    <a:pt x="26" y="58"/>
                    <a:pt x="26" y="58"/>
                  </a:cubicBezTo>
                  <a:cubicBezTo>
                    <a:pt x="26" y="70"/>
                    <a:pt x="26" y="70"/>
                    <a:pt x="26" y="70"/>
                  </a:cubicBezTo>
                  <a:cubicBezTo>
                    <a:pt x="0" y="70"/>
                    <a:pt x="0" y="70"/>
                    <a:pt x="0" y="70"/>
                  </a:cubicBezTo>
                  <a:cubicBezTo>
                    <a:pt x="3" y="78"/>
                    <a:pt x="3" y="78"/>
                    <a:pt x="3" y="78"/>
                  </a:cubicBezTo>
                  <a:cubicBezTo>
                    <a:pt x="26" y="78"/>
                    <a:pt x="26" y="78"/>
                    <a:pt x="26" y="78"/>
                  </a:cubicBezTo>
                  <a:cubicBezTo>
                    <a:pt x="26" y="79"/>
                    <a:pt x="27" y="80"/>
                    <a:pt x="27" y="81"/>
                  </a:cubicBezTo>
                  <a:cubicBezTo>
                    <a:pt x="61" y="56"/>
                    <a:pt x="61" y="56"/>
                    <a:pt x="61" y="56"/>
                  </a:cubicBezTo>
                  <a:cubicBezTo>
                    <a:pt x="26" y="30"/>
                    <a:pt x="26" y="30"/>
                    <a:pt x="26" y="30"/>
                  </a:cubicBezTo>
                  <a:cubicBezTo>
                    <a:pt x="26" y="30"/>
                    <a:pt x="26" y="30"/>
                    <a:pt x="26" y="30"/>
                  </a:cubicBezTo>
                  <a:cubicBezTo>
                    <a:pt x="26" y="50"/>
                    <a:pt x="26" y="50"/>
                    <a:pt x="26" y="50"/>
                  </a:cubicBezTo>
                  <a:cubicBezTo>
                    <a:pt x="19" y="50"/>
                    <a:pt x="19" y="50"/>
                    <a:pt x="19" y="50"/>
                  </a:cubicBezTo>
                  <a:close/>
                  <a:moveTo>
                    <a:pt x="17" y="95"/>
                  </a:moveTo>
                  <a:cubicBezTo>
                    <a:pt x="75" y="95"/>
                    <a:pt x="75" y="95"/>
                    <a:pt x="75" y="95"/>
                  </a:cubicBezTo>
                  <a:cubicBezTo>
                    <a:pt x="77" y="103"/>
                    <a:pt x="77" y="103"/>
                    <a:pt x="77" y="103"/>
                  </a:cubicBezTo>
                  <a:cubicBezTo>
                    <a:pt x="19" y="103"/>
                    <a:pt x="19" y="103"/>
                    <a:pt x="19" y="103"/>
                  </a:cubicBezTo>
                  <a:cubicBezTo>
                    <a:pt x="17" y="95"/>
                    <a:pt x="17" y="95"/>
                    <a:pt x="17" y="95"/>
                  </a:cubicBezTo>
                  <a:close/>
                  <a:moveTo>
                    <a:pt x="42" y="0"/>
                  </a:moveTo>
                  <a:cubicBezTo>
                    <a:pt x="99" y="0"/>
                    <a:pt x="99" y="0"/>
                    <a:pt x="99" y="0"/>
                  </a:cubicBezTo>
                  <a:cubicBezTo>
                    <a:pt x="101" y="8"/>
                    <a:pt x="101" y="8"/>
                    <a:pt x="101" y="8"/>
                  </a:cubicBezTo>
                  <a:cubicBezTo>
                    <a:pt x="75" y="8"/>
                    <a:pt x="75" y="8"/>
                    <a:pt x="75" y="8"/>
                  </a:cubicBezTo>
                  <a:cubicBezTo>
                    <a:pt x="77" y="16"/>
                    <a:pt x="77" y="16"/>
                    <a:pt x="77" y="16"/>
                  </a:cubicBezTo>
                  <a:cubicBezTo>
                    <a:pt x="11" y="16"/>
                    <a:pt x="11" y="16"/>
                    <a:pt x="11" y="16"/>
                  </a:cubicBezTo>
                  <a:cubicBezTo>
                    <a:pt x="9" y="6"/>
                    <a:pt x="9" y="6"/>
                    <a:pt x="9" y="6"/>
                  </a:cubicBezTo>
                  <a:cubicBezTo>
                    <a:pt x="43" y="6"/>
                    <a:pt x="43" y="6"/>
                    <a:pt x="43" y="6"/>
                  </a:cubicBezTo>
                  <a:cubicBezTo>
                    <a:pt x="42" y="0"/>
                    <a:pt x="42" y="0"/>
                    <a:pt x="42" y="0"/>
                  </a:cubicBezTo>
                  <a:close/>
                  <a:moveTo>
                    <a:pt x="129" y="29"/>
                  </a:moveTo>
                  <a:cubicBezTo>
                    <a:pt x="94" y="55"/>
                    <a:pt x="94" y="55"/>
                    <a:pt x="94" y="55"/>
                  </a:cubicBezTo>
                  <a:cubicBezTo>
                    <a:pt x="128" y="81"/>
                    <a:pt x="128" y="81"/>
                    <a:pt x="128" y="81"/>
                  </a:cubicBezTo>
                  <a:cubicBezTo>
                    <a:pt x="129" y="80"/>
                    <a:pt x="129" y="79"/>
                    <a:pt x="129" y="78"/>
                  </a:cubicBezTo>
                  <a:cubicBezTo>
                    <a:pt x="129" y="30"/>
                    <a:pt x="129" y="30"/>
                    <a:pt x="129" y="30"/>
                  </a:cubicBezTo>
                  <a:cubicBezTo>
                    <a:pt x="129" y="30"/>
                    <a:pt x="129" y="29"/>
                    <a:pt x="129" y="29"/>
                  </a:cubicBezTo>
                  <a:close/>
                  <a:moveTo>
                    <a:pt x="123" y="86"/>
                  </a:moveTo>
                  <a:cubicBezTo>
                    <a:pt x="122" y="87"/>
                    <a:pt x="121" y="87"/>
                    <a:pt x="120" y="87"/>
                  </a:cubicBezTo>
                  <a:cubicBezTo>
                    <a:pt x="35" y="87"/>
                    <a:pt x="35" y="87"/>
                    <a:pt x="35" y="87"/>
                  </a:cubicBezTo>
                  <a:cubicBezTo>
                    <a:pt x="34" y="87"/>
                    <a:pt x="34" y="87"/>
                    <a:pt x="33" y="87"/>
                  </a:cubicBezTo>
                  <a:cubicBezTo>
                    <a:pt x="68" y="61"/>
                    <a:pt x="68" y="61"/>
                    <a:pt x="68" y="61"/>
                  </a:cubicBezTo>
                  <a:cubicBezTo>
                    <a:pt x="75" y="66"/>
                    <a:pt x="75" y="66"/>
                    <a:pt x="75" y="66"/>
                  </a:cubicBezTo>
                  <a:cubicBezTo>
                    <a:pt x="78" y="68"/>
                    <a:pt x="78" y="68"/>
                    <a:pt x="78" y="68"/>
                  </a:cubicBezTo>
                  <a:cubicBezTo>
                    <a:pt x="80" y="66"/>
                    <a:pt x="80" y="66"/>
                    <a:pt x="80" y="66"/>
                  </a:cubicBezTo>
                  <a:cubicBezTo>
                    <a:pt x="87" y="61"/>
                    <a:pt x="87" y="61"/>
                    <a:pt x="87" y="61"/>
                  </a:cubicBezTo>
                  <a:lnTo>
                    <a:pt x="123" y="86"/>
                  </a:lnTo>
                  <a:close/>
                </a:path>
              </a:pathLst>
            </a:custGeom>
            <a:solidFill>
              <a:srgbClr val="E7E7E7"/>
            </a:solidFill>
            <a:ln>
              <a:noFill/>
            </a:ln>
          </p:spPr>
          <p:txBody>
            <a:bodyPr vert="horz" wrap="square" lIns="91440" tIns="45720" rIns="91440" bIns="45720" numCol="1" anchor="t" anchorCtr="0" compatLnSpc="1"/>
            <a:lstStyle/>
            <a:p>
              <a:endParaRPr lang="zh-CN" altLang="en-US" sz="2100">
                <a:latin typeface="微软雅黑" pitchFamily="34" charset="-122"/>
                <a:ea typeface="微软雅黑" pitchFamily="34" charset="-122"/>
              </a:endParaRPr>
            </a:p>
          </p:txBody>
        </p:sp>
        <p:sp>
          <p:nvSpPr>
            <p:cNvPr id="43" name="文本框 48"/>
            <p:cNvSpPr txBox="1"/>
            <p:nvPr/>
          </p:nvSpPr>
          <p:spPr>
            <a:xfrm>
              <a:off x="6793956" y="3381327"/>
              <a:ext cx="1248229" cy="362076"/>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zh-CN" altLang="en-US" sz="1900" dirty="0">
                  <a:solidFill>
                    <a:schemeClr val="bg1"/>
                  </a:solidFill>
                  <a:latin typeface="微软雅黑" pitchFamily="34" charset="-122"/>
                  <a:ea typeface="微软雅黑" pitchFamily="34" charset="-122"/>
                </a:rPr>
                <a:t>添加标题</a:t>
              </a:r>
            </a:p>
          </p:txBody>
        </p:sp>
      </p:grpSp>
      <p:grpSp>
        <p:nvGrpSpPr>
          <p:cNvPr id="44" name="组合 43"/>
          <p:cNvGrpSpPr/>
          <p:nvPr/>
        </p:nvGrpSpPr>
        <p:grpSpPr>
          <a:xfrm>
            <a:off x="9151209" y="1868389"/>
            <a:ext cx="2472813" cy="2040335"/>
            <a:chOff x="9025890" y="1908810"/>
            <a:chExt cx="2331720" cy="1920240"/>
          </a:xfrm>
        </p:grpSpPr>
        <p:sp>
          <p:nvSpPr>
            <p:cNvPr id="45" name="矩形 44"/>
            <p:cNvSpPr/>
            <p:nvPr/>
          </p:nvSpPr>
          <p:spPr>
            <a:xfrm>
              <a:off x="9025890" y="1908810"/>
              <a:ext cx="2331720" cy="1920240"/>
            </a:xfrm>
            <a:prstGeom prst="rect">
              <a:avLst/>
            </a:prstGeom>
            <a:gradFill flip="none" rotWithShape="1">
              <a:gsLst>
                <a:gs pos="50000">
                  <a:srgbClr val="E7E7E7">
                    <a:alpha val="90000"/>
                  </a:srgbClr>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46" name="Freeform 145"/>
            <p:cNvSpPr>
              <a:spLocks noChangeAspect="1" noEditPoints="1"/>
            </p:cNvSpPr>
            <p:nvPr/>
          </p:nvSpPr>
          <p:spPr bwMode="auto">
            <a:xfrm>
              <a:off x="9740033" y="2282642"/>
              <a:ext cx="903435" cy="900000"/>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rgbClr val="005DA2"/>
            </a:solidFill>
            <a:ln>
              <a:noFill/>
            </a:ln>
          </p:spPr>
          <p:txBody>
            <a:bodyPr vert="horz" wrap="square" lIns="91440" tIns="45720" rIns="91440" bIns="45720" numCol="1" anchor="t" anchorCtr="0" compatLnSpc="1"/>
            <a:lstStyle/>
            <a:p>
              <a:endParaRPr lang="zh-CN" altLang="en-US" sz="2100">
                <a:latin typeface="微软雅黑" pitchFamily="34" charset="-122"/>
                <a:ea typeface="微软雅黑" pitchFamily="34" charset="-122"/>
              </a:endParaRPr>
            </a:p>
          </p:txBody>
        </p:sp>
        <p:sp>
          <p:nvSpPr>
            <p:cNvPr id="47" name="文本框 49"/>
            <p:cNvSpPr txBox="1"/>
            <p:nvPr/>
          </p:nvSpPr>
          <p:spPr>
            <a:xfrm>
              <a:off x="9567636" y="3381327"/>
              <a:ext cx="1248229" cy="362076"/>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zh-CN" altLang="en-US" sz="1900" dirty="0">
                  <a:solidFill>
                    <a:schemeClr val="tx1"/>
                  </a:solidFill>
                  <a:latin typeface="微软雅黑" pitchFamily="34" charset="-122"/>
                  <a:ea typeface="微软雅黑" pitchFamily="34" charset="-122"/>
                </a:rPr>
                <a:t>添加标题</a:t>
              </a:r>
            </a:p>
          </p:txBody>
        </p:sp>
      </p:grpSp>
      <p:sp>
        <p:nvSpPr>
          <p:cNvPr id="49" name="文本框 2"/>
          <p:cNvSpPr txBox="1"/>
          <p:nvPr/>
        </p:nvSpPr>
        <p:spPr>
          <a:xfrm>
            <a:off x="62211" y="16157"/>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9"/>
                                        </p:tgtEl>
                                        <p:attrNameLst>
                                          <p:attrName>ppt_y</p:attrName>
                                        </p:attrNameLst>
                                      </p:cBhvr>
                                      <p:tavLst>
                                        <p:tav tm="0">
                                          <p:val>
                                            <p:strVal val="#ppt_y"/>
                                          </p:val>
                                        </p:tav>
                                        <p:tav tm="100000">
                                          <p:val>
                                            <p:strVal val="#ppt_y"/>
                                          </p:val>
                                        </p:tav>
                                      </p:tavLst>
                                    </p:anim>
                                    <p:anim calcmode="lin" valueType="num">
                                      <p:cBhvr>
                                        <p:cTn id="9"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9"/>
                                        </p:tgtEl>
                                      </p:cBhvr>
                                    </p:animEffect>
                                  </p:childTnLst>
                                </p:cTn>
                              </p:par>
                              <p:par>
                                <p:cTn id="12" presetID="16" presetClass="entr" presetSubtype="21" fill="hold" nodeType="withEffect">
                                  <p:stCondLst>
                                    <p:cond delay="250"/>
                                  </p:stCondLst>
                                  <p:childTnLst>
                                    <p:set>
                                      <p:cBhvr>
                                        <p:cTn id="13" dur="1" fill="hold">
                                          <p:stCondLst>
                                            <p:cond delay="0"/>
                                          </p:stCondLst>
                                        </p:cTn>
                                        <p:tgtEl>
                                          <p:spTgt spid="44"/>
                                        </p:tgtEl>
                                        <p:attrNameLst>
                                          <p:attrName>style.visibility</p:attrName>
                                        </p:attrNameLst>
                                      </p:cBhvr>
                                      <p:to>
                                        <p:strVal val="visible"/>
                                      </p:to>
                                    </p:set>
                                    <p:animEffect transition="in" filter="barn(inVertical)">
                                      <p:cBhvr>
                                        <p:cTn id="14" dur="500"/>
                                        <p:tgtEl>
                                          <p:spTgt spid="44"/>
                                        </p:tgtEl>
                                      </p:cBhvr>
                                    </p:animEffect>
                                  </p:childTnLst>
                                </p:cTn>
                              </p:par>
                              <p:par>
                                <p:cTn id="15" presetID="16" presetClass="entr" presetSubtype="21" fill="hold" nodeType="withEffect">
                                  <p:stCondLst>
                                    <p:cond delay="250"/>
                                  </p:stCondLst>
                                  <p:childTnLst>
                                    <p:set>
                                      <p:cBhvr>
                                        <p:cTn id="16" dur="1" fill="hold">
                                          <p:stCondLst>
                                            <p:cond delay="0"/>
                                          </p:stCondLst>
                                        </p:cTn>
                                        <p:tgtEl>
                                          <p:spTgt spid="29"/>
                                        </p:tgtEl>
                                        <p:attrNameLst>
                                          <p:attrName>style.visibility</p:attrName>
                                        </p:attrNameLst>
                                      </p:cBhvr>
                                      <p:to>
                                        <p:strVal val="visible"/>
                                      </p:to>
                                    </p:set>
                                    <p:animEffect transition="in" filter="barn(inVertical)">
                                      <p:cBhvr>
                                        <p:cTn id="17" dur="500"/>
                                        <p:tgtEl>
                                          <p:spTgt spid="29"/>
                                        </p:tgtEl>
                                      </p:cBhvr>
                                    </p:animEffect>
                                  </p:childTnLst>
                                </p:cTn>
                              </p:par>
                              <p:par>
                                <p:cTn id="18" presetID="16" presetClass="entr" presetSubtype="21" fill="hold" nodeType="withEffect">
                                  <p:stCondLst>
                                    <p:cond delay="1250"/>
                                  </p:stCondLst>
                                  <p:childTnLst>
                                    <p:set>
                                      <p:cBhvr>
                                        <p:cTn id="19" dur="1" fill="hold">
                                          <p:stCondLst>
                                            <p:cond delay="0"/>
                                          </p:stCondLst>
                                        </p:cTn>
                                        <p:tgtEl>
                                          <p:spTgt spid="40"/>
                                        </p:tgtEl>
                                        <p:attrNameLst>
                                          <p:attrName>style.visibility</p:attrName>
                                        </p:attrNameLst>
                                      </p:cBhvr>
                                      <p:to>
                                        <p:strVal val="visible"/>
                                      </p:to>
                                    </p:set>
                                    <p:animEffect transition="in" filter="barn(inVertical)">
                                      <p:cBhvr>
                                        <p:cTn id="20" dur="500"/>
                                        <p:tgtEl>
                                          <p:spTgt spid="40"/>
                                        </p:tgtEl>
                                      </p:cBhvr>
                                    </p:animEffect>
                                  </p:childTnLst>
                                </p:cTn>
                              </p:par>
                              <p:par>
                                <p:cTn id="21" presetID="16" presetClass="entr" presetSubtype="21" fill="hold" nodeType="withEffect">
                                  <p:stCondLst>
                                    <p:cond delay="1250"/>
                                  </p:stCondLst>
                                  <p:childTnLst>
                                    <p:set>
                                      <p:cBhvr>
                                        <p:cTn id="22" dur="1" fill="hold">
                                          <p:stCondLst>
                                            <p:cond delay="0"/>
                                          </p:stCondLst>
                                        </p:cTn>
                                        <p:tgtEl>
                                          <p:spTgt spid="22"/>
                                        </p:tgtEl>
                                        <p:attrNameLst>
                                          <p:attrName>style.visibility</p:attrName>
                                        </p:attrNameLst>
                                      </p:cBhvr>
                                      <p:to>
                                        <p:strVal val="visible"/>
                                      </p:to>
                                    </p:set>
                                    <p:animEffect transition="in" filter="barn(inVertical)">
                                      <p:cBhvr>
                                        <p:cTn id="23" dur="500"/>
                                        <p:tgtEl>
                                          <p:spTgt spid="22"/>
                                        </p:tgtEl>
                                      </p:cBhvr>
                                    </p:animEffect>
                                  </p:childTnLst>
                                </p:cTn>
                              </p:par>
                              <p:par>
                                <p:cTn id="24" presetID="16" presetClass="entr" presetSubtype="21" fill="hold" nodeType="withEffect">
                                  <p:stCondLst>
                                    <p:cond delay="2250"/>
                                  </p:stCondLst>
                                  <p:childTnLst>
                                    <p:set>
                                      <p:cBhvr>
                                        <p:cTn id="25" dur="1" fill="hold">
                                          <p:stCondLst>
                                            <p:cond delay="0"/>
                                          </p:stCondLst>
                                        </p:cTn>
                                        <p:tgtEl>
                                          <p:spTgt spid="36"/>
                                        </p:tgtEl>
                                        <p:attrNameLst>
                                          <p:attrName>style.visibility</p:attrName>
                                        </p:attrNameLst>
                                      </p:cBhvr>
                                      <p:to>
                                        <p:strVal val="visible"/>
                                      </p:to>
                                    </p:set>
                                    <p:animEffect transition="in" filter="barn(inVertical)">
                                      <p:cBhvr>
                                        <p:cTn id="26" dur="500"/>
                                        <p:tgtEl>
                                          <p:spTgt spid="36"/>
                                        </p:tgtEl>
                                      </p:cBhvr>
                                    </p:animEffect>
                                  </p:childTnLst>
                                </p:cTn>
                              </p:par>
                              <p:par>
                                <p:cTn id="27" presetID="16" presetClass="entr" presetSubtype="21" fill="hold" nodeType="withEffect">
                                  <p:stCondLst>
                                    <p:cond delay="2250"/>
                                  </p:stCondLst>
                                  <p:childTnLst>
                                    <p:set>
                                      <p:cBhvr>
                                        <p:cTn id="28" dur="1" fill="hold">
                                          <p:stCondLst>
                                            <p:cond delay="0"/>
                                          </p:stCondLst>
                                        </p:cTn>
                                        <p:tgtEl>
                                          <p:spTgt spid="15"/>
                                        </p:tgtEl>
                                        <p:attrNameLst>
                                          <p:attrName>style.visibility</p:attrName>
                                        </p:attrNameLst>
                                      </p:cBhvr>
                                      <p:to>
                                        <p:strVal val="visible"/>
                                      </p:to>
                                    </p:set>
                                    <p:animEffect transition="in" filter="barn(inVertical)">
                                      <p:cBhvr>
                                        <p:cTn id="29" dur="500"/>
                                        <p:tgtEl>
                                          <p:spTgt spid="15"/>
                                        </p:tgtEl>
                                      </p:cBhvr>
                                    </p:animEffect>
                                  </p:childTnLst>
                                </p:cTn>
                              </p:par>
                              <p:par>
                                <p:cTn id="30" presetID="14" presetClass="entr" presetSubtype="10" fill="hold" nodeType="withEffect">
                                  <p:stCondLst>
                                    <p:cond delay="3250"/>
                                  </p:stCondLst>
                                  <p:childTnLst>
                                    <p:set>
                                      <p:cBhvr>
                                        <p:cTn id="31" dur="1" fill="hold">
                                          <p:stCondLst>
                                            <p:cond delay="0"/>
                                          </p:stCondLst>
                                        </p:cTn>
                                        <p:tgtEl>
                                          <p:spTgt spid="6"/>
                                        </p:tgtEl>
                                        <p:attrNameLst>
                                          <p:attrName>style.visibility</p:attrName>
                                        </p:attrNameLst>
                                      </p:cBhvr>
                                      <p:to>
                                        <p:strVal val="visible"/>
                                      </p:to>
                                    </p:set>
                                    <p:animEffect transition="in" filter="randombar(horizontal)">
                                      <p:cBhvr>
                                        <p:cTn id="32" dur="500"/>
                                        <p:tgtEl>
                                          <p:spTgt spid="6"/>
                                        </p:tgtEl>
                                      </p:cBhvr>
                                    </p:animEffect>
                                  </p:childTnLst>
                                </p:cTn>
                              </p:par>
                              <p:par>
                                <p:cTn id="33" presetID="14" presetClass="entr" presetSubtype="10" fill="hold" nodeType="withEffect">
                                  <p:stCondLst>
                                    <p:cond delay="3250"/>
                                  </p:stCondLst>
                                  <p:childTnLst>
                                    <p:set>
                                      <p:cBhvr>
                                        <p:cTn id="34" dur="1" fill="hold">
                                          <p:stCondLst>
                                            <p:cond delay="0"/>
                                          </p:stCondLst>
                                        </p:cTn>
                                        <p:tgtEl>
                                          <p:spTgt spid="4"/>
                                        </p:tgtEl>
                                        <p:attrNameLst>
                                          <p:attrName>style.visibility</p:attrName>
                                        </p:attrNameLst>
                                      </p:cBhvr>
                                      <p:to>
                                        <p:strVal val="visible"/>
                                      </p:to>
                                    </p:set>
                                    <p:animEffect transition="in" filter="randombar(horizontal)">
                                      <p:cBhvr>
                                        <p:cTn id="35" dur="500"/>
                                        <p:tgtEl>
                                          <p:spTgt spid="4"/>
                                        </p:tgtEl>
                                      </p:cBhvr>
                                    </p:animEffect>
                                  </p:childTnLst>
                                </p:cTn>
                              </p:par>
                              <p:par>
                                <p:cTn id="36" presetID="14" presetClass="entr" presetSubtype="10" fill="hold" nodeType="withEffect">
                                  <p:stCondLst>
                                    <p:cond delay="3250"/>
                                  </p:stCondLst>
                                  <p:childTnLst>
                                    <p:set>
                                      <p:cBhvr>
                                        <p:cTn id="37" dur="1" fill="hold">
                                          <p:stCondLst>
                                            <p:cond delay="0"/>
                                          </p:stCondLst>
                                        </p:cTn>
                                        <p:tgtEl>
                                          <p:spTgt spid="5"/>
                                        </p:tgtEl>
                                        <p:attrNameLst>
                                          <p:attrName>style.visibility</p:attrName>
                                        </p:attrNameLst>
                                      </p:cBhvr>
                                      <p:to>
                                        <p:strVal val="visible"/>
                                      </p:to>
                                    </p:set>
                                    <p:animEffect transition="in" filter="randombar(horizontal)">
                                      <p:cBhvr>
                                        <p:cTn id="38" dur="500"/>
                                        <p:tgtEl>
                                          <p:spTgt spid="5"/>
                                        </p:tgtEl>
                                      </p:cBhvr>
                                    </p:animEffect>
                                  </p:childTnLst>
                                </p:cTn>
                              </p:par>
                              <p:par>
                                <p:cTn id="39" presetID="14" presetClass="entr" presetSubtype="10" fill="hold" nodeType="withEffect">
                                  <p:stCondLst>
                                    <p:cond delay="3250"/>
                                  </p:stCondLst>
                                  <p:childTnLst>
                                    <p:set>
                                      <p:cBhvr>
                                        <p:cTn id="40" dur="1" fill="hold">
                                          <p:stCondLst>
                                            <p:cond delay="0"/>
                                          </p:stCondLst>
                                        </p:cTn>
                                        <p:tgtEl>
                                          <p:spTgt spid="9"/>
                                        </p:tgtEl>
                                        <p:attrNameLst>
                                          <p:attrName>style.visibility</p:attrName>
                                        </p:attrNameLst>
                                      </p:cBhvr>
                                      <p:to>
                                        <p:strVal val="visible"/>
                                      </p:to>
                                    </p:set>
                                    <p:animEffect transition="in" filter="randombar(horizontal)">
                                      <p:cBhvr>
                                        <p:cTn id="41" dur="500"/>
                                        <p:tgtEl>
                                          <p:spTgt spid="9"/>
                                        </p:tgtEl>
                                      </p:cBhvr>
                                    </p:animEffect>
                                  </p:childTnLst>
                                </p:cTn>
                              </p:par>
                              <p:par>
                                <p:cTn id="42" presetID="14" presetClass="entr" presetSubtype="10" fill="hold" nodeType="withEffect">
                                  <p:stCondLst>
                                    <p:cond delay="3250"/>
                                  </p:stCondLst>
                                  <p:childTnLst>
                                    <p:set>
                                      <p:cBhvr>
                                        <p:cTn id="43" dur="1" fill="hold">
                                          <p:stCondLst>
                                            <p:cond delay="0"/>
                                          </p:stCondLst>
                                        </p:cTn>
                                        <p:tgtEl>
                                          <p:spTgt spid="12"/>
                                        </p:tgtEl>
                                        <p:attrNameLst>
                                          <p:attrName>style.visibility</p:attrName>
                                        </p:attrNameLst>
                                      </p:cBhvr>
                                      <p:to>
                                        <p:strVal val="visible"/>
                                      </p:to>
                                    </p:set>
                                    <p:animEffect transition="in" filter="randombar(horizontal)">
                                      <p:cBhvr>
                                        <p:cTn id="4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TextBox 15"/>
          <p:cNvSpPr txBox="1"/>
          <p:nvPr/>
        </p:nvSpPr>
        <p:spPr>
          <a:xfrm>
            <a:off x="1368654" y="4433888"/>
            <a:ext cx="1123805" cy="646331"/>
          </a:xfrm>
          <a:prstGeom prst="rect">
            <a:avLst/>
          </a:prstGeom>
          <a:noFill/>
        </p:spPr>
        <p:txBody>
          <a:bodyPr wrap="square"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800" dirty="0">
                <a:solidFill>
                  <a:schemeClr val="tx1">
                    <a:lumMod val="85000"/>
                    <a:lumOff val="15000"/>
                  </a:schemeClr>
                </a:solidFill>
              </a:rPr>
              <a:t>点击添加</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文字</a:t>
            </a:r>
          </a:p>
        </p:txBody>
      </p:sp>
      <p:sp>
        <p:nvSpPr>
          <p:cNvPr id="17" name="TextBox 16"/>
          <p:cNvSpPr txBox="1"/>
          <p:nvPr/>
        </p:nvSpPr>
        <p:spPr>
          <a:xfrm>
            <a:off x="2833140" y="2946274"/>
            <a:ext cx="1592055" cy="923330"/>
          </a:xfrm>
          <a:prstGeom prst="rect">
            <a:avLst/>
          </a:prstGeom>
          <a:noFill/>
        </p:spPr>
        <p:txBody>
          <a:bodyPr wrap="square" rtlCol="0" anchor="ctr">
            <a:spAutoFit/>
          </a:bodyPr>
          <a:lstStyle/>
          <a:p>
            <a:pPr algn="ctr"/>
            <a:r>
              <a:rPr lang="zh-CN" altLang="en-US" sz="1800" dirty="0" smtClean="0">
                <a:solidFill>
                  <a:schemeClr val="tx1">
                    <a:lumMod val="85000"/>
                    <a:lumOff val="15000"/>
                  </a:schemeClr>
                </a:solidFill>
                <a:latin typeface="微软雅黑" pitchFamily="34" charset="-122"/>
                <a:ea typeface="微软雅黑" pitchFamily="34" charset="-122"/>
              </a:rPr>
              <a:t>点击添加</a:t>
            </a:r>
            <a:endParaRPr lang="en-US" altLang="zh-CN" sz="1800" dirty="0" smtClean="0">
              <a:solidFill>
                <a:schemeClr val="tx1">
                  <a:lumMod val="85000"/>
                  <a:lumOff val="15000"/>
                </a:schemeClr>
              </a:solidFill>
              <a:latin typeface="微软雅黑" pitchFamily="34" charset="-122"/>
              <a:ea typeface="微软雅黑" pitchFamily="34" charset="-122"/>
            </a:endParaRPr>
          </a:p>
          <a:p>
            <a:pPr algn="ctr"/>
            <a:r>
              <a:rPr lang="zh-CN" altLang="en-US" sz="1800" dirty="0" smtClean="0">
                <a:solidFill>
                  <a:schemeClr val="tx1">
                    <a:lumMod val="85000"/>
                    <a:lumOff val="15000"/>
                  </a:schemeClr>
                </a:solidFill>
                <a:latin typeface="微软雅黑" pitchFamily="34" charset="-122"/>
                <a:ea typeface="微软雅黑" pitchFamily="34" charset="-122"/>
              </a:rPr>
              <a:t>文字</a:t>
            </a:r>
            <a:r>
              <a:rPr lang="zh-CN" altLang="en-US" sz="1800" dirty="0">
                <a:solidFill>
                  <a:schemeClr val="tx1">
                    <a:lumMod val="85000"/>
                    <a:lumOff val="15000"/>
                  </a:schemeClr>
                </a:solidFill>
                <a:latin typeface="微软雅黑" pitchFamily="34" charset="-122"/>
                <a:ea typeface="微软雅黑" pitchFamily="34" charset="-122"/>
              </a:rPr>
              <a:t>点击添加</a:t>
            </a:r>
            <a:endParaRPr lang="en-US" altLang="zh-CN" sz="1800" dirty="0">
              <a:solidFill>
                <a:schemeClr val="tx1">
                  <a:lumMod val="85000"/>
                  <a:lumOff val="15000"/>
                </a:schemeClr>
              </a:solidFill>
              <a:latin typeface="微软雅黑" pitchFamily="34" charset="-122"/>
              <a:ea typeface="微软雅黑" pitchFamily="34" charset="-122"/>
            </a:endParaRPr>
          </a:p>
          <a:p>
            <a:pPr algn="ctr"/>
            <a:r>
              <a:rPr lang="zh-CN" altLang="en-US" sz="1800" dirty="0" smtClean="0">
                <a:solidFill>
                  <a:schemeClr val="tx1">
                    <a:lumMod val="85000"/>
                    <a:lumOff val="15000"/>
                  </a:schemeClr>
                </a:solidFill>
                <a:latin typeface="微软雅黑" pitchFamily="34" charset="-122"/>
                <a:ea typeface="微软雅黑" pitchFamily="34" charset="-122"/>
              </a:rPr>
              <a:t>文字</a:t>
            </a:r>
            <a:endParaRPr lang="zh-CN" altLang="en-US" sz="1800" dirty="0">
              <a:solidFill>
                <a:schemeClr val="tx1">
                  <a:lumMod val="85000"/>
                  <a:lumOff val="15000"/>
                </a:schemeClr>
              </a:solidFill>
              <a:latin typeface="微软雅黑" pitchFamily="34" charset="-122"/>
              <a:ea typeface="微软雅黑" pitchFamily="34" charset="-122"/>
            </a:endParaRPr>
          </a:p>
        </p:txBody>
      </p:sp>
      <p:sp>
        <p:nvSpPr>
          <p:cNvPr id="18" name="TextBox 17"/>
          <p:cNvSpPr txBox="1"/>
          <p:nvPr/>
        </p:nvSpPr>
        <p:spPr>
          <a:xfrm>
            <a:off x="4813056" y="4200001"/>
            <a:ext cx="1123805" cy="646331"/>
          </a:xfrm>
          <a:prstGeom prst="rect">
            <a:avLst/>
          </a:prstGeom>
          <a:noFill/>
        </p:spPr>
        <p:txBody>
          <a:bodyPr wrap="square"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800" dirty="0">
                <a:solidFill>
                  <a:schemeClr val="tx1">
                    <a:lumMod val="85000"/>
                    <a:lumOff val="15000"/>
                  </a:schemeClr>
                </a:solidFill>
              </a:rPr>
              <a:t>点击添加</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文字</a:t>
            </a:r>
          </a:p>
        </p:txBody>
      </p:sp>
      <p:sp>
        <p:nvSpPr>
          <p:cNvPr id="19" name="TextBox 18"/>
          <p:cNvSpPr txBox="1"/>
          <p:nvPr/>
        </p:nvSpPr>
        <p:spPr>
          <a:xfrm>
            <a:off x="6255828" y="3118513"/>
            <a:ext cx="1592055" cy="646331"/>
          </a:xfrm>
          <a:prstGeom prst="rect">
            <a:avLst/>
          </a:prstGeom>
          <a:noFill/>
        </p:spPr>
        <p:txBody>
          <a:bodyPr wrap="square" rtlCol="0" anchor="ctr">
            <a:spAutoFit/>
          </a:bodyPr>
          <a:lstStyle/>
          <a:p>
            <a:pPr algn="ctr"/>
            <a:r>
              <a:rPr lang="zh-CN" altLang="en-US" sz="1800" dirty="0" smtClean="0">
                <a:solidFill>
                  <a:schemeClr val="tx1">
                    <a:lumMod val="85000"/>
                    <a:lumOff val="15000"/>
                  </a:schemeClr>
                </a:solidFill>
                <a:latin typeface="微软雅黑" pitchFamily="34" charset="-122"/>
                <a:ea typeface="微软雅黑" pitchFamily="34" charset="-122"/>
              </a:rPr>
              <a:t>点击添加</a:t>
            </a:r>
            <a:endParaRPr lang="en-US" altLang="zh-CN" sz="1800" dirty="0" smtClean="0">
              <a:solidFill>
                <a:schemeClr val="tx1">
                  <a:lumMod val="85000"/>
                  <a:lumOff val="15000"/>
                </a:schemeClr>
              </a:solidFill>
              <a:latin typeface="微软雅黑" pitchFamily="34" charset="-122"/>
              <a:ea typeface="微软雅黑" pitchFamily="34" charset="-122"/>
            </a:endParaRPr>
          </a:p>
          <a:p>
            <a:pPr algn="ctr"/>
            <a:r>
              <a:rPr lang="zh-CN" altLang="en-US" sz="1800" dirty="0" smtClean="0">
                <a:solidFill>
                  <a:schemeClr val="tx1">
                    <a:lumMod val="85000"/>
                    <a:lumOff val="15000"/>
                  </a:schemeClr>
                </a:solidFill>
                <a:latin typeface="微软雅黑" pitchFamily="34" charset="-122"/>
                <a:ea typeface="微软雅黑" pitchFamily="34" charset="-122"/>
              </a:rPr>
              <a:t>文字点击</a:t>
            </a:r>
            <a:endParaRPr lang="zh-CN" altLang="en-US" sz="1800" dirty="0">
              <a:solidFill>
                <a:schemeClr val="tx1">
                  <a:lumMod val="85000"/>
                  <a:lumOff val="15000"/>
                </a:schemeClr>
              </a:solidFill>
              <a:latin typeface="微软雅黑" pitchFamily="34" charset="-122"/>
              <a:ea typeface="微软雅黑" pitchFamily="34" charset="-122"/>
            </a:endParaRPr>
          </a:p>
        </p:txBody>
      </p:sp>
      <p:sp>
        <p:nvSpPr>
          <p:cNvPr id="20" name="矩形 19"/>
          <p:cNvSpPr/>
          <p:nvPr/>
        </p:nvSpPr>
        <p:spPr>
          <a:xfrm>
            <a:off x="8610120" y="2205658"/>
            <a:ext cx="2592288" cy="3508653"/>
          </a:xfrm>
          <a:prstGeom prst="rect">
            <a:avLst/>
          </a:prstGeom>
        </p:spPr>
        <p:txBody>
          <a:bodyPr wrap="square">
            <a:spAutoFit/>
          </a:bodyPr>
          <a:lstStyle/>
          <a:p>
            <a:pPr>
              <a:lnSpc>
                <a:spcPct val="150000"/>
              </a:lnSpc>
            </a:pPr>
            <a:r>
              <a:rPr lang="zh-CN" altLang="en-US" sz="2000" b="1" dirty="0" smtClean="0">
                <a:solidFill>
                  <a:srgbClr val="005DA2"/>
                </a:solidFill>
                <a:latin typeface="微软雅黑" pitchFamily="34" charset="-122"/>
                <a:ea typeface="微软雅黑" pitchFamily="34" charset="-122"/>
              </a:rPr>
              <a:t>点击添加小标题</a:t>
            </a:r>
            <a:endParaRPr lang="en-US" altLang="zh-CN" sz="2000" b="1" dirty="0" smtClean="0">
              <a:solidFill>
                <a:srgbClr val="005DA2"/>
              </a:solidFill>
              <a:latin typeface="微软雅黑" pitchFamily="34" charset="-122"/>
              <a:ea typeface="微软雅黑" pitchFamily="34" charset="-122"/>
            </a:endParaRPr>
          </a:p>
          <a:p>
            <a:pPr>
              <a:lnSpc>
                <a:spcPct val="150000"/>
              </a:lnSpc>
            </a:pPr>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600" dirty="0" smtClean="0">
                <a:solidFill>
                  <a:schemeClr val="tx1">
                    <a:lumMod val="85000"/>
                    <a:lumOff val="15000"/>
                  </a:schemeClr>
                </a:solidFill>
                <a:latin typeface="微软雅黑" pitchFamily="34" charset="-122"/>
                <a:ea typeface="微软雅黑" pitchFamily="34" charset="-122"/>
              </a:rPr>
              <a:t>在此框</a:t>
            </a:r>
            <a:r>
              <a:rPr lang="zh-CN" altLang="en-US" sz="1600" dirty="0">
                <a:solidFill>
                  <a:schemeClr val="tx1">
                    <a:lumMod val="85000"/>
                    <a:lumOff val="15000"/>
                  </a:schemeClr>
                </a:solidFill>
                <a:latin typeface="微软雅黑" pitchFamily="34" charset="-122"/>
                <a:ea typeface="微软雅黑" pitchFamily="34" charset="-122"/>
              </a:rPr>
              <a:t>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21" name="Freeform 4"/>
          <p:cNvSpPr/>
          <p:nvPr/>
        </p:nvSpPr>
        <p:spPr bwMode="auto">
          <a:xfrm>
            <a:off x="2452736" y="2254044"/>
            <a:ext cx="2330287" cy="2330372"/>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rgbClr val="FFC400"/>
          </a:solidFill>
          <a:ln w="3175" cap="flat" cmpd="sng" algn="ctr">
            <a:noFill/>
            <a:prstDash val="solid"/>
          </a:ln>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defRPr/>
            </a:pPr>
            <a:endParaRPr kumimoji="0" lang="en-US" sz="2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2" name="Freeform 6"/>
          <p:cNvSpPr/>
          <p:nvPr/>
        </p:nvSpPr>
        <p:spPr bwMode="auto">
          <a:xfrm>
            <a:off x="4442720" y="3524193"/>
            <a:ext cx="1841898" cy="1841968"/>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rgbClr val="005DA2"/>
          </a:solidFill>
          <a:ln w="3175" cap="flat" cmpd="sng" algn="ctr">
            <a:noFill/>
            <a:prstDash val="solid"/>
          </a:ln>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defRPr/>
            </a:pPr>
            <a:endParaRPr kumimoji="0" lang="en-US" sz="2800" b="0" i="0" u="none" strike="noStrike" kern="0" cap="none" spc="0" normalizeH="0" baseline="0" noProof="0" dirty="0">
              <a:ln>
                <a:noFill/>
              </a:ln>
              <a:solidFill>
                <a:srgbClr val="414455"/>
              </a:solidFill>
              <a:effectLst/>
              <a:uLnTx/>
              <a:uFillTx/>
              <a:latin typeface="微软雅黑" pitchFamily="34" charset="-122"/>
              <a:ea typeface="微软雅黑" pitchFamily="34" charset="-122"/>
            </a:endParaRPr>
          </a:p>
        </p:txBody>
      </p:sp>
      <p:sp>
        <p:nvSpPr>
          <p:cNvPr id="23" name="Freeform 8"/>
          <p:cNvSpPr/>
          <p:nvPr/>
        </p:nvSpPr>
        <p:spPr bwMode="auto">
          <a:xfrm>
            <a:off x="914599" y="3702246"/>
            <a:ext cx="2032934" cy="2031804"/>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rgbClr val="005DA2"/>
          </a:solidFill>
          <a:ln w="3175" cap="flat" cmpd="sng" algn="ctr">
            <a:noFill/>
            <a:prstDash val="solid"/>
          </a:ln>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defRPr/>
            </a:pPr>
            <a:endParaRPr kumimoji="0" lang="en-US" sz="2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4" name="Freeform 6"/>
          <p:cNvSpPr/>
          <p:nvPr/>
        </p:nvSpPr>
        <p:spPr bwMode="auto">
          <a:xfrm>
            <a:off x="5928111" y="2327433"/>
            <a:ext cx="2224910" cy="222499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rgbClr val="FFC400"/>
          </a:solidFill>
          <a:ln w="3175" cap="flat" cmpd="sng" algn="ctr">
            <a:noFill/>
            <a:prstDash val="solid"/>
          </a:ln>
          <a:effectLst/>
        </p:spPr>
        <p:txBody>
          <a:bodyPr lIns="0" rIns="0" anchor="ctr"/>
          <a:lstStyle/>
          <a:p>
            <a:pPr algn="ctr" defTabSz="914400" fontAlgn="base">
              <a:lnSpc>
                <a:spcPct val="120000"/>
              </a:lnSpc>
              <a:spcBef>
                <a:spcPts val="600"/>
              </a:spcBef>
              <a:spcAft>
                <a:spcPts val="600"/>
              </a:spcAft>
            </a:pPr>
            <a:endParaRPr lang="en-US" sz="2800" kern="0" dirty="0">
              <a:solidFill>
                <a:sysClr val="window" lastClr="FFFFFF"/>
              </a:solidFill>
              <a:latin typeface="微软雅黑" pitchFamily="34" charset="-122"/>
              <a:ea typeface="微软雅黑" pitchFamily="34" charset="-122"/>
            </a:endParaRPr>
          </a:p>
        </p:txBody>
      </p:sp>
      <p:sp>
        <p:nvSpPr>
          <p:cNvPr id="12" name="矩形 11"/>
          <p:cNvSpPr/>
          <p:nvPr/>
        </p:nvSpPr>
        <p:spPr>
          <a:xfrm>
            <a:off x="4154959" y="1269554"/>
            <a:ext cx="3842401"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
        <p:nvSpPr>
          <p:cNvPr id="13" name="文本框 2"/>
          <p:cNvSpPr txBox="1"/>
          <p:nvPr/>
        </p:nvSpPr>
        <p:spPr>
          <a:xfrm>
            <a:off x="62211" y="45418"/>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
                                        </p:tgtEl>
                                        <p:attrNameLst>
                                          <p:attrName>ppt_y</p:attrName>
                                        </p:attrNameLst>
                                      </p:cBhvr>
                                      <p:tavLst>
                                        <p:tav tm="0">
                                          <p:val>
                                            <p:strVal val="#ppt_y"/>
                                          </p:val>
                                        </p:tav>
                                        <p:tav tm="100000">
                                          <p:val>
                                            <p:strVal val="#ppt_y"/>
                                          </p:val>
                                        </p:tav>
                                      </p:tavLst>
                                    </p:anim>
                                    <p:anim calcmode="lin" valueType="num">
                                      <p:cBhvr>
                                        <p:cTn id="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outVertical)">
                                      <p:cBhvr>
                                        <p:cTn id="15" dur="500"/>
                                        <p:tgtEl>
                                          <p:spTgt spid="12"/>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8" presetClass="emph" presetSubtype="0" repeatCount="indefinite" fill="hold" grpId="1" nodeType="withEffect">
                                  <p:stCondLst>
                                    <p:cond delay="0"/>
                                  </p:stCondLst>
                                  <p:childTnLst>
                                    <p:animRot by="-86400000">
                                      <p:cBhvr>
                                        <p:cTn id="21" dur="8000" fill="hold"/>
                                        <p:tgtEl>
                                          <p:spTgt spid="23"/>
                                        </p:tgtEl>
                                        <p:attrNameLst>
                                          <p:attrName>r</p:attrName>
                                        </p:attrNameLst>
                                      </p:cBhvr>
                                    </p:animRot>
                                  </p:childTnLst>
                                </p:cTn>
                              </p:par>
                              <p:par>
                                <p:cTn id="22" presetID="53" presetClass="entr" presetSubtype="16" fill="hold" grpId="0" nodeType="withEffect">
                                  <p:stCondLst>
                                    <p:cond delay="50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Effect transition="in" filter="fade">
                                      <p:cBhvr>
                                        <p:cTn id="26" dur="500"/>
                                        <p:tgtEl>
                                          <p:spTgt spid="16"/>
                                        </p:tgtEl>
                                      </p:cBhvr>
                                    </p:animEffect>
                                  </p:childTnLst>
                                </p:cTn>
                              </p:par>
                              <p:par>
                                <p:cTn id="27" presetID="10" presetClass="entr" presetSubtype="0" fill="hold" grpId="0" nodeType="withEffect">
                                  <p:stCondLst>
                                    <p:cond delay="150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par>
                                <p:cTn id="30" presetID="8" presetClass="emph" presetSubtype="0" repeatCount="indefinite" fill="hold" grpId="1" nodeType="withEffect">
                                  <p:stCondLst>
                                    <p:cond delay="1500"/>
                                  </p:stCondLst>
                                  <p:childTnLst>
                                    <p:animRot by="64800000">
                                      <p:cBhvr>
                                        <p:cTn id="31" dur="7500" fill="hold"/>
                                        <p:tgtEl>
                                          <p:spTgt spid="21"/>
                                        </p:tgtEl>
                                        <p:attrNameLst>
                                          <p:attrName>r</p:attrName>
                                        </p:attrNameLst>
                                      </p:cBhvr>
                                    </p:animRot>
                                  </p:childTnLst>
                                </p:cTn>
                              </p:par>
                              <p:par>
                                <p:cTn id="32" presetID="53" presetClass="entr" presetSubtype="16" fill="hold" grpId="0" nodeType="withEffect">
                                  <p:stCondLst>
                                    <p:cond delay="200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par>
                                <p:cTn id="37" presetID="10" presetClass="entr" presetSubtype="0" fill="hold" grpId="0" nodeType="withEffect">
                                  <p:stCondLst>
                                    <p:cond delay="300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par>
                                <p:cTn id="40" presetID="8" presetClass="emph" presetSubtype="0" repeatCount="indefinite" fill="hold" grpId="1" nodeType="withEffect">
                                  <p:stCondLst>
                                    <p:cond delay="3000"/>
                                  </p:stCondLst>
                                  <p:childTnLst>
                                    <p:animRot by="-108000000">
                                      <p:cBhvr>
                                        <p:cTn id="41" dur="7500" fill="hold"/>
                                        <p:tgtEl>
                                          <p:spTgt spid="22"/>
                                        </p:tgtEl>
                                        <p:attrNameLst>
                                          <p:attrName>r</p:attrName>
                                        </p:attrNameLst>
                                      </p:cBhvr>
                                    </p:animRot>
                                  </p:childTnLst>
                                </p:cTn>
                              </p:par>
                              <p:par>
                                <p:cTn id="42" presetID="53" presetClass="entr" presetSubtype="16" fill="hold" grpId="0" nodeType="withEffect">
                                  <p:stCondLst>
                                    <p:cond delay="4000"/>
                                  </p:stCondLst>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ppt_w</p:attrName>
                                        </p:attrNameLst>
                                      </p:cBhvr>
                                      <p:tavLst>
                                        <p:tav tm="0">
                                          <p:val>
                                            <p:fltVal val="0"/>
                                          </p:val>
                                        </p:tav>
                                        <p:tav tm="100000">
                                          <p:val>
                                            <p:strVal val="#ppt_w"/>
                                          </p:val>
                                        </p:tav>
                                      </p:tavLst>
                                    </p:anim>
                                    <p:anim calcmode="lin" valueType="num">
                                      <p:cBhvr>
                                        <p:cTn id="45" dur="500" fill="hold"/>
                                        <p:tgtEl>
                                          <p:spTgt spid="18"/>
                                        </p:tgtEl>
                                        <p:attrNameLst>
                                          <p:attrName>ppt_h</p:attrName>
                                        </p:attrNameLst>
                                      </p:cBhvr>
                                      <p:tavLst>
                                        <p:tav tm="0">
                                          <p:val>
                                            <p:fltVal val="0"/>
                                          </p:val>
                                        </p:tav>
                                        <p:tav tm="100000">
                                          <p:val>
                                            <p:strVal val="#ppt_h"/>
                                          </p:val>
                                        </p:tav>
                                      </p:tavLst>
                                    </p:anim>
                                    <p:animEffect transition="in" filter="fade">
                                      <p:cBhvr>
                                        <p:cTn id="46" dur="500"/>
                                        <p:tgtEl>
                                          <p:spTgt spid="18"/>
                                        </p:tgtEl>
                                      </p:cBhvr>
                                    </p:animEffect>
                                  </p:childTnLst>
                                </p:cTn>
                              </p:par>
                              <p:par>
                                <p:cTn id="47" presetID="10" presetClass="entr" presetSubtype="0" fill="hold" grpId="0" nodeType="withEffect">
                                  <p:stCondLst>
                                    <p:cond delay="450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par>
                                <p:cTn id="50" presetID="8" presetClass="emph" presetSubtype="0" repeatCount="indefinite" fill="hold" grpId="1" nodeType="withEffect">
                                  <p:stCondLst>
                                    <p:cond delay="4500"/>
                                  </p:stCondLst>
                                  <p:childTnLst>
                                    <p:animRot by="86400000">
                                      <p:cBhvr>
                                        <p:cTn id="51" dur="7000" fill="hold"/>
                                        <p:tgtEl>
                                          <p:spTgt spid="24"/>
                                        </p:tgtEl>
                                        <p:attrNameLst>
                                          <p:attrName>r</p:attrName>
                                        </p:attrNameLst>
                                      </p:cBhvr>
                                    </p:animRot>
                                  </p:childTnLst>
                                </p:cTn>
                              </p:par>
                              <p:par>
                                <p:cTn id="52" presetID="53" presetClass="entr" presetSubtype="16" fill="hold" grpId="0" nodeType="withEffect">
                                  <p:stCondLst>
                                    <p:cond delay="5000"/>
                                  </p:stCondLst>
                                  <p:childTnLst>
                                    <p:set>
                                      <p:cBhvr>
                                        <p:cTn id="53" dur="1" fill="hold">
                                          <p:stCondLst>
                                            <p:cond delay="0"/>
                                          </p:stCondLst>
                                        </p:cTn>
                                        <p:tgtEl>
                                          <p:spTgt spid="19"/>
                                        </p:tgtEl>
                                        <p:attrNameLst>
                                          <p:attrName>style.visibility</p:attrName>
                                        </p:attrNameLst>
                                      </p:cBhvr>
                                      <p:to>
                                        <p:strVal val="visible"/>
                                      </p:to>
                                    </p:set>
                                    <p:anim calcmode="lin" valueType="num">
                                      <p:cBhvr>
                                        <p:cTn id="54" dur="500" fill="hold"/>
                                        <p:tgtEl>
                                          <p:spTgt spid="19"/>
                                        </p:tgtEl>
                                        <p:attrNameLst>
                                          <p:attrName>ppt_w</p:attrName>
                                        </p:attrNameLst>
                                      </p:cBhvr>
                                      <p:tavLst>
                                        <p:tav tm="0">
                                          <p:val>
                                            <p:fltVal val="0"/>
                                          </p:val>
                                        </p:tav>
                                        <p:tav tm="100000">
                                          <p:val>
                                            <p:strVal val="#ppt_w"/>
                                          </p:val>
                                        </p:tav>
                                      </p:tavLst>
                                    </p:anim>
                                    <p:anim calcmode="lin" valueType="num">
                                      <p:cBhvr>
                                        <p:cTn id="55" dur="500" fill="hold"/>
                                        <p:tgtEl>
                                          <p:spTgt spid="19"/>
                                        </p:tgtEl>
                                        <p:attrNameLst>
                                          <p:attrName>ppt_h</p:attrName>
                                        </p:attrNameLst>
                                      </p:cBhvr>
                                      <p:tavLst>
                                        <p:tav tm="0">
                                          <p:val>
                                            <p:fltVal val="0"/>
                                          </p:val>
                                        </p:tav>
                                        <p:tav tm="100000">
                                          <p:val>
                                            <p:strVal val="#ppt_h"/>
                                          </p:val>
                                        </p:tav>
                                      </p:tavLst>
                                    </p:anim>
                                    <p:animEffect transition="in" filter="fade">
                                      <p:cBhvr>
                                        <p:cTn id="56" dur="500"/>
                                        <p:tgtEl>
                                          <p:spTgt spid="19"/>
                                        </p:tgtEl>
                                      </p:cBhvr>
                                    </p:animEffect>
                                  </p:childTnLst>
                                </p:cTn>
                              </p:par>
                              <p:par>
                                <p:cTn id="57" presetID="22" presetClass="entr" presetSubtype="8" fill="hold" grpId="0" nodeType="withEffect">
                                  <p:stCondLst>
                                    <p:cond delay="6500"/>
                                  </p:stCondLst>
                                  <p:childTnLst>
                                    <p:set>
                                      <p:cBhvr>
                                        <p:cTn id="58" dur="1" fill="hold">
                                          <p:stCondLst>
                                            <p:cond delay="0"/>
                                          </p:stCondLst>
                                        </p:cTn>
                                        <p:tgtEl>
                                          <p:spTgt spid="20"/>
                                        </p:tgtEl>
                                        <p:attrNameLst>
                                          <p:attrName>style.visibility</p:attrName>
                                        </p:attrNameLst>
                                      </p:cBhvr>
                                      <p:to>
                                        <p:strVal val="visible"/>
                                      </p:to>
                                    </p:set>
                                    <p:animEffect transition="in" filter="wipe(left)">
                                      <p:cBhvr>
                                        <p:cTn id="5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animBg="1"/>
      <p:bldP spid="21" grpId="1" animBg="1"/>
      <p:bldP spid="22" grpId="0" animBg="1"/>
      <p:bldP spid="22" grpId="1" animBg="1"/>
      <p:bldP spid="23" grpId="0" animBg="1"/>
      <p:bldP spid="23" grpId="1" animBg="1"/>
      <p:bldP spid="24" grpId="0" animBg="1"/>
      <p:bldP spid="24" grpId="1" animBg="1"/>
      <p:bldP spid="12" grpId="0" animBg="1"/>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bg>
      <p:bgPr>
        <a:pattFill prst="ltUpDiag">
          <a:fgClr>
            <a:schemeClr val="accent1">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4" name="Freeform 8"/>
          <p:cNvSpPr/>
          <p:nvPr/>
        </p:nvSpPr>
        <p:spPr bwMode="gray">
          <a:xfrm flipH="1">
            <a:off x="1024299" y="1321087"/>
            <a:ext cx="4939783" cy="2451251"/>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ln>
          <a:effectLst/>
        </p:spPr>
        <p:txBody>
          <a:bodyPr lIns="128014" tIns="85343" rIns="128014" bIns="170686" anchor="b" anchorCtr="0"/>
          <a:lstStyle/>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5" name="Freeform 9"/>
          <p:cNvSpPr/>
          <p:nvPr/>
        </p:nvSpPr>
        <p:spPr bwMode="gray">
          <a:xfrm>
            <a:off x="1024299" y="3930870"/>
            <a:ext cx="4939783" cy="2451251"/>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solidFill>
            <a:schemeClr val="bg1"/>
          </a:solidFill>
          <a:ln w="12700">
            <a:solidFill>
              <a:schemeClr val="bg1">
                <a:lumMod val="65000"/>
              </a:schemeClr>
            </a:solidFill>
            <a:miter lim="800000"/>
          </a:ln>
          <a:effectLst/>
        </p:spPr>
        <p:txBody>
          <a:bodyPr lIns="128014" tIns="170686" rIns="128014" bIns="170686" anchor="t" anchorCtr="0"/>
          <a:lstStyle/>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6" name="Freeform 10"/>
          <p:cNvSpPr/>
          <p:nvPr/>
        </p:nvSpPr>
        <p:spPr bwMode="gray">
          <a:xfrm>
            <a:off x="6133474" y="3930870"/>
            <a:ext cx="4939783" cy="2451251"/>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solidFill>
            <a:schemeClr val="bg1"/>
          </a:solidFill>
          <a:ln w="12700">
            <a:solidFill>
              <a:schemeClr val="bg1">
                <a:lumMod val="65000"/>
              </a:schemeClr>
            </a:solidFill>
            <a:miter lim="800000"/>
          </a:ln>
          <a:effectLst/>
        </p:spPr>
        <p:txBody>
          <a:bodyPr lIns="128014" tIns="170686" rIns="128014" bIns="170686" anchor="t" anchorCtr="0"/>
          <a:lstStyle/>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7" name="Freeform 8"/>
          <p:cNvSpPr/>
          <p:nvPr/>
        </p:nvSpPr>
        <p:spPr bwMode="gray">
          <a:xfrm>
            <a:off x="6133473" y="1321087"/>
            <a:ext cx="4938683" cy="2451251"/>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ln>
          <a:effectLst/>
        </p:spPr>
        <p:txBody>
          <a:bodyPr lIns="128014" tIns="85343" rIns="128014" bIns="170686" anchor="b" anchorCtr="0"/>
          <a:lstStyle/>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8" name="Rectangle 19"/>
          <p:cNvSpPr>
            <a:spLocks noChangeArrowheads="1"/>
          </p:cNvSpPr>
          <p:nvPr/>
        </p:nvSpPr>
        <p:spPr bwMode="gray">
          <a:xfrm>
            <a:off x="1024298" y="5953048"/>
            <a:ext cx="4930839" cy="429074"/>
          </a:xfrm>
          <a:prstGeom prst="rect">
            <a:avLst/>
          </a:prstGeom>
          <a:solidFill>
            <a:srgbClr val="005DA2"/>
          </a:solidFill>
          <a:ln w="12700">
            <a:noFill/>
            <a:miter lim="800000"/>
          </a:ln>
          <a:effectLst/>
        </p:spPr>
        <p:txBody>
          <a:bodyPr lIns="128014" tIns="85343" rIns="128014" bIns="85343" anchor="ctr"/>
          <a:lstStyle/>
          <a:p>
            <a:pPr defTabSz="949960" eaLnBrk="0" hangingPunct="0"/>
            <a:r>
              <a:rPr lang="zh-CN" altLang="en-US" sz="1900" b="1" noProof="1">
                <a:solidFill>
                  <a:srgbClr val="FFFFFF"/>
                </a:solidFill>
                <a:latin typeface="微软雅黑" pitchFamily="34" charset="-122"/>
                <a:ea typeface="微软雅黑" pitchFamily="34" charset="-122"/>
                <a:cs typeface="Arial" charset="0"/>
              </a:rPr>
              <a:t>点击添加标题</a:t>
            </a:r>
            <a:endParaRPr lang="de-DE" altLang="zh-CN" sz="1900" b="1" noProof="1">
              <a:solidFill>
                <a:srgbClr val="FFFFFF"/>
              </a:solidFill>
              <a:latin typeface="微软雅黑" pitchFamily="34" charset="-122"/>
              <a:ea typeface="微软雅黑" pitchFamily="34" charset="-122"/>
              <a:cs typeface="Arial" charset="0"/>
            </a:endParaRPr>
          </a:p>
        </p:txBody>
      </p:sp>
      <p:sp>
        <p:nvSpPr>
          <p:cNvPr id="9" name="Rectangle 19"/>
          <p:cNvSpPr>
            <a:spLocks noChangeArrowheads="1"/>
          </p:cNvSpPr>
          <p:nvPr/>
        </p:nvSpPr>
        <p:spPr bwMode="gray">
          <a:xfrm>
            <a:off x="6142415" y="5953048"/>
            <a:ext cx="4930839" cy="429074"/>
          </a:xfrm>
          <a:prstGeom prst="rect">
            <a:avLst/>
          </a:prstGeom>
          <a:solidFill>
            <a:srgbClr val="005DA2"/>
          </a:solidFill>
          <a:ln w="12700">
            <a:noFill/>
            <a:miter lim="800000"/>
          </a:ln>
          <a:effectLst/>
        </p:spPr>
        <p:txBody>
          <a:bodyPr lIns="128014" tIns="85343" rIns="128014" bIns="85343" anchor="ctr"/>
          <a:lstStyle/>
          <a:p>
            <a:pPr defTabSz="949960" eaLnBrk="0" hangingPunct="0"/>
            <a:r>
              <a:rPr lang="zh-CN" altLang="en-US" sz="1900" b="1" noProof="1">
                <a:solidFill>
                  <a:srgbClr val="FFFFFF"/>
                </a:solidFill>
                <a:latin typeface="微软雅黑" pitchFamily="34" charset="-122"/>
                <a:ea typeface="微软雅黑" pitchFamily="34" charset="-122"/>
                <a:cs typeface="Arial" charset="0"/>
              </a:rPr>
              <a:t>点击添加标题</a:t>
            </a:r>
            <a:endParaRPr lang="de-DE" altLang="zh-CN" sz="1900" b="1" noProof="1">
              <a:solidFill>
                <a:srgbClr val="FFFFFF"/>
              </a:solidFill>
              <a:latin typeface="微软雅黑" pitchFamily="34" charset="-122"/>
              <a:ea typeface="微软雅黑" pitchFamily="34" charset="-122"/>
              <a:cs typeface="Arial" charset="0"/>
            </a:endParaRPr>
          </a:p>
        </p:txBody>
      </p:sp>
      <p:sp>
        <p:nvSpPr>
          <p:cNvPr id="10" name="Rectangle 19"/>
          <p:cNvSpPr>
            <a:spLocks noChangeArrowheads="1"/>
          </p:cNvSpPr>
          <p:nvPr/>
        </p:nvSpPr>
        <p:spPr bwMode="gray">
          <a:xfrm>
            <a:off x="6142415" y="1321087"/>
            <a:ext cx="4930839" cy="429074"/>
          </a:xfrm>
          <a:prstGeom prst="rect">
            <a:avLst/>
          </a:prstGeom>
          <a:solidFill>
            <a:srgbClr val="005DA2"/>
          </a:solidFill>
          <a:ln w="12700">
            <a:noFill/>
            <a:miter lim="800000"/>
          </a:ln>
          <a:effectLst/>
        </p:spPr>
        <p:txBody>
          <a:bodyPr lIns="128014" tIns="85343" rIns="128014" bIns="85343" anchor="ctr"/>
          <a:lstStyle/>
          <a:p>
            <a:pPr defTabSz="949960" eaLnBrk="0" hangingPunct="0"/>
            <a:r>
              <a:rPr lang="zh-CN" altLang="en-US" sz="1900" b="1" noProof="1">
                <a:solidFill>
                  <a:srgbClr val="FFFFFF"/>
                </a:solidFill>
                <a:latin typeface="微软雅黑" pitchFamily="34" charset="-122"/>
                <a:ea typeface="微软雅黑" pitchFamily="34" charset="-122"/>
                <a:cs typeface="Arial" charset="0"/>
              </a:rPr>
              <a:t>点击添加标题</a:t>
            </a:r>
          </a:p>
        </p:txBody>
      </p:sp>
      <p:sp>
        <p:nvSpPr>
          <p:cNvPr id="11" name="Rectangle 19"/>
          <p:cNvSpPr>
            <a:spLocks noChangeArrowheads="1"/>
          </p:cNvSpPr>
          <p:nvPr/>
        </p:nvSpPr>
        <p:spPr bwMode="gray">
          <a:xfrm>
            <a:off x="1024298" y="1321087"/>
            <a:ext cx="4930839" cy="429074"/>
          </a:xfrm>
          <a:prstGeom prst="rect">
            <a:avLst/>
          </a:prstGeom>
          <a:solidFill>
            <a:srgbClr val="005DA2"/>
          </a:solidFill>
          <a:ln w="12700">
            <a:noFill/>
            <a:round/>
          </a:ln>
          <a:effectLst/>
        </p:spPr>
        <p:txBody>
          <a:bodyPr wrap="none" lIns="108386" tIns="54194" rIns="108386" bIns="54194" anchor="ctr"/>
          <a:lstStyle/>
          <a:p>
            <a:r>
              <a:rPr lang="zh-CN" altLang="en-US" sz="1900" b="1" noProof="1">
                <a:solidFill>
                  <a:schemeClr val="bg1"/>
                </a:solidFill>
                <a:latin typeface="微软雅黑" pitchFamily="34" charset="-122"/>
                <a:ea typeface="微软雅黑" pitchFamily="34" charset="-122"/>
              </a:rPr>
              <a:t>点击添加标题</a:t>
            </a:r>
            <a:endParaRPr lang="de-DE" sz="1900" b="1" noProof="1">
              <a:solidFill>
                <a:schemeClr val="bg1"/>
              </a:solidFill>
              <a:latin typeface="微软雅黑" pitchFamily="34" charset="-122"/>
              <a:ea typeface="微软雅黑" pitchFamily="34" charset="-122"/>
            </a:endParaRPr>
          </a:p>
        </p:txBody>
      </p:sp>
      <p:grpSp>
        <p:nvGrpSpPr>
          <p:cNvPr id="12" name="Gruppieren 43"/>
          <p:cNvGrpSpPr/>
          <p:nvPr/>
        </p:nvGrpSpPr>
        <p:grpSpPr bwMode="gray">
          <a:xfrm>
            <a:off x="4888676" y="2665453"/>
            <a:ext cx="2296205" cy="2311815"/>
            <a:chOff x="2804400" y="1911431"/>
            <a:chExt cx="3535200" cy="3535200"/>
          </a:xfrm>
          <a:solidFill>
            <a:srgbClr val="005DA2"/>
          </a:solidFill>
          <a:effectLst/>
        </p:grpSpPr>
        <p:sp>
          <p:nvSpPr>
            <p:cNvPr id="13"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ln>
          </p:spPr>
          <p:txBody>
            <a:bodyPr/>
            <a:lstStyle/>
            <a:p>
              <a:endParaRPr lang="de-DE"/>
            </a:p>
          </p:txBody>
        </p:sp>
        <p:sp>
          <p:nvSpPr>
            <p:cNvPr id="14"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grpFill/>
            <a:ln w="9525">
              <a:noFill/>
              <a:round/>
            </a:ln>
          </p:spPr>
          <p:txBody>
            <a:bodyPr/>
            <a:lstStyle/>
            <a:p>
              <a:endParaRPr lang="de-DE"/>
            </a:p>
          </p:txBody>
        </p:sp>
        <p:sp>
          <p:nvSpPr>
            <p:cNvPr id="15"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grpFill/>
            <a:ln w="9525" cap="flat" cmpd="sng">
              <a:noFill/>
              <a:prstDash val="solid"/>
              <a:round/>
              <a:headEnd type="none" w="med" len="med"/>
              <a:tailEnd type="none" w="med" len="med"/>
            </a:ln>
            <a:effectLst/>
          </p:spPr>
          <p:txBody>
            <a:bodyPr/>
            <a:lstStyle/>
            <a:p>
              <a:endParaRPr lang="de-DE"/>
            </a:p>
          </p:txBody>
        </p:sp>
      </p:grpSp>
      <p:sp>
        <p:nvSpPr>
          <p:cNvPr id="17" name="文本框 2"/>
          <p:cNvSpPr txBox="1"/>
          <p:nvPr/>
        </p:nvSpPr>
        <p:spPr>
          <a:xfrm>
            <a:off x="64146" y="33090"/>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childTnLst>
                    </p:cTn>
                  </p:par>
                  <p:par>
                    <p:cTn id="12" fill="hold">
                      <p:stCondLst>
                        <p:cond delay="indefinite"/>
                      </p:stCondLst>
                      <p:childTnLst>
                        <p:par>
                          <p:cTn id="13" fill="hold">
                            <p:stCondLst>
                              <p:cond delay="0"/>
                            </p:stCondLst>
                            <p:childTnLst>
                              <p:par>
                                <p:cTn id="14" presetID="45" presetClass="entr" presetSubtype="0" fill="hold"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000"/>
                                        <p:tgtEl>
                                          <p:spTgt spid="12"/>
                                        </p:tgtEl>
                                      </p:cBhvr>
                                    </p:animEffect>
                                    <p:anim calcmode="lin" valueType="num">
                                      <p:cBhvr>
                                        <p:cTn id="17" dur="1000" fill="hold"/>
                                        <p:tgtEl>
                                          <p:spTgt spid="12"/>
                                        </p:tgtEl>
                                        <p:attrNameLst>
                                          <p:attrName>ppt_w</p:attrName>
                                        </p:attrNameLst>
                                      </p:cBhvr>
                                      <p:tavLst>
                                        <p:tav tm="0" fmla="#ppt_w*sin(2.5*pi*$)">
                                          <p:val>
                                            <p:fltVal val="0"/>
                                          </p:val>
                                        </p:tav>
                                        <p:tav tm="100000">
                                          <p:val>
                                            <p:fltVal val="1"/>
                                          </p:val>
                                        </p:tav>
                                      </p:tavLst>
                                    </p:anim>
                                    <p:anim calcmode="lin" valueType="num">
                                      <p:cBhvr>
                                        <p:cTn id="18" dur="10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9"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0-#ppt_w/2"/>
                                          </p:val>
                                        </p:tav>
                                        <p:tav tm="100000">
                                          <p:val>
                                            <p:strVal val="#ppt_x"/>
                                          </p:val>
                                        </p:tav>
                                      </p:tavLst>
                                    </p:anim>
                                    <p:anim calcmode="lin" valueType="num">
                                      <p:cBhvr additive="base">
                                        <p:cTn id="24" dur="500" fill="hold"/>
                                        <p:tgtEl>
                                          <p:spTgt spid="4"/>
                                        </p:tgtEl>
                                        <p:attrNameLst>
                                          <p:attrName>ppt_y</p:attrName>
                                        </p:attrNameLst>
                                      </p:cBhvr>
                                      <p:tavLst>
                                        <p:tav tm="0">
                                          <p:val>
                                            <p:strVal val="0-#ppt_h/2"/>
                                          </p:val>
                                        </p:tav>
                                        <p:tav tm="100000">
                                          <p:val>
                                            <p:strVal val="#ppt_y"/>
                                          </p:val>
                                        </p:tav>
                                      </p:tavLst>
                                    </p:anim>
                                  </p:childTnLst>
                                </p:cTn>
                              </p:par>
                            </p:childTnLst>
                          </p:cTn>
                        </p:par>
                        <p:par>
                          <p:cTn id="25" fill="hold">
                            <p:stCondLst>
                              <p:cond delay="500"/>
                            </p:stCondLst>
                            <p:childTnLst>
                              <p:par>
                                <p:cTn id="26" presetID="14" presetClass="entr" presetSubtype="1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randombar(horizontal)">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3"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1+#ppt_w/2"/>
                                          </p:val>
                                        </p:tav>
                                        <p:tav tm="100000">
                                          <p:val>
                                            <p:strVal val="#ppt_x"/>
                                          </p:val>
                                        </p:tav>
                                      </p:tavLst>
                                    </p:anim>
                                    <p:anim calcmode="lin" valueType="num">
                                      <p:cBhvr additive="base">
                                        <p:cTn id="34" dur="500" fill="hold"/>
                                        <p:tgtEl>
                                          <p:spTgt spid="7"/>
                                        </p:tgtEl>
                                        <p:attrNameLst>
                                          <p:attrName>ppt_y</p:attrName>
                                        </p:attrNameLst>
                                      </p:cBhvr>
                                      <p:tavLst>
                                        <p:tav tm="0">
                                          <p:val>
                                            <p:strVal val="0-#ppt_h/2"/>
                                          </p:val>
                                        </p:tav>
                                        <p:tav tm="100000">
                                          <p:val>
                                            <p:strVal val="#ppt_y"/>
                                          </p:val>
                                        </p:tav>
                                      </p:tavLst>
                                    </p:anim>
                                  </p:childTnLst>
                                </p:cTn>
                              </p:par>
                            </p:childTnLst>
                          </p:cTn>
                        </p:par>
                        <p:par>
                          <p:cTn id="35" fill="hold">
                            <p:stCondLst>
                              <p:cond delay="500"/>
                            </p:stCondLst>
                            <p:childTnLst>
                              <p:par>
                                <p:cTn id="36" presetID="14" presetClass="entr" presetSubtype="1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randombar(horizontal)">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12"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0-#ppt_w/2"/>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childTnLst>
                          </p:cTn>
                        </p:par>
                        <p:par>
                          <p:cTn id="45" fill="hold">
                            <p:stCondLst>
                              <p:cond delay="500"/>
                            </p:stCondLst>
                            <p:childTnLst>
                              <p:par>
                                <p:cTn id="46" presetID="14" presetClass="entr" presetSubtype="10"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randombar(horizontal)">
                                      <p:cBhvr>
                                        <p:cTn id="48" dur="500"/>
                                        <p:tgtEl>
                                          <p:spTgt spid="8"/>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6" fill="hold" grpId="0" nodeType="click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additive="base">
                                        <p:cTn id="53" dur="500" fill="hold"/>
                                        <p:tgtEl>
                                          <p:spTgt spid="6"/>
                                        </p:tgtEl>
                                        <p:attrNameLst>
                                          <p:attrName>ppt_x</p:attrName>
                                        </p:attrNameLst>
                                      </p:cBhvr>
                                      <p:tavLst>
                                        <p:tav tm="0">
                                          <p:val>
                                            <p:strVal val="1+#ppt_w/2"/>
                                          </p:val>
                                        </p:tav>
                                        <p:tav tm="100000">
                                          <p:val>
                                            <p:strVal val="#ppt_x"/>
                                          </p:val>
                                        </p:tav>
                                      </p:tavLst>
                                    </p:anim>
                                    <p:anim calcmode="lin" valueType="num">
                                      <p:cBhvr additive="base">
                                        <p:cTn id="54" dur="500" fill="hold"/>
                                        <p:tgtEl>
                                          <p:spTgt spid="6"/>
                                        </p:tgtEl>
                                        <p:attrNameLst>
                                          <p:attrName>ppt_y</p:attrName>
                                        </p:attrNameLst>
                                      </p:cBhvr>
                                      <p:tavLst>
                                        <p:tav tm="0">
                                          <p:val>
                                            <p:strVal val="1+#ppt_h/2"/>
                                          </p:val>
                                        </p:tav>
                                        <p:tav tm="100000">
                                          <p:val>
                                            <p:strVal val="#ppt_y"/>
                                          </p:val>
                                        </p:tav>
                                      </p:tavLst>
                                    </p:anim>
                                  </p:childTnLst>
                                </p:cTn>
                              </p:par>
                              <p:par>
                                <p:cTn id="55" presetID="14" presetClass="entr" presetSubtype="10" fill="hold" grpId="0" nodeType="withEffect">
                                  <p:stCondLst>
                                    <p:cond delay="600"/>
                                  </p:stCondLst>
                                  <p:childTnLst>
                                    <p:set>
                                      <p:cBhvr>
                                        <p:cTn id="56" dur="1" fill="hold">
                                          <p:stCondLst>
                                            <p:cond delay="0"/>
                                          </p:stCondLst>
                                        </p:cTn>
                                        <p:tgtEl>
                                          <p:spTgt spid="9"/>
                                        </p:tgtEl>
                                        <p:attrNameLst>
                                          <p:attrName>style.visibility</p:attrName>
                                        </p:attrNameLst>
                                      </p:cBhvr>
                                      <p:to>
                                        <p:strVal val="visible"/>
                                      </p:to>
                                    </p:set>
                                    <p:animEffect transition="in" filter="randombar(horizontal)">
                                      <p:cBhvr>
                                        <p:cTn id="5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7"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5">
            <a:extLst>
              <a:ext uri="{28A0092B-C50C-407E-A947-70E740481C1C}">
                <a14:useLocalDpi xmlns:a14="http://schemas.microsoft.com/office/drawing/2010/main" val="0"/>
              </a:ext>
            </a:extLst>
          </a:blip>
          <a:srcRect t="5435" b="19587"/>
          <a:stretch>
            <a:fillRect/>
          </a:stretch>
        </p:blipFill>
        <p:spPr>
          <a:xfrm>
            <a:off x="0" y="1"/>
            <a:ext cx="12198350" cy="6859588"/>
          </a:xfrm>
          <a:prstGeom prst="rect">
            <a:avLst/>
          </a:prstGeom>
        </p:spPr>
      </p:pic>
      <p:pic>
        <p:nvPicPr>
          <p:cNvPr id="25" name="温馨、背景音乐 - 梦.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rcRect/>
          <a:stretch>
            <a:fillRect/>
          </a:stretch>
        </p:blipFill>
        <p:spPr>
          <a:xfrm>
            <a:off x="5793385" y="-675612"/>
            <a:ext cx="609996" cy="609741"/>
          </a:xfrm>
          <a:prstGeom prst="rect">
            <a:avLst/>
          </a:prstGeom>
        </p:spPr>
      </p:pic>
      <p:sp>
        <p:nvSpPr>
          <p:cNvPr id="3" name="TextBox 2"/>
          <p:cNvSpPr txBox="1"/>
          <p:nvPr/>
        </p:nvSpPr>
        <p:spPr>
          <a:xfrm>
            <a:off x="4152525" y="3388838"/>
            <a:ext cx="1829751" cy="400142"/>
          </a:xfrm>
          <a:prstGeom prst="rect">
            <a:avLst/>
          </a:prstGeom>
          <a:noFill/>
        </p:spPr>
        <p:txBody>
          <a:bodyPr wrap="square" lIns="91472" tIns="45736" rIns="91472" bIns="45736" rtlCol="0">
            <a:spAutoFit/>
          </a:bodyPr>
          <a:lstStyle/>
          <a:p>
            <a:r>
              <a:rPr lang="zh-CN" altLang="en-US" sz="2000" dirty="0" smtClean="0">
                <a:solidFill>
                  <a:srgbClr val="0070C0"/>
                </a:solidFill>
                <a:latin typeface="微软雅黑" pitchFamily="34" charset="-122"/>
                <a:ea typeface="微软雅黑" pitchFamily="34" charset="-122"/>
              </a:rPr>
              <a:t>汇报人：</a:t>
            </a:r>
            <a:r>
              <a:rPr lang="en-US" altLang="zh-CN" sz="2000" dirty="0">
                <a:solidFill>
                  <a:srgbClr val="0070C0"/>
                </a:solidFill>
                <a:latin typeface="微软雅黑" pitchFamily="34" charset="-122"/>
                <a:ea typeface="微软雅黑" pitchFamily="34" charset="-122"/>
              </a:rPr>
              <a:t>XXX</a:t>
            </a:r>
            <a:endParaRPr lang="zh-CN" altLang="en-US" sz="2000" dirty="0">
              <a:solidFill>
                <a:srgbClr val="0070C0"/>
              </a:solidFill>
              <a:latin typeface="微软雅黑" pitchFamily="34" charset="-122"/>
              <a:ea typeface="微软雅黑" pitchFamily="34" charset="-122"/>
            </a:endParaRPr>
          </a:p>
        </p:txBody>
      </p:sp>
      <p:sp>
        <p:nvSpPr>
          <p:cNvPr id="26" name="TextBox 25"/>
          <p:cNvSpPr txBox="1"/>
          <p:nvPr/>
        </p:nvSpPr>
        <p:spPr>
          <a:xfrm>
            <a:off x="6429270" y="3388838"/>
            <a:ext cx="2017974" cy="400142"/>
          </a:xfrm>
          <a:prstGeom prst="rect">
            <a:avLst/>
          </a:prstGeom>
          <a:noFill/>
        </p:spPr>
        <p:txBody>
          <a:bodyPr wrap="square" lIns="91472" tIns="45736" rIns="91472" bIns="45736" rtlCol="0">
            <a:spAutoFit/>
          </a:bodyPr>
          <a:lstStyle/>
          <a:p>
            <a:r>
              <a:rPr lang="zh-CN" altLang="en-US" sz="2000" dirty="0">
                <a:solidFill>
                  <a:srgbClr val="0070C0"/>
                </a:solidFill>
                <a:latin typeface="微软雅黑" pitchFamily="34" charset="-122"/>
                <a:ea typeface="微软雅黑" pitchFamily="34" charset="-122"/>
              </a:rPr>
              <a:t>部门</a:t>
            </a:r>
            <a:r>
              <a:rPr lang="zh-CN" altLang="en-US" sz="2000" dirty="0" smtClean="0">
                <a:solidFill>
                  <a:srgbClr val="0070C0"/>
                </a:solidFill>
                <a:latin typeface="微软雅黑" pitchFamily="34" charset="-122"/>
                <a:ea typeface="微软雅黑" pitchFamily="34" charset="-122"/>
              </a:rPr>
              <a:t>：</a:t>
            </a:r>
            <a:r>
              <a:rPr lang="en-US" altLang="zh-CN" sz="2000" dirty="0">
                <a:solidFill>
                  <a:srgbClr val="0070C0"/>
                </a:solidFill>
                <a:latin typeface="微软雅黑" pitchFamily="34" charset="-122"/>
                <a:ea typeface="微软雅黑" pitchFamily="34" charset="-122"/>
              </a:rPr>
              <a:t>XXX</a:t>
            </a:r>
            <a:endParaRPr lang="zh-CN" altLang="en-US" sz="2000" dirty="0">
              <a:solidFill>
                <a:srgbClr val="0070C0"/>
              </a:solidFill>
              <a:latin typeface="微软雅黑" pitchFamily="34" charset="-122"/>
              <a:ea typeface="微软雅黑" pitchFamily="34" charset="-122"/>
            </a:endParaRPr>
          </a:p>
        </p:txBody>
      </p:sp>
      <p:sp>
        <p:nvSpPr>
          <p:cNvPr id="27" name="TextBox 26"/>
          <p:cNvSpPr txBox="1"/>
          <p:nvPr/>
        </p:nvSpPr>
        <p:spPr>
          <a:xfrm>
            <a:off x="5052060" y="3963035"/>
            <a:ext cx="2722880" cy="400142"/>
          </a:xfrm>
          <a:prstGeom prst="rect">
            <a:avLst/>
          </a:prstGeom>
          <a:noFill/>
        </p:spPr>
        <p:txBody>
          <a:bodyPr wrap="square" lIns="91472" tIns="45736" rIns="91472" bIns="45736" rtlCol="0">
            <a:spAutoFit/>
          </a:bodyPr>
          <a:lstStyle/>
          <a:p>
            <a:r>
              <a:rPr lang="zh-CN" altLang="en-US" sz="2000" dirty="0">
                <a:solidFill>
                  <a:srgbClr val="0070C0"/>
                </a:solidFill>
                <a:latin typeface="微软雅黑" pitchFamily="34" charset="-122"/>
                <a:ea typeface="微软雅黑" pitchFamily="34" charset="-122"/>
              </a:rPr>
              <a:t>时间</a:t>
            </a:r>
            <a:r>
              <a:rPr lang="zh-CN" altLang="en-US" sz="2000" dirty="0" smtClean="0">
                <a:solidFill>
                  <a:srgbClr val="0070C0"/>
                </a:solidFill>
                <a:latin typeface="微软雅黑" pitchFamily="34" charset="-122"/>
                <a:ea typeface="微软雅黑" pitchFamily="34" charset="-122"/>
              </a:rPr>
              <a:t>：</a:t>
            </a:r>
            <a:r>
              <a:rPr lang="en-US" sz="2000" dirty="0" smtClean="0">
                <a:solidFill>
                  <a:srgbClr val="0070C0"/>
                </a:solidFill>
                <a:latin typeface="微软雅黑" pitchFamily="34" charset="-122"/>
                <a:ea typeface="微软雅黑" pitchFamily="34" charset="-122"/>
              </a:rPr>
              <a:t>201</a:t>
            </a:r>
            <a:r>
              <a:rPr lang="en-US" altLang="zh-CN" sz="2000" dirty="0" smtClean="0">
                <a:solidFill>
                  <a:srgbClr val="0070C0"/>
                </a:solidFill>
                <a:latin typeface="微软雅黑" pitchFamily="34" charset="-122"/>
                <a:ea typeface="微软雅黑" pitchFamily="34" charset="-122"/>
              </a:rPr>
              <a:t>8</a:t>
            </a:r>
            <a:r>
              <a:rPr lang="en-US" sz="2000" dirty="0" smtClean="0">
                <a:solidFill>
                  <a:srgbClr val="0070C0"/>
                </a:solidFill>
                <a:latin typeface="微软雅黑" pitchFamily="34" charset="-122"/>
                <a:ea typeface="微软雅黑" pitchFamily="34" charset="-122"/>
              </a:rPr>
              <a:t>-0</a:t>
            </a:r>
            <a:r>
              <a:rPr lang="en-US" altLang="zh-CN" sz="2000" dirty="0" smtClean="0">
                <a:solidFill>
                  <a:srgbClr val="0070C0"/>
                </a:solidFill>
                <a:latin typeface="微软雅黑" pitchFamily="34" charset="-122"/>
                <a:ea typeface="微软雅黑" pitchFamily="34" charset="-122"/>
              </a:rPr>
              <a:t>8</a:t>
            </a:r>
            <a:r>
              <a:rPr lang="en-US" sz="2000" dirty="0" smtClean="0">
                <a:solidFill>
                  <a:srgbClr val="0070C0"/>
                </a:solidFill>
                <a:latin typeface="微软雅黑" pitchFamily="34" charset="-122"/>
                <a:ea typeface="微软雅黑" pitchFamily="34" charset="-122"/>
              </a:rPr>
              <a:t>-</a:t>
            </a:r>
            <a:r>
              <a:rPr lang="en-US" altLang="zh-CN" sz="2000" dirty="0" smtClean="0">
                <a:solidFill>
                  <a:srgbClr val="0070C0"/>
                </a:solidFill>
                <a:latin typeface="微软雅黑" pitchFamily="34" charset="-122"/>
                <a:ea typeface="微软雅黑" pitchFamily="34" charset="-122"/>
              </a:rPr>
              <a:t>08</a:t>
            </a:r>
            <a:endParaRPr lang="en-US" sz="2000" dirty="0">
              <a:solidFill>
                <a:srgbClr val="0070C0"/>
              </a:solidFill>
              <a:latin typeface="微软雅黑" pitchFamily="34" charset="-122"/>
              <a:ea typeface="微软雅黑" pitchFamily="34" charset="-122"/>
            </a:endParaRPr>
          </a:p>
        </p:txBody>
      </p:sp>
      <p:sp>
        <p:nvSpPr>
          <p:cNvPr id="9" name="Freeform 4"/>
          <p:cNvSpPr/>
          <p:nvPr/>
        </p:nvSpPr>
        <p:spPr bwMode="auto">
          <a:xfrm>
            <a:off x="2788285" y="-8255"/>
            <a:ext cx="6816725" cy="6821805"/>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rgbClr val="378AFF"/>
          </a:solidFill>
          <a:ln w="3175" cap="flat" cmpd="sng" algn="ctr">
            <a:noFill/>
            <a:prstDash val="solid"/>
          </a:ln>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defRPr/>
            </a:pPr>
            <a:endParaRPr kumimoji="0" lang="en-US" sz="2800" b="0" i="0" u="none" strike="noStrike" kern="0" cap="none" spc="0" normalizeH="0" baseline="0" noProof="0" dirty="0">
              <a:ln>
                <a:noFill/>
              </a:ln>
              <a:solidFill>
                <a:srgbClr val="FF0000"/>
              </a:solidFill>
              <a:effectLst/>
              <a:uLnTx/>
              <a:uFillTx/>
              <a:latin typeface="微软雅黑" pitchFamily="34" charset="-122"/>
              <a:ea typeface="微软雅黑" pitchFamily="34" charset="-122"/>
            </a:endParaRPr>
          </a:p>
        </p:txBody>
      </p:sp>
      <p:sp>
        <p:nvSpPr>
          <p:cNvPr id="2" name="TextBox 1"/>
          <p:cNvSpPr txBox="1"/>
          <p:nvPr/>
        </p:nvSpPr>
        <p:spPr>
          <a:xfrm>
            <a:off x="4257654" y="1903487"/>
            <a:ext cx="3877985" cy="1200329"/>
          </a:xfrm>
          <a:prstGeom prst="rect">
            <a:avLst/>
          </a:prstGeom>
          <a:noFill/>
        </p:spPr>
        <p:txBody>
          <a:bodyPr wrap="none" rtlCol="0">
            <a:spAutoFit/>
          </a:bodyPr>
          <a:lstStyle/>
          <a:p>
            <a:r>
              <a:rPr lang="zh-CN" altLang="en-US" sz="7200" b="1" dirty="0" smtClean="0">
                <a:latin typeface="微软雅黑" pitchFamily="34" charset="-122"/>
                <a:ea typeface="微软雅黑" pitchFamily="34" charset="-122"/>
              </a:rPr>
              <a:t>谢谢聆听</a:t>
            </a:r>
            <a:endParaRPr lang="zh-CN" altLang="en-US" sz="7200" b="1" dirty="0">
              <a:latin typeface="微软雅黑" pitchFamily="34" charset="-122"/>
              <a:ea typeface="微软雅黑" pitchFamily="34" charset="-122"/>
            </a:endParaRPr>
          </a:p>
        </p:txBody>
      </p:sp>
    </p:spTree>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heel(1)">
                                      <p:cBhvr>
                                        <p:cTn id="14" dur="20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500"/>
                            </p:stCondLst>
                            <p:childTnLst>
                              <p:par>
                                <p:cTn id="21" presetID="14" presetClass="entr" presetSubtype="1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randombar(horizontal)">
                                      <p:cBhvr>
                                        <p:cTn id="23" dur="2000"/>
                                        <p:tgtEl>
                                          <p:spTgt spid="3"/>
                                        </p:tgtEl>
                                      </p:cBhvr>
                                    </p:animEffect>
                                  </p:childTnLst>
                                </p:cTn>
                              </p:par>
                              <p:par>
                                <p:cTn id="24" presetID="14" presetClass="entr" presetSubtype="10" fill="hold" grpId="0" nodeType="withEffect">
                                  <p:stCondLst>
                                    <p:cond delay="300"/>
                                  </p:stCondLst>
                                  <p:childTnLst>
                                    <p:set>
                                      <p:cBhvr>
                                        <p:cTn id="25" dur="1" fill="hold">
                                          <p:stCondLst>
                                            <p:cond delay="0"/>
                                          </p:stCondLst>
                                        </p:cTn>
                                        <p:tgtEl>
                                          <p:spTgt spid="26"/>
                                        </p:tgtEl>
                                        <p:attrNameLst>
                                          <p:attrName>style.visibility</p:attrName>
                                        </p:attrNameLst>
                                      </p:cBhvr>
                                      <p:to>
                                        <p:strVal val="visible"/>
                                      </p:to>
                                    </p:set>
                                    <p:animEffect transition="in" filter="randombar(horizontal)">
                                      <p:cBhvr>
                                        <p:cTn id="26" dur="2000"/>
                                        <p:tgtEl>
                                          <p:spTgt spid="26"/>
                                        </p:tgtEl>
                                      </p:cBhvr>
                                    </p:animEffect>
                                  </p:childTnLst>
                                </p:cTn>
                              </p:par>
                              <p:par>
                                <p:cTn id="27" presetID="14" presetClass="entr" presetSubtype="10" fill="hold" grpId="0" nodeType="withEffect">
                                  <p:stCondLst>
                                    <p:cond delay="700"/>
                                  </p:stCondLst>
                                  <p:childTnLst>
                                    <p:set>
                                      <p:cBhvr>
                                        <p:cTn id="28" dur="1" fill="hold">
                                          <p:stCondLst>
                                            <p:cond delay="0"/>
                                          </p:stCondLst>
                                        </p:cTn>
                                        <p:tgtEl>
                                          <p:spTgt spid="27"/>
                                        </p:tgtEl>
                                        <p:attrNameLst>
                                          <p:attrName>style.visibility</p:attrName>
                                        </p:attrNameLst>
                                      </p:cBhvr>
                                      <p:to>
                                        <p:strVal val="visible"/>
                                      </p:to>
                                    </p:set>
                                    <p:animEffect transition="in" filter="randombar(horizontal)">
                                      <p:cBhvr>
                                        <p:cTn id="29" dur="2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0" repeatCount="indefinite" fill="hold" display="0">
                  <p:stCondLst>
                    <p:cond delay="indefinite"/>
                  </p:stCondLst>
                  <p:endCondLst>
                    <p:cond evt="onStopAudio" delay="0">
                      <p:tgtEl>
                        <p:sldTgt/>
                      </p:tgtEl>
                    </p:cond>
                  </p:endCondLst>
                </p:cTn>
                <p:tgtEl>
                  <p:spTgt spid="25"/>
                </p:tgtEl>
              </p:cMediaNode>
            </p:audio>
          </p:childTnLst>
        </p:cTn>
      </p:par>
    </p:tnLst>
    <p:bldLst>
      <p:bldP spid="3" grpId="0"/>
      <p:bldP spid="26" grpId="0"/>
      <p:bldP spid="27" grpId="0"/>
      <p:bldP spid="9" grpId="0" animBg="1"/>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关注后：几千G资料不定期赠送给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558" y="-317574"/>
            <a:ext cx="13189466" cy="7494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9179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3550344" y="1339316"/>
            <a:ext cx="6365255"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4" name="矩形 3"/>
          <p:cNvSpPr/>
          <p:nvPr/>
        </p:nvSpPr>
        <p:spPr>
          <a:xfrm>
            <a:off x="4382736" y="1125538"/>
            <a:ext cx="4689352"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5" name="六边形 4"/>
          <p:cNvSpPr/>
          <p:nvPr/>
        </p:nvSpPr>
        <p:spPr>
          <a:xfrm>
            <a:off x="1063010" y="2926154"/>
            <a:ext cx="1588089" cy="1368469"/>
          </a:xfrm>
          <a:prstGeom prst="hexagon">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z="3200" dirty="0" smtClean="0">
                <a:latin typeface="微软雅黑" pitchFamily="34" charset="-122"/>
                <a:ea typeface="微软雅黑" pitchFamily="34" charset="-122"/>
              </a:rPr>
              <a:t>工作进度</a:t>
            </a:r>
            <a:endParaRPr lang="zh-CN" altLang="en-US" sz="3200" dirty="0">
              <a:latin typeface="微软雅黑" pitchFamily="34" charset="-122"/>
              <a:ea typeface="微软雅黑" pitchFamily="34" charset="-122"/>
            </a:endParaRPr>
          </a:p>
        </p:txBody>
      </p:sp>
      <p:cxnSp>
        <p:nvCxnSpPr>
          <p:cNvPr id="6" name="直接箭头连接符 5"/>
          <p:cNvCxnSpPr>
            <a:stCxn id="5" idx="5"/>
          </p:cNvCxnSpPr>
          <p:nvPr/>
        </p:nvCxnSpPr>
        <p:spPr>
          <a:xfrm flipV="1">
            <a:off x="2308839" y="1989834"/>
            <a:ext cx="1241506" cy="936321"/>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stCxn id="5" idx="0"/>
          </p:cNvCxnSpPr>
          <p:nvPr/>
        </p:nvCxnSpPr>
        <p:spPr>
          <a:xfrm>
            <a:off x="2651100" y="3610389"/>
            <a:ext cx="899245"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a:stCxn id="5" idx="1"/>
          </p:cNvCxnSpPr>
          <p:nvPr/>
        </p:nvCxnSpPr>
        <p:spPr>
          <a:xfrm>
            <a:off x="2308839" y="4294623"/>
            <a:ext cx="1241506" cy="936321"/>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3766508" y="1629711"/>
            <a:ext cx="6052611" cy="1052840"/>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矩形 10"/>
          <p:cNvSpPr/>
          <p:nvPr/>
        </p:nvSpPr>
        <p:spPr>
          <a:xfrm>
            <a:off x="3550344" y="3139933"/>
            <a:ext cx="6365255"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2" name="矩形 11"/>
          <p:cNvSpPr/>
          <p:nvPr/>
        </p:nvSpPr>
        <p:spPr>
          <a:xfrm>
            <a:off x="4382736" y="2926155"/>
            <a:ext cx="4689352"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13" name="TextBox 12"/>
          <p:cNvSpPr txBox="1"/>
          <p:nvPr/>
        </p:nvSpPr>
        <p:spPr>
          <a:xfrm>
            <a:off x="3766508" y="3430328"/>
            <a:ext cx="6052611" cy="1052840"/>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600">
                <a:solidFill>
                  <a:sysClr val="windowText" lastClr="000000"/>
                </a:solidFill>
                <a:latin typeface="微软雅黑" pitchFamily="34" charset="-122"/>
                <a:ea typeface="微软雅黑" pitchFamily="34" charset="-122"/>
              </a:rPr>
              <a:t>文字。</a:t>
            </a:r>
          </a:p>
        </p:txBody>
      </p:sp>
      <p:sp>
        <p:nvSpPr>
          <p:cNvPr id="14" name="矩形 13"/>
          <p:cNvSpPr/>
          <p:nvPr/>
        </p:nvSpPr>
        <p:spPr>
          <a:xfrm>
            <a:off x="3550344" y="4940550"/>
            <a:ext cx="6365255"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5" name="矩形 14"/>
          <p:cNvSpPr/>
          <p:nvPr/>
        </p:nvSpPr>
        <p:spPr>
          <a:xfrm>
            <a:off x="4382736" y="4726772"/>
            <a:ext cx="4689352"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16" name="TextBox 15"/>
          <p:cNvSpPr txBox="1"/>
          <p:nvPr/>
        </p:nvSpPr>
        <p:spPr>
          <a:xfrm>
            <a:off x="3766508" y="5230945"/>
            <a:ext cx="6052611" cy="1052840"/>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600">
                <a:solidFill>
                  <a:sysClr val="windowText" lastClr="000000"/>
                </a:solidFill>
                <a:latin typeface="微软雅黑" pitchFamily="34" charset="-122"/>
                <a:ea typeface="微软雅黑" pitchFamily="34" charset="-122"/>
              </a:rPr>
              <a:t>文字。</a:t>
            </a:r>
          </a:p>
        </p:txBody>
      </p:sp>
      <p:sp>
        <p:nvSpPr>
          <p:cNvPr id="17" name="文本框 2"/>
          <p:cNvSpPr txBox="1"/>
          <p:nvPr/>
        </p:nvSpPr>
        <p:spPr>
          <a:xfrm>
            <a:off x="67680" y="45418"/>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cSld>
  <p:clrMapOvr>
    <a:masterClrMapping/>
  </p:clrMapOvr>
  <p:transition spd="slow" advClick="0"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8"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arn(outVertical)">
                                          <p:cBhvr>
                                            <p:cTn id="29" dur="500"/>
                                            <p:tgtEl>
                                              <p:spTgt spid="4"/>
                                            </p:tgtEl>
                                          </p:cBhvr>
                                        </p:animEffect>
                                      </p:childTnLst>
                                    </p:cTn>
                                  </p:par>
                                </p:childTnLst>
                              </p:cTn>
                            </p:par>
                            <p:par>
                              <p:cTn id="30" fill="hold">
                                <p:stCondLst>
                                  <p:cond delay="2350"/>
                                </p:stCondLst>
                                <p:childTnLst>
                                  <p:par>
                                    <p:cTn id="31" presetID="2" presetClass="entr" presetSubtype="1" fill="hold" grpId="0" nodeType="afterEffect" p14:presetBounceEnd="50000">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14:bounceEnd="50000">
                                          <p:cBhvr additive="base">
                                            <p:cTn id="33"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34" dur="500" fill="hold"/>
                                            <p:tgtEl>
                                              <p:spTgt spid="3"/>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0"/>
                                            </p:tgtEl>
                                            <p:attrNameLst>
                                              <p:attrName>style.visibility</p:attrName>
                                            </p:attrNameLst>
                                          </p:cBhvr>
                                          <p:to>
                                            <p:strVal val="visible"/>
                                          </p:to>
                                        </p:set>
                                        <p:animEffect transition="in" filter="wipe(left)">
                                          <p:cBhvr>
                                            <p:cTn id="38" dur="100"/>
                                            <p:tgtEl>
                                              <p:spTgt spid="10"/>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0"/>
                                            </p:tgtEl>
                                          </p:cBhvr>
                                          <p:to x="80000" y="100000"/>
                                        </p:animScale>
                                        <p:anim by="(#ppt_w*0.10)" calcmode="lin" valueType="num">
                                          <p:cBhvr>
                                            <p:cTn id="41" dur="50" autoRev="1" fill="hold">
                                              <p:stCondLst>
                                                <p:cond delay="0"/>
                                              </p:stCondLst>
                                            </p:cTn>
                                            <p:tgtEl>
                                              <p:spTgt spid="10"/>
                                            </p:tgtEl>
                                            <p:attrNameLst>
                                              <p:attrName>ppt_x</p:attrName>
                                            </p:attrNameLst>
                                          </p:cBhvr>
                                        </p:anim>
                                        <p:anim by="(-#ppt_w*0.10)" calcmode="lin" valueType="num">
                                          <p:cBhvr>
                                            <p:cTn id="42" dur="50" autoRev="1" fill="hold">
                                              <p:stCondLst>
                                                <p:cond delay="0"/>
                                              </p:stCondLst>
                                            </p:cTn>
                                            <p:tgtEl>
                                              <p:spTgt spid="10"/>
                                            </p:tgtEl>
                                            <p:attrNameLst>
                                              <p:attrName>ppt_y</p:attrName>
                                            </p:attrNameLst>
                                          </p:cBhvr>
                                        </p:anim>
                                        <p:animRot by="-480000">
                                          <p:cBhvr>
                                            <p:cTn id="43" dur="50" autoRev="1" fill="hold">
                                              <p:stCondLst>
                                                <p:cond delay="0"/>
                                              </p:stCondLst>
                                            </p:cTn>
                                            <p:tgtEl>
                                              <p:spTgt spid="10"/>
                                            </p:tgtEl>
                                            <p:attrNameLst>
                                              <p:attrName>r</p:attrName>
                                            </p:attrNameLst>
                                          </p:cBhvr>
                                        </p:animRot>
                                      </p:childTnLst>
                                    </p:cTn>
                                  </p:par>
                                </p:childTnLst>
                              </p:cTn>
                            </p:par>
                            <p:par>
                              <p:cTn id="44" fill="hold">
                                <p:stCondLst>
                                  <p:cond delay="5259"/>
                                </p:stCondLst>
                                <p:childTnLst>
                                  <p:par>
                                    <p:cTn id="45" presetID="16" presetClass="entr" presetSubtype="37"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outVertical)">
                                          <p:cBhvr>
                                            <p:cTn id="47" dur="500"/>
                                            <p:tgtEl>
                                              <p:spTgt spid="12"/>
                                            </p:tgtEl>
                                          </p:cBhvr>
                                        </p:animEffect>
                                      </p:childTnLst>
                                    </p:cTn>
                                  </p:par>
                                </p:childTnLst>
                              </p:cTn>
                            </p:par>
                            <p:par>
                              <p:cTn id="48" fill="hold">
                                <p:stCondLst>
                                  <p:cond delay="5759"/>
                                </p:stCondLst>
                                <p:childTnLst>
                                  <p:par>
                                    <p:cTn id="49" presetID="2" presetClass="entr" presetSubtype="1" fill="hold" grpId="0" nodeType="afterEffect" p14:presetBounceEnd="50000">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14:bounceEnd="50000">
                                          <p:cBhvr additive="base">
                                            <p:cTn id="51"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52" dur="500" fill="hold"/>
                                            <p:tgtEl>
                                              <p:spTgt spid="11"/>
                                            </p:tgtEl>
                                            <p:attrNameLst>
                                              <p:attrName>ppt_y</p:attrName>
                                            </p:attrNameLst>
                                          </p:cBhvr>
                                          <p:tavLst>
                                            <p:tav tm="0">
                                              <p:val>
                                                <p:strVal val="0-#ppt_h/2"/>
                                              </p:val>
                                            </p:tav>
                                            <p:tav tm="100000">
                                              <p:val>
                                                <p:strVal val="#ppt_y"/>
                                              </p:val>
                                            </p:tav>
                                          </p:tavLst>
                                        </p:anim>
                                      </p:childTnLst>
                                    </p:cTn>
                                  </p:par>
                                </p:childTnLst>
                              </p:cTn>
                            </p:par>
                            <p:par>
                              <p:cTn id="53" fill="hold">
                                <p:stCondLst>
                                  <p:cond delay="6259"/>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13"/>
                                            </p:tgtEl>
                                            <p:attrNameLst>
                                              <p:attrName>style.visibility</p:attrName>
                                            </p:attrNameLst>
                                          </p:cBhvr>
                                          <p:to>
                                            <p:strVal val="visible"/>
                                          </p:to>
                                        </p:set>
                                        <p:animEffect transition="in" filter="wipe(left)">
                                          <p:cBhvr>
                                            <p:cTn id="56" dur="100"/>
                                            <p:tgtEl>
                                              <p:spTgt spid="13"/>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13"/>
                                            </p:tgtEl>
                                          </p:cBhvr>
                                          <p:to x="80000" y="100000"/>
                                        </p:animScale>
                                        <p:anim by="(#ppt_w*0.10)" calcmode="lin" valueType="num">
                                          <p:cBhvr>
                                            <p:cTn id="59" dur="50" autoRev="1" fill="hold">
                                              <p:stCondLst>
                                                <p:cond delay="0"/>
                                              </p:stCondLst>
                                            </p:cTn>
                                            <p:tgtEl>
                                              <p:spTgt spid="13"/>
                                            </p:tgtEl>
                                            <p:attrNameLst>
                                              <p:attrName>ppt_x</p:attrName>
                                            </p:attrNameLst>
                                          </p:cBhvr>
                                        </p:anim>
                                        <p:anim by="(-#ppt_w*0.10)" calcmode="lin" valueType="num">
                                          <p:cBhvr>
                                            <p:cTn id="60" dur="50" autoRev="1" fill="hold">
                                              <p:stCondLst>
                                                <p:cond delay="0"/>
                                              </p:stCondLst>
                                            </p:cTn>
                                            <p:tgtEl>
                                              <p:spTgt spid="13"/>
                                            </p:tgtEl>
                                            <p:attrNameLst>
                                              <p:attrName>ppt_y</p:attrName>
                                            </p:attrNameLst>
                                          </p:cBhvr>
                                        </p:anim>
                                        <p:animRot by="-480000">
                                          <p:cBhvr>
                                            <p:cTn id="61" dur="50" autoRev="1" fill="hold">
                                              <p:stCondLst>
                                                <p:cond delay="0"/>
                                              </p:stCondLst>
                                            </p:cTn>
                                            <p:tgtEl>
                                              <p:spTgt spid="13"/>
                                            </p:tgtEl>
                                            <p:attrNameLst>
                                              <p:attrName>r</p:attrName>
                                            </p:attrNameLst>
                                          </p:cBhvr>
                                        </p:animRot>
                                      </p:childTnLst>
                                    </p:cTn>
                                  </p:par>
                                </p:childTnLst>
                              </p:cTn>
                            </p:par>
                            <p:par>
                              <p:cTn id="62" fill="hold">
                                <p:stCondLst>
                                  <p:cond delay="8670"/>
                                </p:stCondLst>
                                <p:childTnLst>
                                  <p:par>
                                    <p:cTn id="63" presetID="16" presetClass="entr" presetSubtype="37"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barn(outVertical)">
                                          <p:cBhvr>
                                            <p:cTn id="65" dur="500"/>
                                            <p:tgtEl>
                                              <p:spTgt spid="15"/>
                                            </p:tgtEl>
                                          </p:cBhvr>
                                        </p:animEffect>
                                      </p:childTnLst>
                                    </p:cTn>
                                  </p:par>
                                </p:childTnLst>
                              </p:cTn>
                            </p:par>
                            <p:par>
                              <p:cTn id="66" fill="hold">
                                <p:stCondLst>
                                  <p:cond delay="9170"/>
                                </p:stCondLst>
                                <p:childTnLst>
                                  <p:par>
                                    <p:cTn id="67" presetID="2" presetClass="entr" presetSubtype="1" fill="hold" grpId="0" nodeType="afterEffect" p14:presetBounceEnd="50000">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14:bounceEnd="50000">
                                          <p:cBhvr additive="base">
                                            <p:cTn id="69"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70" dur="500" fill="hold"/>
                                            <p:tgtEl>
                                              <p:spTgt spid="14"/>
                                            </p:tgtEl>
                                            <p:attrNameLst>
                                              <p:attrName>ppt_y</p:attrName>
                                            </p:attrNameLst>
                                          </p:cBhvr>
                                          <p:tavLst>
                                            <p:tav tm="0">
                                              <p:val>
                                                <p:strVal val="0-#ppt_h/2"/>
                                              </p:val>
                                            </p:tav>
                                            <p:tav tm="100000">
                                              <p:val>
                                                <p:strVal val="#ppt_y"/>
                                              </p:val>
                                            </p:tav>
                                          </p:tavLst>
                                        </p:anim>
                                      </p:childTnLst>
                                    </p:cTn>
                                  </p:par>
                                </p:childTnLst>
                              </p:cTn>
                            </p:par>
                            <p:par>
                              <p:cTn id="71" fill="hold">
                                <p:stCondLst>
                                  <p:cond delay="967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6"/>
                                            </p:tgtEl>
                                            <p:attrNameLst>
                                              <p:attrName>style.visibility</p:attrName>
                                            </p:attrNameLst>
                                          </p:cBhvr>
                                          <p:to>
                                            <p:strVal val="visible"/>
                                          </p:to>
                                        </p:set>
                                        <p:animEffect transition="in" filter="wipe(left)">
                                          <p:cBhvr>
                                            <p:cTn id="74" dur="100"/>
                                            <p:tgtEl>
                                              <p:spTgt spid="16"/>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16"/>
                                            </p:tgtEl>
                                          </p:cBhvr>
                                          <p:to x="80000" y="100000"/>
                                        </p:animScale>
                                        <p:anim by="(#ppt_w*0.10)" calcmode="lin" valueType="num">
                                          <p:cBhvr>
                                            <p:cTn id="77" dur="50" autoRev="1" fill="hold">
                                              <p:stCondLst>
                                                <p:cond delay="0"/>
                                              </p:stCondLst>
                                            </p:cTn>
                                            <p:tgtEl>
                                              <p:spTgt spid="16"/>
                                            </p:tgtEl>
                                            <p:attrNameLst>
                                              <p:attrName>ppt_x</p:attrName>
                                            </p:attrNameLst>
                                          </p:cBhvr>
                                        </p:anim>
                                        <p:anim by="(-#ppt_w*0.10)" calcmode="lin" valueType="num">
                                          <p:cBhvr>
                                            <p:cTn id="78" dur="50" autoRev="1" fill="hold">
                                              <p:stCondLst>
                                                <p:cond delay="0"/>
                                              </p:stCondLst>
                                            </p:cTn>
                                            <p:tgtEl>
                                              <p:spTgt spid="16"/>
                                            </p:tgtEl>
                                            <p:attrNameLst>
                                              <p:attrName>ppt_y</p:attrName>
                                            </p:attrNameLst>
                                          </p:cBhvr>
                                        </p:anim>
                                        <p:animRot by="-480000">
                                          <p:cBhvr>
                                            <p:cTn id="79"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8"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arn(outVertical)">
                                          <p:cBhvr>
                                            <p:cTn id="29" dur="500"/>
                                            <p:tgtEl>
                                              <p:spTgt spid="4"/>
                                            </p:tgtEl>
                                          </p:cBhvr>
                                        </p:animEffect>
                                      </p:childTnLst>
                                    </p:cTn>
                                  </p:par>
                                </p:childTnLst>
                              </p:cTn>
                            </p:par>
                            <p:par>
                              <p:cTn id="30" fill="hold">
                                <p:stCondLst>
                                  <p:cond delay="2350"/>
                                </p:stCondLst>
                                <p:childTnLst>
                                  <p:par>
                                    <p:cTn id="31" presetID="2" presetClass="entr" presetSubtype="1"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ppt_x"/>
                                              </p:val>
                                            </p:tav>
                                            <p:tav tm="100000">
                                              <p:val>
                                                <p:strVal val="#ppt_x"/>
                                              </p:val>
                                            </p:tav>
                                          </p:tavLst>
                                        </p:anim>
                                        <p:anim calcmode="lin" valueType="num">
                                          <p:cBhvr additive="base">
                                            <p:cTn id="34" dur="500" fill="hold"/>
                                            <p:tgtEl>
                                              <p:spTgt spid="3"/>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0"/>
                                            </p:tgtEl>
                                            <p:attrNameLst>
                                              <p:attrName>style.visibility</p:attrName>
                                            </p:attrNameLst>
                                          </p:cBhvr>
                                          <p:to>
                                            <p:strVal val="visible"/>
                                          </p:to>
                                        </p:set>
                                        <p:animEffect transition="in" filter="wipe(left)">
                                          <p:cBhvr>
                                            <p:cTn id="38" dur="100"/>
                                            <p:tgtEl>
                                              <p:spTgt spid="10"/>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0"/>
                                            </p:tgtEl>
                                          </p:cBhvr>
                                          <p:to x="80000" y="100000"/>
                                        </p:animScale>
                                        <p:anim by="(#ppt_w*0.10)" calcmode="lin" valueType="num">
                                          <p:cBhvr>
                                            <p:cTn id="41" dur="50" autoRev="1" fill="hold">
                                              <p:stCondLst>
                                                <p:cond delay="0"/>
                                              </p:stCondLst>
                                            </p:cTn>
                                            <p:tgtEl>
                                              <p:spTgt spid="10"/>
                                            </p:tgtEl>
                                            <p:attrNameLst>
                                              <p:attrName>ppt_x</p:attrName>
                                            </p:attrNameLst>
                                          </p:cBhvr>
                                        </p:anim>
                                        <p:anim by="(-#ppt_w*0.10)" calcmode="lin" valueType="num">
                                          <p:cBhvr>
                                            <p:cTn id="42" dur="50" autoRev="1" fill="hold">
                                              <p:stCondLst>
                                                <p:cond delay="0"/>
                                              </p:stCondLst>
                                            </p:cTn>
                                            <p:tgtEl>
                                              <p:spTgt spid="10"/>
                                            </p:tgtEl>
                                            <p:attrNameLst>
                                              <p:attrName>ppt_y</p:attrName>
                                            </p:attrNameLst>
                                          </p:cBhvr>
                                        </p:anim>
                                        <p:animRot by="-480000">
                                          <p:cBhvr>
                                            <p:cTn id="43" dur="50" autoRev="1" fill="hold">
                                              <p:stCondLst>
                                                <p:cond delay="0"/>
                                              </p:stCondLst>
                                            </p:cTn>
                                            <p:tgtEl>
                                              <p:spTgt spid="10"/>
                                            </p:tgtEl>
                                            <p:attrNameLst>
                                              <p:attrName>r</p:attrName>
                                            </p:attrNameLst>
                                          </p:cBhvr>
                                        </p:animRot>
                                      </p:childTnLst>
                                    </p:cTn>
                                  </p:par>
                                </p:childTnLst>
                              </p:cTn>
                            </p:par>
                            <p:par>
                              <p:cTn id="44" fill="hold">
                                <p:stCondLst>
                                  <p:cond delay="5259"/>
                                </p:stCondLst>
                                <p:childTnLst>
                                  <p:par>
                                    <p:cTn id="45" presetID="16" presetClass="entr" presetSubtype="37"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outVertical)">
                                          <p:cBhvr>
                                            <p:cTn id="47" dur="500"/>
                                            <p:tgtEl>
                                              <p:spTgt spid="12"/>
                                            </p:tgtEl>
                                          </p:cBhvr>
                                        </p:animEffect>
                                      </p:childTnLst>
                                    </p:cTn>
                                  </p:par>
                                </p:childTnLst>
                              </p:cTn>
                            </p:par>
                            <p:par>
                              <p:cTn id="48" fill="hold">
                                <p:stCondLst>
                                  <p:cond delay="5759"/>
                                </p:stCondLst>
                                <p:childTnLst>
                                  <p:par>
                                    <p:cTn id="49" presetID="2" presetClass="entr" presetSubtype="1"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ppt_x"/>
                                              </p:val>
                                            </p:tav>
                                            <p:tav tm="100000">
                                              <p:val>
                                                <p:strVal val="#ppt_x"/>
                                              </p:val>
                                            </p:tav>
                                          </p:tavLst>
                                        </p:anim>
                                        <p:anim calcmode="lin" valueType="num">
                                          <p:cBhvr additive="base">
                                            <p:cTn id="52" dur="500" fill="hold"/>
                                            <p:tgtEl>
                                              <p:spTgt spid="11"/>
                                            </p:tgtEl>
                                            <p:attrNameLst>
                                              <p:attrName>ppt_y</p:attrName>
                                            </p:attrNameLst>
                                          </p:cBhvr>
                                          <p:tavLst>
                                            <p:tav tm="0">
                                              <p:val>
                                                <p:strVal val="0-#ppt_h/2"/>
                                              </p:val>
                                            </p:tav>
                                            <p:tav tm="100000">
                                              <p:val>
                                                <p:strVal val="#ppt_y"/>
                                              </p:val>
                                            </p:tav>
                                          </p:tavLst>
                                        </p:anim>
                                      </p:childTnLst>
                                    </p:cTn>
                                  </p:par>
                                </p:childTnLst>
                              </p:cTn>
                            </p:par>
                            <p:par>
                              <p:cTn id="53" fill="hold">
                                <p:stCondLst>
                                  <p:cond delay="6259"/>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13"/>
                                            </p:tgtEl>
                                            <p:attrNameLst>
                                              <p:attrName>style.visibility</p:attrName>
                                            </p:attrNameLst>
                                          </p:cBhvr>
                                          <p:to>
                                            <p:strVal val="visible"/>
                                          </p:to>
                                        </p:set>
                                        <p:animEffect transition="in" filter="wipe(left)">
                                          <p:cBhvr>
                                            <p:cTn id="56" dur="100"/>
                                            <p:tgtEl>
                                              <p:spTgt spid="13"/>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13"/>
                                            </p:tgtEl>
                                          </p:cBhvr>
                                          <p:to x="80000" y="100000"/>
                                        </p:animScale>
                                        <p:anim by="(#ppt_w*0.10)" calcmode="lin" valueType="num">
                                          <p:cBhvr>
                                            <p:cTn id="59" dur="50" autoRev="1" fill="hold">
                                              <p:stCondLst>
                                                <p:cond delay="0"/>
                                              </p:stCondLst>
                                            </p:cTn>
                                            <p:tgtEl>
                                              <p:spTgt spid="13"/>
                                            </p:tgtEl>
                                            <p:attrNameLst>
                                              <p:attrName>ppt_x</p:attrName>
                                            </p:attrNameLst>
                                          </p:cBhvr>
                                        </p:anim>
                                        <p:anim by="(-#ppt_w*0.10)" calcmode="lin" valueType="num">
                                          <p:cBhvr>
                                            <p:cTn id="60" dur="50" autoRev="1" fill="hold">
                                              <p:stCondLst>
                                                <p:cond delay="0"/>
                                              </p:stCondLst>
                                            </p:cTn>
                                            <p:tgtEl>
                                              <p:spTgt spid="13"/>
                                            </p:tgtEl>
                                            <p:attrNameLst>
                                              <p:attrName>ppt_y</p:attrName>
                                            </p:attrNameLst>
                                          </p:cBhvr>
                                        </p:anim>
                                        <p:animRot by="-480000">
                                          <p:cBhvr>
                                            <p:cTn id="61" dur="50" autoRev="1" fill="hold">
                                              <p:stCondLst>
                                                <p:cond delay="0"/>
                                              </p:stCondLst>
                                            </p:cTn>
                                            <p:tgtEl>
                                              <p:spTgt spid="13"/>
                                            </p:tgtEl>
                                            <p:attrNameLst>
                                              <p:attrName>r</p:attrName>
                                            </p:attrNameLst>
                                          </p:cBhvr>
                                        </p:animRot>
                                      </p:childTnLst>
                                    </p:cTn>
                                  </p:par>
                                </p:childTnLst>
                              </p:cTn>
                            </p:par>
                            <p:par>
                              <p:cTn id="62" fill="hold">
                                <p:stCondLst>
                                  <p:cond delay="8670"/>
                                </p:stCondLst>
                                <p:childTnLst>
                                  <p:par>
                                    <p:cTn id="63" presetID="16" presetClass="entr" presetSubtype="37"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barn(outVertical)">
                                          <p:cBhvr>
                                            <p:cTn id="65" dur="500"/>
                                            <p:tgtEl>
                                              <p:spTgt spid="15"/>
                                            </p:tgtEl>
                                          </p:cBhvr>
                                        </p:animEffect>
                                      </p:childTnLst>
                                    </p:cTn>
                                  </p:par>
                                </p:childTnLst>
                              </p:cTn>
                            </p:par>
                            <p:par>
                              <p:cTn id="66" fill="hold">
                                <p:stCondLst>
                                  <p:cond delay="9170"/>
                                </p:stCondLst>
                                <p:childTnLst>
                                  <p:par>
                                    <p:cTn id="67" presetID="2" presetClass="entr" presetSubtype="1" fill="hold" grpId="0" nodeType="after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additive="base">
                                            <p:cTn id="69" dur="500" fill="hold"/>
                                            <p:tgtEl>
                                              <p:spTgt spid="14"/>
                                            </p:tgtEl>
                                            <p:attrNameLst>
                                              <p:attrName>ppt_x</p:attrName>
                                            </p:attrNameLst>
                                          </p:cBhvr>
                                          <p:tavLst>
                                            <p:tav tm="0">
                                              <p:val>
                                                <p:strVal val="#ppt_x"/>
                                              </p:val>
                                            </p:tav>
                                            <p:tav tm="100000">
                                              <p:val>
                                                <p:strVal val="#ppt_x"/>
                                              </p:val>
                                            </p:tav>
                                          </p:tavLst>
                                        </p:anim>
                                        <p:anim calcmode="lin" valueType="num">
                                          <p:cBhvr additive="base">
                                            <p:cTn id="70" dur="500" fill="hold"/>
                                            <p:tgtEl>
                                              <p:spTgt spid="14"/>
                                            </p:tgtEl>
                                            <p:attrNameLst>
                                              <p:attrName>ppt_y</p:attrName>
                                            </p:attrNameLst>
                                          </p:cBhvr>
                                          <p:tavLst>
                                            <p:tav tm="0">
                                              <p:val>
                                                <p:strVal val="0-#ppt_h/2"/>
                                              </p:val>
                                            </p:tav>
                                            <p:tav tm="100000">
                                              <p:val>
                                                <p:strVal val="#ppt_y"/>
                                              </p:val>
                                            </p:tav>
                                          </p:tavLst>
                                        </p:anim>
                                      </p:childTnLst>
                                    </p:cTn>
                                  </p:par>
                                </p:childTnLst>
                              </p:cTn>
                            </p:par>
                            <p:par>
                              <p:cTn id="71" fill="hold">
                                <p:stCondLst>
                                  <p:cond delay="967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6"/>
                                            </p:tgtEl>
                                            <p:attrNameLst>
                                              <p:attrName>style.visibility</p:attrName>
                                            </p:attrNameLst>
                                          </p:cBhvr>
                                          <p:to>
                                            <p:strVal val="visible"/>
                                          </p:to>
                                        </p:set>
                                        <p:animEffect transition="in" filter="wipe(left)">
                                          <p:cBhvr>
                                            <p:cTn id="74" dur="100"/>
                                            <p:tgtEl>
                                              <p:spTgt spid="16"/>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16"/>
                                            </p:tgtEl>
                                          </p:cBhvr>
                                          <p:to x="80000" y="100000"/>
                                        </p:animScale>
                                        <p:anim by="(#ppt_w*0.10)" calcmode="lin" valueType="num">
                                          <p:cBhvr>
                                            <p:cTn id="77" dur="50" autoRev="1" fill="hold">
                                              <p:stCondLst>
                                                <p:cond delay="0"/>
                                              </p:stCondLst>
                                            </p:cTn>
                                            <p:tgtEl>
                                              <p:spTgt spid="16"/>
                                            </p:tgtEl>
                                            <p:attrNameLst>
                                              <p:attrName>ppt_x</p:attrName>
                                            </p:attrNameLst>
                                          </p:cBhvr>
                                        </p:anim>
                                        <p:anim by="(-#ppt_w*0.10)" calcmode="lin" valueType="num">
                                          <p:cBhvr>
                                            <p:cTn id="78" dur="50" autoRev="1" fill="hold">
                                              <p:stCondLst>
                                                <p:cond delay="0"/>
                                              </p:stCondLst>
                                            </p:cTn>
                                            <p:tgtEl>
                                              <p:spTgt spid="16"/>
                                            </p:tgtEl>
                                            <p:attrNameLst>
                                              <p:attrName>ppt_y</p:attrName>
                                            </p:attrNameLst>
                                          </p:cBhvr>
                                        </p:anim>
                                        <p:animRot by="-480000">
                                          <p:cBhvr>
                                            <p:cTn id="79"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7"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9" name="组合 118"/>
          <p:cNvGrpSpPr/>
          <p:nvPr/>
        </p:nvGrpSpPr>
        <p:grpSpPr>
          <a:xfrm>
            <a:off x="534438" y="3790084"/>
            <a:ext cx="10944224" cy="438144"/>
            <a:chOff x="534438" y="3368953"/>
            <a:chExt cx="10944224" cy="438144"/>
          </a:xfrm>
          <a:solidFill>
            <a:schemeClr val="bg1">
              <a:lumMod val="65000"/>
            </a:schemeClr>
          </a:solidFill>
        </p:grpSpPr>
        <p:sp>
          <p:nvSpPr>
            <p:cNvPr id="120" name="矩形 119"/>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121" name="组合 120"/>
            <p:cNvGrpSpPr/>
            <p:nvPr/>
          </p:nvGrpSpPr>
          <p:grpSpPr>
            <a:xfrm>
              <a:off x="534438" y="3368953"/>
              <a:ext cx="10944224" cy="438144"/>
              <a:chOff x="623889" y="3209929"/>
              <a:chExt cx="10944224" cy="438144"/>
            </a:xfrm>
            <a:grpFill/>
          </p:grpSpPr>
          <p:sp>
            <p:nvSpPr>
              <p:cNvPr id="122" name="矩形 121"/>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3" name="矩形 122"/>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4" name="矩形 123"/>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5" name="矩形 124"/>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6" name="矩形 125"/>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7" name="矩形 126"/>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8" name="等腰三角形 127"/>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cxnSp>
        <p:nvCxnSpPr>
          <p:cNvPr id="129" name="肘形连接符 128"/>
          <p:cNvCxnSpPr>
            <a:stCxn id="131" idx="3"/>
            <a:endCxn id="134" idx="1"/>
          </p:cNvCxnSpPr>
          <p:nvPr/>
        </p:nvCxnSpPr>
        <p:spPr>
          <a:xfrm rot="5400000" flipH="1" flipV="1">
            <a:off x="1081169"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0" name="组合 129"/>
          <p:cNvGrpSpPr/>
          <p:nvPr/>
        </p:nvGrpSpPr>
        <p:grpSpPr>
          <a:xfrm>
            <a:off x="1020305" y="3673113"/>
            <a:ext cx="583096" cy="676392"/>
            <a:chOff x="1109756" y="3090803"/>
            <a:chExt cx="583096" cy="676392"/>
          </a:xfrm>
          <a:solidFill>
            <a:srgbClr val="005DA2"/>
          </a:solidFill>
        </p:grpSpPr>
        <p:sp>
          <p:nvSpPr>
            <p:cNvPr id="131" name="六边形 130"/>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32" name="文本框 64"/>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itchFamily="34" charset="-122"/>
                  <a:ea typeface="微软雅黑" pitchFamily="34" charset="-122"/>
                </a:rPr>
                <a:t>4</a:t>
              </a:r>
              <a:r>
                <a:rPr lang="zh-CN" altLang="en-US" sz="1100" dirty="0" smtClean="0">
                  <a:solidFill>
                    <a:schemeClr val="bg1"/>
                  </a:solidFill>
                  <a:latin typeface="微软雅黑" pitchFamily="34" charset="-122"/>
                  <a:ea typeface="微软雅黑" pitchFamily="34" charset="-122"/>
                </a:rPr>
                <a:t>月份</a:t>
              </a:r>
              <a:endParaRPr lang="zh-CN" altLang="en-US" sz="1100" dirty="0">
                <a:solidFill>
                  <a:schemeClr val="bg1"/>
                </a:solidFill>
                <a:latin typeface="微软雅黑" pitchFamily="34" charset="-122"/>
                <a:ea typeface="微软雅黑" pitchFamily="34" charset="-122"/>
              </a:endParaRPr>
            </a:p>
          </p:txBody>
        </p:sp>
      </p:grpSp>
      <p:grpSp>
        <p:nvGrpSpPr>
          <p:cNvPr id="133" name="组合 132"/>
          <p:cNvGrpSpPr/>
          <p:nvPr/>
        </p:nvGrpSpPr>
        <p:grpSpPr>
          <a:xfrm>
            <a:off x="1603401" y="2482065"/>
            <a:ext cx="1413335" cy="876262"/>
            <a:chOff x="1853741" y="1952625"/>
            <a:chExt cx="1413335" cy="876262"/>
          </a:xfrm>
          <a:solidFill>
            <a:schemeClr val="bg1">
              <a:lumMod val="75000"/>
            </a:schemeClr>
          </a:solidFill>
        </p:grpSpPr>
        <p:sp>
          <p:nvSpPr>
            <p:cNvPr id="134" name="矩形 133"/>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35" name="文本框 66"/>
            <p:cNvSpPr txBox="1"/>
            <p:nvPr/>
          </p:nvSpPr>
          <p:spPr>
            <a:xfrm>
              <a:off x="1853742" y="1997871"/>
              <a:ext cx="1413334" cy="646331"/>
            </a:xfrm>
            <a:prstGeom prst="rect">
              <a:avLst/>
            </a:prstGeom>
            <a:grpFill/>
          </p:spPr>
          <p:txBody>
            <a:bodyPr wrap="square" rtlCol="0">
              <a:spAutoFit/>
            </a:bodyPr>
            <a:lstStyle/>
            <a:p>
              <a:pPr algn="just"/>
              <a:r>
                <a:rPr lang="zh-CN" altLang="en-US" sz="1200" dirty="0" smtClean="0">
                  <a:solidFill>
                    <a:schemeClr val="tx1">
                      <a:lumMod val="85000"/>
                      <a:lumOff val="15000"/>
                    </a:schemeClr>
                  </a:solidFill>
                  <a:latin typeface="微软雅黑" pitchFamily="34" charset="-122"/>
                  <a:ea typeface="微软雅黑" pitchFamily="34" charset="-122"/>
                </a:rPr>
                <a:t>       在这里添加你的文字，图片也可以，记得加满哦。</a:t>
              </a:r>
              <a:endParaRPr lang="zh-CN" altLang="en-US" sz="1200" dirty="0">
                <a:solidFill>
                  <a:schemeClr val="tx1">
                    <a:lumMod val="85000"/>
                    <a:lumOff val="15000"/>
                  </a:schemeClr>
                </a:solidFill>
                <a:latin typeface="微软雅黑" pitchFamily="34" charset="-122"/>
                <a:ea typeface="微软雅黑" pitchFamily="34" charset="-122"/>
              </a:endParaRPr>
            </a:p>
          </p:txBody>
        </p:sp>
      </p:grpSp>
      <p:cxnSp>
        <p:nvCxnSpPr>
          <p:cNvPr id="136" name="肘形连接符 135"/>
          <p:cNvCxnSpPr>
            <a:stCxn id="138" idx="3"/>
            <a:endCxn id="141" idx="1"/>
          </p:cNvCxnSpPr>
          <p:nvPr/>
        </p:nvCxnSpPr>
        <p:spPr>
          <a:xfrm rot="5400000" flipH="1" flipV="1">
            <a:off x="3661561"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7" name="组合 136"/>
          <p:cNvGrpSpPr/>
          <p:nvPr/>
        </p:nvGrpSpPr>
        <p:grpSpPr>
          <a:xfrm>
            <a:off x="3600697" y="3673113"/>
            <a:ext cx="583096" cy="676392"/>
            <a:chOff x="1109756" y="3090803"/>
            <a:chExt cx="583096" cy="676392"/>
          </a:xfrm>
          <a:solidFill>
            <a:srgbClr val="005DA2"/>
          </a:solidFill>
        </p:grpSpPr>
        <p:sp>
          <p:nvSpPr>
            <p:cNvPr id="138" name="六边形 137"/>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39" name="文本框 72"/>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itchFamily="34" charset="-122"/>
                  <a:ea typeface="微软雅黑" pitchFamily="34" charset="-122"/>
                </a:rPr>
                <a:t>6</a:t>
              </a:r>
              <a:r>
                <a:rPr lang="zh-CN" altLang="en-US" sz="1100" dirty="0" smtClean="0">
                  <a:solidFill>
                    <a:schemeClr val="bg1"/>
                  </a:solidFill>
                  <a:latin typeface="微软雅黑" pitchFamily="34" charset="-122"/>
                  <a:ea typeface="微软雅黑" pitchFamily="34" charset="-122"/>
                </a:rPr>
                <a:t>月份</a:t>
              </a:r>
              <a:endParaRPr lang="zh-CN" altLang="en-US" sz="1100" dirty="0">
                <a:solidFill>
                  <a:schemeClr val="bg1"/>
                </a:solidFill>
                <a:latin typeface="微软雅黑" pitchFamily="34" charset="-122"/>
                <a:ea typeface="微软雅黑" pitchFamily="34" charset="-122"/>
              </a:endParaRPr>
            </a:p>
          </p:txBody>
        </p:sp>
      </p:grpSp>
      <p:grpSp>
        <p:nvGrpSpPr>
          <p:cNvPr id="140" name="组合 139"/>
          <p:cNvGrpSpPr/>
          <p:nvPr/>
        </p:nvGrpSpPr>
        <p:grpSpPr>
          <a:xfrm>
            <a:off x="4183793" y="2482065"/>
            <a:ext cx="1413335" cy="876262"/>
            <a:chOff x="1853741" y="1952625"/>
            <a:chExt cx="1413335" cy="876262"/>
          </a:xfrm>
          <a:solidFill>
            <a:schemeClr val="bg1">
              <a:lumMod val="75000"/>
            </a:schemeClr>
          </a:solidFill>
        </p:grpSpPr>
        <p:sp>
          <p:nvSpPr>
            <p:cNvPr id="141" name="矩形 140"/>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42" name="文本框 75"/>
            <p:cNvSpPr txBox="1"/>
            <p:nvPr/>
          </p:nvSpPr>
          <p:spPr>
            <a:xfrm>
              <a:off x="1853742" y="1997871"/>
              <a:ext cx="1413334" cy="646331"/>
            </a:xfrm>
            <a:prstGeom prst="rect">
              <a:avLst/>
            </a:prstGeom>
            <a:grpFill/>
          </p:spPr>
          <p:txBody>
            <a:bodyPr wrap="square" rtlCol="0">
              <a:spAutoFit/>
            </a:bodyPr>
            <a:lstStyle>
              <a:defPPr>
                <a:defRPr lang="zh-CN"/>
              </a:defPPr>
              <a:lvl1pPr algn="just">
                <a:defRPr sz="1200">
                  <a:solidFill>
                    <a:schemeClr val="bg1"/>
                  </a:solidFill>
                  <a:latin typeface="微软雅黑" pitchFamily="34" charset="-122"/>
                  <a:ea typeface="微软雅黑"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43" name="肘形连接符 142"/>
          <p:cNvCxnSpPr>
            <a:stCxn id="145" idx="3"/>
            <a:endCxn id="148" idx="1"/>
          </p:cNvCxnSpPr>
          <p:nvPr/>
        </p:nvCxnSpPr>
        <p:spPr>
          <a:xfrm rot="5400000" flipH="1" flipV="1">
            <a:off x="6241953"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44" name="组合 143"/>
          <p:cNvGrpSpPr/>
          <p:nvPr/>
        </p:nvGrpSpPr>
        <p:grpSpPr>
          <a:xfrm>
            <a:off x="6181089" y="3673113"/>
            <a:ext cx="583096" cy="676392"/>
            <a:chOff x="1109756" y="3090803"/>
            <a:chExt cx="583096" cy="676392"/>
          </a:xfrm>
          <a:solidFill>
            <a:srgbClr val="005DA2"/>
          </a:solidFill>
        </p:grpSpPr>
        <p:sp>
          <p:nvSpPr>
            <p:cNvPr id="145" name="六边形 144"/>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46" name="文本框 79"/>
            <p:cNvSpPr txBox="1"/>
            <p:nvPr/>
          </p:nvSpPr>
          <p:spPr>
            <a:xfrm>
              <a:off x="1115002" y="3298194"/>
              <a:ext cx="577850" cy="261610"/>
            </a:xfrm>
            <a:prstGeom prst="rect">
              <a:avLst/>
            </a:prstGeom>
            <a:grpFill/>
          </p:spPr>
          <p:txBody>
            <a:bodyPr wrap="square" rtlCol="0">
              <a:spAutoFit/>
            </a:bodyPr>
            <a:lstStyle/>
            <a:p>
              <a:pPr algn="ctr"/>
              <a:r>
                <a:rPr lang="en-US" altLang="zh-CN" sz="1100" dirty="0" smtClean="0">
                  <a:solidFill>
                    <a:schemeClr val="bg1"/>
                  </a:solidFill>
                  <a:latin typeface="微软雅黑" pitchFamily="34" charset="-122"/>
                  <a:ea typeface="微软雅黑" pitchFamily="34" charset="-122"/>
                </a:rPr>
                <a:t>8</a:t>
              </a:r>
              <a:r>
                <a:rPr lang="zh-CN" altLang="en-US" sz="1100" dirty="0" smtClean="0">
                  <a:solidFill>
                    <a:schemeClr val="bg1"/>
                  </a:solidFill>
                  <a:latin typeface="微软雅黑" pitchFamily="34" charset="-122"/>
                  <a:ea typeface="微软雅黑" pitchFamily="34" charset="-122"/>
                </a:rPr>
                <a:t>月份</a:t>
              </a:r>
              <a:endParaRPr lang="zh-CN" altLang="en-US" sz="1100" dirty="0">
                <a:solidFill>
                  <a:schemeClr val="bg1"/>
                </a:solidFill>
                <a:latin typeface="微软雅黑" pitchFamily="34" charset="-122"/>
                <a:ea typeface="微软雅黑" pitchFamily="34" charset="-122"/>
              </a:endParaRPr>
            </a:p>
          </p:txBody>
        </p:sp>
      </p:grpSp>
      <p:grpSp>
        <p:nvGrpSpPr>
          <p:cNvPr id="147" name="组合 146"/>
          <p:cNvGrpSpPr/>
          <p:nvPr/>
        </p:nvGrpSpPr>
        <p:grpSpPr>
          <a:xfrm>
            <a:off x="6764185" y="2482065"/>
            <a:ext cx="1413335" cy="876262"/>
            <a:chOff x="1853741" y="1952625"/>
            <a:chExt cx="1413335" cy="876262"/>
          </a:xfrm>
          <a:solidFill>
            <a:schemeClr val="bg1">
              <a:lumMod val="75000"/>
            </a:schemeClr>
          </a:solidFill>
        </p:grpSpPr>
        <p:sp>
          <p:nvSpPr>
            <p:cNvPr id="148" name="矩形 147"/>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49" name="文本框 82"/>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50" name="肘形连接符 149"/>
          <p:cNvCxnSpPr>
            <a:stCxn id="152" idx="3"/>
            <a:endCxn id="155" idx="1"/>
          </p:cNvCxnSpPr>
          <p:nvPr/>
        </p:nvCxnSpPr>
        <p:spPr>
          <a:xfrm rot="5400000" flipH="1" flipV="1">
            <a:off x="8822345"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1" name="组合 150"/>
          <p:cNvGrpSpPr/>
          <p:nvPr/>
        </p:nvGrpSpPr>
        <p:grpSpPr>
          <a:xfrm>
            <a:off x="8727781" y="3673113"/>
            <a:ext cx="650495" cy="676392"/>
            <a:chOff x="1076056" y="3090803"/>
            <a:chExt cx="650495" cy="676392"/>
          </a:xfrm>
          <a:solidFill>
            <a:srgbClr val="005DA2"/>
          </a:solidFill>
        </p:grpSpPr>
        <p:sp>
          <p:nvSpPr>
            <p:cNvPr id="152" name="六边形 151"/>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53" name="文本框 86"/>
            <p:cNvSpPr txBox="1"/>
            <p:nvPr/>
          </p:nvSpPr>
          <p:spPr>
            <a:xfrm>
              <a:off x="1076056" y="3298194"/>
              <a:ext cx="650495" cy="261610"/>
            </a:xfrm>
            <a:prstGeom prst="rect">
              <a:avLst/>
            </a:prstGeom>
            <a:grpFill/>
          </p:spPr>
          <p:txBody>
            <a:bodyPr wrap="square" rtlCol="0">
              <a:spAutoFit/>
            </a:bodyPr>
            <a:lstStyle/>
            <a:p>
              <a:pPr algn="ctr"/>
              <a:r>
                <a:rPr lang="en-US" altLang="zh-CN" sz="1100" dirty="0" smtClean="0">
                  <a:solidFill>
                    <a:schemeClr val="bg1"/>
                  </a:solidFill>
                  <a:latin typeface="微软雅黑" pitchFamily="34" charset="-122"/>
                  <a:ea typeface="微软雅黑" pitchFamily="34" charset="-122"/>
                </a:rPr>
                <a:t>10</a:t>
              </a:r>
              <a:r>
                <a:rPr lang="zh-CN" altLang="en-US" sz="1100" dirty="0" smtClean="0">
                  <a:solidFill>
                    <a:schemeClr val="bg1"/>
                  </a:solidFill>
                  <a:latin typeface="微软雅黑" pitchFamily="34" charset="-122"/>
                  <a:ea typeface="微软雅黑" pitchFamily="34" charset="-122"/>
                </a:rPr>
                <a:t>月份</a:t>
              </a:r>
              <a:endParaRPr lang="zh-CN" altLang="en-US" sz="1100" dirty="0">
                <a:solidFill>
                  <a:schemeClr val="bg1"/>
                </a:solidFill>
                <a:latin typeface="微软雅黑" pitchFamily="34" charset="-122"/>
                <a:ea typeface="微软雅黑" pitchFamily="34" charset="-122"/>
              </a:endParaRPr>
            </a:p>
          </p:txBody>
        </p:sp>
      </p:grpSp>
      <p:grpSp>
        <p:nvGrpSpPr>
          <p:cNvPr id="154" name="组合 153"/>
          <p:cNvGrpSpPr/>
          <p:nvPr/>
        </p:nvGrpSpPr>
        <p:grpSpPr>
          <a:xfrm>
            <a:off x="9344577" y="2482065"/>
            <a:ext cx="1413335" cy="876262"/>
            <a:chOff x="1853741" y="1952625"/>
            <a:chExt cx="1413335" cy="876262"/>
          </a:xfrm>
          <a:solidFill>
            <a:schemeClr val="bg1">
              <a:lumMod val="75000"/>
            </a:schemeClr>
          </a:solidFill>
        </p:grpSpPr>
        <p:sp>
          <p:nvSpPr>
            <p:cNvPr id="155" name="矩形 154"/>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56" name="文本框 89"/>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57" name="肘形连接符 156"/>
          <p:cNvCxnSpPr>
            <a:stCxn id="159" idx="0"/>
            <a:endCxn id="162" idx="1"/>
          </p:cNvCxnSpPr>
          <p:nvPr/>
        </p:nvCxnSpPr>
        <p:spPr>
          <a:xfrm rot="16200000" flipH="1">
            <a:off x="2346624"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8" name="组合 157"/>
          <p:cNvGrpSpPr/>
          <p:nvPr/>
        </p:nvGrpSpPr>
        <p:grpSpPr>
          <a:xfrm>
            <a:off x="2310501" y="3673113"/>
            <a:ext cx="583096" cy="676392"/>
            <a:chOff x="1109756" y="3090803"/>
            <a:chExt cx="583096" cy="676392"/>
          </a:xfrm>
          <a:solidFill>
            <a:srgbClr val="005DA2"/>
          </a:solidFill>
        </p:grpSpPr>
        <p:sp>
          <p:nvSpPr>
            <p:cNvPr id="159" name="六边形 158"/>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60" name="文本框 93"/>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itchFamily="34" charset="-122"/>
                  <a:ea typeface="微软雅黑" pitchFamily="34" charset="-122"/>
                </a:rPr>
                <a:t>5</a:t>
              </a:r>
              <a:r>
                <a:rPr lang="zh-CN" altLang="en-US" sz="1100" dirty="0" smtClean="0">
                  <a:solidFill>
                    <a:schemeClr val="bg1"/>
                  </a:solidFill>
                  <a:latin typeface="微软雅黑" pitchFamily="34" charset="-122"/>
                  <a:ea typeface="微软雅黑" pitchFamily="34" charset="-122"/>
                </a:rPr>
                <a:t>月份</a:t>
              </a:r>
              <a:endParaRPr lang="zh-CN" altLang="en-US" sz="1100" dirty="0">
                <a:solidFill>
                  <a:schemeClr val="bg1"/>
                </a:solidFill>
                <a:latin typeface="微软雅黑" pitchFamily="34" charset="-122"/>
                <a:ea typeface="微软雅黑" pitchFamily="34" charset="-122"/>
              </a:endParaRPr>
            </a:p>
          </p:txBody>
        </p:sp>
      </p:grpSp>
      <p:grpSp>
        <p:nvGrpSpPr>
          <p:cNvPr id="161" name="组合 160"/>
          <p:cNvGrpSpPr/>
          <p:nvPr/>
        </p:nvGrpSpPr>
        <p:grpSpPr>
          <a:xfrm>
            <a:off x="2893597" y="4713772"/>
            <a:ext cx="1413335" cy="876262"/>
            <a:chOff x="1853741" y="1952625"/>
            <a:chExt cx="1413335" cy="876262"/>
          </a:xfrm>
          <a:solidFill>
            <a:schemeClr val="bg1">
              <a:lumMod val="75000"/>
            </a:schemeClr>
          </a:solidFill>
        </p:grpSpPr>
        <p:sp>
          <p:nvSpPr>
            <p:cNvPr id="162" name="矩形 161"/>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63" name="文本框 96"/>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64" name="肘形连接符 163"/>
          <p:cNvCxnSpPr>
            <a:stCxn id="166" idx="0"/>
            <a:endCxn id="169" idx="1"/>
          </p:cNvCxnSpPr>
          <p:nvPr/>
        </p:nvCxnSpPr>
        <p:spPr>
          <a:xfrm rot="16200000" flipH="1">
            <a:off x="4927016"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65" name="组合 164"/>
          <p:cNvGrpSpPr/>
          <p:nvPr/>
        </p:nvGrpSpPr>
        <p:grpSpPr>
          <a:xfrm>
            <a:off x="4890893" y="3673113"/>
            <a:ext cx="583096" cy="676392"/>
            <a:chOff x="1109756" y="3090803"/>
            <a:chExt cx="583096" cy="676392"/>
          </a:xfrm>
          <a:solidFill>
            <a:srgbClr val="005DA2"/>
          </a:solidFill>
        </p:grpSpPr>
        <p:sp>
          <p:nvSpPr>
            <p:cNvPr id="166" name="六边形 165"/>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67" name="文本框 101"/>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itchFamily="34" charset="-122"/>
                  <a:ea typeface="微软雅黑" pitchFamily="34" charset="-122"/>
                </a:rPr>
                <a:t>7</a:t>
              </a:r>
              <a:r>
                <a:rPr lang="zh-CN" altLang="en-US" sz="1100" dirty="0" smtClean="0">
                  <a:solidFill>
                    <a:schemeClr val="bg1"/>
                  </a:solidFill>
                  <a:latin typeface="微软雅黑" pitchFamily="34" charset="-122"/>
                  <a:ea typeface="微软雅黑" pitchFamily="34" charset="-122"/>
                </a:rPr>
                <a:t>月份</a:t>
              </a:r>
              <a:endParaRPr lang="zh-CN" altLang="en-US" sz="1100" dirty="0">
                <a:solidFill>
                  <a:schemeClr val="bg1"/>
                </a:solidFill>
                <a:latin typeface="微软雅黑" pitchFamily="34" charset="-122"/>
                <a:ea typeface="微软雅黑" pitchFamily="34" charset="-122"/>
              </a:endParaRPr>
            </a:p>
          </p:txBody>
        </p:sp>
      </p:grpSp>
      <p:grpSp>
        <p:nvGrpSpPr>
          <p:cNvPr id="168" name="组合 167"/>
          <p:cNvGrpSpPr/>
          <p:nvPr/>
        </p:nvGrpSpPr>
        <p:grpSpPr>
          <a:xfrm>
            <a:off x="5473989" y="4713772"/>
            <a:ext cx="1413335" cy="876262"/>
            <a:chOff x="1853741" y="1952625"/>
            <a:chExt cx="1413335" cy="876262"/>
          </a:xfrm>
          <a:solidFill>
            <a:schemeClr val="bg1">
              <a:lumMod val="75000"/>
            </a:schemeClr>
          </a:solidFill>
        </p:grpSpPr>
        <p:sp>
          <p:nvSpPr>
            <p:cNvPr id="169" name="矩形 168"/>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70" name="文本框 104"/>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71" name="肘形连接符 170"/>
          <p:cNvCxnSpPr>
            <a:stCxn id="173" idx="0"/>
            <a:endCxn id="176" idx="1"/>
          </p:cNvCxnSpPr>
          <p:nvPr/>
        </p:nvCxnSpPr>
        <p:spPr>
          <a:xfrm rot="16200000" flipH="1">
            <a:off x="7507408"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72" name="组合 171"/>
          <p:cNvGrpSpPr/>
          <p:nvPr/>
        </p:nvGrpSpPr>
        <p:grpSpPr>
          <a:xfrm>
            <a:off x="7471285" y="3673113"/>
            <a:ext cx="583096" cy="676392"/>
            <a:chOff x="1109756" y="3090803"/>
            <a:chExt cx="583096" cy="676392"/>
          </a:xfrm>
          <a:solidFill>
            <a:srgbClr val="005DA2"/>
          </a:solidFill>
        </p:grpSpPr>
        <p:sp>
          <p:nvSpPr>
            <p:cNvPr id="173" name="六边形 172"/>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74" name="文本框 108"/>
            <p:cNvSpPr txBox="1"/>
            <p:nvPr/>
          </p:nvSpPr>
          <p:spPr>
            <a:xfrm>
              <a:off x="1115002" y="3298194"/>
              <a:ext cx="577850" cy="261610"/>
            </a:xfrm>
            <a:prstGeom prst="rect">
              <a:avLst/>
            </a:prstGeom>
            <a:grpFill/>
          </p:spPr>
          <p:txBody>
            <a:bodyPr wrap="square" rtlCol="0">
              <a:spAutoFit/>
            </a:bodyPr>
            <a:lstStyle/>
            <a:p>
              <a:pPr algn="ctr"/>
              <a:r>
                <a:rPr lang="en-US" altLang="zh-CN" sz="1100" dirty="0" smtClean="0">
                  <a:solidFill>
                    <a:schemeClr val="bg1"/>
                  </a:solidFill>
                  <a:latin typeface="微软雅黑" pitchFamily="34" charset="-122"/>
                  <a:ea typeface="微软雅黑" pitchFamily="34" charset="-122"/>
                </a:rPr>
                <a:t>9</a:t>
              </a:r>
              <a:r>
                <a:rPr lang="zh-CN" altLang="en-US" sz="1100" dirty="0" smtClean="0">
                  <a:solidFill>
                    <a:schemeClr val="bg1"/>
                  </a:solidFill>
                  <a:latin typeface="微软雅黑" pitchFamily="34" charset="-122"/>
                  <a:ea typeface="微软雅黑" pitchFamily="34" charset="-122"/>
                </a:rPr>
                <a:t>月份</a:t>
              </a:r>
              <a:endParaRPr lang="zh-CN" altLang="en-US" sz="1100" dirty="0">
                <a:solidFill>
                  <a:schemeClr val="bg1"/>
                </a:solidFill>
                <a:latin typeface="微软雅黑" pitchFamily="34" charset="-122"/>
                <a:ea typeface="微软雅黑" pitchFamily="34" charset="-122"/>
              </a:endParaRPr>
            </a:p>
          </p:txBody>
        </p:sp>
      </p:grpSp>
      <p:grpSp>
        <p:nvGrpSpPr>
          <p:cNvPr id="175" name="组合 174"/>
          <p:cNvGrpSpPr/>
          <p:nvPr/>
        </p:nvGrpSpPr>
        <p:grpSpPr>
          <a:xfrm>
            <a:off x="8054381" y="4713772"/>
            <a:ext cx="1413335" cy="876262"/>
            <a:chOff x="1853741" y="1952625"/>
            <a:chExt cx="1413335" cy="876262"/>
          </a:xfrm>
          <a:solidFill>
            <a:schemeClr val="bg1">
              <a:lumMod val="75000"/>
            </a:schemeClr>
          </a:solidFill>
        </p:grpSpPr>
        <p:sp>
          <p:nvSpPr>
            <p:cNvPr id="176" name="矩形 175"/>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77" name="文本框 111"/>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       在这里添加你的文字，图片也可以，记得加满哦。</a:t>
              </a:r>
            </a:p>
          </p:txBody>
        </p:sp>
      </p:grpSp>
      <p:grpSp>
        <p:nvGrpSpPr>
          <p:cNvPr id="178" name="组合 177"/>
          <p:cNvGrpSpPr/>
          <p:nvPr/>
        </p:nvGrpSpPr>
        <p:grpSpPr>
          <a:xfrm>
            <a:off x="9987607" y="3673113"/>
            <a:ext cx="682162" cy="676392"/>
            <a:chOff x="1045689" y="3090803"/>
            <a:chExt cx="682162" cy="676392"/>
          </a:xfrm>
          <a:solidFill>
            <a:srgbClr val="005DA2"/>
          </a:solidFill>
        </p:grpSpPr>
        <p:sp>
          <p:nvSpPr>
            <p:cNvPr id="179" name="六边形 178"/>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80" name="文本框 114"/>
            <p:cNvSpPr txBox="1"/>
            <p:nvPr/>
          </p:nvSpPr>
          <p:spPr>
            <a:xfrm>
              <a:off x="1045689" y="3298194"/>
              <a:ext cx="682162" cy="261610"/>
            </a:xfrm>
            <a:prstGeom prst="rect">
              <a:avLst/>
            </a:prstGeom>
            <a:noFill/>
          </p:spPr>
          <p:txBody>
            <a:bodyPr wrap="square" rtlCol="0">
              <a:spAutoFit/>
            </a:bodyPr>
            <a:lstStyle/>
            <a:p>
              <a:pPr algn="ctr"/>
              <a:r>
                <a:rPr lang="en-US" altLang="zh-CN" sz="1100" dirty="0" smtClean="0">
                  <a:solidFill>
                    <a:schemeClr val="bg1"/>
                  </a:solidFill>
                  <a:latin typeface="微软雅黑" pitchFamily="34" charset="-122"/>
                  <a:ea typeface="微软雅黑" pitchFamily="34" charset="-122"/>
                </a:rPr>
                <a:t>11</a:t>
              </a:r>
              <a:r>
                <a:rPr lang="zh-CN" altLang="en-US" sz="1100" dirty="0" smtClean="0">
                  <a:solidFill>
                    <a:schemeClr val="bg1"/>
                  </a:solidFill>
                  <a:latin typeface="微软雅黑" pitchFamily="34" charset="-122"/>
                  <a:ea typeface="微软雅黑" pitchFamily="34" charset="-122"/>
                </a:rPr>
                <a:t>月份</a:t>
              </a:r>
              <a:endParaRPr lang="zh-CN" altLang="en-US" sz="1100" dirty="0">
                <a:solidFill>
                  <a:schemeClr val="bg1"/>
                </a:solidFill>
                <a:latin typeface="微软雅黑" pitchFamily="34" charset="-122"/>
                <a:ea typeface="微软雅黑" pitchFamily="34" charset="-122"/>
              </a:endParaRPr>
            </a:p>
          </p:txBody>
        </p:sp>
      </p:grpSp>
      <p:sp>
        <p:nvSpPr>
          <p:cNvPr id="65" name="矩形 64"/>
          <p:cNvSpPr/>
          <p:nvPr/>
        </p:nvSpPr>
        <p:spPr>
          <a:xfrm>
            <a:off x="4154959" y="1269554"/>
            <a:ext cx="3842401"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
        <p:nvSpPr>
          <p:cNvPr id="66" name="文本框 2"/>
          <p:cNvSpPr txBox="1"/>
          <p:nvPr/>
        </p:nvSpPr>
        <p:spPr>
          <a:xfrm>
            <a:off x="62211" y="45418"/>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6"/>
                                        </p:tgtEl>
                                        <p:attrNameLst>
                                          <p:attrName>style.visibility</p:attrName>
                                        </p:attrNameLst>
                                      </p:cBhvr>
                                      <p:to>
                                        <p:strVal val="visible"/>
                                      </p:to>
                                    </p:set>
                                    <p:anim calcmode="lin" valueType="num">
                                      <p:cBhvr>
                                        <p:cTn id="7"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6"/>
                                        </p:tgtEl>
                                        <p:attrNameLst>
                                          <p:attrName>ppt_y</p:attrName>
                                        </p:attrNameLst>
                                      </p:cBhvr>
                                      <p:tavLst>
                                        <p:tav tm="0">
                                          <p:val>
                                            <p:strVal val="#ppt_y"/>
                                          </p:val>
                                        </p:tav>
                                        <p:tav tm="100000">
                                          <p:val>
                                            <p:strVal val="#ppt_y"/>
                                          </p:val>
                                        </p:tav>
                                      </p:tavLst>
                                    </p:anim>
                                    <p:anim calcmode="lin" valueType="num">
                                      <p:cBhvr>
                                        <p:cTn id="9"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6"/>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65"/>
                                        </p:tgtEl>
                                        <p:attrNameLst>
                                          <p:attrName>style.visibility</p:attrName>
                                        </p:attrNameLst>
                                      </p:cBhvr>
                                      <p:to>
                                        <p:strVal val="visible"/>
                                      </p:to>
                                    </p:set>
                                    <p:animEffect transition="in" filter="barn(outVertical)">
                                      <p:cBhvr>
                                        <p:cTn id="15" dur="500"/>
                                        <p:tgtEl>
                                          <p:spTgt spid="6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119"/>
                                        </p:tgtEl>
                                        <p:attrNameLst>
                                          <p:attrName>style.visibility</p:attrName>
                                        </p:attrNameLst>
                                      </p:cBhvr>
                                      <p:to>
                                        <p:strVal val="visible"/>
                                      </p:to>
                                    </p:set>
                                    <p:animEffect transition="in" filter="wipe(left)">
                                      <p:cBhvr>
                                        <p:cTn id="19" dur="500"/>
                                        <p:tgtEl>
                                          <p:spTgt spid="119"/>
                                        </p:tgtEl>
                                      </p:cBhvr>
                                    </p:animEffect>
                                  </p:childTnLst>
                                </p:cTn>
                              </p:par>
                            </p:childTnLst>
                          </p:cTn>
                        </p:par>
                        <p:par>
                          <p:cTn id="20" fill="hold">
                            <p:stCondLst>
                              <p:cond delay="1850"/>
                            </p:stCondLst>
                            <p:childTnLst>
                              <p:par>
                                <p:cTn id="21" presetID="10" presetClass="entr" presetSubtype="0" fill="hold" nodeType="afterEffect">
                                  <p:stCondLst>
                                    <p:cond delay="0"/>
                                  </p:stCondLst>
                                  <p:childTnLst>
                                    <p:set>
                                      <p:cBhvr>
                                        <p:cTn id="22" dur="1" fill="hold">
                                          <p:stCondLst>
                                            <p:cond delay="0"/>
                                          </p:stCondLst>
                                        </p:cTn>
                                        <p:tgtEl>
                                          <p:spTgt spid="130"/>
                                        </p:tgtEl>
                                        <p:attrNameLst>
                                          <p:attrName>style.visibility</p:attrName>
                                        </p:attrNameLst>
                                      </p:cBhvr>
                                      <p:to>
                                        <p:strVal val="visible"/>
                                      </p:to>
                                    </p:set>
                                    <p:animEffect transition="in" filter="fade">
                                      <p:cBhvr>
                                        <p:cTn id="23" dur="500"/>
                                        <p:tgtEl>
                                          <p:spTgt spid="130"/>
                                        </p:tgtEl>
                                      </p:cBhvr>
                                    </p:animEffect>
                                  </p:childTnLst>
                                </p:cTn>
                              </p:par>
                            </p:childTnLst>
                          </p:cTn>
                        </p:par>
                        <p:par>
                          <p:cTn id="24" fill="hold">
                            <p:stCondLst>
                              <p:cond delay="2350"/>
                            </p:stCondLst>
                            <p:childTnLst>
                              <p:par>
                                <p:cTn id="25" presetID="22" presetClass="entr" presetSubtype="4" fill="hold" nodeType="afterEffect">
                                  <p:stCondLst>
                                    <p:cond delay="0"/>
                                  </p:stCondLst>
                                  <p:childTnLst>
                                    <p:set>
                                      <p:cBhvr>
                                        <p:cTn id="26" dur="1" fill="hold">
                                          <p:stCondLst>
                                            <p:cond delay="0"/>
                                          </p:stCondLst>
                                        </p:cTn>
                                        <p:tgtEl>
                                          <p:spTgt spid="129"/>
                                        </p:tgtEl>
                                        <p:attrNameLst>
                                          <p:attrName>style.visibility</p:attrName>
                                        </p:attrNameLst>
                                      </p:cBhvr>
                                      <p:to>
                                        <p:strVal val="visible"/>
                                      </p:to>
                                    </p:set>
                                    <p:animEffect transition="in" filter="wipe(down)">
                                      <p:cBhvr>
                                        <p:cTn id="27" dur="500"/>
                                        <p:tgtEl>
                                          <p:spTgt spid="129"/>
                                        </p:tgtEl>
                                      </p:cBhvr>
                                    </p:animEffect>
                                  </p:childTnLst>
                                </p:cTn>
                              </p:par>
                            </p:childTnLst>
                          </p:cTn>
                        </p:par>
                        <p:par>
                          <p:cTn id="28" fill="hold">
                            <p:stCondLst>
                              <p:cond delay="2850"/>
                            </p:stCondLst>
                            <p:childTnLst>
                              <p:par>
                                <p:cTn id="29" presetID="22" presetClass="entr" presetSubtype="8" fill="hold" nodeType="afterEffect">
                                  <p:stCondLst>
                                    <p:cond delay="0"/>
                                  </p:stCondLst>
                                  <p:childTnLst>
                                    <p:set>
                                      <p:cBhvr>
                                        <p:cTn id="30" dur="1" fill="hold">
                                          <p:stCondLst>
                                            <p:cond delay="0"/>
                                          </p:stCondLst>
                                        </p:cTn>
                                        <p:tgtEl>
                                          <p:spTgt spid="133"/>
                                        </p:tgtEl>
                                        <p:attrNameLst>
                                          <p:attrName>style.visibility</p:attrName>
                                        </p:attrNameLst>
                                      </p:cBhvr>
                                      <p:to>
                                        <p:strVal val="visible"/>
                                      </p:to>
                                    </p:set>
                                    <p:animEffect transition="in" filter="wipe(left)">
                                      <p:cBhvr>
                                        <p:cTn id="31" dur="500"/>
                                        <p:tgtEl>
                                          <p:spTgt spid="133"/>
                                        </p:tgtEl>
                                      </p:cBhvr>
                                    </p:animEffect>
                                  </p:childTnLst>
                                </p:cTn>
                              </p:par>
                            </p:childTnLst>
                          </p:cTn>
                        </p:par>
                        <p:par>
                          <p:cTn id="32" fill="hold">
                            <p:stCondLst>
                              <p:cond delay="3350"/>
                            </p:stCondLst>
                            <p:childTnLst>
                              <p:par>
                                <p:cTn id="33" presetID="10" presetClass="entr" presetSubtype="0" fill="hold" nodeType="afterEffect">
                                  <p:stCondLst>
                                    <p:cond delay="0"/>
                                  </p:stCondLst>
                                  <p:childTnLst>
                                    <p:set>
                                      <p:cBhvr>
                                        <p:cTn id="34" dur="1" fill="hold">
                                          <p:stCondLst>
                                            <p:cond delay="0"/>
                                          </p:stCondLst>
                                        </p:cTn>
                                        <p:tgtEl>
                                          <p:spTgt spid="158"/>
                                        </p:tgtEl>
                                        <p:attrNameLst>
                                          <p:attrName>style.visibility</p:attrName>
                                        </p:attrNameLst>
                                      </p:cBhvr>
                                      <p:to>
                                        <p:strVal val="visible"/>
                                      </p:to>
                                    </p:set>
                                    <p:animEffect transition="in" filter="fade">
                                      <p:cBhvr>
                                        <p:cTn id="35" dur="500"/>
                                        <p:tgtEl>
                                          <p:spTgt spid="158"/>
                                        </p:tgtEl>
                                      </p:cBhvr>
                                    </p:animEffect>
                                  </p:childTnLst>
                                </p:cTn>
                              </p:par>
                            </p:childTnLst>
                          </p:cTn>
                        </p:par>
                        <p:par>
                          <p:cTn id="36" fill="hold">
                            <p:stCondLst>
                              <p:cond delay="3850"/>
                            </p:stCondLst>
                            <p:childTnLst>
                              <p:par>
                                <p:cTn id="37" presetID="22" presetClass="entr" presetSubtype="1" fill="hold" nodeType="afterEffect">
                                  <p:stCondLst>
                                    <p:cond delay="0"/>
                                  </p:stCondLst>
                                  <p:childTnLst>
                                    <p:set>
                                      <p:cBhvr>
                                        <p:cTn id="38" dur="1" fill="hold">
                                          <p:stCondLst>
                                            <p:cond delay="0"/>
                                          </p:stCondLst>
                                        </p:cTn>
                                        <p:tgtEl>
                                          <p:spTgt spid="157"/>
                                        </p:tgtEl>
                                        <p:attrNameLst>
                                          <p:attrName>style.visibility</p:attrName>
                                        </p:attrNameLst>
                                      </p:cBhvr>
                                      <p:to>
                                        <p:strVal val="visible"/>
                                      </p:to>
                                    </p:set>
                                    <p:animEffect transition="in" filter="wipe(up)">
                                      <p:cBhvr>
                                        <p:cTn id="39" dur="500"/>
                                        <p:tgtEl>
                                          <p:spTgt spid="157"/>
                                        </p:tgtEl>
                                      </p:cBhvr>
                                    </p:animEffect>
                                  </p:childTnLst>
                                </p:cTn>
                              </p:par>
                            </p:childTnLst>
                          </p:cTn>
                        </p:par>
                        <p:par>
                          <p:cTn id="40" fill="hold">
                            <p:stCondLst>
                              <p:cond delay="4350"/>
                            </p:stCondLst>
                            <p:childTnLst>
                              <p:par>
                                <p:cTn id="41" presetID="22" presetClass="entr" presetSubtype="8" fill="hold" nodeType="afterEffect">
                                  <p:stCondLst>
                                    <p:cond delay="0"/>
                                  </p:stCondLst>
                                  <p:childTnLst>
                                    <p:set>
                                      <p:cBhvr>
                                        <p:cTn id="42" dur="1" fill="hold">
                                          <p:stCondLst>
                                            <p:cond delay="0"/>
                                          </p:stCondLst>
                                        </p:cTn>
                                        <p:tgtEl>
                                          <p:spTgt spid="161"/>
                                        </p:tgtEl>
                                        <p:attrNameLst>
                                          <p:attrName>style.visibility</p:attrName>
                                        </p:attrNameLst>
                                      </p:cBhvr>
                                      <p:to>
                                        <p:strVal val="visible"/>
                                      </p:to>
                                    </p:set>
                                    <p:animEffect transition="in" filter="wipe(left)">
                                      <p:cBhvr>
                                        <p:cTn id="43" dur="500"/>
                                        <p:tgtEl>
                                          <p:spTgt spid="161"/>
                                        </p:tgtEl>
                                      </p:cBhvr>
                                    </p:animEffect>
                                  </p:childTnLst>
                                </p:cTn>
                              </p:par>
                            </p:childTnLst>
                          </p:cTn>
                        </p:par>
                        <p:par>
                          <p:cTn id="44" fill="hold">
                            <p:stCondLst>
                              <p:cond delay="4850"/>
                            </p:stCondLst>
                            <p:childTnLst>
                              <p:par>
                                <p:cTn id="45" presetID="10" presetClass="entr" presetSubtype="0" fill="hold" nodeType="afterEffect">
                                  <p:stCondLst>
                                    <p:cond delay="0"/>
                                  </p:stCondLst>
                                  <p:childTnLst>
                                    <p:set>
                                      <p:cBhvr>
                                        <p:cTn id="46" dur="1" fill="hold">
                                          <p:stCondLst>
                                            <p:cond delay="0"/>
                                          </p:stCondLst>
                                        </p:cTn>
                                        <p:tgtEl>
                                          <p:spTgt spid="137"/>
                                        </p:tgtEl>
                                        <p:attrNameLst>
                                          <p:attrName>style.visibility</p:attrName>
                                        </p:attrNameLst>
                                      </p:cBhvr>
                                      <p:to>
                                        <p:strVal val="visible"/>
                                      </p:to>
                                    </p:set>
                                    <p:animEffect transition="in" filter="fade">
                                      <p:cBhvr>
                                        <p:cTn id="47" dur="500"/>
                                        <p:tgtEl>
                                          <p:spTgt spid="137"/>
                                        </p:tgtEl>
                                      </p:cBhvr>
                                    </p:animEffect>
                                  </p:childTnLst>
                                </p:cTn>
                              </p:par>
                            </p:childTnLst>
                          </p:cTn>
                        </p:par>
                        <p:par>
                          <p:cTn id="48" fill="hold">
                            <p:stCondLst>
                              <p:cond delay="5350"/>
                            </p:stCondLst>
                            <p:childTnLst>
                              <p:par>
                                <p:cTn id="49" presetID="22" presetClass="entr" presetSubtype="4" fill="hold" nodeType="afterEffect">
                                  <p:stCondLst>
                                    <p:cond delay="0"/>
                                  </p:stCondLst>
                                  <p:childTnLst>
                                    <p:set>
                                      <p:cBhvr>
                                        <p:cTn id="50" dur="1" fill="hold">
                                          <p:stCondLst>
                                            <p:cond delay="0"/>
                                          </p:stCondLst>
                                        </p:cTn>
                                        <p:tgtEl>
                                          <p:spTgt spid="136"/>
                                        </p:tgtEl>
                                        <p:attrNameLst>
                                          <p:attrName>style.visibility</p:attrName>
                                        </p:attrNameLst>
                                      </p:cBhvr>
                                      <p:to>
                                        <p:strVal val="visible"/>
                                      </p:to>
                                    </p:set>
                                    <p:animEffect transition="in" filter="wipe(down)">
                                      <p:cBhvr>
                                        <p:cTn id="51" dur="500"/>
                                        <p:tgtEl>
                                          <p:spTgt spid="136"/>
                                        </p:tgtEl>
                                      </p:cBhvr>
                                    </p:animEffect>
                                  </p:childTnLst>
                                </p:cTn>
                              </p:par>
                            </p:childTnLst>
                          </p:cTn>
                        </p:par>
                        <p:par>
                          <p:cTn id="52" fill="hold">
                            <p:stCondLst>
                              <p:cond delay="5850"/>
                            </p:stCondLst>
                            <p:childTnLst>
                              <p:par>
                                <p:cTn id="53" presetID="22" presetClass="entr" presetSubtype="8" fill="hold" nodeType="afterEffect">
                                  <p:stCondLst>
                                    <p:cond delay="0"/>
                                  </p:stCondLst>
                                  <p:childTnLst>
                                    <p:set>
                                      <p:cBhvr>
                                        <p:cTn id="54" dur="1" fill="hold">
                                          <p:stCondLst>
                                            <p:cond delay="0"/>
                                          </p:stCondLst>
                                        </p:cTn>
                                        <p:tgtEl>
                                          <p:spTgt spid="140"/>
                                        </p:tgtEl>
                                        <p:attrNameLst>
                                          <p:attrName>style.visibility</p:attrName>
                                        </p:attrNameLst>
                                      </p:cBhvr>
                                      <p:to>
                                        <p:strVal val="visible"/>
                                      </p:to>
                                    </p:set>
                                    <p:animEffect transition="in" filter="wipe(left)">
                                      <p:cBhvr>
                                        <p:cTn id="55" dur="500"/>
                                        <p:tgtEl>
                                          <p:spTgt spid="140"/>
                                        </p:tgtEl>
                                      </p:cBhvr>
                                    </p:animEffect>
                                  </p:childTnLst>
                                </p:cTn>
                              </p:par>
                            </p:childTnLst>
                          </p:cTn>
                        </p:par>
                        <p:par>
                          <p:cTn id="56" fill="hold">
                            <p:stCondLst>
                              <p:cond delay="6350"/>
                            </p:stCondLst>
                            <p:childTnLst>
                              <p:par>
                                <p:cTn id="57" presetID="10" presetClass="entr" presetSubtype="0" fill="hold" nodeType="afterEffect">
                                  <p:stCondLst>
                                    <p:cond delay="0"/>
                                  </p:stCondLst>
                                  <p:childTnLst>
                                    <p:set>
                                      <p:cBhvr>
                                        <p:cTn id="58" dur="1" fill="hold">
                                          <p:stCondLst>
                                            <p:cond delay="0"/>
                                          </p:stCondLst>
                                        </p:cTn>
                                        <p:tgtEl>
                                          <p:spTgt spid="165"/>
                                        </p:tgtEl>
                                        <p:attrNameLst>
                                          <p:attrName>style.visibility</p:attrName>
                                        </p:attrNameLst>
                                      </p:cBhvr>
                                      <p:to>
                                        <p:strVal val="visible"/>
                                      </p:to>
                                    </p:set>
                                    <p:animEffect transition="in" filter="fade">
                                      <p:cBhvr>
                                        <p:cTn id="59" dur="500"/>
                                        <p:tgtEl>
                                          <p:spTgt spid="165"/>
                                        </p:tgtEl>
                                      </p:cBhvr>
                                    </p:animEffect>
                                  </p:childTnLst>
                                </p:cTn>
                              </p:par>
                            </p:childTnLst>
                          </p:cTn>
                        </p:par>
                        <p:par>
                          <p:cTn id="60" fill="hold">
                            <p:stCondLst>
                              <p:cond delay="6850"/>
                            </p:stCondLst>
                            <p:childTnLst>
                              <p:par>
                                <p:cTn id="61" presetID="22" presetClass="entr" presetSubtype="1" fill="hold" nodeType="afterEffect">
                                  <p:stCondLst>
                                    <p:cond delay="0"/>
                                  </p:stCondLst>
                                  <p:childTnLst>
                                    <p:set>
                                      <p:cBhvr>
                                        <p:cTn id="62" dur="1" fill="hold">
                                          <p:stCondLst>
                                            <p:cond delay="0"/>
                                          </p:stCondLst>
                                        </p:cTn>
                                        <p:tgtEl>
                                          <p:spTgt spid="164"/>
                                        </p:tgtEl>
                                        <p:attrNameLst>
                                          <p:attrName>style.visibility</p:attrName>
                                        </p:attrNameLst>
                                      </p:cBhvr>
                                      <p:to>
                                        <p:strVal val="visible"/>
                                      </p:to>
                                    </p:set>
                                    <p:animEffect transition="in" filter="wipe(up)">
                                      <p:cBhvr>
                                        <p:cTn id="63" dur="500"/>
                                        <p:tgtEl>
                                          <p:spTgt spid="164"/>
                                        </p:tgtEl>
                                      </p:cBhvr>
                                    </p:animEffect>
                                  </p:childTnLst>
                                </p:cTn>
                              </p:par>
                            </p:childTnLst>
                          </p:cTn>
                        </p:par>
                        <p:par>
                          <p:cTn id="64" fill="hold">
                            <p:stCondLst>
                              <p:cond delay="7350"/>
                            </p:stCondLst>
                            <p:childTnLst>
                              <p:par>
                                <p:cTn id="65" presetID="22" presetClass="entr" presetSubtype="8" fill="hold" nodeType="afterEffect">
                                  <p:stCondLst>
                                    <p:cond delay="0"/>
                                  </p:stCondLst>
                                  <p:childTnLst>
                                    <p:set>
                                      <p:cBhvr>
                                        <p:cTn id="66" dur="1" fill="hold">
                                          <p:stCondLst>
                                            <p:cond delay="0"/>
                                          </p:stCondLst>
                                        </p:cTn>
                                        <p:tgtEl>
                                          <p:spTgt spid="168"/>
                                        </p:tgtEl>
                                        <p:attrNameLst>
                                          <p:attrName>style.visibility</p:attrName>
                                        </p:attrNameLst>
                                      </p:cBhvr>
                                      <p:to>
                                        <p:strVal val="visible"/>
                                      </p:to>
                                    </p:set>
                                    <p:animEffect transition="in" filter="wipe(left)">
                                      <p:cBhvr>
                                        <p:cTn id="67" dur="500"/>
                                        <p:tgtEl>
                                          <p:spTgt spid="168"/>
                                        </p:tgtEl>
                                      </p:cBhvr>
                                    </p:animEffect>
                                  </p:childTnLst>
                                </p:cTn>
                              </p:par>
                            </p:childTnLst>
                          </p:cTn>
                        </p:par>
                        <p:par>
                          <p:cTn id="68" fill="hold">
                            <p:stCondLst>
                              <p:cond delay="7850"/>
                            </p:stCondLst>
                            <p:childTnLst>
                              <p:par>
                                <p:cTn id="69" presetID="10" presetClass="entr" presetSubtype="0" fill="hold" nodeType="afterEffect">
                                  <p:stCondLst>
                                    <p:cond delay="0"/>
                                  </p:stCondLst>
                                  <p:childTnLst>
                                    <p:set>
                                      <p:cBhvr>
                                        <p:cTn id="70" dur="1" fill="hold">
                                          <p:stCondLst>
                                            <p:cond delay="0"/>
                                          </p:stCondLst>
                                        </p:cTn>
                                        <p:tgtEl>
                                          <p:spTgt spid="144"/>
                                        </p:tgtEl>
                                        <p:attrNameLst>
                                          <p:attrName>style.visibility</p:attrName>
                                        </p:attrNameLst>
                                      </p:cBhvr>
                                      <p:to>
                                        <p:strVal val="visible"/>
                                      </p:to>
                                    </p:set>
                                    <p:animEffect transition="in" filter="fade">
                                      <p:cBhvr>
                                        <p:cTn id="71" dur="500"/>
                                        <p:tgtEl>
                                          <p:spTgt spid="144"/>
                                        </p:tgtEl>
                                      </p:cBhvr>
                                    </p:animEffect>
                                  </p:childTnLst>
                                </p:cTn>
                              </p:par>
                            </p:childTnLst>
                          </p:cTn>
                        </p:par>
                        <p:par>
                          <p:cTn id="72" fill="hold">
                            <p:stCondLst>
                              <p:cond delay="8350"/>
                            </p:stCondLst>
                            <p:childTnLst>
                              <p:par>
                                <p:cTn id="73" presetID="22" presetClass="entr" presetSubtype="4" fill="hold" nodeType="afterEffect">
                                  <p:stCondLst>
                                    <p:cond delay="0"/>
                                  </p:stCondLst>
                                  <p:childTnLst>
                                    <p:set>
                                      <p:cBhvr>
                                        <p:cTn id="74" dur="1" fill="hold">
                                          <p:stCondLst>
                                            <p:cond delay="0"/>
                                          </p:stCondLst>
                                        </p:cTn>
                                        <p:tgtEl>
                                          <p:spTgt spid="143"/>
                                        </p:tgtEl>
                                        <p:attrNameLst>
                                          <p:attrName>style.visibility</p:attrName>
                                        </p:attrNameLst>
                                      </p:cBhvr>
                                      <p:to>
                                        <p:strVal val="visible"/>
                                      </p:to>
                                    </p:set>
                                    <p:animEffect transition="in" filter="wipe(down)">
                                      <p:cBhvr>
                                        <p:cTn id="75" dur="500"/>
                                        <p:tgtEl>
                                          <p:spTgt spid="143"/>
                                        </p:tgtEl>
                                      </p:cBhvr>
                                    </p:animEffect>
                                  </p:childTnLst>
                                </p:cTn>
                              </p:par>
                            </p:childTnLst>
                          </p:cTn>
                        </p:par>
                        <p:par>
                          <p:cTn id="76" fill="hold">
                            <p:stCondLst>
                              <p:cond delay="8850"/>
                            </p:stCondLst>
                            <p:childTnLst>
                              <p:par>
                                <p:cTn id="77" presetID="22" presetClass="entr" presetSubtype="8" fill="hold" nodeType="afterEffect">
                                  <p:stCondLst>
                                    <p:cond delay="0"/>
                                  </p:stCondLst>
                                  <p:childTnLst>
                                    <p:set>
                                      <p:cBhvr>
                                        <p:cTn id="78" dur="1" fill="hold">
                                          <p:stCondLst>
                                            <p:cond delay="0"/>
                                          </p:stCondLst>
                                        </p:cTn>
                                        <p:tgtEl>
                                          <p:spTgt spid="147"/>
                                        </p:tgtEl>
                                        <p:attrNameLst>
                                          <p:attrName>style.visibility</p:attrName>
                                        </p:attrNameLst>
                                      </p:cBhvr>
                                      <p:to>
                                        <p:strVal val="visible"/>
                                      </p:to>
                                    </p:set>
                                    <p:animEffect transition="in" filter="wipe(left)">
                                      <p:cBhvr>
                                        <p:cTn id="79" dur="500"/>
                                        <p:tgtEl>
                                          <p:spTgt spid="147"/>
                                        </p:tgtEl>
                                      </p:cBhvr>
                                    </p:animEffect>
                                  </p:childTnLst>
                                </p:cTn>
                              </p:par>
                            </p:childTnLst>
                          </p:cTn>
                        </p:par>
                        <p:par>
                          <p:cTn id="80" fill="hold">
                            <p:stCondLst>
                              <p:cond delay="9350"/>
                            </p:stCondLst>
                            <p:childTnLst>
                              <p:par>
                                <p:cTn id="81" presetID="10" presetClass="entr" presetSubtype="0" fill="hold" nodeType="afterEffect">
                                  <p:stCondLst>
                                    <p:cond delay="0"/>
                                  </p:stCondLst>
                                  <p:childTnLst>
                                    <p:set>
                                      <p:cBhvr>
                                        <p:cTn id="82" dur="1" fill="hold">
                                          <p:stCondLst>
                                            <p:cond delay="0"/>
                                          </p:stCondLst>
                                        </p:cTn>
                                        <p:tgtEl>
                                          <p:spTgt spid="172"/>
                                        </p:tgtEl>
                                        <p:attrNameLst>
                                          <p:attrName>style.visibility</p:attrName>
                                        </p:attrNameLst>
                                      </p:cBhvr>
                                      <p:to>
                                        <p:strVal val="visible"/>
                                      </p:to>
                                    </p:set>
                                    <p:animEffect transition="in" filter="fade">
                                      <p:cBhvr>
                                        <p:cTn id="83" dur="500"/>
                                        <p:tgtEl>
                                          <p:spTgt spid="172"/>
                                        </p:tgtEl>
                                      </p:cBhvr>
                                    </p:animEffect>
                                  </p:childTnLst>
                                </p:cTn>
                              </p:par>
                            </p:childTnLst>
                          </p:cTn>
                        </p:par>
                        <p:par>
                          <p:cTn id="84" fill="hold">
                            <p:stCondLst>
                              <p:cond delay="9850"/>
                            </p:stCondLst>
                            <p:childTnLst>
                              <p:par>
                                <p:cTn id="85" presetID="22" presetClass="entr" presetSubtype="1" fill="hold" nodeType="afterEffect">
                                  <p:stCondLst>
                                    <p:cond delay="0"/>
                                  </p:stCondLst>
                                  <p:childTnLst>
                                    <p:set>
                                      <p:cBhvr>
                                        <p:cTn id="86" dur="1" fill="hold">
                                          <p:stCondLst>
                                            <p:cond delay="0"/>
                                          </p:stCondLst>
                                        </p:cTn>
                                        <p:tgtEl>
                                          <p:spTgt spid="171"/>
                                        </p:tgtEl>
                                        <p:attrNameLst>
                                          <p:attrName>style.visibility</p:attrName>
                                        </p:attrNameLst>
                                      </p:cBhvr>
                                      <p:to>
                                        <p:strVal val="visible"/>
                                      </p:to>
                                    </p:set>
                                    <p:animEffect transition="in" filter="wipe(up)">
                                      <p:cBhvr>
                                        <p:cTn id="87" dur="500"/>
                                        <p:tgtEl>
                                          <p:spTgt spid="171"/>
                                        </p:tgtEl>
                                      </p:cBhvr>
                                    </p:animEffect>
                                  </p:childTnLst>
                                </p:cTn>
                              </p:par>
                            </p:childTnLst>
                          </p:cTn>
                        </p:par>
                        <p:par>
                          <p:cTn id="88" fill="hold">
                            <p:stCondLst>
                              <p:cond delay="10350"/>
                            </p:stCondLst>
                            <p:childTnLst>
                              <p:par>
                                <p:cTn id="89" presetID="22" presetClass="entr" presetSubtype="8" fill="hold" nodeType="afterEffect">
                                  <p:stCondLst>
                                    <p:cond delay="0"/>
                                  </p:stCondLst>
                                  <p:childTnLst>
                                    <p:set>
                                      <p:cBhvr>
                                        <p:cTn id="90" dur="1" fill="hold">
                                          <p:stCondLst>
                                            <p:cond delay="0"/>
                                          </p:stCondLst>
                                        </p:cTn>
                                        <p:tgtEl>
                                          <p:spTgt spid="175"/>
                                        </p:tgtEl>
                                        <p:attrNameLst>
                                          <p:attrName>style.visibility</p:attrName>
                                        </p:attrNameLst>
                                      </p:cBhvr>
                                      <p:to>
                                        <p:strVal val="visible"/>
                                      </p:to>
                                    </p:set>
                                    <p:animEffect transition="in" filter="wipe(left)">
                                      <p:cBhvr>
                                        <p:cTn id="91" dur="500"/>
                                        <p:tgtEl>
                                          <p:spTgt spid="175"/>
                                        </p:tgtEl>
                                      </p:cBhvr>
                                    </p:animEffect>
                                  </p:childTnLst>
                                </p:cTn>
                              </p:par>
                            </p:childTnLst>
                          </p:cTn>
                        </p:par>
                        <p:par>
                          <p:cTn id="92" fill="hold">
                            <p:stCondLst>
                              <p:cond delay="10850"/>
                            </p:stCondLst>
                            <p:childTnLst>
                              <p:par>
                                <p:cTn id="93" presetID="10" presetClass="entr" presetSubtype="0" fill="hold" nodeType="afterEffect">
                                  <p:stCondLst>
                                    <p:cond delay="0"/>
                                  </p:stCondLst>
                                  <p:childTnLst>
                                    <p:set>
                                      <p:cBhvr>
                                        <p:cTn id="94" dur="1" fill="hold">
                                          <p:stCondLst>
                                            <p:cond delay="0"/>
                                          </p:stCondLst>
                                        </p:cTn>
                                        <p:tgtEl>
                                          <p:spTgt spid="151"/>
                                        </p:tgtEl>
                                        <p:attrNameLst>
                                          <p:attrName>style.visibility</p:attrName>
                                        </p:attrNameLst>
                                      </p:cBhvr>
                                      <p:to>
                                        <p:strVal val="visible"/>
                                      </p:to>
                                    </p:set>
                                    <p:animEffect transition="in" filter="fade">
                                      <p:cBhvr>
                                        <p:cTn id="95" dur="500"/>
                                        <p:tgtEl>
                                          <p:spTgt spid="151"/>
                                        </p:tgtEl>
                                      </p:cBhvr>
                                    </p:animEffect>
                                  </p:childTnLst>
                                </p:cTn>
                              </p:par>
                            </p:childTnLst>
                          </p:cTn>
                        </p:par>
                        <p:par>
                          <p:cTn id="96" fill="hold">
                            <p:stCondLst>
                              <p:cond delay="11350"/>
                            </p:stCondLst>
                            <p:childTnLst>
                              <p:par>
                                <p:cTn id="97" presetID="22" presetClass="entr" presetSubtype="4" fill="hold" nodeType="afterEffect">
                                  <p:stCondLst>
                                    <p:cond delay="0"/>
                                  </p:stCondLst>
                                  <p:childTnLst>
                                    <p:set>
                                      <p:cBhvr>
                                        <p:cTn id="98" dur="1" fill="hold">
                                          <p:stCondLst>
                                            <p:cond delay="0"/>
                                          </p:stCondLst>
                                        </p:cTn>
                                        <p:tgtEl>
                                          <p:spTgt spid="150"/>
                                        </p:tgtEl>
                                        <p:attrNameLst>
                                          <p:attrName>style.visibility</p:attrName>
                                        </p:attrNameLst>
                                      </p:cBhvr>
                                      <p:to>
                                        <p:strVal val="visible"/>
                                      </p:to>
                                    </p:set>
                                    <p:animEffect transition="in" filter="wipe(down)">
                                      <p:cBhvr>
                                        <p:cTn id="99" dur="500"/>
                                        <p:tgtEl>
                                          <p:spTgt spid="150"/>
                                        </p:tgtEl>
                                      </p:cBhvr>
                                    </p:animEffect>
                                  </p:childTnLst>
                                </p:cTn>
                              </p:par>
                            </p:childTnLst>
                          </p:cTn>
                        </p:par>
                        <p:par>
                          <p:cTn id="100" fill="hold">
                            <p:stCondLst>
                              <p:cond delay="11850"/>
                            </p:stCondLst>
                            <p:childTnLst>
                              <p:par>
                                <p:cTn id="101" presetID="22" presetClass="entr" presetSubtype="8" fill="hold" nodeType="afterEffect">
                                  <p:stCondLst>
                                    <p:cond delay="0"/>
                                  </p:stCondLst>
                                  <p:childTnLst>
                                    <p:set>
                                      <p:cBhvr>
                                        <p:cTn id="102" dur="1" fill="hold">
                                          <p:stCondLst>
                                            <p:cond delay="0"/>
                                          </p:stCondLst>
                                        </p:cTn>
                                        <p:tgtEl>
                                          <p:spTgt spid="154"/>
                                        </p:tgtEl>
                                        <p:attrNameLst>
                                          <p:attrName>style.visibility</p:attrName>
                                        </p:attrNameLst>
                                      </p:cBhvr>
                                      <p:to>
                                        <p:strVal val="visible"/>
                                      </p:to>
                                    </p:set>
                                    <p:animEffect transition="in" filter="wipe(left)">
                                      <p:cBhvr>
                                        <p:cTn id="103" dur="500"/>
                                        <p:tgtEl>
                                          <p:spTgt spid="154"/>
                                        </p:tgtEl>
                                      </p:cBhvr>
                                    </p:animEffect>
                                  </p:childTnLst>
                                </p:cTn>
                              </p:par>
                            </p:childTnLst>
                          </p:cTn>
                        </p:par>
                        <p:par>
                          <p:cTn id="104" fill="hold">
                            <p:stCondLst>
                              <p:cond delay="12350"/>
                            </p:stCondLst>
                            <p:childTnLst>
                              <p:par>
                                <p:cTn id="105" presetID="10" presetClass="entr" presetSubtype="0" fill="hold" nodeType="afterEffect">
                                  <p:stCondLst>
                                    <p:cond delay="0"/>
                                  </p:stCondLst>
                                  <p:childTnLst>
                                    <p:set>
                                      <p:cBhvr>
                                        <p:cTn id="106" dur="1" fill="hold">
                                          <p:stCondLst>
                                            <p:cond delay="0"/>
                                          </p:stCondLst>
                                        </p:cTn>
                                        <p:tgtEl>
                                          <p:spTgt spid="178"/>
                                        </p:tgtEl>
                                        <p:attrNameLst>
                                          <p:attrName>style.visibility</p:attrName>
                                        </p:attrNameLst>
                                      </p:cBhvr>
                                      <p:to>
                                        <p:strVal val="visible"/>
                                      </p:to>
                                    </p:set>
                                    <p:animEffect transition="in" filter="fade">
                                      <p:cBhvr>
                                        <p:cTn id="107" dur="500"/>
                                        <p:tgtEl>
                                          <p:spTgt spid="178"/>
                                        </p:tgtEl>
                                      </p:cBhvr>
                                    </p:animEffect>
                                  </p:childTnLst>
                                </p:cTn>
                              </p:par>
                            </p:childTnLst>
                          </p:cTn>
                        </p:par>
                        <p:par>
                          <p:cTn id="108" fill="hold">
                            <p:stCondLst>
                              <p:cond delay="12850"/>
                            </p:stCondLst>
                            <p:childTnLst>
                              <p:par>
                                <p:cTn id="109" presetID="26" presetClass="emph" presetSubtype="0" fill="hold" nodeType="afterEffect">
                                  <p:stCondLst>
                                    <p:cond delay="0"/>
                                  </p:stCondLst>
                                  <p:childTnLst>
                                    <p:animEffect transition="out" filter="fade">
                                      <p:cBhvr>
                                        <p:cTn id="110" dur="500" tmFilter="0, 0; .2, .5; .8, .5; 1, 0"/>
                                        <p:tgtEl>
                                          <p:spTgt spid="178"/>
                                        </p:tgtEl>
                                      </p:cBhvr>
                                    </p:animEffect>
                                    <p:animScale>
                                      <p:cBhvr>
                                        <p:cTn id="111" dur="250" autoRev="1" fill="hold"/>
                                        <p:tgtEl>
                                          <p:spTgt spid="17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5" name="Rectangle 5"/>
          <p:cNvSpPr>
            <a:spLocks noChangeArrowheads="1"/>
          </p:cNvSpPr>
          <p:nvPr/>
        </p:nvSpPr>
        <p:spPr bwMode="auto">
          <a:xfrm>
            <a:off x="1735837" y="3600103"/>
            <a:ext cx="1926285" cy="3286075"/>
          </a:xfrm>
          <a:prstGeom prst="rect">
            <a:avLst/>
          </a:prstGeom>
          <a:solidFill>
            <a:srgbClr val="005DA2"/>
          </a:solidFill>
          <a:ln>
            <a:noFill/>
          </a:ln>
        </p:spPr>
        <p:txBody>
          <a:bodyPr/>
          <a:lstStyle/>
          <a:p>
            <a:endParaRPr lang="zh-CN" altLang="en-US" sz="2800">
              <a:latin typeface="微软雅黑" pitchFamily="34" charset="-122"/>
              <a:ea typeface="微软雅黑" pitchFamily="34" charset="-122"/>
            </a:endParaRPr>
          </a:p>
        </p:txBody>
      </p:sp>
      <p:sp>
        <p:nvSpPr>
          <p:cNvPr id="66" name="Rectangle 6"/>
          <p:cNvSpPr>
            <a:spLocks noChangeArrowheads="1"/>
          </p:cNvSpPr>
          <p:nvPr/>
        </p:nvSpPr>
        <p:spPr bwMode="auto">
          <a:xfrm>
            <a:off x="3878125" y="4291168"/>
            <a:ext cx="1946997" cy="2595010"/>
          </a:xfrm>
          <a:prstGeom prst="rect">
            <a:avLst/>
          </a:prstGeom>
          <a:solidFill>
            <a:srgbClr val="005DA2"/>
          </a:solidFill>
          <a:ln>
            <a:noFill/>
          </a:ln>
        </p:spPr>
        <p:txBody>
          <a:bodyPr/>
          <a:lstStyle/>
          <a:p>
            <a:endParaRPr lang="zh-CN" altLang="en-US" sz="2800">
              <a:latin typeface="微软雅黑" pitchFamily="34" charset="-122"/>
              <a:ea typeface="微软雅黑" pitchFamily="34" charset="-122"/>
            </a:endParaRPr>
          </a:p>
        </p:txBody>
      </p:sp>
      <p:sp>
        <p:nvSpPr>
          <p:cNvPr id="67" name="Rectangle 7"/>
          <p:cNvSpPr>
            <a:spLocks noChangeArrowheads="1"/>
          </p:cNvSpPr>
          <p:nvPr/>
        </p:nvSpPr>
        <p:spPr bwMode="auto">
          <a:xfrm>
            <a:off x="6041127" y="4998361"/>
            <a:ext cx="1946997" cy="1887817"/>
          </a:xfrm>
          <a:prstGeom prst="rect">
            <a:avLst/>
          </a:prstGeom>
          <a:solidFill>
            <a:srgbClr val="FFC400"/>
          </a:solidFill>
          <a:ln>
            <a:noFill/>
          </a:ln>
        </p:spPr>
        <p:txBody>
          <a:bodyPr/>
          <a:lstStyle/>
          <a:p>
            <a:endParaRPr lang="zh-CN" altLang="en-US" sz="2800">
              <a:latin typeface="微软雅黑" pitchFamily="34" charset="-122"/>
              <a:ea typeface="微软雅黑" pitchFamily="34" charset="-122"/>
            </a:endParaRPr>
          </a:p>
        </p:txBody>
      </p:sp>
      <p:sp>
        <p:nvSpPr>
          <p:cNvPr id="68" name="Rectangle 8"/>
          <p:cNvSpPr>
            <a:spLocks noChangeArrowheads="1"/>
          </p:cNvSpPr>
          <p:nvPr/>
        </p:nvSpPr>
        <p:spPr bwMode="auto">
          <a:xfrm>
            <a:off x="8204126" y="2678535"/>
            <a:ext cx="1946997" cy="4207643"/>
          </a:xfrm>
          <a:prstGeom prst="rect">
            <a:avLst/>
          </a:prstGeom>
          <a:solidFill>
            <a:srgbClr val="005DA2"/>
          </a:solidFill>
          <a:ln>
            <a:noFill/>
          </a:ln>
        </p:spPr>
        <p:txBody>
          <a:bodyPr/>
          <a:lstStyle/>
          <a:p>
            <a:endParaRPr lang="zh-CN" altLang="en-US" sz="2800">
              <a:latin typeface="微软雅黑" pitchFamily="34" charset="-122"/>
              <a:ea typeface="微软雅黑" pitchFamily="34" charset="-122"/>
            </a:endParaRPr>
          </a:p>
        </p:txBody>
      </p:sp>
      <p:sp>
        <p:nvSpPr>
          <p:cNvPr id="69" name="TextBox 682"/>
          <p:cNvSpPr txBox="1"/>
          <p:nvPr/>
        </p:nvSpPr>
        <p:spPr>
          <a:xfrm>
            <a:off x="2130716" y="3792363"/>
            <a:ext cx="1244251" cy="707886"/>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4000" dirty="0" smtClean="0">
                <a:solidFill>
                  <a:schemeClr val="bg1"/>
                </a:solidFill>
                <a:latin typeface="微软雅黑" pitchFamily="34" charset="-122"/>
                <a:ea typeface="微软雅黑" pitchFamily="34" charset="-122"/>
                <a:cs typeface="Arial" pitchFamily="34" charset="0"/>
              </a:rPr>
              <a:t>52%</a:t>
            </a:r>
            <a:endParaRPr lang="zh-CN" altLang="en-US" sz="4000" dirty="0">
              <a:solidFill>
                <a:schemeClr val="bg1"/>
              </a:solidFill>
              <a:latin typeface="微软雅黑" pitchFamily="34" charset="-122"/>
              <a:ea typeface="微软雅黑" pitchFamily="34" charset="-122"/>
              <a:cs typeface="Arial" pitchFamily="34" charset="0"/>
            </a:endParaRPr>
          </a:p>
        </p:txBody>
      </p:sp>
      <p:sp>
        <p:nvSpPr>
          <p:cNvPr id="70" name="TextBox 682"/>
          <p:cNvSpPr txBox="1"/>
          <p:nvPr/>
        </p:nvSpPr>
        <p:spPr>
          <a:xfrm>
            <a:off x="4284145" y="4468835"/>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rPr>
              <a:t>45%</a:t>
            </a:r>
            <a:endParaRPr lang="zh-CN" altLang="en-US" dirty="0">
              <a:solidFill>
                <a:schemeClr val="bg1"/>
              </a:solidFill>
            </a:endParaRPr>
          </a:p>
        </p:txBody>
      </p:sp>
      <p:sp>
        <p:nvSpPr>
          <p:cNvPr id="71" name="TextBox 682"/>
          <p:cNvSpPr txBox="1"/>
          <p:nvPr/>
        </p:nvSpPr>
        <p:spPr>
          <a:xfrm>
            <a:off x="6423641" y="5050789"/>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rPr>
              <a:t>39%</a:t>
            </a:r>
            <a:endParaRPr lang="zh-CN" altLang="en-US" dirty="0">
              <a:solidFill>
                <a:schemeClr val="bg1"/>
              </a:solidFill>
            </a:endParaRPr>
          </a:p>
        </p:txBody>
      </p:sp>
      <p:sp>
        <p:nvSpPr>
          <p:cNvPr id="72" name="TextBox 682"/>
          <p:cNvSpPr txBox="1"/>
          <p:nvPr/>
        </p:nvSpPr>
        <p:spPr>
          <a:xfrm>
            <a:off x="8564365" y="2843248"/>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rPr>
              <a:t>70%</a:t>
            </a:r>
            <a:endParaRPr lang="zh-CN" altLang="en-US" dirty="0">
              <a:solidFill>
                <a:schemeClr val="bg1"/>
              </a:solidFill>
            </a:endParaRPr>
          </a:p>
        </p:txBody>
      </p:sp>
      <p:sp>
        <p:nvSpPr>
          <p:cNvPr id="74" name="Copyright Notice"/>
          <p:cNvSpPr/>
          <p:nvPr/>
        </p:nvSpPr>
        <p:spPr bwMode="auto">
          <a:xfrm>
            <a:off x="1997968" y="3047473"/>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smtClean="0">
                <a:solidFill>
                  <a:schemeClr val="tx1">
                    <a:lumMod val="85000"/>
                    <a:lumOff val="15000"/>
                  </a:schemeClr>
                </a:solidFill>
                <a:latin typeface="微软雅黑" pitchFamily="34" charset="-122"/>
                <a:ea typeface="微软雅黑" pitchFamily="34" charset="-122"/>
              </a:rPr>
              <a:t>第一季度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75" name="Copyright Notice"/>
          <p:cNvSpPr/>
          <p:nvPr/>
        </p:nvSpPr>
        <p:spPr bwMode="auto">
          <a:xfrm>
            <a:off x="4214572" y="3732038"/>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smtClean="0">
                <a:solidFill>
                  <a:schemeClr val="tx1">
                    <a:lumMod val="85000"/>
                    <a:lumOff val="15000"/>
                  </a:schemeClr>
                </a:solidFill>
                <a:latin typeface="微软雅黑" pitchFamily="34" charset="-122"/>
                <a:ea typeface="微软雅黑" pitchFamily="34" charset="-122"/>
              </a:rPr>
              <a:t>第二季度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76" name="Copyright Notice"/>
          <p:cNvSpPr/>
          <p:nvPr/>
        </p:nvSpPr>
        <p:spPr bwMode="auto">
          <a:xfrm>
            <a:off x="6354068" y="4468835"/>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cap="small" dirty="0" smtClean="0">
                <a:solidFill>
                  <a:schemeClr val="tx1">
                    <a:lumMod val="85000"/>
                    <a:lumOff val="15000"/>
                  </a:schemeClr>
                </a:solidFill>
                <a:latin typeface="微软雅黑" pitchFamily="34" charset="-122"/>
                <a:ea typeface="微软雅黑" pitchFamily="34" charset="-122"/>
              </a:rPr>
              <a:t>第三季度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77" name="Copyright Notice"/>
          <p:cNvSpPr/>
          <p:nvPr/>
        </p:nvSpPr>
        <p:spPr bwMode="auto">
          <a:xfrm>
            <a:off x="8505450" y="2127662"/>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smtClean="0">
                <a:solidFill>
                  <a:schemeClr val="tx1">
                    <a:lumMod val="85000"/>
                    <a:lumOff val="15000"/>
                  </a:schemeClr>
                </a:solidFill>
                <a:latin typeface="微软雅黑" pitchFamily="34" charset="-122"/>
                <a:ea typeface="微软雅黑" pitchFamily="34" charset="-122"/>
              </a:rPr>
              <a:t>第四季度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16" name="矩形 15"/>
          <p:cNvSpPr/>
          <p:nvPr/>
        </p:nvSpPr>
        <p:spPr>
          <a:xfrm>
            <a:off x="1634679" y="1160959"/>
            <a:ext cx="4220286" cy="1692771"/>
          </a:xfrm>
          <a:prstGeom prst="rect">
            <a:avLst/>
          </a:prstGeom>
        </p:spPr>
        <p:txBody>
          <a:bodyPr wrap="square">
            <a:spAutoFit/>
          </a:bodyPr>
          <a:lstStyle/>
          <a:p>
            <a:pPr>
              <a:lnSpc>
                <a:spcPct val="200000"/>
              </a:lnSpc>
            </a:pPr>
            <a:r>
              <a:rPr lang="zh-CN" altLang="en-US" sz="2000" b="1" dirty="0" smtClean="0">
                <a:solidFill>
                  <a:srgbClr val="005DA2"/>
                </a:solidFill>
                <a:latin typeface="微软雅黑" pitchFamily="34" charset="-122"/>
                <a:ea typeface="微软雅黑" pitchFamily="34" charset="-122"/>
              </a:rPr>
              <a:t>点击添加小标题</a:t>
            </a:r>
            <a:endParaRPr lang="en-US" altLang="zh-CN" sz="2000" b="1" dirty="0" smtClean="0">
              <a:solidFill>
                <a:srgbClr val="005DA2"/>
              </a:solidFill>
              <a:latin typeface="微软雅黑" pitchFamily="34" charset="-122"/>
              <a:ea typeface="微软雅黑" pitchFamily="34" charset="-122"/>
            </a:endParaRPr>
          </a:p>
          <a:p>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600" dirty="0" smtClean="0">
                <a:solidFill>
                  <a:schemeClr val="tx1">
                    <a:lumMod val="85000"/>
                    <a:lumOff val="15000"/>
                  </a:schemeClr>
                </a:solidFill>
                <a:latin typeface="微软雅黑" pitchFamily="34" charset="-122"/>
                <a:ea typeface="微软雅黑" pitchFamily="34" charset="-122"/>
              </a:rPr>
              <a:t>在此框</a:t>
            </a:r>
            <a:r>
              <a:rPr lang="zh-CN" altLang="en-US" sz="1600" dirty="0">
                <a:solidFill>
                  <a:schemeClr val="tx1">
                    <a:lumMod val="85000"/>
                    <a:lumOff val="15000"/>
                  </a:schemeClr>
                </a:solidFill>
                <a:latin typeface="微软雅黑" pitchFamily="34" charset="-122"/>
                <a:ea typeface="微软雅黑" pitchFamily="34" charset="-122"/>
              </a:rPr>
              <a:t>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19" name="文本框 2"/>
          <p:cNvSpPr txBox="1"/>
          <p:nvPr/>
        </p:nvSpPr>
        <p:spPr>
          <a:xfrm>
            <a:off x="67680" y="45418"/>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childTnLst>
                          </p:cTn>
                        </p:par>
                        <p:par>
                          <p:cTn id="16" fill="hold">
                            <p:stCondLst>
                              <p:cond delay="1350"/>
                            </p:stCondLst>
                            <p:childTnLst>
                              <p:par>
                                <p:cTn id="17" presetID="22" presetClass="entr" presetSubtype="4" fill="hold" grpId="0" nodeType="after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wipe(down)">
                                      <p:cBhvr>
                                        <p:cTn id="19" dur="500"/>
                                        <p:tgtEl>
                                          <p:spTgt spid="65"/>
                                        </p:tgtEl>
                                      </p:cBhvr>
                                    </p:animEffect>
                                  </p:childTnLst>
                                </p:cTn>
                              </p:par>
                            </p:childTnLst>
                          </p:cTn>
                        </p:par>
                        <p:par>
                          <p:cTn id="20" fill="hold">
                            <p:stCondLst>
                              <p:cond delay="1850"/>
                            </p:stCondLst>
                            <p:childTnLst>
                              <p:par>
                                <p:cTn id="21" presetID="14" presetClass="entr" presetSubtype="10" fill="hold" grpId="0"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randombar(horizontal)">
                                      <p:cBhvr>
                                        <p:cTn id="23" dur="500"/>
                                        <p:tgtEl>
                                          <p:spTgt spid="69"/>
                                        </p:tgtEl>
                                      </p:cBhvr>
                                    </p:animEffect>
                                  </p:childTnLst>
                                </p:cTn>
                              </p:par>
                            </p:childTnLst>
                          </p:cTn>
                        </p:par>
                        <p:par>
                          <p:cTn id="24" fill="hold">
                            <p:stCondLst>
                              <p:cond delay="2350"/>
                            </p:stCondLst>
                            <p:childTnLst>
                              <p:par>
                                <p:cTn id="25" presetID="22" presetClass="entr" presetSubtype="4" fill="hold" grpId="0" nodeType="after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wipe(down)">
                                      <p:cBhvr>
                                        <p:cTn id="27" dur="500"/>
                                        <p:tgtEl>
                                          <p:spTgt spid="74"/>
                                        </p:tgtEl>
                                      </p:cBhvr>
                                    </p:animEffect>
                                  </p:childTnLst>
                                </p:cTn>
                              </p:par>
                            </p:childTnLst>
                          </p:cTn>
                        </p:par>
                        <p:par>
                          <p:cTn id="28" fill="hold">
                            <p:stCondLst>
                              <p:cond delay="2850"/>
                            </p:stCondLst>
                            <p:childTnLst>
                              <p:par>
                                <p:cTn id="29" presetID="22" presetClass="entr" presetSubtype="4" fill="hold" grpId="0" nodeType="after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wipe(down)">
                                      <p:cBhvr>
                                        <p:cTn id="31" dur="500"/>
                                        <p:tgtEl>
                                          <p:spTgt spid="66"/>
                                        </p:tgtEl>
                                      </p:cBhvr>
                                    </p:animEffect>
                                  </p:childTnLst>
                                </p:cTn>
                              </p:par>
                            </p:childTnLst>
                          </p:cTn>
                        </p:par>
                        <p:par>
                          <p:cTn id="32" fill="hold">
                            <p:stCondLst>
                              <p:cond delay="3350"/>
                            </p:stCondLst>
                            <p:childTnLst>
                              <p:par>
                                <p:cTn id="33" presetID="14" presetClass="entr" presetSubtype="10" fill="hold" grpId="0" nodeType="afterEffect">
                                  <p:stCondLst>
                                    <p:cond delay="0"/>
                                  </p:stCondLst>
                                  <p:childTnLst>
                                    <p:set>
                                      <p:cBhvr>
                                        <p:cTn id="34" dur="1" fill="hold">
                                          <p:stCondLst>
                                            <p:cond delay="0"/>
                                          </p:stCondLst>
                                        </p:cTn>
                                        <p:tgtEl>
                                          <p:spTgt spid="70"/>
                                        </p:tgtEl>
                                        <p:attrNameLst>
                                          <p:attrName>style.visibility</p:attrName>
                                        </p:attrNameLst>
                                      </p:cBhvr>
                                      <p:to>
                                        <p:strVal val="visible"/>
                                      </p:to>
                                    </p:set>
                                    <p:animEffect transition="in" filter="randombar(horizontal)">
                                      <p:cBhvr>
                                        <p:cTn id="35" dur="500"/>
                                        <p:tgtEl>
                                          <p:spTgt spid="70"/>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75"/>
                                        </p:tgtEl>
                                        <p:attrNameLst>
                                          <p:attrName>style.visibility</p:attrName>
                                        </p:attrNameLst>
                                      </p:cBhvr>
                                      <p:to>
                                        <p:strVal val="visible"/>
                                      </p:to>
                                    </p:set>
                                    <p:animEffect transition="in" filter="wipe(left)">
                                      <p:cBhvr>
                                        <p:cTn id="39" dur="500"/>
                                        <p:tgtEl>
                                          <p:spTgt spid="75"/>
                                        </p:tgtEl>
                                      </p:cBhvr>
                                    </p:animEffect>
                                  </p:childTnLst>
                                </p:cTn>
                              </p:par>
                            </p:childTnLst>
                          </p:cTn>
                        </p:par>
                        <p:par>
                          <p:cTn id="40" fill="hold">
                            <p:stCondLst>
                              <p:cond delay="4350"/>
                            </p:stCondLst>
                            <p:childTnLst>
                              <p:par>
                                <p:cTn id="41" presetID="22" presetClass="entr" presetSubtype="4" fill="hold" grpId="0" nodeType="afterEffect">
                                  <p:stCondLst>
                                    <p:cond delay="0"/>
                                  </p:stCondLst>
                                  <p:childTnLst>
                                    <p:set>
                                      <p:cBhvr>
                                        <p:cTn id="42" dur="1" fill="hold">
                                          <p:stCondLst>
                                            <p:cond delay="0"/>
                                          </p:stCondLst>
                                        </p:cTn>
                                        <p:tgtEl>
                                          <p:spTgt spid="67"/>
                                        </p:tgtEl>
                                        <p:attrNameLst>
                                          <p:attrName>style.visibility</p:attrName>
                                        </p:attrNameLst>
                                      </p:cBhvr>
                                      <p:to>
                                        <p:strVal val="visible"/>
                                      </p:to>
                                    </p:set>
                                    <p:animEffect transition="in" filter="wipe(down)">
                                      <p:cBhvr>
                                        <p:cTn id="43" dur="500"/>
                                        <p:tgtEl>
                                          <p:spTgt spid="67"/>
                                        </p:tgtEl>
                                      </p:cBhvr>
                                    </p:animEffect>
                                  </p:childTnLst>
                                </p:cTn>
                              </p:par>
                            </p:childTnLst>
                          </p:cTn>
                        </p:par>
                        <p:par>
                          <p:cTn id="44" fill="hold">
                            <p:stCondLst>
                              <p:cond delay="4850"/>
                            </p:stCondLst>
                            <p:childTnLst>
                              <p:par>
                                <p:cTn id="45" presetID="14" presetClass="entr" presetSubtype="10" fill="hold" grpId="0" nodeType="after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randombar(horizontal)">
                                      <p:cBhvr>
                                        <p:cTn id="47" dur="500"/>
                                        <p:tgtEl>
                                          <p:spTgt spid="71"/>
                                        </p:tgtEl>
                                      </p:cBhvr>
                                    </p:animEffect>
                                  </p:childTnLst>
                                </p:cTn>
                              </p:par>
                            </p:childTnLst>
                          </p:cTn>
                        </p:par>
                        <p:par>
                          <p:cTn id="48" fill="hold">
                            <p:stCondLst>
                              <p:cond delay="5350"/>
                            </p:stCondLst>
                            <p:childTnLst>
                              <p:par>
                                <p:cTn id="49" presetID="22" presetClass="entr" presetSubtype="8" fill="hold" grpId="0" nodeType="afterEffect">
                                  <p:stCondLst>
                                    <p:cond delay="0"/>
                                  </p:stCondLst>
                                  <p:childTnLst>
                                    <p:set>
                                      <p:cBhvr>
                                        <p:cTn id="50" dur="1" fill="hold">
                                          <p:stCondLst>
                                            <p:cond delay="0"/>
                                          </p:stCondLst>
                                        </p:cTn>
                                        <p:tgtEl>
                                          <p:spTgt spid="76"/>
                                        </p:tgtEl>
                                        <p:attrNameLst>
                                          <p:attrName>style.visibility</p:attrName>
                                        </p:attrNameLst>
                                      </p:cBhvr>
                                      <p:to>
                                        <p:strVal val="visible"/>
                                      </p:to>
                                    </p:set>
                                    <p:animEffect transition="in" filter="wipe(left)">
                                      <p:cBhvr>
                                        <p:cTn id="51" dur="500"/>
                                        <p:tgtEl>
                                          <p:spTgt spid="76"/>
                                        </p:tgtEl>
                                      </p:cBhvr>
                                    </p:animEffect>
                                  </p:childTnLst>
                                </p:cTn>
                              </p:par>
                            </p:childTnLst>
                          </p:cTn>
                        </p:par>
                        <p:par>
                          <p:cTn id="52" fill="hold">
                            <p:stCondLst>
                              <p:cond delay="5850"/>
                            </p:stCondLst>
                            <p:childTnLst>
                              <p:par>
                                <p:cTn id="53" presetID="22" presetClass="entr" presetSubtype="4" fill="hold" grpId="0" nodeType="afterEffect">
                                  <p:stCondLst>
                                    <p:cond delay="0"/>
                                  </p:stCondLst>
                                  <p:childTnLst>
                                    <p:set>
                                      <p:cBhvr>
                                        <p:cTn id="54" dur="1" fill="hold">
                                          <p:stCondLst>
                                            <p:cond delay="0"/>
                                          </p:stCondLst>
                                        </p:cTn>
                                        <p:tgtEl>
                                          <p:spTgt spid="68"/>
                                        </p:tgtEl>
                                        <p:attrNameLst>
                                          <p:attrName>style.visibility</p:attrName>
                                        </p:attrNameLst>
                                      </p:cBhvr>
                                      <p:to>
                                        <p:strVal val="visible"/>
                                      </p:to>
                                    </p:set>
                                    <p:animEffect transition="in" filter="wipe(down)">
                                      <p:cBhvr>
                                        <p:cTn id="55" dur="500"/>
                                        <p:tgtEl>
                                          <p:spTgt spid="68"/>
                                        </p:tgtEl>
                                      </p:cBhvr>
                                    </p:animEffect>
                                  </p:childTnLst>
                                </p:cTn>
                              </p:par>
                            </p:childTnLst>
                          </p:cTn>
                        </p:par>
                        <p:par>
                          <p:cTn id="56" fill="hold">
                            <p:stCondLst>
                              <p:cond delay="6350"/>
                            </p:stCondLst>
                            <p:childTnLst>
                              <p:par>
                                <p:cTn id="57" presetID="14" presetClass="entr" presetSubtype="10" fill="hold" grpId="0" nodeType="afterEffect">
                                  <p:stCondLst>
                                    <p:cond delay="0"/>
                                  </p:stCondLst>
                                  <p:childTnLst>
                                    <p:set>
                                      <p:cBhvr>
                                        <p:cTn id="58" dur="1" fill="hold">
                                          <p:stCondLst>
                                            <p:cond delay="0"/>
                                          </p:stCondLst>
                                        </p:cTn>
                                        <p:tgtEl>
                                          <p:spTgt spid="72"/>
                                        </p:tgtEl>
                                        <p:attrNameLst>
                                          <p:attrName>style.visibility</p:attrName>
                                        </p:attrNameLst>
                                      </p:cBhvr>
                                      <p:to>
                                        <p:strVal val="visible"/>
                                      </p:to>
                                    </p:set>
                                    <p:animEffect transition="in" filter="randombar(horizontal)">
                                      <p:cBhvr>
                                        <p:cTn id="59" dur="500"/>
                                        <p:tgtEl>
                                          <p:spTgt spid="72"/>
                                        </p:tgtEl>
                                      </p:cBhvr>
                                    </p:animEffect>
                                  </p:childTnLst>
                                </p:cTn>
                              </p:par>
                            </p:childTnLst>
                          </p:cTn>
                        </p:par>
                        <p:par>
                          <p:cTn id="60" fill="hold">
                            <p:stCondLst>
                              <p:cond delay="6850"/>
                            </p:stCondLst>
                            <p:childTnLst>
                              <p:par>
                                <p:cTn id="61" presetID="22" presetClass="entr" presetSubtype="8" fill="hold" grpId="0" nodeType="afterEffect">
                                  <p:stCondLst>
                                    <p:cond delay="0"/>
                                  </p:stCondLst>
                                  <p:childTnLst>
                                    <p:set>
                                      <p:cBhvr>
                                        <p:cTn id="62" dur="1" fill="hold">
                                          <p:stCondLst>
                                            <p:cond delay="0"/>
                                          </p:stCondLst>
                                        </p:cTn>
                                        <p:tgtEl>
                                          <p:spTgt spid="77"/>
                                        </p:tgtEl>
                                        <p:attrNameLst>
                                          <p:attrName>style.visibility</p:attrName>
                                        </p:attrNameLst>
                                      </p:cBhvr>
                                      <p:to>
                                        <p:strVal val="visible"/>
                                      </p:to>
                                    </p:set>
                                    <p:animEffect transition="in" filter="wipe(left)">
                                      <p:cBhvr>
                                        <p:cTn id="63"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69" grpId="0"/>
      <p:bldP spid="70" grpId="0"/>
      <p:bldP spid="71" grpId="0"/>
      <p:bldP spid="72" grpId="0"/>
      <p:bldP spid="74" grpId="0"/>
      <p:bldP spid="75" grpId="0"/>
      <p:bldP spid="76" grpId="0"/>
      <p:bldP spid="77" grpId="0"/>
      <p:bldP spid="16" grpId="0"/>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2" name="组合 11"/>
          <p:cNvGrpSpPr/>
          <p:nvPr/>
        </p:nvGrpSpPr>
        <p:grpSpPr>
          <a:xfrm>
            <a:off x="1376249" y="2165588"/>
            <a:ext cx="4320480" cy="144016"/>
            <a:chOff x="1507396" y="1628800"/>
            <a:chExt cx="4320480" cy="144016"/>
          </a:xfrm>
        </p:grpSpPr>
        <p:cxnSp>
          <p:nvCxnSpPr>
            <p:cNvPr id="13" name="直接连接符 12"/>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6252091" y="2165588"/>
            <a:ext cx="4320480" cy="144016"/>
            <a:chOff x="1507396" y="1628800"/>
            <a:chExt cx="4320480" cy="144016"/>
          </a:xfrm>
        </p:grpSpPr>
        <p:cxnSp>
          <p:nvCxnSpPr>
            <p:cNvPr id="34" name="直接连接符 33"/>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45" name="TextBox 44"/>
          <p:cNvSpPr txBox="1"/>
          <p:nvPr/>
        </p:nvSpPr>
        <p:spPr>
          <a:xfrm>
            <a:off x="5507008"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10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6" name="TextBox 45"/>
          <p:cNvSpPr txBox="1"/>
          <p:nvPr/>
        </p:nvSpPr>
        <p:spPr>
          <a:xfrm>
            <a:off x="5034572"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20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7" name="TextBox 46"/>
          <p:cNvSpPr txBox="1"/>
          <p:nvPr/>
        </p:nvSpPr>
        <p:spPr>
          <a:xfrm>
            <a:off x="4554519"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30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8" name="TextBox 47"/>
          <p:cNvSpPr txBox="1"/>
          <p:nvPr/>
        </p:nvSpPr>
        <p:spPr>
          <a:xfrm>
            <a:off x="4074466"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40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9" name="TextBox 48"/>
          <p:cNvSpPr txBox="1"/>
          <p:nvPr/>
        </p:nvSpPr>
        <p:spPr>
          <a:xfrm>
            <a:off x="3594413"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50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0" name="TextBox 49"/>
          <p:cNvSpPr txBox="1"/>
          <p:nvPr/>
        </p:nvSpPr>
        <p:spPr>
          <a:xfrm>
            <a:off x="3114360"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60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1" name="TextBox 50"/>
          <p:cNvSpPr txBox="1"/>
          <p:nvPr/>
        </p:nvSpPr>
        <p:spPr>
          <a:xfrm>
            <a:off x="2634307"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70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2" name="TextBox 51"/>
          <p:cNvSpPr txBox="1"/>
          <p:nvPr/>
        </p:nvSpPr>
        <p:spPr>
          <a:xfrm>
            <a:off x="2154254"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80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3" name="TextBox 52"/>
          <p:cNvSpPr txBox="1"/>
          <p:nvPr/>
        </p:nvSpPr>
        <p:spPr>
          <a:xfrm>
            <a:off x="1674201"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90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4" name="TextBox 53"/>
          <p:cNvSpPr txBox="1"/>
          <p:nvPr/>
        </p:nvSpPr>
        <p:spPr>
          <a:xfrm>
            <a:off x="1149264" y="1867104"/>
            <a:ext cx="545342" cy="338554"/>
          </a:xfrm>
          <a:prstGeom prst="rect">
            <a:avLst/>
          </a:prstGeom>
          <a:noFill/>
        </p:spPr>
        <p:txBody>
          <a:bodyPr wrap="none" rtlCol="0">
            <a:spAutoFit/>
          </a:bodyPr>
          <a:lstStyle/>
          <a:p>
            <a:r>
              <a:rPr lang="en-US" altLang="zh-CN" sz="1600" dirty="0" smtClean="0">
                <a:solidFill>
                  <a:schemeClr val="tx1">
                    <a:lumMod val="85000"/>
                    <a:lumOff val="15000"/>
                  </a:schemeClr>
                </a:solidFill>
                <a:latin typeface="微软雅黑" pitchFamily="34" charset="-122"/>
                <a:ea typeface="微软雅黑" pitchFamily="34" charset="-122"/>
              </a:rPr>
              <a:t>100</a:t>
            </a: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55" name="TextBox 54"/>
          <p:cNvSpPr txBox="1"/>
          <p:nvPr/>
        </p:nvSpPr>
        <p:spPr>
          <a:xfrm>
            <a:off x="6072118"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10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6" name="TextBox 55"/>
          <p:cNvSpPr txBox="1"/>
          <p:nvPr/>
        </p:nvSpPr>
        <p:spPr>
          <a:xfrm>
            <a:off x="6550043"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20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7" name="TextBox 56"/>
          <p:cNvSpPr txBox="1"/>
          <p:nvPr/>
        </p:nvSpPr>
        <p:spPr>
          <a:xfrm>
            <a:off x="7030096"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30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8" name="TextBox 57"/>
          <p:cNvSpPr txBox="1"/>
          <p:nvPr/>
        </p:nvSpPr>
        <p:spPr>
          <a:xfrm>
            <a:off x="7510149"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40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9" name="TextBox 58"/>
          <p:cNvSpPr txBox="1"/>
          <p:nvPr/>
        </p:nvSpPr>
        <p:spPr>
          <a:xfrm>
            <a:off x="7990202"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50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0" name="TextBox 59"/>
          <p:cNvSpPr txBox="1"/>
          <p:nvPr/>
        </p:nvSpPr>
        <p:spPr>
          <a:xfrm>
            <a:off x="8470255"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60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1" name="TextBox 60"/>
          <p:cNvSpPr txBox="1"/>
          <p:nvPr/>
        </p:nvSpPr>
        <p:spPr>
          <a:xfrm>
            <a:off x="8950308"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70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2" name="TextBox 61"/>
          <p:cNvSpPr txBox="1"/>
          <p:nvPr/>
        </p:nvSpPr>
        <p:spPr>
          <a:xfrm>
            <a:off x="9430361"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80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3" name="TextBox 62"/>
          <p:cNvSpPr txBox="1"/>
          <p:nvPr/>
        </p:nvSpPr>
        <p:spPr>
          <a:xfrm>
            <a:off x="9910414"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90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4" name="TextBox 63"/>
          <p:cNvSpPr txBox="1"/>
          <p:nvPr/>
        </p:nvSpPr>
        <p:spPr>
          <a:xfrm>
            <a:off x="10345586" y="1867104"/>
            <a:ext cx="545342"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100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5" name="五边形 64"/>
          <p:cNvSpPr/>
          <p:nvPr/>
        </p:nvSpPr>
        <p:spPr>
          <a:xfrm flipH="1">
            <a:off x="2518455" y="2707699"/>
            <a:ext cx="3178273"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6" name="五边形 65"/>
          <p:cNvSpPr/>
          <p:nvPr/>
        </p:nvSpPr>
        <p:spPr>
          <a:xfrm flipH="1">
            <a:off x="3742095" y="3259760"/>
            <a:ext cx="1954633"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7" name="五边形 66"/>
          <p:cNvSpPr/>
          <p:nvPr/>
        </p:nvSpPr>
        <p:spPr>
          <a:xfrm flipH="1">
            <a:off x="2998509" y="3811821"/>
            <a:ext cx="2698220"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8" name="五边形 67"/>
          <p:cNvSpPr/>
          <p:nvPr/>
        </p:nvSpPr>
        <p:spPr>
          <a:xfrm flipH="1">
            <a:off x="1407302" y="4363882"/>
            <a:ext cx="4289427"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9" name="五边形 68"/>
          <p:cNvSpPr/>
          <p:nvPr/>
        </p:nvSpPr>
        <p:spPr>
          <a:xfrm flipH="1">
            <a:off x="2154254" y="4915943"/>
            <a:ext cx="3542475"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0" name="五边形 69"/>
          <p:cNvSpPr/>
          <p:nvPr/>
        </p:nvSpPr>
        <p:spPr>
          <a:xfrm flipH="1">
            <a:off x="3296461" y="5468004"/>
            <a:ext cx="2400268"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1" name="五边形 70"/>
          <p:cNvSpPr/>
          <p:nvPr/>
        </p:nvSpPr>
        <p:spPr>
          <a:xfrm flipH="1">
            <a:off x="4256567" y="6020538"/>
            <a:ext cx="1440162"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2" name="TextBox 71"/>
          <p:cNvSpPr txBox="1"/>
          <p:nvPr/>
        </p:nvSpPr>
        <p:spPr>
          <a:xfrm>
            <a:off x="1532425" y="270452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a:t>
            </a:r>
            <a:r>
              <a:rPr lang="zh-CN" altLang="en-US" sz="1600" dirty="0" smtClean="0">
                <a:solidFill>
                  <a:schemeClr val="tx1">
                    <a:lumMod val="85000"/>
                    <a:lumOff val="15000"/>
                  </a:schemeClr>
                </a:solidFill>
                <a:latin typeface="微软雅黑" pitchFamily="34" charset="-122"/>
                <a:ea typeface="微软雅黑" pitchFamily="34" charset="-122"/>
              </a:rPr>
              <a:t>文字</a:t>
            </a: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73" name="TextBox 72"/>
          <p:cNvSpPr txBox="1"/>
          <p:nvPr/>
        </p:nvSpPr>
        <p:spPr>
          <a:xfrm>
            <a:off x="2732166" y="3257207"/>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4" name="TextBox 73"/>
          <p:cNvSpPr txBox="1"/>
          <p:nvPr/>
        </p:nvSpPr>
        <p:spPr>
          <a:xfrm>
            <a:off x="2016514" y="3808879"/>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5" name="TextBox 74"/>
          <p:cNvSpPr txBox="1"/>
          <p:nvPr/>
        </p:nvSpPr>
        <p:spPr>
          <a:xfrm>
            <a:off x="482551" y="435259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6" name="TextBox 75"/>
          <p:cNvSpPr txBox="1"/>
          <p:nvPr/>
        </p:nvSpPr>
        <p:spPr>
          <a:xfrm>
            <a:off x="1234245" y="4912765"/>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7" name="TextBox 76"/>
          <p:cNvSpPr txBox="1"/>
          <p:nvPr/>
        </p:nvSpPr>
        <p:spPr>
          <a:xfrm>
            <a:off x="2284348" y="546545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8" name="TextBox 77"/>
          <p:cNvSpPr txBox="1"/>
          <p:nvPr/>
        </p:nvSpPr>
        <p:spPr>
          <a:xfrm>
            <a:off x="3236391" y="601712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9" name="五边形 78"/>
          <p:cNvSpPr/>
          <p:nvPr/>
        </p:nvSpPr>
        <p:spPr>
          <a:xfrm>
            <a:off x="6252091" y="2707699"/>
            <a:ext cx="1622260"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0" name="五边形 79"/>
          <p:cNvSpPr/>
          <p:nvPr/>
        </p:nvSpPr>
        <p:spPr>
          <a:xfrm>
            <a:off x="6252091" y="3259760"/>
            <a:ext cx="3062419"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1" name="五边形 80"/>
          <p:cNvSpPr/>
          <p:nvPr/>
        </p:nvSpPr>
        <p:spPr>
          <a:xfrm>
            <a:off x="6252091" y="3811821"/>
            <a:ext cx="1920212"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2" name="五边形 81"/>
          <p:cNvSpPr/>
          <p:nvPr/>
        </p:nvSpPr>
        <p:spPr>
          <a:xfrm>
            <a:off x="6252090" y="4363882"/>
            <a:ext cx="4093495"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3" name="五边形 82"/>
          <p:cNvSpPr/>
          <p:nvPr/>
        </p:nvSpPr>
        <p:spPr>
          <a:xfrm>
            <a:off x="6252091" y="4915943"/>
            <a:ext cx="3360371"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4" name="五边形 83"/>
          <p:cNvSpPr/>
          <p:nvPr/>
        </p:nvSpPr>
        <p:spPr>
          <a:xfrm>
            <a:off x="6252091" y="5468004"/>
            <a:ext cx="3658323"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5" name="五边形 84"/>
          <p:cNvSpPr/>
          <p:nvPr/>
        </p:nvSpPr>
        <p:spPr>
          <a:xfrm>
            <a:off x="6252091" y="6020538"/>
            <a:ext cx="2880318"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6" name="TextBox 85"/>
          <p:cNvSpPr txBox="1"/>
          <p:nvPr/>
        </p:nvSpPr>
        <p:spPr>
          <a:xfrm>
            <a:off x="7936172" y="270452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87" name="TextBox 86"/>
          <p:cNvSpPr txBox="1"/>
          <p:nvPr/>
        </p:nvSpPr>
        <p:spPr>
          <a:xfrm>
            <a:off x="9391111" y="3268496"/>
            <a:ext cx="543739" cy="307777"/>
          </a:xfrm>
          <a:prstGeom prst="rect">
            <a:avLst/>
          </a:prstGeom>
          <a:noFill/>
        </p:spPr>
        <p:txBody>
          <a:bodyPr wrap="none" rtlCol="0">
            <a:spAutoFit/>
          </a:bodyPr>
          <a:lstStyle/>
          <a:p>
            <a:r>
              <a:rPr lang="zh-CN" altLang="en-US" sz="1400" smtClean="0">
                <a:solidFill>
                  <a:schemeClr val="tx1">
                    <a:lumMod val="85000"/>
                    <a:lumOff val="15000"/>
                  </a:schemeClr>
                </a:solidFill>
                <a:latin typeface="微软雅黑" pitchFamily="34" charset="-122"/>
                <a:ea typeface="微软雅黑" pitchFamily="34" charset="-122"/>
              </a:rPr>
              <a:t>文字</a:t>
            </a:r>
            <a:endParaRPr lang="zh-CN" altLang="en-US" sz="1400">
              <a:solidFill>
                <a:schemeClr val="tx1">
                  <a:lumMod val="85000"/>
                  <a:lumOff val="15000"/>
                </a:schemeClr>
              </a:solidFill>
              <a:latin typeface="微软雅黑" pitchFamily="34" charset="-122"/>
              <a:ea typeface="微软雅黑" pitchFamily="34" charset="-122"/>
            </a:endParaRPr>
          </a:p>
        </p:txBody>
      </p:sp>
      <p:sp>
        <p:nvSpPr>
          <p:cNvPr id="88" name="TextBox 87"/>
          <p:cNvSpPr txBox="1"/>
          <p:nvPr/>
        </p:nvSpPr>
        <p:spPr>
          <a:xfrm>
            <a:off x="8216405" y="3808879"/>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89" name="TextBox 88"/>
          <p:cNvSpPr txBox="1"/>
          <p:nvPr/>
        </p:nvSpPr>
        <p:spPr>
          <a:xfrm>
            <a:off x="10323008" y="435259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0" name="TextBox 89"/>
          <p:cNvSpPr txBox="1"/>
          <p:nvPr/>
        </p:nvSpPr>
        <p:spPr>
          <a:xfrm>
            <a:off x="9663386" y="4912765"/>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1" name="TextBox 90"/>
          <p:cNvSpPr txBox="1"/>
          <p:nvPr/>
        </p:nvSpPr>
        <p:spPr>
          <a:xfrm>
            <a:off x="9928557" y="546545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2" name="TextBox 91"/>
          <p:cNvSpPr txBox="1"/>
          <p:nvPr/>
        </p:nvSpPr>
        <p:spPr>
          <a:xfrm>
            <a:off x="9228246" y="601712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3" name="TextBox 92"/>
          <p:cNvSpPr txBox="1"/>
          <p:nvPr/>
        </p:nvSpPr>
        <p:spPr>
          <a:xfrm>
            <a:off x="5791507" y="2669644"/>
            <a:ext cx="365806"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A</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4" name="TextBox 93"/>
          <p:cNvSpPr txBox="1"/>
          <p:nvPr/>
        </p:nvSpPr>
        <p:spPr>
          <a:xfrm>
            <a:off x="5791507" y="3221705"/>
            <a:ext cx="344966"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B</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5" name="TextBox 94"/>
          <p:cNvSpPr txBox="1"/>
          <p:nvPr/>
        </p:nvSpPr>
        <p:spPr>
          <a:xfrm>
            <a:off x="5791507" y="3773766"/>
            <a:ext cx="356188"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C</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6" name="TextBox 95"/>
          <p:cNvSpPr txBox="1"/>
          <p:nvPr/>
        </p:nvSpPr>
        <p:spPr>
          <a:xfrm>
            <a:off x="5791507" y="4325827"/>
            <a:ext cx="380232"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D</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7" name="TextBox 96"/>
          <p:cNvSpPr txBox="1"/>
          <p:nvPr/>
        </p:nvSpPr>
        <p:spPr>
          <a:xfrm>
            <a:off x="5791507" y="4877888"/>
            <a:ext cx="325730"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E</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8" name="TextBox 97"/>
          <p:cNvSpPr txBox="1"/>
          <p:nvPr/>
        </p:nvSpPr>
        <p:spPr>
          <a:xfrm>
            <a:off x="5791507" y="5429949"/>
            <a:ext cx="320922"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F</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9" name="TextBox 98"/>
          <p:cNvSpPr txBox="1"/>
          <p:nvPr/>
        </p:nvSpPr>
        <p:spPr>
          <a:xfrm>
            <a:off x="5791507" y="5982012"/>
            <a:ext cx="375424"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G</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100" name="矩形 99"/>
          <p:cNvSpPr/>
          <p:nvPr/>
        </p:nvSpPr>
        <p:spPr>
          <a:xfrm>
            <a:off x="4154959" y="1053530"/>
            <a:ext cx="3842401"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
        <p:nvSpPr>
          <p:cNvPr id="102" name="文本框 2"/>
          <p:cNvSpPr txBox="1"/>
          <p:nvPr/>
        </p:nvSpPr>
        <p:spPr>
          <a:xfrm>
            <a:off x="67680" y="45418"/>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2"/>
                                        </p:tgtEl>
                                        <p:attrNameLst>
                                          <p:attrName>style.visibility</p:attrName>
                                        </p:attrNameLst>
                                      </p:cBhvr>
                                      <p:to>
                                        <p:strVal val="visible"/>
                                      </p:to>
                                    </p:set>
                                    <p:anim calcmode="lin" valueType="num">
                                      <p:cBhvr>
                                        <p:cTn id="7" dur="500" fill="hold"/>
                                        <p:tgtEl>
                                          <p:spTgt spid="10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2"/>
                                        </p:tgtEl>
                                        <p:attrNameLst>
                                          <p:attrName>ppt_y</p:attrName>
                                        </p:attrNameLst>
                                      </p:cBhvr>
                                      <p:tavLst>
                                        <p:tav tm="0">
                                          <p:val>
                                            <p:strVal val="#ppt_y"/>
                                          </p:val>
                                        </p:tav>
                                        <p:tav tm="100000">
                                          <p:val>
                                            <p:strVal val="#ppt_y"/>
                                          </p:val>
                                        </p:tav>
                                      </p:tavLst>
                                    </p:anim>
                                    <p:anim calcmode="lin" valueType="num">
                                      <p:cBhvr>
                                        <p:cTn id="9" dur="500" fill="hold"/>
                                        <p:tgtEl>
                                          <p:spTgt spid="10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2"/>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00"/>
                                        </p:tgtEl>
                                        <p:attrNameLst>
                                          <p:attrName>style.visibility</p:attrName>
                                        </p:attrNameLst>
                                      </p:cBhvr>
                                      <p:to>
                                        <p:strVal val="visible"/>
                                      </p:to>
                                    </p:set>
                                    <p:animEffect transition="in" filter="barn(outVertical)">
                                      <p:cBhvr>
                                        <p:cTn id="15" dur="500"/>
                                        <p:tgtEl>
                                          <p:spTgt spid="100"/>
                                        </p:tgtEl>
                                      </p:cBhvr>
                                    </p:animEffect>
                                  </p:childTnLst>
                                </p:cTn>
                              </p:par>
                            </p:childTnLst>
                          </p:cTn>
                        </p:par>
                        <p:par>
                          <p:cTn id="16" fill="hold">
                            <p:stCondLst>
                              <p:cond delay="1350"/>
                            </p:stCondLst>
                            <p:childTnLst>
                              <p:par>
                                <p:cTn id="17" presetID="42"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1000"/>
                                        <p:tgtEl>
                                          <p:spTgt spid="33"/>
                                        </p:tgtEl>
                                      </p:cBhvr>
                                    </p:animEffect>
                                    <p:anim calcmode="lin" valueType="num">
                                      <p:cBhvr>
                                        <p:cTn id="25" dur="1000" fill="hold"/>
                                        <p:tgtEl>
                                          <p:spTgt spid="33"/>
                                        </p:tgtEl>
                                        <p:attrNameLst>
                                          <p:attrName>ppt_x</p:attrName>
                                        </p:attrNameLst>
                                      </p:cBhvr>
                                      <p:tavLst>
                                        <p:tav tm="0">
                                          <p:val>
                                            <p:strVal val="#ppt_x"/>
                                          </p:val>
                                        </p:tav>
                                        <p:tav tm="100000">
                                          <p:val>
                                            <p:strVal val="#ppt_x"/>
                                          </p:val>
                                        </p:tav>
                                      </p:tavLst>
                                    </p:anim>
                                    <p:anim calcmode="lin" valueType="num">
                                      <p:cBhvr>
                                        <p:cTn id="26" dur="1000" fill="hold"/>
                                        <p:tgtEl>
                                          <p:spTgt spid="33"/>
                                        </p:tgtEl>
                                        <p:attrNameLst>
                                          <p:attrName>ppt_y</p:attrName>
                                        </p:attrNameLst>
                                      </p:cBhvr>
                                      <p:tavLst>
                                        <p:tav tm="0">
                                          <p:val>
                                            <p:strVal val="#ppt_y+.1"/>
                                          </p:val>
                                        </p:tav>
                                        <p:tav tm="100000">
                                          <p:val>
                                            <p:strVal val="#ppt_y"/>
                                          </p:val>
                                        </p:tav>
                                      </p:tavLst>
                                    </p:anim>
                                  </p:childTnLst>
                                </p:cTn>
                              </p:par>
                            </p:childTnLst>
                          </p:cTn>
                        </p:par>
                        <p:par>
                          <p:cTn id="27" fill="hold">
                            <p:stCondLst>
                              <p:cond delay="2350"/>
                            </p:stCondLst>
                            <p:childTnLst>
                              <p:par>
                                <p:cTn id="28" presetID="47" presetClass="entr" presetSubtype="0" fill="hold" grpId="0" nodeType="after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1000"/>
                                        <p:tgtEl>
                                          <p:spTgt spid="45"/>
                                        </p:tgtEl>
                                      </p:cBhvr>
                                    </p:animEffect>
                                    <p:anim calcmode="lin" valueType="num">
                                      <p:cBhvr>
                                        <p:cTn id="31" dur="1000" fill="hold"/>
                                        <p:tgtEl>
                                          <p:spTgt spid="45"/>
                                        </p:tgtEl>
                                        <p:attrNameLst>
                                          <p:attrName>ppt_x</p:attrName>
                                        </p:attrNameLst>
                                      </p:cBhvr>
                                      <p:tavLst>
                                        <p:tav tm="0">
                                          <p:val>
                                            <p:strVal val="#ppt_x"/>
                                          </p:val>
                                        </p:tav>
                                        <p:tav tm="100000">
                                          <p:val>
                                            <p:strVal val="#ppt_x"/>
                                          </p:val>
                                        </p:tav>
                                      </p:tavLst>
                                    </p:anim>
                                    <p:anim calcmode="lin" valueType="num">
                                      <p:cBhvr>
                                        <p:cTn id="32" dur="1000" fill="hold"/>
                                        <p:tgtEl>
                                          <p:spTgt spid="45"/>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10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1000"/>
                                        <p:tgtEl>
                                          <p:spTgt spid="46"/>
                                        </p:tgtEl>
                                      </p:cBhvr>
                                    </p:animEffect>
                                    <p:anim calcmode="lin" valueType="num">
                                      <p:cBhvr>
                                        <p:cTn id="36" dur="1000" fill="hold"/>
                                        <p:tgtEl>
                                          <p:spTgt spid="46"/>
                                        </p:tgtEl>
                                        <p:attrNameLst>
                                          <p:attrName>ppt_x</p:attrName>
                                        </p:attrNameLst>
                                      </p:cBhvr>
                                      <p:tavLst>
                                        <p:tav tm="0">
                                          <p:val>
                                            <p:strVal val="#ppt_x"/>
                                          </p:val>
                                        </p:tav>
                                        <p:tav tm="100000">
                                          <p:val>
                                            <p:strVal val="#ppt_x"/>
                                          </p:val>
                                        </p:tav>
                                      </p:tavLst>
                                    </p:anim>
                                    <p:anim calcmode="lin" valueType="num">
                                      <p:cBhvr>
                                        <p:cTn id="37" dur="1000" fill="hold"/>
                                        <p:tgtEl>
                                          <p:spTgt spid="46"/>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200"/>
                                  </p:stCondLst>
                                  <p:childTnLst>
                                    <p:set>
                                      <p:cBhvr>
                                        <p:cTn id="39" dur="1" fill="hold">
                                          <p:stCondLst>
                                            <p:cond delay="0"/>
                                          </p:stCondLst>
                                        </p:cTn>
                                        <p:tgtEl>
                                          <p:spTgt spid="47"/>
                                        </p:tgtEl>
                                        <p:attrNameLst>
                                          <p:attrName>style.visibility</p:attrName>
                                        </p:attrNameLst>
                                      </p:cBhvr>
                                      <p:to>
                                        <p:strVal val="visible"/>
                                      </p:to>
                                    </p:set>
                                    <p:animEffect transition="in" filter="fade">
                                      <p:cBhvr>
                                        <p:cTn id="40" dur="1000"/>
                                        <p:tgtEl>
                                          <p:spTgt spid="47"/>
                                        </p:tgtEl>
                                      </p:cBhvr>
                                    </p:animEffect>
                                    <p:anim calcmode="lin" valueType="num">
                                      <p:cBhvr>
                                        <p:cTn id="41" dur="1000" fill="hold"/>
                                        <p:tgtEl>
                                          <p:spTgt spid="47"/>
                                        </p:tgtEl>
                                        <p:attrNameLst>
                                          <p:attrName>ppt_x</p:attrName>
                                        </p:attrNameLst>
                                      </p:cBhvr>
                                      <p:tavLst>
                                        <p:tav tm="0">
                                          <p:val>
                                            <p:strVal val="#ppt_x"/>
                                          </p:val>
                                        </p:tav>
                                        <p:tav tm="100000">
                                          <p:val>
                                            <p:strVal val="#ppt_x"/>
                                          </p:val>
                                        </p:tav>
                                      </p:tavLst>
                                    </p:anim>
                                    <p:anim calcmode="lin" valueType="num">
                                      <p:cBhvr>
                                        <p:cTn id="42" dur="1000" fill="hold"/>
                                        <p:tgtEl>
                                          <p:spTgt spid="47"/>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300"/>
                                  </p:stCondLst>
                                  <p:childTnLst>
                                    <p:set>
                                      <p:cBhvr>
                                        <p:cTn id="44" dur="1" fill="hold">
                                          <p:stCondLst>
                                            <p:cond delay="0"/>
                                          </p:stCondLst>
                                        </p:cTn>
                                        <p:tgtEl>
                                          <p:spTgt spid="48"/>
                                        </p:tgtEl>
                                        <p:attrNameLst>
                                          <p:attrName>style.visibility</p:attrName>
                                        </p:attrNameLst>
                                      </p:cBhvr>
                                      <p:to>
                                        <p:strVal val="visible"/>
                                      </p:to>
                                    </p:set>
                                    <p:animEffect transition="in" filter="fade">
                                      <p:cBhvr>
                                        <p:cTn id="45" dur="1000"/>
                                        <p:tgtEl>
                                          <p:spTgt spid="48"/>
                                        </p:tgtEl>
                                      </p:cBhvr>
                                    </p:animEffect>
                                    <p:anim calcmode="lin" valueType="num">
                                      <p:cBhvr>
                                        <p:cTn id="46" dur="1000" fill="hold"/>
                                        <p:tgtEl>
                                          <p:spTgt spid="48"/>
                                        </p:tgtEl>
                                        <p:attrNameLst>
                                          <p:attrName>ppt_x</p:attrName>
                                        </p:attrNameLst>
                                      </p:cBhvr>
                                      <p:tavLst>
                                        <p:tav tm="0">
                                          <p:val>
                                            <p:strVal val="#ppt_x"/>
                                          </p:val>
                                        </p:tav>
                                        <p:tav tm="100000">
                                          <p:val>
                                            <p:strVal val="#ppt_x"/>
                                          </p:val>
                                        </p:tav>
                                      </p:tavLst>
                                    </p:anim>
                                    <p:anim calcmode="lin" valueType="num">
                                      <p:cBhvr>
                                        <p:cTn id="47" dur="1000" fill="hold"/>
                                        <p:tgtEl>
                                          <p:spTgt spid="48"/>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400"/>
                                  </p:stCondLst>
                                  <p:childTnLst>
                                    <p:set>
                                      <p:cBhvr>
                                        <p:cTn id="49" dur="1" fill="hold">
                                          <p:stCondLst>
                                            <p:cond delay="0"/>
                                          </p:stCondLst>
                                        </p:cTn>
                                        <p:tgtEl>
                                          <p:spTgt spid="49"/>
                                        </p:tgtEl>
                                        <p:attrNameLst>
                                          <p:attrName>style.visibility</p:attrName>
                                        </p:attrNameLst>
                                      </p:cBhvr>
                                      <p:to>
                                        <p:strVal val="visible"/>
                                      </p:to>
                                    </p:set>
                                    <p:animEffect transition="in" filter="fade">
                                      <p:cBhvr>
                                        <p:cTn id="50" dur="1000"/>
                                        <p:tgtEl>
                                          <p:spTgt spid="49"/>
                                        </p:tgtEl>
                                      </p:cBhvr>
                                    </p:animEffect>
                                    <p:anim calcmode="lin" valueType="num">
                                      <p:cBhvr>
                                        <p:cTn id="51" dur="1000" fill="hold"/>
                                        <p:tgtEl>
                                          <p:spTgt spid="49"/>
                                        </p:tgtEl>
                                        <p:attrNameLst>
                                          <p:attrName>ppt_x</p:attrName>
                                        </p:attrNameLst>
                                      </p:cBhvr>
                                      <p:tavLst>
                                        <p:tav tm="0">
                                          <p:val>
                                            <p:strVal val="#ppt_x"/>
                                          </p:val>
                                        </p:tav>
                                        <p:tav tm="100000">
                                          <p:val>
                                            <p:strVal val="#ppt_x"/>
                                          </p:val>
                                        </p:tav>
                                      </p:tavLst>
                                    </p:anim>
                                    <p:anim calcmode="lin" valueType="num">
                                      <p:cBhvr>
                                        <p:cTn id="52" dur="1000" fill="hold"/>
                                        <p:tgtEl>
                                          <p:spTgt spid="49"/>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500"/>
                                  </p:stCondLst>
                                  <p:childTnLst>
                                    <p:set>
                                      <p:cBhvr>
                                        <p:cTn id="54" dur="1" fill="hold">
                                          <p:stCondLst>
                                            <p:cond delay="0"/>
                                          </p:stCondLst>
                                        </p:cTn>
                                        <p:tgtEl>
                                          <p:spTgt spid="50"/>
                                        </p:tgtEl>
                                        <p:attrNameLst>
                                          <p:attrName>style.visibility</p:attrName>
                                        </p:attrNameLst>
                                      </p:cBhvr>
                                      <p:to>
                                        <p:strVal val="visible"/>
                                      </p:to>
                                    </p:set>
                                    <p:animEffect transition="in" filter="fade">
                                      <p:cBhvr>
                                        <p:cTn id="55" dur="1000"/>
                                        <p:tgtEl>
                                          <p:spTgt spid="50"/>
                                        </p:tgtEl>
                                      </p:cBhvr>
                                    </p:animEffect>
                                    <p:anim calcmode="lin" valueType="num">
                                      <p:cBhvr>
                                        <p:cTn id="56" dur="1000" fill="hold"/>
                                        <p:tgtEl>
                                          <p:spTgt spid="50"/>
                                        </p:tgtEl>
                                        <p:attrNameLst>
                                          <p:attrName>ppt_x</p:attrName>
                                        </p:attrNameLst>
                                      </p:cBhvr>
                                      <p:tavLst>
                                        <p:tav tm="0">
                                          <p:val>
                                            <p:strVal val="#ppt_x"/>
                                          </p:val>
                                        </p:tav>
                                        <p:tav tm="100000">
                                          <p:val>
                                            <p:strVal val="#ppt_x"/>
                                          </p:val>
                                        </p:tav>
                                      </p:tavLst>
                                    </p:anim>
                                    <p:anim calcmode="lin" valueType="num">
                                      <p:cBhvr>
                                        <p:cTn id="57" dur="1000" fill="hold"/>
                                        <p:tgtEl>
                                          <p:spTgt spid="50"/>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60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1000"/>
                                        <p:tgtEl>
                                          <p:spTgt spid="51"/>
                                        </p:tgtEl>
                                      </p:cBhvr>
                                    </p:animEffect>
                                    <p:anim calcmode="lin" valueType="num">
                                      <p:cBhvr>
                                        <p:cTn id="61" dur="1000" fill="hold"/>
                                        <p:tgtEl>
                                          <p:spTgt spid="51"/>
                                        </p:tgtEl>
                                        <p:attrNameLst>
                                          <p:attrName>ppt_x</p:attrName>
                                        </p:attrNameLst>
                                      </p:cBhvr>
                                      <p:tavLst>
                                        <p:tav tm="0">
                                          <p:val>
                                            <p:strVal val="#ppt_x"/>
                                          </p:val>
                                        </p:tav>
                                        <p:tav tm="100000">
                                          <p:val>
                                            <p:strVal val="#ppt_x"/>
                                          </p:val>
                                        </p:tav>
                                      </p:tavLst>
                                    </p:anim>
                                    <p:anim calcmode="lin" valueType="num">
                                      <p:cBhvr>
                                        <p:cTn id="62" dur="1000" fill="hold"/>
                                        <p:tgtEl>
                                          <p:spTgt spid="51"/>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700"/>
                                  </p:stCondLst>
                                  <p:childTnLst>
                                    <p:set>
                                      <p:cBhvr>
                                        <p:cTn id="64" dur="1" fill="hold">
                                          <p:stCondLst>
                                            <p:cond delay="0"/>
                                          </p:stCondLst>
                                        </p:cTn>
                                        <p:tgtEl>
                                          <p:spTgt spid="52"/>
                                        </p:tgtEl>
                                        <p:attrNameLst>
                                          <p:attrName>style.visibility</p:attrName>
                                        </p:attrNameLst>
                                      </p:cBhvr>
                                      <p:to>
                                        <p:strVal val="visible"/>
                                      </p:to>
                                    </p:set>
                                    <p:animEffect transition="in" filter="fade">
                                      <p:cBhvr>
                                        <p:cTn id="65" dur="1000"/>
                                        <p:tgtEl>
                                          <p:spTgt spid="52"/>
                                        </p:tgtEl>
                                      </p:cBhvr>
                                    </p:animEffect>
                                    <p:anim calcmode="lin" valueType="num">
                                      <p:cBhvr>
                                        <p:cTn id="66" dur="1000" fill="hold"/>
                                        <p:tgtEl>
                                          <p:spTgt spid="52"/>
                                        </p:tgtEl>
                                        <p:attrNameLst>
                                          <p:attrName>ppt_x</p:attrName>
                                        </p:attrNameLst>
                                      </p:cBhvr>
                                      <p:tavLst>
                                        <p:tav tm="0">
                                          <p:val>
                                            <p:strVal val="#ppt_x"/>
                                          </p:val>
                                        </p:tav>
                                        <p:tav tm="100000">
                                          <p:val>
                                            <p:strVal val="#ppt_x"/>
                                          </p:val>
                                        </p:tav>
                                      </p:tavLst>
                                    </p:anim>
                                    <p:anim calcmode="lin" valueType="num">
                                      <p:cBhvr>
                                        <p:cTn id="67" dur="1000" fill="hold"/>
                                        <p:tgtEl>
                                          <p:spTgt spid="52"/>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800"/>
                                  </p:stCondLst>
                                  <p:childTnLst>
                                    <p:set>
                                      <p:cBhvr>
                                        <p:cTn id="69" dur="1" fill="hold">
                                          <p:stCondLst>
                                            <p:cond delay="0"/>
                                          </p:stCondLst>
                                        </p:cTn>
                                        <p:tgtEl>
                                          <p:spTgt spid="53"/>
                                        </p:tgtEl>
                                        <p:attrNameLst>
                                          <p:attrName>style.visibility</p:attrName>
                                        </p:attrNameLst>
                                      </p:cBhvr>
                                      <p:to>
                                        <p:strVal val="visible"/>
                                      </p:to>
                                    </p:set>
                                    <p:animEffect transition="in" filter="fade">
                                      <p:cBhvr>
                                        <p:cTn id="70" dur="1000"/>
                                        <p:tgtEl>
                                          <p:spTgt spid="53"/>
                                        </p:tgtEl>
                                      </p:cBhvr>
                                    </p:animEffect>
                                    <p:anim calcmode="lin" valueType="num">
                                      <p:cBhvr>
                                        <p:cTn id="71" dur="1000" fill="hold"/>
                                        <p:tgtEl>
                                          <p:spTgt spid="53"/>
                                        </p:tgtEl>
                                        <p:attrNameLst>
                                          <p:attrName>ppt_x</p:attrName>
                                        </p:attrNameLst>
                                      </p:cBhvr>
                                      <p:tavLst>
                                        <p:tav tm="0">
                                          <p:val>
                                            <p:strVal val="#ppt_x"/>
                                          </p:val>
                                        </p:tav>
                                        <p:tav tm="100000">
                                          <p:val>
                                            <p:strVal val="#ppt_x"/>
                                          </p:val>
                                        </p:tav>
                                      </p:tavLst>
                                    </p:anim>
                                    <p:anim calcmode="lin" valueType="num">
                                      <p:cBhvr>
                                        <p:cTn id="72" dur="1000" fill="hold"/>
                                        <p:tgtEl>
                                          <p:spTgt spid="53"/>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900"/>
                                  </p:stCondLst>
                                  <p:childTnLst>
                                    <p:set>
                                      <p:cBhvr>
                                        <p:cTn id="74" dur="1" fill="hold">
                                          <p:stCondLst>
                                            <p:cond delay="0"/>
                                          </p:stCondLst>
                                        </p:cTn>
                                        <p:tgtEl>
                                          <p:spTgt spid="54"/>
                                        </p:tgtEl>
                                        <p:attrNameLst>
                                          <p:attrName>style.visibility</p:attrName>
                                        </p:attrNameLst>
                                      </p:cBhvr>
                                      <p:to>
                                        <p:strVal val="visible"/>
                                      </p:to>
                                    </p:set>
                                    <p:animEffect transition="in" filter="fade">
                                      <p:cBhvr>
                                        <p:cTn id="75" dur="1000"/>
                                        <p:tgtEl>
                                          <p:spTgt spid="54"/>
                                        </p:tgtEl>
                                      </p:cBhvr>
                                    </p:animEffect>
                                    <p:anim calcmode="lin" valueType="num">
                                      <p:cBhvr>
                                        <p:cTn id="76" dur="1000" fill="hold"/>
                                        <p:tgtEl>
                                          <p:spTgt spid="54"/>
                                        </p:tgtEl>
                                        <p:attrNameLst>
                                          <p:attrName>ppt_x</p:attrName>
                                        </p:attrNameLst>
                                      </p:cBhvr>
                                      <p:tavLst>
                                        <p:tav tm="0">
                                          <p:val>
                                            <p:strVal val="#ppt_x"/>
                                          </p:val>
                                        </p:tav>
                                        <p:tav tm="100000">
                                          <p:val>
                                            <p:strVal val="#ppt_x"/>
                                          </p:val>
                                        </p:tav>
                                      </p:tavLst>
                                    </p:anim>
                                    <p:anim calcmode="lin" valueType="num">
                                      <p:cBhvr>
                                        <p:cTn id="77" dur="1000" fill="hold"/>
                                        <p:tgtEl>
                                          <p:spTgt spid="54"/>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55"/>
                                        </p:tgtEl>
                                        <p:attrNameLst>
                                          <p:attrName>style.visibility</p:attrName>
                                        </p:attrNameLst>
                                      </p:cBhvr>
                                      <p:to>
                                        <p:strVal val="visible"/>
                                      </p:to>
                                    </p:set>
                                    <p:animEffect transition="in" filter="fade">
                                      <p:cBhvr>
                                        <p:cTn id="80" dur="1000"/>
                                        <p:tgtEl>
                                          <p:spTgt spid="55"/>
                                        </p:tgtEl>
                                      </p:cBhvr>
                                    </p:animEffect>
                                    <p:anim calcmode="lin" valueType="num">
                                      <p:cBhvr>
                                        <p:cTn id="81" dur="1000" fill="hold"/>
                                        <p:tgtEl>
                                          <p:spTgt spid="55"/>
                                        </p:tgtEl>
                                        <p:attrNameLst>
                                          <p:attrName>ppt_x</p:attrName>
                                        </p:attrNameLst>
                                      </p:cBhvr>
                                      <p:tavLst>
                                        <p:tav tm="0">
                                          <p:val>
                                            <p:strVal val="#ppt_x"/>
                                          </p:val>
                                        </p:tav>
                                        <p:tav tm="100000">
                                          <p:val>
                                            <p:strVal val="#ppt_x"/>
                                          </p:val>
                                        </p:tav>
                                      </p:tavLst>
                                    </p:anim>
                                    <p:anim calcmode="lin" valueType="num">
                                      <p:cBhvr>
                                        <p:cTn id="82" dur="1000" fill="hold"/>
                                        <p:tgtEl>
                                          <p:spTgt spid="55"/>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100"/>
                                  </p:stCondLst>
                                  <p:childTnLst>
                                    <p:set>
                                      <p:cBhvr>
                                        <p:cTn id="84" dur="1" fill="hold">
                                          <p:stCondLst>
                                            <p:cond delay="0"/>
                                          </p:stCondLst>
                                        </p:cTn>
                                        <p:tgtEl>
                                          <p:spTgt spid="56"/>
                                        </p:tgtEl>
                                        <p:attrNameLst>
                                          <p:attrName>style.visibility</p:attrName>
                                        </p:attrNameLst>
                                      </p:cBhvr>
                                      <p:to>
                                        <p:strVal val="visible"/>
                                      </p:to>
                                    </p:set>
                                    <p:animEffect transition="in" filter="fade">
                                      <p:cBhvr>
                                        <p:cTn id="85" dur="1000"/>
                                        <p:tgtEl>
                                          <p:spTgt spid="56"/>
                                        </p:tgtEl>
                                      </p:cBhvr>
                                    </p:animEffect>
                                    <p:anim calcmode="lin" valueType="num">
                                      <p:cBhvr>
                                        <p:cTn id="86" dur="1000" fill="hold"/>
                                        <p:tgtEl>
                                          <p:spTgt spid="56"/>
                                        </p:tgtEl>
                                        <p:attrNameLst>
                                          <p:attrName>ppt_x</p:attrName>
                                        </p:attrNameLst>
                                      </p:cBhvr>
                                      <p:tavLst>
                                        <p:tav tm="0">
                                          <p:val>
                                            <p:strVal val="#ppt_x"/>
                                          </p:val>
                                        </p:tav>
                                        <p:tav tm="100000">
                                          <p:val>
                                            <p:strVal val="#ppt_x"/>
                                          </p:val>
                                        </p:tav>
                                      </p:tavLst>
                                    </p:anim>
                                    <p:anim calcmode="lin" valueType="num">
                                      <p:cBhvr>
                                        <p:cTn id="87" dur="1000" fill="hold"/>
                                        <p:tgtEl>
                                          <p:spTgt spid="56"/>
                                        </p:tgtEl>
                                        <p:attrNameLst>
                                          <p:attrName>ppt_y</p:attrName>
                                        </p:attrNameLst>
                                      </p:cBhvr>
                                      <p:tavLst>
                                        <p:tav tm="0">
                                          <p:val>
                                            <p:strVal val="#ppt_y-.1"/>
                                          </p:val>
                                        </p:tav>
                                        <p:tav tm="100000">
                                          <p:val>
                                            <p:strVal val="#ppt_y"/>
                                          </p:val>
                                        </p:tav>
                                      </p:tavLst>
                                    </p:anim>
                                  </p:childTnLst>
                                </p:cTn>
                              </p:par>
                              <p:par>
                                <p:cTn id="88" presetID="47" presetClass="entr" presetSubtype="0" fill="hold" grpId="0" nodeType="withEffect">
                                  <p:stCondLst>
                                    <p:cond delay="200"/>
                                  </p:stCondLst>
                                  <p:childTnLst>
                                    <p:set>
                                      <p:cBhvr>
                                        <p:cTn id="89" dur="1" fill="hold">
                                          <p:stCondLst>
                                            <p:cond delay="0"/>
                                          </p:stCondLst>
                                        </p:cTn>
                                        <p:tgtEl>
                                          <p:spTgt spid="57"/>
                                        </p:tgtEl>
                                        <p:attrNameLst>
                                          <p:attrName>style.visibility</p:attrName>
                                        </p:attrNameLst>
                                      </p:cBhvr>
                                      <p:to>
                                        <p:strVal val="visible"/>
                                      </p:to>
                                    </p:set>
                                    <p:animEffect transition="in" filter="fade">
                                      <p:cBhvr>
                                        <p:cTn id="90" dur="1000"/>
                                        <p:tgtEl>
                                          <p:spTgt spid="57"/>
                                        </p:tgtEl>
                                      </p:cBhvr>
                                    </p:animEffect>
                                    <p:anim calcmode="lin" valueType="num">
                                      <p:cBhvr>
                                        <p:cTn id="91" dur="1000" fill="hold"/>
                                        <p:tgtEl>
                                          <p:spTgt spid="57"/>
                                        </p:tgtEl>
                                        <p:attrNameLst>
                                          <p:attrName>ppt_x</p:attrName>
                                        </p:attrNameLst>
                                      </p:cBhvr>
                                      <p:tavLst>
                                        <p:tav tm="0">
                                          <p:val>
                                            <p:strVal val="#ppt_x"/>
                                          </p:val>
                                        </p:tav>
                                        <p:tav tm="100000">
                                          <p:val>
                                            <p:strVal val="#ppt_x"/>
                                          </p:val>
                                        </p:tav>
                                      </p:tavLst>
                                    </p:anim>
                                    <p:anim calcmode="lin" valueType="num">
                                      <p:cBhvr>
                                        <p:cTn id="92" dur="1000" fill="hold"/>
                                        <p:tgtEl>
                                          <p:spTgt spid="57"/>
                                        </p:tgtEl>
                                        <p:attrNameLst>
                                          <p:attrName>ppt_y</p:attrName>
                                        </p:attrNameLst>
                                      </p:cBhvr>
                                      <p:tavLst>
                                        <p:tav tm="0">
                                          <p:val>
                                            <p:strVal val="#ppt_y-.1"/>
                                          </p:val>
                                        </p:tav>
                                        <p:tav tm="100000">
                                          <p:val>
                                            <p:strVal val="#ppt_y"/>
                                          </p:val>
                                        </p:tav>
                                      </p:tavLst>
                                    </p:anim>
                                  </p:childTnLst>
                                </p:cTn>
                              </p:par>
                              <p:par>
                                <p:cTn id="93" presetID="47" presetClass="entr" presetSubtype="0" fill="hold" grpId="0" nodeType="withEffect">
                                  <p:stCondLst>
                                    <p:cond delay="300"/>
                                  </p:stCondLst>
                                  <p:childTnLst>
                                    <p:set>
                                      <p:cBhvr>
                                        <p:cTn id="94" dur="1" fill="hold">
                                          <p:stCondLst>
                                            <p:cond delay="0"/>
                                          </p:stCondLst>
                                        </p:cTn>
                                        <p:tgtEl>
                                          <p:spTgt spid="58"/>
                                        </p:tgtEl>
                                        <p:attrNameLst>
                                          <p:attrName>style.visibility</p:attrName>
                                        </p:attrNameLst>
                                      </p:cBhvr>
                                      <p:to>
                                        <p:strVal val="visible"/>
                                      </p:to>
                                    </p:set>
                                    <p:animEffect transition="in" filter="fade">
                                      <p:cBhvr>
                                        <p:cTn id="95" dur="1000"/>
                                        <p:tgtEl>
                                          <p:spTgt spid="58"/>
                                        </p:tgtEl>
                                      </p:cBhvr>
                                    </p:animEffect>
                                    <p:anim calcmode="lin" valueType="num">
                                      <p:cBhvr>
                                        <p:cTn id="96" dur="1000" fill="hold"/>
                                        <p:tgtEl>
                                          <p:spTgt spid="58"/>
                                        </p:tgtEl>
                                        <p:attrNameLst>
                                          <p:attrName>ppt_x</p:attrName>
                                        </p:attrNameLst>
                                      </p:cBhvr>
                                      <p:tavLst>
                                        <p:tav tm="0">
                                          <p:val>
                                            <p:strVal val="#ppt_x"/>
                                          </p:val>
                                        </p:tav>
                                        <p:tav tm="100000">
                                          <p:val>
                                            <p:strVal val="#ppt_x"/>
                                          </p:val>
                                        </p:tav>
                                      </p:tavLst>
                                    </p:anim>
                                    <p:anim calcmode="lin" valueType="num">
                                      <p:cBhvr>
                                        <p:cTn id="97" dur="1000" fill="hold"/>
                                        <p:tgtEl>
                                          <p:spTgt spid="58"/>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400"/>
                                  </p:stCondLst>
                                  <p:childTnLst>
                                    <p:set>
                                      <p:cBhvr>
                                        <p:cTn id="99" dur="1" fill="hold">
                                          <p:stCondLst>
                                            <p:cond delay="0"/>
                                          </p:stCondLst>
                                        </p:cTn>
                                        <p:tgtEl>
                                          <p:spTgt spid="59"/>
                                        </p:tgtEl>
                                        <p:attrNameLst>
                                          <p:attrName>style.visibility</p:attrName>
                                        </p:attrNameLst>
                                      </p:cBhvr>
                                      <p:to>
                                        <p:strVal val="visible"/>
                                      </p:to>
                                    </p:set>
                                    <p:animEffect transition="in" filter="fade">
                                      <p:cBhvr>
                                        <p:cTn id="100" dur="1000"/>
                                        <p:tgtEl>
                                          <p:spTgt spid="59"/>
                                        </p:tgtEl>
                                      </p:cBhvr>
                                    </p:animEffect>
                                    <p:anim calcmode="lin" valueType="num">
                                      <p:cBhvr>
                                        <p:cTn id="101" dur="1000" fill="hold"/>
                                        <p:tgtEl>
                                          <p:spTgt spid="59"/>
                                        </p:tgtEl>
                                        <p:attrNameLst>
                                          <p:attrName>ppt_x</p:attrName>
                                        </p:attrNameLst>
                                      </p:cBhvr>
                                      <p:tavLst>
                                        <p:tav tm="0">
                                          <p:val>
                                            <p:strVal val="#ppt_x"/>
                                          </p:val>
                                        </p:tav>
                                        <p:tav tm="100000">
                                          <p:val>
                                            <p:strVal val="#ppt_x"/>
                                          </p:val>
                                        </p:tav>
                                      </p:tavLst>
                                    </p:anim>
                                    <p:anim calcmode="lin" valueType="num">
                                      <p:cBhvr>
                                        <p:cTn id="102" dur="1000" fill="hold"/>
                                        <p:tgtEl>
                                          <p:spTgt spid="59"/>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500"/>
                                  </p:stCondLst>
                                  <p:childTnLst>
                                    <p:set>
                                      <p:cBhvr>
                                        <p:cTn id="104" dur="1" fill="hold">
                                          <p:stCondLst>
                                            <p:cond delay="0"/>
                                          </p:stCondLst>
                                        </p:cTn>
                                        <p:tgtEl>
                                          <p:spTgt spid="60"/>
                                        </p:tgtEl>
                                        <p:attrNameLst>
                                          <p:attrName>style.visibility</p:attrName>
                                        </p:attrNameLst>
                                      </p:cBhvr>
                                      <p:to>
                                        <p:strVal val="visible"/>
                                      </p:to>
                                    </p:set>
                                    <p:animEffect transition="in" filter="fade">
                                      <p:cBhvr>
                                        <p:cTn id="105" dur="1000"/>
                                        <p:tgtEl>
                                          <p:spTgt spid="60"/>
                                        </p:tgtEl>
                                      </p:cBhvr>
                                    </p:animEffect>
                                    <p:anim calcmode="lin" valueType="num">
                                      <p:cBhvr>
                                        <p:cTn id="106" dur="1000" fill="hold"/>
                                        <p:tgtEl>
                                          <p:spTgt spid="60"/>
                                        </p:tgtEl>
                                        <p:attrNameLst>
                                          <p:attrName>ppt_x</p:attrName>
                                        </p:attrNameLst>
                                      </p:cBhvr>
                                      <p:tavLst>
                                        <p:tav tm="0">
                                          <p:val>
                                            <p:strVal val="#ppt_x"/>
                                          </p:val>
                                        </p:tav>
                                        <p:tav tm="100000">
                                          <p:val>
                                            <p:strVal val="#ppt_x"/>
                                          </p:val>
                                        </p:tav>
                                      </p:tavLst>
                                    </p:anim>
                                    <p:anim calcmode="lin" valueType="num">
                                      <p:cBhvr>
                                        <p:cTn id="107" dur="1000" fill="hold"/>
                                        <p:tgtEl>
                                          <p:spTgt spid="60"/>
                                        </p:tgtEl>
                                        <p:attrNameLst>
                                          <p:attrName>ppt_y</p:attrName>
                                        </p:attrNameLst>
                                      </p:cBhvr>
                                      <p:tavLst>
                                        <p:tav tm="0">
                                          <p:val>
                                            <p:strVal val="#ppt_y-.1"/>
                                          </p:val>
                                        </p:tav>
                                        <p:tav tm="100000">
                                          <p:val>
                                            <p:strVal val="#ppt_y"/>
                                          </p:val>
                                        </p:tav>
                                      </p:tavLst>
                                    </p:anim>
                                  </p:childTnLst>
                                </p:cTn>
                              </p:par>
                              <p:par>
                                <p:cTn id="108" presetID="47" presetClass="entr" presetSubtype="0" fill="hold" grpId="0" nodeType="withEffect">
                                  <p:stCondLst>
                                    <p:cond delay="600"/>
                                  </p:stCondLst>
                                  <p:childTnLst>
                                    <p:set>
                                      <p:cBhvr>
                                        <p:cTn id="109" dur="1" fill="hold">
                                          <p:stCondLst>
                                            <p:cond delay="0"/>
                                          </p:stCondLst>
                                        </p:cTn>
                                        <p:tgtEl>
                                          <p:spTgt spid="61"/>
                                        </p:tgtEl>
                                        <p:attrNameLst>
                                          <p:attrName>style.visibility</p:attrName>
                                        </p:attrNameLst>
                                      </p:cBhvr>
                                      <p:to>
                                        <p:strVal val="visible"/>
                                      </p:to>
                                    </p:set>
                                    <p:animEffect transition="in" filter="fade">
                                      <p:cBhvr>
                                        <p:cTn id="110" dur="1000"/>
                                        <p:tgtEl>
                                          <p:spTgt spid="61"/>
                                        </p:tgtEl>
                                      </p:cBhvr>
                                    </p:animEffect>
                                    <p:anim calcmode="lin" valueType="num">
                                      <p:cBhvr>
                                        <p:cTn id="111" dur="1000" fill="hold"/>
                                        <p:tgtEl>
                                          <p:spTgt spid="61"/>
                                        </p:tgtEl>
                                        <p:attrNameLst>
                                          <p:attrName>ppt_x</p:attrName>
                                        </p:attrNameLst>
                                      </p:cBhvr>
                                      <p:tavLst>
                                        <p:tav tm="0">
                                          <p:val>
                                            <p:strVal val="#ppt_x"/>
                                          </p:val>
                                        </p:tav>
                                        <p:tav tm="100000">
                                          <p:val>
                                            <p:strVal val="#ppt_x"/>
                                          </p:val>
                                        </p:tav>
                                      </p:tavLst>
                                    </p:anim>
                                    <p:anim calcmode="lin" valueType="num">
                                      <p:cBhvr>
                                        <p:cTn id="112" dur="1000" fill="hold"/>
                                        <p:tgtEl>
                                          <p:spTgt spid="61"/>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700"/>
                                  </p:stCondLst>
                                  <p:childTnLst>
                                    <p:set>
                                      <p:cBhvr>
                                        <p:cTn id="114" dur="1" fill="hold">
                                          <p:stCondLst>
                                            <p:cond delay="0"/>
                                          </p:stCondLst>
                                        </p:cTn>
                                        <p:tgtEl>
                                          <p:spTgt spid="62"/>
                                        </p:tgtEl>
                                        <p:attrNameLst>
                                          <p:attrName>style.visibility</p:attrName>
                                        </p:attrNameLst>
                                      </p:cBhvr>
                                      <p:to>
                                        <p:strVal val="visible"/>
                                      </p:to>
                                    </p:set>
                                    <p:animEffect transition="in" filter="fade">
                                      <p:cBhvr>
                                        <p:cTn id="115" dur="1000"/>
                                        <p:tgtEl>
                                          <p:spTgt spid="62"/>
                                        </p:tgtEl>
                                      </p:cBhvr>
                                    </p:animEffect>
                                    <p:anim calcmode="lin" valueType="num">
                                      <p:cBhvr>
                                        <p:cTn id="116" dur="1000" fill="hold"/>
                                        <p:tgtEl>
                                          <p:spTgt spid="62"/>
                                        </p:tgtEl>
                                        <p:attrNameLst>
                                          <p:attrName>ppt_x</p:attrName>
                                        </p:attrNameLst>
                                      </p:cBhvr>
                                      <p:tavLst>
                                        <p:tav tm="0">
                                          <p:val>
                                            <p:strVal val="#ppt_x"/>
                                          </p:val>
                                        </p:tav>
                                        <p:tav tm="100000">
                                          <p:val>
                                            <p:strVal val="#ppt_x"/>
                                          </p:val>
                                        </p:tav>
                                      </p:tavLst>
                                    </p:anim>
                                    <p:anim calcmode="lin" valueType="num">
                                      <p:cBhvr>
                                        <p:cTn id="117" dur="1000" fill="hold"/>
                                        <p:tgtEl>
                                          <p:spTgt spid="62"/>
                                        </p:tgtEl>
                                        <p:attrNameLst>
                                          <p:attrName>ppt_y</p:attrName>
                                        </p:attrNameLst>
                                      </p:cBhvr>
                                      <p:tavLst>
                                        <p:tav tm="0">
                                          <p:val>
                                            <p:strVal val="#ppt_y-.1"/>
                                          </p:val>
                                        </p:tav>
                                        <p:tav tm="100000">
                                          <p:val>
                                            <p:strVal val="#ppt_y"/>
                                          </p:val>
                                        </p:tav>
                                      </p:tavLst>
                                    </p:anim>
                                  </p:childTnLst>
                                </p:cTn>
                              </p:par>
                              <p:par>
                                <p:cTn id="118" presetID="47" presetClass="entr" presetSubtype="0" fill="hold" grpId="0" nodeType="withEffect">
                                  <p:stCondLst>
                                    <p:cond delay="800"/>
                                  </p:stCondLst>
                                  <p:childTnLst>
                                    <p:set>
                                      <p:cBhvr>
                                        <p:cTn id="119" dur="1" fill="hold">
                                          <p:stCondLst>
                                            <p:cond delay="0"/>
                                          </p:stCondLst>
                                        </p:cTn>
                                        <p:tgtEl>
                                          <p:spTgt spid="63"/>
                                        </p:tgtEl>
                                        <p:attrNameLst>
                                          <p:attrName>style.visibility</p:attrName>
                                        </p:attrNameLst>
                                      </p:cBhvr>
                                      <p:to>
                                        <p:strVal val="visible"/>
                                      </p:to>
                                    </p:set>
                                    <p:animEffect transition="in" filter="fade">
                                      <p:cBhvr>
                                        <p:cTn id="120" dur="1000"/>
                                        <p:tgtEl>
                                          <p:spTgt spid="63"/>
                                        </p:tgtEl>
                                      </p:cBhvr>
                                    </p:animEffect>
                                    <p:anim calcmode="lin" valueType="num">
                                      <p:cBhvr>
                                        <p:cTn id="121" dur="1000" fill="hold"/>
                                        <p:tgtEl>
                                          <p:spTgt spid="63"/>
                                        </p:tgtEl>
                                        <p:attrNameLst>
                                          <p:attrName>ppt_x</p:attrName>
                                        </p:attrNameLst>
                                      </p:cBhvr>
                                      <p:tavLst>
                                        <p:tav tm="0">
                                          <p:val>
                                            <p:strVal val="#ppt_x"/>
                                          </p:val>
                                        </p:tav>
                                        <p:tav tm="100000">
                                          <p:val>
                                            <p:strVal val="#ppt_x"/>
                                          </p:val>
                                        </p:tav>
                                      </p:tavLst>
                                    </p:anim>
                                    <p:anim calcmode="lin" valueType="num">
                                      <p:cBhvr>
                                        <p:cTn id="122" dur="1000" fill="hold"/>
                                        <p:tgtEl>
                                          <p:spTgt spid="63"/>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900"/>
                                  </p:stCondLst>
                                  <p:childTnLst>
                                    <p:set>
                                      <p:cBhvr>
                                        <p:cTn id="124" dur="1" fill="hold">
                                          <p:stCondLst>
                                            <p:cond delay="0"/>
                                          </p:stCondLst>
                                        </p:cTn>
                                        <p:tgtEl>
                                          <p:spTgt spid="64"/>
                                        </p:tgtEl>
                                        <p:attrNameLst>
                                          <p:attrName>style.visibility</p:attrName>
                                        </p:attrNameLst>
                                      </p:cBhvr>
                                      <p:to>
                                        <p:strVal val="visible"/>
                                      </p:to>
                                    </p:set>
                                    <p:animEffect transition="in" filter="fade">
                                      <p:cBhvr>
                                        <p:cTn id="125" dur="1000"/>
                                        <p:tgtEl>
                                          <p:spTgt spid="64"/>
                                        </p:tgtEl>
                                      </p:cBhvr>
                                    </p:animEffect>
                                    <p:anim calcmode="lin" valueType="num">
                                      <p:cBhvr>
                                        <p:cTn id="126" dur="1000" fill="hold"/>
                                        <p:tgtEl>
                                          <p:spTgt spid="64"/>
                                        </p:tgtEl>
                                        <p:attrNameLst>
                                          <p:attrName>ppt_x</p:attrName>
                                        </p:attrNameLst>
                                      </p:cBhvr>
                                      <p:tavLst>
                                        <p:tav tm="0">
                                          <p:val>
                                            <p:strVal val="#ppt_x"/>
                                          </p:val>
                                        </p:tav>
                                        <p:tav tm="100000">
                                          <p:val>
                                            <p:strVal val="#ppt_x"/>
                                          </p:val>
                                        </p:tav>
                                      </p:tavLst>
                                    </p:anim>
                                    <p:anim calcmode="lin" valueType="num">
                                      <p:cBhvr>
                                        <p:cTn id="127" dur="1000" fill="hold"/>
                                        <p:tgtEl>
                                          <p:spTgt spid="64"/>
                                        </p:tgtEl>
                                        <p:attrNameLst>
                                          <p:attrName>ppt_y</p:attrName>
                                        </p:attrNameLst>
                                      </p:cBhvr>
                                      <p:tavLst>
                                        <p:tav tm="0">
                                          <p:val>
                                            <p:strVal val="#ppt_y-.1"/>
                                          </p:val>
                                        </p:tav>
                                        <p:tav tm="100000">
                                          <p:val>
                                            <p:strVal val="#ppt_y"/>
                                          </p:val>
                                        </p:tav>
                                      </p:tavLst>
                                    </p:anim>
                                  </p:childTnLst>
                                </p:cTn>
                              </p:par>
                            </p:childTnLst>
                          </p:cTn>
                        </p:par>
                        <p:par>
                          <p:cTn id="128" fill="hold">
                            <p:stCondLst>
                              <p:cond delay="4250"/>
                            </p:stCondLst>
                            <p:childTnLst>
                              <p:par>
                                <p:cTn id="129" presetID="2" presetClass="entr" presetSubtype="4" decel="100000" fill="hold" grpId="0" nodeType="afterEffect">
                                  <p:stCondLst>
                                    <p:cond delay="0"/>
                                  </p:stCondLst>
                                  <p:childTnLst>
                                    <p:set>
                                      <p:cBhvr>
                                        <p:cTn id="130" dur="1" fill="hold">
                                          <p:stCondLst>
                                            <p:cond delay="0"/>
                                          </p:stCondLst>
                                        </p:cTn>
                                        <p:tgtEl>
                                          <p:spTgt spid="93"/>
                                        </p:tgtEl>
                                        <p:attrNameLst>
                                          <p:attrName>style.visibility</p:attrName>
                                        </p:attrNameLst>
                                      </p:cBhvr>
                                      <p:to>
                                        <p:strVal val="visible"/>
                                      </p:to>
                                    </p:set>
                                    <p:anim calcmode="lin" valueType="num">
                                      <p:cBhvr additive="base">
                                        <p:cTn id="131" dur="500" fill="hold"/>
                                        <p:tgtEl>
                                          <p:spTgt spid="93"/>
                                        </p:tgtEl>
                                        <p:attrNameLst>
                                          <p:attrName>ppt_x</p:attrName>
                                        </p:attrNameLst>
                                      </p:cBhvr>
                                      <p:tavLst>
                                        <p:tav tm="0">
                                          <p:val>
                                            <p:strVal val="#ppt_x"/>
                                          </p:val>
                                        </p:tav>
                                        <p:tav tm="100000">
                                          <p:val>
                                            <p:strVal val="#ppt_x"/>
                                          </p:val>
                                        </p:tav>
                                      </p:tavLst>
                                    </p:anim>
                                    <p:anim calcmode="lin" valueType="num">
                                      <p:cBhvr additive="base">
                                        <p:cTn id="132" dur="500" fill="hold"/>
                                        <p:tgtEl>
                                          <p:spTgt spid="93"/>
                                        </p:tgtEl>
                                        <p:attrNameLst>
                                          <p:attrName>ppt_y</p:attrName>
                                        </p:attrNameLst>
                                      </p:cBhvr>
                                      <p:tavLst>
                                        <p:tav tm="0">
                                          <p:val>
                                            <p:strVal val="1+#ppt_h/2"/>
                                          </p:val>
                                        </p:tav>
                                        <p:tav tm="100000">
                                          <p:val>
                                            <p:strVal val="#ppt_y"/>
                                          </p:val>
                                        </p:tav>
                                      </p:tavLst>
                                    </p:anim>
                                  </p:childTnLst>
                                </p:cTn>
                              </p:par>
                              <p:par>
                                <p:cTn id="133" presetID="2" presetClass="entr" presetSubtype="4" decel="100000" fill="hold" grpId="0" nodeType="withEffect">
                                  <p:stCondLst>
                                    <p:cond delay="0"/>
                                  </p:stCondLst>
                                  <p:childTnLst>
                                    <p:set>
                                      <p:cBhvr>
                                        <p:cTn id="134" dur="1" fill="hold">
                                          <p:stCondLst>
                                            <p:cond delay="0"/>
                                          </p:stCondLst>
                                        </p:cTn>
                                        <p:tgtEl>
                                          <p:spTgt spid="94"/>
                                        </p:tgtEl>
                                        <p:attrNameLst>
                                          <p:attrName>style.visibility</p:attrName>
                                        </p:attrNameLst>
                                      </p:cBhvr>
                                      <p:to>
                                        <p:strVal val="visible"/>
                                      </p:to>
                                    </p:set>
                                    <p:anim calcmode="lin" valueType="num">
                                      <p:cBhvr additive="base">
                                        <p:cTn id="135" dur="500" fill="hold"/>
                                        <p:tgtEl>
                                          <p:spTgt spid="94"/>
                                        </p:tgtEl>
                                        <p:attrNameLst>
                                          <p:attrName>ppt_x</p:attrName>
                                        </p:attrNameLst>
                                      </p:cBhvr>
                                      <p:tavLst>
                                        <p:tav tm="0">
                                          <p:val>
                                            <p:strVal val="#ppt_x"/>
                                          </p:val>
                                        </p:tav>
                                        <p:tav tm="100000">
                                          <p:val>
                                            <p:strVal val="#ppt_x"/>
                                          </p:val>
                                        </p:tav>
                                      </p:tavLst>
                                    </p:anim>
                                    <p:anim calcmode="lin" valueType="num">
                                      <p:cBhvr additive="base">
                                        <p:cTn id="136" dur="500" fill="hold"/>
                                        <p:tgtEl>
                                          <p:spTgt spid="94"/>
                                        </p:tgtEl>
                                        <p:attrNameLst>
                                          <p:attrName>ppt_y</p:attrName>
                                        </p:attrNameLst>
                                      </p:cBhvr>
                                      <p:tavLst>
                                        <p:tav tm="0">
                                          <p:val>
                                            <p:strVal val="1+#ppt_h/2"/>
                                          </p:val>
                                        </p:tav>
                                        <p:tav tm="100000">
                                          <p:val>
                                            <p:strVal val="#ppt_y"/>
                                          </p:val>
                                        </p:tav>
                                      </p:tavLst>
                                    </p:anim>
                                  </p:childTnLst>
                                </p:cTn>
                              </p:par>
                              <p:par>
                                <p:cTn id="137" presetID="2" presetClass="entr" presetSubtype="4" decel="100000" fill="hold" grpId="0" nodeType="withEffect">
                                  <p:stCondLst>
                                    <p:cond delay="0"/>
                                  </p:stCondLst>
                                  <p:childTnLst>
                                    <p:set>
                                      <p:cBhvr>
                                        <p:cTn id="138" dur="1" fill="hold">
                                          <p:stCondLst>
                                            <p:cond delay="0"/>
                                          </p:stCondLst>
                                        </p:cTn>
                                        <p:tgtEl>
                                          <p:spTgt spid="95"/>
                                        </p:tgtEl>
                                        <p:attrNameLst>
                                          <p:attrName>style.visibility</p:attrName>
                                        </p:attrNameLst>
                                      </p:cBhvr>
                                      <p:to>
                                        <p:strVal val="visible"/>
                                      </p:to>
                                    </p:set>
                                    <p:anim calcmode="lin" valueType="num">
                                      <p:cBhvr additive="base">
                                        <p:cTn id="139" dur="500" fill="hold"/>
                                        <p:tgtEl>
                                          <p:spTgt spid="95"/>
                                        </p:tgtEl>
                                        <p:attrNameLst>
                                          <p:attrName>ppt_x</p:attrName>
                                        </p:attrNameLst>
                                      </p:cBhvr>
                                      <p:tavLst>
                                        <p:tav tm="0">
                                          <p:val>
                                            <p:strVal val="#ppt_x"/>
                                          </p:val>
                                        </p:tav>
                                        <p:tav tm="100000">
                                          <p:val>
                                            <p:strVal val="#ppt_x"/>
                                          </p:val>
                                        </p:tav>
                                      </p:tavLst>
                                    </p:anim>
                                    <p:anim calcmode="lin" valueType="num">
                                      <p:cBhvr additive="base">
                                        <p:cTn id="140" dur="500" fill="hold"/>
                                        <p:tgtEl>
                                          <p:spTgt spid="95"/>
                                        </p:tgtEl>
                                        <p:attrNameLst>
                                          <p:attrName>ppt_y</p:attrName>
                                        </p:attrNameLst>
                                      </p:cBhvr>
                                      <p:tavLst>
                                        <p:tav tm="0">
                                          <p:val>
                                            <p:strVal val="1+#ppt_h/2"/>
                                          </p:val>
                                        </p:tav>
                                        <p:tav tm="100000">
                                          <p:val>
                                            <p:strVal val="#ppt_y"/>
                                          </p:val>
                                        </p:tav>
                                      </p:tavLst>
                                    </p:anim>
                                  </p:childTnLst>
                                </p:cTn>
                              </p:par>
                              <p:par>
                                <p:cTn id="141" presetID="2" presetClass="entr" presetSubtype="4" decel="100000" fill="hold" grpId="0" nodeType="withEffect">
                                  <p:stCondLst>
                                    <p:cond delay="0"/>
                                  </p:stCondLst>
                                  <p:childTnLst>
                                    <p:set>
                                      <p:cBhvr>
                                        <p:cTn id="142" dur="1" fill="hold">
                                          <p:stCondLst>
                                            <p:cond delay="0"/>
                                          </p:stCondLst>
                                        </p:cTn>
                                        <p:tgtEl>
                                          <p:spTgt spid="96"/>
                                        </p:tgtEl>
                                        <p:attrNameLst>
                                          <p:attrName>style.visibility</p:attrName>
                                        </p:attrNameLst>
                                      </p:cBhvr>
                                      <p:to>
                                        <p:strVal val="visible"/>
                                      </p:to>
                                    </p:set>
                                    <p:anim calcmode="lin" valueType="num">
                                      <p:cBhvr additive="base">
                                        <p:cTn id="143" dur="500" fill="hold"/>
                                        <p:tgtEl>
                                          <p:spTgt spid="96"/>
                                        </p:tgtEl>
                                        <p:attrNameLst>
                                          <p:attrName>ppt_x</p:attrName>
                                        </p:attrNameLst>
                                      </p:cBhvr>
                                      <p:tavLst>
                                        <p:tav tm="0">
                                          <p:val>
                                            <p:strVal val="#ppt_x"/>
                                          </p:val>
                                        </p:tav>
                                        <p:tav tm="100000">
                                          <p:val>
                                            <p:strVal val="#ppt_x"/>
                                          </p:val>
                                        </p:tav>
                                      </p:tavLst>
                                    </p:anim>
                                    <p:anim calcmode="lin" valueType="num">
                                      <p:cBhvr additive="base">
                                        <p:cTn id="144" dur="500" fill="hold"/>
                                        <p:tgtEl>
                                          <p:spTgt spid="96"/>
                                        </p:tgtEl>
                                        <p:attrNameLst>
                                          <p:attrName>ppt_y</p:attrName>
                                        </p:attrNameLst>
                                      </p:cBhvr>
                                      <p:tavLst>
                                        <p:tav tm="0">
                                          <p:val>
                                            <p:strVal val="1+#ppt_h/2"/>
                                          </p:val>
                                        </p:tav>
                                        <p:tav tm="100000">
                                          <p:val>
                                            <p:strVal val="#ppt_y"/>
                                          </p:val>
                                        </p:tav>
                                      </p:tavLst>
                                    </p:anim>
                                  </p:childTnLst>
                                </p:cTn>
                              </p:par>
                              <p:par>
                                <p:cTn id="145" presetID="2" presetClass="entr" presetSubtype="4" decel="100000" fill="hold" grpId="0" nodeType="withEffect">
                                  <p:stCondLst>
                                    <p:cond delay="0"/>
                                  </p:stCondLst>
                                  <p:childTnLst>
                                    <p:set>
                                      <p:cBhvr>
                                        <p:cTn id="146" dur="1" fill="hold">
                                          <p:stCondLst>
                                            <p:cond delay="0"/>
                                          </p:stCondLst>
                                        </p:cTn>
                                        <p:tgtEl>
                                          <p:spTgt spid="97"/>
                                        </p:tgtEl>
                                        <p:attrNameLst>
                                          <p:attrName>style.visibility</p:attrName>
                                        </p:attrNameLst>
                                      </p:cBhvr>
                                      <p:to>
                                        <p:strVal val="visible"/>
                                      </p:to>
                                    </p:set>
                                    <p:anim calcmode="lin" valueType="num">
                                      <p:cBhvr additive="base">
                                        <p:cTn id="147" dur="500" fill="hold"/>
                                        <p:tgtEl>
                                          <p:spTgt spid="97"/>
                                        </p:tgtEl>
                                        <p:attrNameLst>
                                          <p:attrName>ppt_x</p:attrName>
                                        </p:attrNameLst>
                                      </p:cBhvr>
                                      <p:tavLst>
                                        <p:tav tm="0">
                                          <p:val>
                                            <p:strVal val="#ppt_x"/>
                                          </p:val>
                                        </p:tav>
                                        <p:tav tm="100000">
                                          <p:val>
                                            <p:strVal val="#ppt_x"/>
                                          </p:val>
                                        </p:tav>
                                      </p:tavLst>
                                    </p:anim>
                                    <p:anim calcmode="lin" valueType="num">
                                      <p:cBhvr additive="base">
                                        <p:cTn id="148" dur="500" fill="hold"/>
                                        <p:tgtEl>
                                          <p:spTgt spid="97"/>
                                        </p:tgtEl>
                                        <p:attrNameLst>
                                          <p:attrName>ppt_y</p:attrName>
                                        </p:attrNameLst>
                                      </p:cBhvr>
                                      <p:tavLst>
                                        <p:tav tm="0">
                                          <p:val>
                                            <p:strVal val="1+#ppt_h/2"/>
                                          </p:val>
                                        </p:tav>
                                        <p:tav tm="100000">
                                          <p:val>
                                            <p:strVal val="#ppt_y"/>
                                          </p:val>
                                        </p:tav>
                                      </p:tavLst>
                                    </p:anim>
                                  </p:childTnLst>
                                </p:cTn>
                              </p:par>
                              <p:par>
                                <p:cTn id="149" presetID="2" presetClass="entr" presetSubtype="4" decel="100000" fill="hold" grpId="0" nodeType="withEffect">
                                  <p:stCondLst>
                                    <p:cond delay="0"/>
                                  </p:stCondLst>
                                  <p:childTnLst>
                                    <p:set>
                                      <p:cBhvr>
                                        <p:cTn id="150" dur="1" fill="hold">
                                          <p:stCondLst>
                                            <p:cond delay="0"/>
                                          </p:stCondLst>
                                        </p:cTn>
                                        <p:tgtEl>
                                          <p:spTgt spid="98"/>
                                        </p:tgtEl>
                                        <p:attrNameLst>
                                          <p:attrName>style.visibility</p:attrName>
                                        </p:attrNameLst>
                                      </p:cBhvr>
                                      <p:to>
                                        <p:strVal val="visible"/>
                                      </p:to>
                                    </p:set>
                                    <p:anim calcmode="lin" valueType="num">
                                      <p:cBhvr additive="base">
                                        <p:cTn id="151" dur="500" fill="hold"/>
                                        <p:tgtEl>
                                          <p:spTgt spid="98"/>
                                        </p:tgtEl>
                                        <p:attrNameLst>
                                          <p:attrName>ppt_x</p:attrName>
                                        </p:attrNameLst>
                                      </p:cBhvr>
                                      <p:tavLst>
                                        <p:tav tm="0">
                                          <p:val>
                                            <p:strVal val="#ppt_x"/>
                                          </p:val>
                                        </p:tav>
                                        <p:tav tm="100000">
                                          <p:val>
                                            <p:strVal val="#ppt_x"/>
                                          </p:val>
                                        </p:tav>
                                      </p:tavLst>
                                    </p:anim>
                                    <p:anim calcmode="lin" valueType="num">
                                      <p:cBhvr additive="base">
                                        <p:cTn id="152" dur="500" fill="hold"/>
                                        <p:tgtEl>
                                          <p:spTgt spid="98"/>
                                        </p:tgtEl>
                                        <p:attrNameLst>
                                          <p:attrName>ppt_y</p:attrName>
                                        </p:attrNameLst>
                                      </p:cBhvr>
                                      <p:tavLst>
                                        <p:tav tm="0">
                                          <p:val>
                                            <p:strVal val="1+#ppt_h/2"/>
                                          </p:val>
                                        </p:tav>
                                        <p:tav tm="100000">
                                          <p:val>
                                            <p:strVal val="#ppt_y"/>
                                          </p:val>
                                        </p:tav>
                                      </p:tavLst>
                                    </p:anim>
                                  </p:childTnLst>
                                </p:cTn>
                              </p:par>
                              <p:par>
                                <p:cTn id="153" presetID="2" presetClass="entr" presetSubtype="4" decel="100000" fill="hold" grpId="0" nodeType="withEffect">
                                  <p:stCondLst>
                                    <p:cond delay="0"/>
                                  </p:stCondLst>
                                  <p:childTnLst>
                                    <p:set>
                                      <p:cBhvr>
                                        <p:cTn id="154" dur="1" fill="hold">
                                          <p:stCondLst>
                                            <p:cond delay="0"/>
                                          </p:stCondLst>
                                        </p:cTn>
                                        <p:tgtEl>
                                          <p:spTgt spid="99"/>
                                        </p:tgtEl>
                                        <p:attrNameLst>
                                          <p:attrName>style.visibility</p:attrName>
                                        </p:attrNameLst>
                                      </p:cBhvr>
                                      <p:to>
                                        <p:strVal val="visible"/>
                                      </p:to>
                                    </p:set>
                                    <p:anim calcmode="lin" valueType="num">
                                      <p:cBhvr additive="base">
                                        <p:cTn id="155" dur="500" fill="hold"/>
                                        <p:tgtEl>
                                          <p:spTgt spid="99"/>
                                        </p:tgtEl>
                                        <p:attrNameLst>
                                          <p:attrName>ppt_x</p:attrName>
                                        </p:attrNameLst>
                                      </p:cBhvr>
                                      <p:tavLst>
                                        <p:tav tm="0">
                                          <p:val>
                                            <p:strVal val="#ppt_x"/>
                                          </p:val>
                                        </p:tav>
                                        <p:tav tm="100000">
                                          <p:val>
                                            <p:strVal val="#ppt_x"/>
                                          </p:val>
                                        </p:tav>
                                      </p:tavLst>
                                    </p:anim>
                                    <p:anim calcmode="lin" valueType="num">
                                      <p:cBhvr additive="base">
                                        <p:cTn id="156" dur="500" fill="hold"/>
                                        <p:tgtEl>
                                          <p:spTgt spid="99"/>
                                        </p:tgtEl>
                                        <p:attrNameLst>
                                          <p:attrName>ppt_y</p:attrName>
                                        </p:attrNameLst>
                                      </p:cBhvr>
                                      <p:tavLst>
                                        <p:tav tm="0">
                                          <p:val>
                                            <p:strVal val="1+#ppt_h/2"/>
                                          </p:val>
                                        </p:tav>
                                        <p:tav tm="100000">
                                          <p:val>
                                            <p:strVal val="#ppt_y"/>
                                          </p:val>
                                        </p:tav>
                                      </p:tavLst>
                                    </p:anim>
                                  </p:childTnLst>
                                </p:cTn>
                              </p:par>
                            </p:childTnLst>
                          </p:cTn>
                        </p:par>
                        <p:par>
                          <p:cTn id="157" fill="hold">
                            <p:stCondLst>
                              <p:cond delay="4750"/>
                            </p:stCondLst>
                            <p:childTnLst>
                              <p:par>
                                <p:cTn id="158" presetID="22" presetClass="entr" presetSubtype="8" fill="hold" grpId="0" nodeType="afterEffect">
                                  <p:stCondLst>
                                    <p:cond delay="0"/>
                                  </p:stCondLst>
                                  <p:childTnLst>
                                    <p:set>
                                      <p:cBhvr>
                                        <p:cTn id="159" dur="1" fill="hold">
                                          <p:stCondLst>
                                            <p:cond delay="0"/>
                                          </p:stCondLst>
                                        </p:cTn>
                                        <p:tgtEl>
                                          <p:spTgt spid="79"/>
                                        </p:tgtEl>
                                        <p:attrNameLst>
                                          <p:attrName>style.visibility</p:attrName>
                                        </p:attrNameLst>
                                      </p:cBhvr>
                                      <p:to>
                                        <p:strVal val="visible"/>
                                      </p:to>
                                    </p:set>
                                    <p:animEffect transition="in" filter="wipe(left)">
                                      <p:cBhvr>
                                        <p:cTn id="160" dur="500"/>
                                        <p:tgtEl>
                                          <p:spTgt spid="79"/>
                                        </p:tgtEl>
                                      </p:cBhvr>
                                    </p:animEffect>
                                  </p:childTnLst>
                                </p:cTn>
                              </p:par>
                              <p:par>
                                <p:cTn id="161" presetID="22" presetClass="entr" presetSubtype="8" fill="hold" grpId="0" nodeType="withEffect">
                                  <p:stCondLst>
                                    <p:cond delay="100"/>
                                  </p:stCondLst>
                                  <p:childTnLst>
                                    <p:set>
                                      <p:cBhvr>
                                        <p:cTn id="162" dur="1" fill="hold">
                                          <p:stCondLst>
                                            <p:cond delay="0"/>
                                          </p:stCondLst>
                                        </p:cTn>
                                        <p:tgtEl>
                                          <p:spTgt spid="80"/>
                                        </p:tgtEl>
                                        <p:attrNameLst>
                                          <p:attrName>style.visibility</p:attrName>
                                        </p:attrNameLst>
                                      </p:cBhvr>
                                      <p:to>
                                        <p:strVal val="visible"/>
                                      </p:to>
                                    </p:set>
                                    <p:animEffect transition="in" filter="wipe(left)">
                                      <p:cBhvr>
                                        <p:cTn id="163" dur="500"/>
                                        <p:tgtEl>
                                          <p:spTgt spid="80"/>
                                        </p:tgtEl>
                                      </p:cBhvr>
                                    </p:animEffect>
                                  </p:childTnLst>
                                </p:cTn>
                              </p:par>
                              <p:par>
                                <p:cTn id="164" presetID="22" presetClass="entr" presetSubtype="8" fill="hold" grpId="0" nodeType="withEffect">
                                  <p:stCondLst>
                                    <p:cond delay="200"/>
                                  </p:stCondLst>
                                  <p:childTnLst>
                                    <p:set>
                                      <p:cBhvr>
                                        <p:cTn id="165" dur="1" fill="hold">
                                          <p:stCondLst>
                                            <p:cond delay="0"/>
                                          </p:stCondLst>
                                        </p:cTn>
                                        <p:tgtEl>
                                          <p:spTgt spid="81"/>
                                        </p:tgtEl>
                                        <p:attrNameLst>
                                          <p:attrName>style.visibility</p:attrName>
                                        </p:attrNameLst>
                                      </p:cBhvr>
                                      <p:to>
                                        <p:strVal val="visible"/>
                                      </p:to>
                                    </p:set>
                                    <p:animEffect transition="in" filter="wipe(left)">
                                      <p:cBhvr>
                                        <p:cTn id="166" dur="500"/>
                                        <p:tgtEl>
                                          <p:spTgt spid="81"/>
                                        </p:tgtEl>
                                      </p:cBhvr>
                                    </p:animEffect>
                                  </p:childTnLst>
                                </p:cTn>
                              </p:par>
                              <p:par>
                                <p:cTn id="167" presetID="22" presetClass="entr" presetSubtype="8" fill="hold" grpId="0" nodeType="withEffect">
                                  <p:stCondLst>
                                    <p:cond delay="300"/>
                                  </p:stCondLst>
                                  <p:childTnLst>
                                    <p:set>
                                      <p:cBhvr>
                                        <p:cTn id="168" dur="1" fill="hold">
                                          <p:stCondLst>
                                            <p:cond delay="0"/>
                                          </p:stCondLst>
                                        </p:cTn>
                                        <p:tgtEl>
                                          <p:spTgt spid="82"/>
                                        </p:tgtEl>
                                        <p:attrNameLst>
                                          <p:attrName>style.visibility</p:attrName>
                                        </p:attrNameLst>
                                      </p:cBhvr>
                                      <p:to>
                                        <p:strVal val="visible"/>
                                      </p:to>
                                    </p:set>
                                    <p:animEffect transition="in" filter="wipe(left)">
                                      <p:cBhvr>
                                        <p:cTn id="169" dur="500"/>
                                        <p:tgtEl>
                                          <p:spTgt spid="82"/>
                                        </p:tgtEl>
                                      </p:cBhvr>
                                    </p:animEffect>
                                  </p:childTnLst>
                                </p:cTn>
                              </p:par>
                              <p:par>
                                <p:cTn id="170" presetID="22" presetClass="entr" presetSubtype="8" fill="hold" grpId="0" nodeType="withEffect">
                                  <p:stCondLst>
                                    <p:cond delay="400"/>
                                  </p:stCondLst>
                                  <p:childTnLst>
                                    <p:set>
                                      <p:cBhvr>
                                        <p:cTn id="171" dur="1" fill="hold">
                                          <p:stCondLst>
                                            <p:cond delay="0"/>
                                          </p:stCondLst>
                                        </p:cTn>
                                        <p:tgtEl>
                                          <p:spTgt spid="83"/>
                                        </p:tgtEl>
                                        <p:attrNameLst>
                                          <p:attrName>style.visibility</p:attrName>
                                        </p:attrNameLst>
                                      </p:cBhvr>
                                      <p:to>
                                        <p:strVal val="visible"/>
                                      </p:to>
                                    </p:set>
                                    <p:animEffect transition="in" filter="wipe(left)">
                                      <p:cBhvr>
                                        <p:cTn id="172" dur="500"/>
                                        <p:tgtEl>
                                          <p:spTgt spid="83"/>
                                        </p:tgtEl>
                                      </p:cBhvr>
                                    </p:animEffect>
                                  </p:childTnLst>
                                </p:cTn>
                              </p:par>
                              <p:par>
                                <p:cTn id="173" presetID="22" presetClass="entr" presetSubtype="8" fill="hold" grpId="0" nodeType="withEffect">
                                  <p:stCondLst>
                                    <p:cond delay="500"/>
                                  </p:stCondLst>
                                  <p:childTnLst>
                                    <p:set>
                                      <p:cBhvr>
                                        <p:cTn id="174" dur="1" fill="hold">
                                          <p:stCondLst>
                                            <p:cond delay="0"/>
                                          </p:stCondLst>
                                        </p:cTn>
                                        <p:tgtEl>
                                          <p:spTgt spid="84"/>
                                        </p:tgtEl>
                                        <p:attrNameLst>
                                          <p:attrName>style.visibility</p:attrName>
                                        </p:attrNameLst>
                                      </p:cBhvr>
                                      <p:to>
                                        <p:strVal val="visible"/>
                                      </p:to>
                                    </p:set>
                                    <p:animEffect transition="in" filter="wipe(left)">
                                      <p:cBhvr>
                                        <p:cTn id="175" dur="500"/>
                                        <p:tgtEl>
                                          <p:spTgt spid="84"/>
                                        </p:tgtEl>
                                      </p:cBhvr>
                                    </p:animEffect>
                                  </p:childTnLst>
                                </p:cTn>
                              </p:par>
                              <p:par>
                                <p:cTn id="176" presetID="22" presetClass="entr" presetSubtype="8" fill="hold" grpId="0" nodeType="withEffect">
                                  <p:stCondLst>
                                    <p:cond delay="600"/>
                                  </p:stCondLst>
                                  <p:childTnLst>
                                    <p:set>
                                      <p:cBhvr>
                                        <p:cTn id="177" dur="1" fill="hold">
                                          <p:stCondLst>
                                            <p:cond delay="0"/>
                                          </p:stCondLst>
                                        </p:cTn>
                                        <p:tgtEl>
                                          <p:spTgt spid="85"/>
                                        </p:tgtEl>
                                        <p:attrNameLst>
                                          <p:attrName>style.visibility</p:attrName>
                                        </p:attrNameLst>
                                      </p:cBhvr>
                                      <p:to>
                                        <p:strVal val="visible"/>
                                      </p:to>
                                    </p:set>
                                    <p:animEffect transition="in" filter="wipe(left)">
                                      <p:cBhvr>
                                        <p:cTn id="178" dur="500"/>
                                        <p:tgtEl>
                                          <p:spTgt spid="85"/>
                                        </p:tgtEl>
                                      </p:cBhvr>
                                    </p:animEffect>
                                  </p:childTnLst>
                                </p:cTn>
                              </p:par>
                              <p:par>
                                <p:cTn id="179" presetID="22" presetClass="entr" presetSubtype="2" fill="hold" grpId="0" nodeType="withEffect">
                                  <p:stCondLst>
                                    <p:cond delay="0"/>
                                  </p:stCondLst>
                                  <p:childTnLst>
                                    <p:set>
                                      <p:cBhvr>
                                        <p:cTn id="180" dur="1" fill="hold">
                                          <p:stCondLst>
                                            <p:cond delay="0"/>
                                          </p:stCondLst>
                                        </p:cTn>
                                        <p:tgtEl>
                                          <p:spTgt spid="65"/>
                                        </p:tgtEl>
                                        <p:attrNameLst>
                                          <p:attrName>style.visibility</p:attrName>
                                        </p:attrNameLst>
                                      </p:cBhvr>
                                      <p:to>
                                        <p:strVal val="visible"/>
                                      </p:to>
                                    </p:set>
                                    <p:animEffect transition="in" filter="wipe(right)">
                                      <p:cBhvr>
                                        <p:cTn id="181" dur="500"/>
                                        <p:tgtEl>
                                          <p:spTgt spid="65"/>
                                        </p:tgtEl>
                                      </p:cBhvr>
                                    </p:animEffect>
                                  </p:childTnLst>
                                </p:cTn>
                              </p:par>
                              <p:par>
                                <p:cTn id="182" presetID="22" presetClass="entr" presetSubtype="2" fill="hold" grpId="0" nodeType="withEffect">
                                  <p:stCondLst>
                                    <p:cond delay="100"/>
                                  </p:stCondLst>
                                  <p:childTnLst>
                                    <p:set>
                                      <p:cBhvr>
                                        <p:cTn id="183" dur="1" fill="hold">
                                          <p:stCondLst>
                                            <p:cond delay="0"/>
                                          </p:stCondLst>
                                        </p:cTn>
                                        <p:tgtEl>
                                          <p:spTgt spid="66"/>
                                        </p:tgtEl>
                                        <p:attrNameLst>
                                          <p:attrName>style.visibility</p:attrName>
                                        </p:attrNameLst>
                                      </p:cBhvr>
                                      <p:to>
                                        <p:strVal val="visible"/>
                                      </p:to>
                                    </p:set>
                                    <p:animEffect transition="in" filter="wipe(right)">
                                      <p:cBhvr>
                                        <p:cTn id="184" dur="500"/>
                                        <p:tgtEl>
                                          <p:spTgt spid="66"/>
                                        </p:tgtEl>
                                      </p:cBhvr>
                                    </p:animEffect>
                                  </p:childTnLst>
                                </p:cTn>
                              </p:par>
                              <p:par>
                                <p:cTn id="185" presetID="22" presetClass="entr" presetSubtype="2" fill="hold" grpId="0" nodeType="withEffect">
                                  <p:stCondLst>
                                    <p:cond delay="200"/>
                                  </p:stCondLst>
                                  <p:childTnLst>
                                    <p:set>
                                      <p:cBhvr>
                                        <p:cTn id="186" dur="1" fill="hold">
                                          <p:stCondLst>
                                            <p:cond delay="0"/>
                                          </p:stCondLst>
                                        </p:cTn>
                                        <p:tgtEl>
                                          <p:spTgt spid="67"/>
                                        </p:tgtEl>
                                        <p:attrNameLst>
                                          <p:attrName>style.visibility</p:attrName>
                                        </p:attrNameLst>
                                      </p:cBhvr>
                                      <p:to>
                                        <p:strVal val="visible"/>
                                      </p:to>
                                    </p:set>
                                    <p:animEffect transition="in" filter="wipe(right)">
                                      <p:cBhvr>
                                        <p:cTn id="187" dur="500"/>
                                        <p:tgtEl>
                                          <p:spTgt spid="67"/>
                                        </p:tgtEl>
                                      </p:cBhvr>
                                    </p:animEffect>
                                  </p:childTnLst>
                                </p:cTn>
                              </p:par>
                              <p:par>
                                <p:cTn id="188" presetID="22" presetClass="entr" presetSubtype="2" fill="hold" grpId="0" nodeType="withEffect">
                                  <p:stCondLst>
                                    <p:cond delay="300"/>
                                  </p:stCondLst>
                                  <p:childTnLst>
                                    <p:set>
                                      <p:cBhvr>
                                        <p:cTn id="189" dur="1" fill="hold">
                                          <p:stCondLst>
                                            <p:cond delay="0"/>
                                          </p:stCondLst>
                                        </p:cTn>
                                        <p:tgtEl>
                                          <p:spTgt spid="68"/>
                                        </p:tgtEl>
                                        <p:attrNameLst>
                                          <p:attrName>style.visibility</p:attrName>
                                        </p:attrNameLst>
                                      </p:cBhvr>
                                      <p:to>
                                        <p:strVal val="visible"/>
                                      </p:to>
                                    </p:set>
                                    <p:animEffect transition="in" filter="wipe(right)">
                                      <p:cBhvr>
                                        <p:cTn id="190" dur="500"/>
                                        <p:tgtEl>
                                          <p:spTgt spid="68"/>
                                        </p:tgtEl>
                                      </p:cBhvr>
                                    </p:animEffect>
                                  </p:childTnLst>
                                </p:cTn>
                              </p:par>
                              <p:par>
                                <p:cTn id="191" presetID="22" presetClass="entr" presetSubtype="2" fill="hold" grpId="0" nodeType="withEffect">
                                  <p:stCondLst>
                                    <p:cond delay="400"/>
                                  </p:stCondLst>
                                  <p:childTnLst>
                                    <p:set>
                                      <p:cBhvr>
                                        <p:cTn id="192" dur="1" fill="hold">
                                          <p:stCondLst>
                                            <p:cond delay="0"/>
                                          </p:stCondLst>
                                        </p:cTn>
                                        <p:tgtEl>
                                          <p:spTgt spid="69"/>
                                        </p:tgtEl>
                                        <p:attrNameLst>
                                          <p:attrName>style.visibility</p:attrName>
                                        </p:attrNameLst>
                                      </p:cBhvr>
                                      <p:to>
                                        <p:strVal val="visible"/>
                                      </p:to>
                                    </p:set>
                                    <p:animEffect transition="in" filter="wipe(right)">
                                      <p:cBhvr>
                                        <p:cTn id="193" dur="500"/>
                                        <p:tgtEl>
                                          <p:spTgt spid="69"/>
                                        </p:tgtEl>
                                      </p:cBhvr>
                                    </p:animEffect>
                                  </p:childTnLst>
                                </p:cTn>
                              </p:par>
                              <p:par>
                                <p:cTn id="194" presetID="22" presetClass="entr" presetSubtype="2" fill="hold" grpId="0" nodeType="withEffect">
                                  <p:stCondLst>
                                    <p:cond delay="500"/>
                                  </p:stCondLst>
                                  <p:childTnLst>
                                    <p:set>
                                      <p:cBhvr>
                                        <p:cTn id="195" dur="1" fill="hold">
                                          <p:stCondLst>
                                            <p:cond delay="0"/>
                                          </p:stCondLst>
                                        </p:cTn>
                                        <p:tgtEl>
                                          <p:spTgt spid="70"/>
                                        </p:tgtEl>
                                        <p:attrNameLst>
                                          <p:attrName>style.visibility</p:attrName>
                                        </p:attrNameLst>
                                      </p:cBhvr>
                                      <p:to>
                                        <p:strVal val="visible"/>
                                      </p:to>
                                    </p:set>
                                    <p:animEffect transition="in" filter="wipe(right)">
                                      <p:cBhvr>
                                        <p:cTn id="196" dur="500"/>
                                        <p:tgtEl>
                                          <p:spTgt spid="70"/>
                                        </p:tgtEl>
                                      </p:cBhvr>
                                    </p:animEffect>
                                  </p:childTnLst>
                                </p:cTn>
                              </p:par>
                              <p:par>
                                <p:cTn id="197" presetID="22" presetClass="entr" presetSubtype="2" fill="hold" grpId="0" nodeType="withEffect">
                                  <p:stCondLst>
                                    <p:cond delay="600"/>
                                  </p:stCondLst>
                                  <p:childTnLst>
                                    <p:set>
                                      <p:cBhvr>
                                        <p:cTn id="198" dur="1" fill="hold">
                                          <p:stCondLst>
                                            <p:cond delay="0"/>
                                          </p:stCondLst>
                                        </p:cTn>
                                        <p:tgtEl>
                                          <p:spTgt spid="71"/>
                                        </p:tgtEl>
                                        <p:attrNameLst>
                                          <p:attrName>style.visibility</p:attrName>
                                        </p:attrNameLst>
                                      </p:cBhvr>
                                      <p:to>
                                        <p:strVal val="visible"/>
                                      </p:to>
                                    </p:set>
                                    <p:animEffect transition="in" filter="wipe(right)">
                                      <p:cBhvr>
                                        <p:cTn id="199" dur="500"/>
                                        <p:tgtEl>
                                          <p:spTgt spid="71"/>
                                        </p:tgtEl>
                                      </p:cBhvr>
                                    </p:animEffect>
                                  </p:childTnLst>
                                </p:cTn>
                              </p:par>
                            </p:childTnLst>
                          </p:cTn>
                        </p:par>
                        <p:par>
                          <p:cTn id="200" fill="hold">
                            <p:stCondLst>
                              <p:cond delay="5850"/>
                            </p:stCondLst>
                            <p:childTnLst>
                              <p:par>
                                <p:cTn id="201" presetID="22" presetClass="entr" presetSubtype="8" fill="hold" grpId="0" nodeType="afterEffect">
                                  <p:stCondLst>
                                    <p:cond delay="0"/>
                                  </p:stCondLst>
                                  <p:childTnLst>
                                    <p:set>
                                      <p:cBhvr>
                                        <p:cTn id="202" dur="1" fill="hold">
                                          <p:stCondLst>
                                            <p:cond delay="0"/>
                                          </p:stCondLst>
                                        </p:cTn>
                                        <p:tgtEl>
                                          <p:spTgt spid="86"/>
                                        </p:tgtEl>
                                        <p:attrNameLst>
                                          <p:attrName>style.visibility</p:attrName>
                                        </p:attrNameLst>
                                      </p:cBhvr>
                                      <p:to>
                                        <p:strVal val="visible"/>
                                      </p:to>
                                    </p:set>
                                    <p:animEffect transition="in" filter="wipe(left)">
                                      <p:cBhvr>
                                        <p:cTn id="203" dur="500"/>
                                        <p:tgtEl>
                                          <p:spTgt spid="86"/>
                                        </p:tgtEl>
                                      </p:cBhvr>
                                    </p:animEffect>
                                  </p:childTnLst>
                                </p:cTn>
                              </p:par>
                              <p:par>
                                <p:cTn id="204" presetID="22" presetClass="entr" presetSubtype="8" fill="hold" grpId="0" nodeType="withEffect">
                                  <p:stCondLst>
                                    <p:cond delay="0"/>
                                  </p:stCondLst>
                                  <p:childTnLst>
                                    <p:set>
                                      <p:cBhvr>
                                        <p:cTn id="205" dur="1" fill="hold">
                                          <p:stCondLst>
                                            <p:cond delay="0"/>
                                          </p:stCondLst>
                                        </p:cTn>
                                        <p:tgtEl>
                                          <p:spTgt spid="87"/>
                                        </p:tgtEl>
                                        <p:attrNameLst>
                                          <p:attrName>style.visibility</p:attrName>
                                        </p:attrNameLst>
                                      </p:cBhvr>
                                      <p:to>
                                        <p:strVal val="visible"/>
                                      </p:to>
                                    </p:set>
                                    <p:animEffect transition="in" filter="wipe(left)">
                                      <p:cBhvr>
                                        <p:cTn id="206" dur="500"/>
                                        <p:tgtEl>
                                          <p:spTgt spid="87"/>
                                        </p:tgtEl>
                                      </p:cBhvr>
                                    </p:animEffect>
                                  </p:childTnLst>
                                </p:cTn>
                              </p:par>
                              <p:par>
                                <p:cTn id="207" presetID="22" presetClass="entr" presetSubtype="8" fill="hold" grpId="0" nodeType="withEffect">
                                  <p:stCondLst>
                                    <p:cond delay="0"/>
                                  </p:stCondLst>
                                  <p:childTnLst>
                                    <p:set>
                                      <p:cBhvr>
                                        <p:cTn id="208" dur="1" fill="hold">
                                          <p:stCondLst>
                                            <p:cond delay="0"/>
                                          </p:stCondLst>
                                        </p:cTn>
                                        <p:tgtEl>
                                          <p:spTgt spid="88"/>
                                        </p:tgtEl>
                                        <p:attrNameLst>
                                          <p:attrName>style.visibility</p:attrName>
                                        </p:attrNameLst>
                                      </p:cBhvr>
                                      <p:to>
                                        <p:strVal val="visible"/>
                                      </p:to>
                                    </p:set>
                                    <p:animEffect transition="in" filter="wipe(left)">
                                      <p:cBhvr>
                                        <p:cTn id="209" dur="500"/>
                                        <p:tgtEl>
                                          <p:spTgt spid="88"/>
                                        </p:tgtEl>
                                      </p:cBhvr>
                                    </p:animEffect>
                                  </p:childTnLst>
                                </p:cTn>
                              </p:par>
                              <p:par>
                                <p:cTn id="210" presetID="22" presetClass="entr" presetSubtype="8" fill="hold" grpId="0" nodeType="withEffect">
                                  <p:stCondLst>
                                    <p:cond delay="0"/>
                                  </p:stCondLst>
                                  <p:childTnLst>
                                    <p:set>
                                      <p:cBhvr>
                                        <p:cTn id="211" dur="1" fill="hold">
                                          <p:stCondLst>
                                            <p:cond delay="0"/>
                                          </p:stCondLst>
                                        </p:cTn>
                                        <p:tgtEl>
                                          <p:spTgt spid="89"/>
                                        </p:tgtEl>
                                        <p:attrNameLst>
                                          <p:attrName>style.visibility</p:attrName>
                                        </p:attrNameLst>
                                      </p:cBhvr>
                                      <p:to>
                                        <p:strVal val="visible"/>
                                      </p:to>
                                    </p:set>
                                    <p:animEffect transition="in" filter="wipe(left)">
                                      <p:cBhvr>
                                        <p:cTn id="212" dur="500"/>
                                        <p:tgtEl>
                                          <p:spTgt spid="89"/>
                                        </p:tgtEl>
                                      </p:cBhvr>
                                    </p:animEffect>
                                  </p:childTnLst>
                                </p:cTn>
                              </p:par>
                              <p:par>
                                <p:cTn id="213" presetID="22" presetClass="entr" presetSubtype="8" fill="hold" grpId="0" nodeType="withEffect">
                                  <p:stCondLst>
                                    <p:cond delay="0"/>
                                  </p:stCondLst>
                                  <p:childTnLst>
                                    <p:set>
                                      <p:cBhvr>
                                        <p:cTn id="214" dur="1" fill="hold">
                                          <p:stCondLst>
                                            <p:cond delay="0"/>
                                          </p:stCondLst>
                                        </p:cTn>
                                        <p:tgtEl>
                                          <p:spTgt spid="90"/>
                                        </p:tgtEl>
                                        <p:attrNameLst>
                                          <p:attrName>style.visibility</p:attrName>
                                        </p:attrNameLst>
                                      </p:cBhvr>
                                      <p:to>
                                        <p:strVal val="visible"/>
                                      </p:to>
                                    </p:set>
                                    <p:animEffect transition="in" filter="wipe(left)">
                                      <p:cBhvr>
                                        <p:cTn id="215" dur="500"/>
                                        <p:tgtEl>
                                          <p:spTgt spid="90"/>
                                        </p:tgtEl>
                                      </p:cBhvr>
                                    </p:animEffect>
                                  </p:childTnLst>
                                </p:cTn>
                              </p:par>
                              <p:par>
                                <p:cTn id="216" presetID="22" presetClass="entr" presetSubtype="8" fill="hold" grpId="0" nodeType="withEffect">
                                  <p:stCondLst>
                                    <p:cond delay="0"/>
                                  </p:stCondLst>
                                  <p:childTnLst>
                                    <p:set>
                                      <p:cBhvr>
                                        <p:cTn id="217" dur="1" fill="hold">
                                          <p:stCondLst>
                                            <p:cond delay="0"/>
                                          </p:stCondLst>
                                        </p:cTn>
                                        <p:tgtEl>
                                          <p:spTgt spid="91"/>
                                        </p:tgtEl>
                                        <p:attrNameLst>
                                          <p:attrName>style.visibility</p:attrName>
                                        </p:attrNameLst>
                                      </p:cBhvr>
                                      <p:to>
                                        <p:strVal val="visible"/>
                                      </p:to>
                                    </p:set>
                                    <p:animEffect transition="in" filter="wipe(left)">
                                      <p:cBhvr>
                                        <p:cTn id="218" dur="500"/>
                                        <p:tgtEl>
                                          <p:spTgt spid="91"/>
                                        </p:tgtEl>
                                      </p:cBhvr>
                                    </p:animEffect>
                                  </p:childTnLst>
                                </p:cTn>
                              </p:par>
                              <p:par>
                                <p:cTn id="219" presetID="22" presetClass="entr" presetSubtype="8" fill="hold" grpId="0" nodeType="withEffect">
                                  <p:stCondLst>
                                    <p:cond delay="0"/>
                                  </p:stCondLst>
                                  <p:childTnLst>
                                    <p:set>
                                      <p:cBhvr>
                                        <p:cTn id="220" dur="1" fill="hold">
                                          <p:stCondLst>
                                            <p:cond delay="0"/>
                                          </p:stCondLst>
                                        </p:cTn>
                                        <p:tgtEl>
                                          <p:spTgt spid="92"/>
                                        </p:tgtEl>
                                        <p:attrNameLst>
                                          <p:attrName>style.visibility</p:attrName>
                                        </p:attrNameLst>
                                      </p:cBhvr>
                                      <p:to>
                                        <p:strVal val="visible"/>
                                      </p:to>
                                    </p:set>
                                    <p:animEffect transition="in" filter="wipe(left)">
                                      <p:cBhvr>
                                        <p:cTn id="221" dur="500"/>
                                        <p:tgtEl>
                                          <p:spTgt spid="92"/>
                                        </p:tgtEl>
                                      </p:cBhvr>
                                    </p:animEffect>
                                  </p:childTnLst>
                                </p:cTn>
                              </p:par>
                              <p:par>
                                <p:cTn id="222" presetID="22" presetClass="entr" presetSubtype="2" fill="hold" grpId="0" nodeType="withEffect">
                                  <p:stCondLst>
                                    <p:cond delay="0"/>
                                  </p:stCondLst>
                                  <p:childTnLst>
                                    <p:set>
                                      <p:cBhvr>
                                        <p:cTn id="223" dur="1" fill="hold">
                                          <p:stCondLst>
                                            <p:cond delay="0"/>
                                          </p:stCondLst>
                                        </p:cTn>
                                        <p:tgtEl>
                                          <p:spTgt spid="72"/>
                                        </p:tgtEl>
                                        <p:attrNameLst>
                                          <p:attrName>style.visibility</p:attrName>
                                        </p:attrNameLst>
                                      </p:cBhvr>
                                      <p:to>
                                        <p:strVal val="visible"/>
                                      </p:to>
                                    </p:set>
                                    <p:animEffect transition="in" filter="wipe(right)">
                                      <p:cBhvr>
                                        <p:cTn id="224" dur="500"/>
                                        <p:tgtEl>
                                          <p:spTgt spid="72"/>
                                        </p:tgtEl>
                                      </p:cBhvr>
                                    </p:animEffect>
                                  </p:childTnLst>
                                </p:cTn>
                              </p:par>
                              <p:par>
                                <p:cTn id="225" presetID="22" presetClass="entr" presetSubtype="2" fill="hold" grpId="0" nodeType="withEffect">
                                  <p:stCondLst>
                                    <p:cond delay="0"/>
                                  </p:stCondLst>
                                  <p:childTnLst>
                                    <p:set>
                                      <p:cBhvr>
                                        <p:cTn id="226" dur="1" fill="hold">
                                          <p:stCondLst>
                                            <p:cond delay="0"/>
                                          </p:stCondLst>
                                        </p:cTn>
                                        <p:tgtEl>
                                          <p:spTgt spid="73"/>
                                        </p:tgtEl>
                                        <p:attrNameLst>
                                          <p:attrName>style.visibility</p:attrName>
                                        </p:attrNameLst>
                                      </p:cBhvr>
                                      <p:to>
                                        <p:strVal val="visible"/>
                                      </p:to>
                                    </p:set>
                                    <p:animEffect transition="in" filter="wipe(right)">
                                      <p:cBhvr>
                                        <p:cTn id="227" dur="500"/>
                                        <p:tgtEl>
                                          <p:spTgt spid="73"/>
                                        </p:tgtEl>
                                      </p:cBhvr>
                                    </p:animEffect>
                                  </p:childTnLst>
                                </p:cTn>
                              </p:par>
                              <p:par>
                                <p:cTn id="228" presetID="22" presetClass="entr" presetSubtype="2" fill="hold" grpId="0" nodeType="withEffect">
                                  <p:stCondLst>
                                    <p:cond delay="0"/>
                                  </p:stCondLst>
                                  <p:childTnLst>
                                    <p:set>
                                      <p:cBhvr>
                                        <p:cTn id="229" dur="1" fill="hold">
                                          <p:stCondLst>
                                            <p:cond delay="0"/>
                                          </p:stCondLst>
                                        </p:cTn>
                                        <p:tgtEl>
                                          <p:spTgt spid="74"/>
                                        </p:tgtEl>
                                        <p:attrNameLst>
                                          <p:attrName>style.visibility</p:attrName>
                                        </p:attrNameLst>
                                      </p:cBhvr>
                                      <p:to>
                                        <p:strVal val="visible"/>
                                      </p:to>
                                    </p:set>
                                    <p:animEffect transition="in" filter="wipe(right)">
                                      <p:cBhvr>
                                        <p:cTn id="230" dur="500"/>
                                        <p:tgtEl>
                                          <p:spTgt spid="74"/>
                                        </p:tgtEl>
                                      </p:cBhvr>
                                    </p:animEffect>
                                  </p:childTnLst>
                                </p:cTn>
                              </p:par>
                              <p:par>
                                <p:cTn id="231" presetID="22" presetClass="entr" presetSubtype="2" fill="hold" grpId="0" nodeType="withEffect">
                                  <p:stCondLst>
                                    <p:cond delay="0"/>
                                  </p:stCondLst>
                                  <p:childTnLst>
                                    <p:set>
                                      <p:cBhvr>
                                        <p:cTn id="232" dur="1" fill="hold">
                                          <p:stCondLst>
                                            <p:cond delay="0"/>
                                          </p:stCondLst>
                                        </p:cTn>
                                        <p:tgtEl>
                                          <p:spTgt spid="75"/>
                                        </p:tgtEl>
                                        <p:attrNameLst>
                                          <p:attrName>style.visibility</p:attrName>
                                        </p:attrNameLst>
                                      </p:cBhvr>
                                      <p:to>
                                        <p:strVal val="visible"/>
                                      </p:to>
                                    </p:set>
                                    <p:animEffect transition="in" filter="wipe(right)">
                                      <p:cBhvr>
                                        <p:cTn id="233" dur="500"/>
                                        <p:tgtEl>
                                          <p:spTgt spid="75"/>
                                        </p:tgtEl>
                                      </p:cBhvr>
                                    </p:animEffect>
                                  </p:childTnLst>
                                </p:cTn>
                              </p:par>
                              <p:par>
                                <p:cTn id="234" presetID="22" presetClass="entr" presetSubtype="2" fill="hold" grpId="0" nodeType="withEffect">
                                  <p:stCondLst>
                                    <p:cond delay="0"/>
                                  </p:stCondLst>
                                  <p:childTnLst>
                                    <p:set>
                                      <p:cBhvr>
                                        <p:cTn id="235" dur="1" fill="hold">
                                          <p:stCondLst>
                                            <p:cond delay="0"/>
                                          </p:stCondLst>
                                        </p:cTn>
                                        <p:tgtEl>
                                          <p:spTgt spid="76"/>
                                        </p:tgtEl>
                                        <p:attrNameLst>
                                          <p:attrName>style.visibility</p:attrName>
                                        </p:attrNameLst>
                                      </p:cBhvr>
                                      <p:to>
                                        <p:strVal val="visible"/>
                                      </p:to>
                                    </p:set>
                                    <p:animEffect transition="in" filter="wipe(right)">
                                      <p:cBhvr>
                                        <p:cTn id="236" dur="500"/>
                                        <p:tgtEl>
                                          <p:spTgt spid="76"/>
                                        </p:tgtEl>
                                      </p:cBhvr>
                                    </p:animEffect>
                                  </p:childTnLst>
                                </p:cTn>
                              </p:par>
                              <p:par>
                                <p:cTn id="237" presetID="22" presetClass="entr" presetSubtype="2" fill="hold" grpId="0" nodeType="withEffect">
                                  <p:stCondLst>
                                    <p:cond delay="0"/>
                                  </p:stCondLst>
                                  <p:childTnLst>
                                    <p:set>
                                      <p:cBhvr>
                                        <p:cTn id="238" dur="1" fill="hold">
                                          <p:stCondLst>
                                            <p:cond delay="0"/>
                                          </p:stCondLst>
                                        </p:cTn>
                                        <p:tgtEl>
                                          <p:spTgt spid="77"/>
                                        </p:tgtEl>
                                        <p:attrNameLst>
                                          <p:attrName>style.visibility</p:attrName>
                                        </p:attrNameLst>
                                      </p:cBhvr>
                                      <p:to>
                                        <p:strVal val="visible"/>
                                      </p:to>
                                    </p:set>
                                    <p:animEffect transition="in" filter="wipe(right)">
                                      <p:cBhvr>
                                        <p:cTn id="239" dur="500"/>
                                        <p:tgtEl>
                                          <p:spTgt spid="77"/>
                                        </p:tgtEl>
                                      </p:cBhvr>
                                    </p:animEffect>
                                  </p:childTnLst>
                                </p:cTn>
                              </p:par>
                              <p:par>
                                <p:cTn id="240" presetID="22" presetClass="entr" presetSubtype="2" fill="hold" grpId="0" nodeType="withEffect">
                                  <p:stCondLst>
                                    <p:cond delay="0"/>
                                  </p:stCondLst>
                                  <p:childTnLst>
                                    <p:set>
                                      <p:cBhvr>
                                        <p:cTn id="241" dur="1" fill="hold">
                                          <p:stCondLst>
                                            <p:cond delay="0"/>
                                          </p:stCondLst>
                                        </p:cTn>
                                        <p:tgtEl>
                                          <p:spTgt spid="78"/>
                                        </p:tgtEl>
                                        <p:attrNameLst>
                                          <p:attrName>style.visibility</p:attrName>
                                        </p:attrNameLst>
                                      </p:cBhvr>
                                      <p:to>
                                        <p:strVal val="visible"/>
                                      </p:to>
                                    </p:set>
                                    <p:animEffect transition="in" filter="wipe(right)">
                                      <p:cBhvr>
                                        <p:cTn id="242"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p:bldP spid="62" grpId="0"/>
      <p:bldP spid="63" grpId="0"/>
      <p:bldP spid="64" grpId="0"/>
      <p:bldP spid="65" grpId="0" animBg="1"/>
      <p:bldP spid="66" grpId="0" animBg="1"/>
      <p:bldP spid="67" grpId="0" animBg="1"/>
      <p:bldP spid="68" grpId="0" animBg="1"/>
      <p:bldP spid="69" grpId="0" animBg="1"/>
      <p:bldP spid="70" grpId="0" animBg="1"/>
      <p:bldP spid="71" grpId="0" animBg="1"/>
      <p:bldP spid="72" grpId="0"/>
      <p:bldP spid="73" grpId="0"/>
      <p:bldP spid="74" grpId="0"/>
      <p:bldP spid="75" grpId="0"/>
      <p:bldP spid="76" grpId="0"/>
      <p:bldP spid="77" grpId="0"/>
      <p:bldP spid="78" grpId="0"/>
      <p:bldP spid="79" grpId="0" animBg="1"/>
      <p:bldP spid="80" grpId="0" animBg="1"/>
      <p:bldP spid="81" grpId="0" animBg="1"/>
      <p:bldP spid="82" grpId="0" animBg="1"/>
      <p:bldP spid="83" grpId="0" animBg="1"/>
      <p:bldP spid="84" grpId="0" animBg="1"/>
      <p:bldP spid="85" grpId="0" animBg="1"/>
      <p:bldP spid="86" grpId="0"/>
      <p:bldP spid="87" grpId="0"/>
      <p:bldP spid="88" grpId="0"/>
      <p:bldP spid="89" grpId="0"/>
      <p:bldP spid="90" grpId="0"/>
      <p:bldP spid="91" grpId="0"/>
      <p:bldP spid="92" grpId="0"/>
      <p:bldP spid="93" grpId="0"/>
      <p:bldP spid="94" grpId="0"/>
      <p:bldP spid="95" grpId="0"/>
      <p:bldP spid="96" grpId="0"/>
      <p:bldP spid="97" grpId="0"/>
      <p:bldP spid="98" grpId="0"/>
      <p:bldP spid="99" grpId="0"/>
      <p:bldP spid="100" grpId="0" animBg="1"/>
      <p:bldP spid="102"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椭圆 12"/>
          <p:cNvSpPr/>
          <p:nvPr/>
        </p:nvSpPr>
        <p:spPr bwMode="auto">
          <a:xfrm rot="351052">
            <a:off x="1300932" y="5480042"/>
            <a:ext cx="288926"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p>
        </p:txBody>
      </p:sp>
      <p:sp>
        <p:nvSpPr>
          <p:cNvPr id="14" name="椭圆 13"/>
          <p:cNvSpPr/>
          <p:nvPr/>
        </p:nvSpPr>
        <p:spPr bwMode="auto">
          <a:xfrm rot="285728">
            <a:off x="2099162" y="4754032"/>
            <a:ext cx="288926"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p>
        </p:txBody>
      </p:sp>
      <p:sp>
        <p:nvSpPr>
          <p:cNvPr id="15" name="椭圆 14"/>
          <p:cNvSpPr/>
          <p:nvPr/>
        </p:nvSpPr>
        <p:spPr bwMode="auto">
          <a:xfrm rot="20925770">
            <a:off x="3155569" y="4072680"/>
            <a:ext cx="287338"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p>
        </p:txBody>
      </p:sp>
      <p:sp>
        <p:nvSpPr>
          <p:cNvPr id="25" name="椭圆 24"/>
          <p:cNvSpPr/>
          <p:nvPr/>
        </p:nvSpPr>
        <p:spPr bwMode="auto">
          <a:xfrm rot="21146216">
            <a:off x="3957140" y="4849587"/>
            <a:ext cx="288926"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p>
        </p:txBody>
      </p:sp>
      <p:sp>
        <p:nvSpPr>
          <p:cNvPr id="26" name="椭圆 25"/>
          <p:cNvSpPr/>
          <p:nvPr/>
        </p:nvSpPr>
        <p:spPr bwMode="auto">
          <a:xfrm rot="372077">
            <a:off x="5872420" y="4355137"/>
            <a:ext cx="287338"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p>
        </p:txBody>
      </p:sp>
      <p:sp>
        <p:nvSpPr>
          <p:cNvPr id="27" name="椭圆 26"/>
          <p:cNvSpPr/>
          <p:nvPr/>
        </p:nvSpPr>
        <p:spPr bwMode="auto">
          <a:xfrm rot="444650">
            <a:off x="6792701" y="3778324"/>
            <a:ext cx="287338" cy="293687"/>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p>
        </p:txBody>
      </p:sp>
      <p:sp>
        <p:nvSpPr>
          <p:cNvPr id="28" name="椭圆 27"/>
          <p:cNvSpPr/>
          <p:nvPr/>
        </p:nvSpPr>
        <p:spPr bwMode="auto">
          <a:xfrm rot="411978">
            <a:off x="7495891" y="3065558"/>
            <a:ext cx="288926" cy="293688"/>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p>
        </p:txBody>
      </p:sp>
      <p:sp>
        <p:nvSpPr>
          <p:cNvPr id="29" name="椭圆 28"/>
          <p:cNvSpPr/>
          <p:nvPr/>
        </p:nvSpPr>
        <p:spPr bwMode="auto">
          <a:xfrm rot="434902">
            <a:off x="8982081" y="2146979"/>
            <a:ext cx="288926" cy="293687"/>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p>
        </p:txBody>
      </p:sp>
      <p:sp>
        <p:nvSpPr>
          <p:cNvPr id="30" name="椭圆 29"/>
          <p:cNvSpPr/>
          <p:nvPr/>
        </p:nvSpPr>
        <p:spPr bwMode="auto">
          <a:xfrm rot="1654378">
            <a:off x="10113039" y="1552762"/>
            <a:ext cx="287338"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p>
        </p:txBody>
      </p:sp>
      <p:sp>
        <p:nvSpPr>
          <p:cNvPr id="31" name="文本框 30"/>
          <p:cNvSpPr txBox="1">
            <a:spLocks noChangeArrowheads="1"/>
          </p:cNvSpPr>
          <p:nvPr/>
        </p:nvSpPr>
        <p:spPr bwMode="auto">
          <a:xfrm>
            <a:off x="1096582" y="6131039"/>
            <a:ext cx="780983" cy="369332"/>
          </a:xfrm>
          <a:prstGeom prst="rect">
            <a:avLst/>
          </a:prstGeom>
          <a:noFill/>
          <a:ln w="9525">
            <a:noFill/>
            <a:miter lim="800000"/>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3</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2" name="文本框 31"/>
          <p:cNvSpPr txBox="1">
            <a:spLocks noChangeArrowheads="1"/>
          </p:cNvSpPr>
          <p:nvPr/>
        </p:nvSpPr>
        <p:spPr bwMode="auto">
          <a:xfrm>
            <a:off x="1914373" y="6131039"/>
            <a:ext cx="780983" cy="369332"/>
          </a:xfrm>
          <a:prstGeom prst="rect">
            <a:avLst/>
          </a:prstGeom>
          <a:noFill/>
          <a:ln w="9525">
            <a:noFill/>
            <a:miter lim="800000"/>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4</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3" name="文本框 32"/>
          <p:cNvSpPr txBox="1">
            <a:spLocks noChangeArrowheads="1"/>
          </p:cNvSpPr>
          <p:nvPr/>
        </p:nvSpPr>
        <p:spPr bwMode="auto">
          <a:xfrm>
            <a:off x="2944432" y="6131039"/>
            <a:ext cx="780983" cy="369332"/>
          </a:xfrm>
          <a:prstGeom prst="rect">
            <a:avLst/>
          </a:prstGeom>
          <a:noFill/>
          <a:ln w="9525">
            <a:noFill/>
            <a:miter lim="800000"/>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5</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4" name="文本框 33"/>
          <p:cNvSpPr txBox="1">
            <a:spLocks noChangeArrowheads="1"/>
          </p:cNvSpPr>
          <p:nvPr/>
        </p:nvSpPr>
        <p:spPr bwMode="auto">
          <a:xfrm>
            <a:off x="3714369" y="6131039"/>
            <a:ext cx="780983" cy="369332"/>
          </a:xfrm>
          <a:prstGeom prst="rect">
            <a:avLst/>
          </a:prstGeom>
          <a:noFill/>
          <a:ln w="9525">
            <a:noFill/>
            <a:miter lim="800000"/>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6</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5" name="文本框 34"/>
          <p:cNvSpPr txBox="1">
            <a:spLocks noChangeArrowheads="1"/>
          </p:cNvSpPr>
          <p:nvPr/>
        </p:nvSpPr>
        <p:spPr bwMode="auto">
          <a:xfrm>
            <a:off x="5713032" y="6131039"/>
            <a:ext cx="780983" cy="369332"/>
          </a:xfrm>
          <a:prstGeom prst="rect">
            <a:avLst/>
          </a:prstGeom>
          <a:noFill/>
          <a:ln w="9525">
            <a:noFill/>
            <a:miter lim="800000"/>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8</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6" name="文本框 35"/>
          <p:cNvSpPr txBox="1">
            <a:spLocks noChangeArrowheads="1"/>
          </p:cNvSpPr>
          <p:nvPr/>
        </p:nvSpPr>
        <p:spPr bwMode="auto">
          <a:xfrm>
            <a:off x="6672792" y="6131039"/>
            <a:ext cx="780983" cy="369332"/>
          </a:xfrm>
          <a:prstGeom prst="rect">
            <a:avLst/>
          </a:prstGeom>
          <a:noFill/>
          <a:ln w="9525">
            <a:noFill/>
            <a:miter lim="800000"/>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9</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7" name="文本框 36"/>
          <p:cNvSpPr txBox="1">
            <a:spLocks noChangeArrowheads="1"/>
          </p:cNvSpPr>
          <p:nvPr/>
        </p:nvSpPr>
        <p:spPr bwMode="auto">
          <a:xfrm>
            <a:off x="7469943" y="6131039"/>
            <a:ext cx="915635" cy="369332"/>
          </a:xfrm>
          <a:prstGeom prst="rect">
            <a:avLst/>
          </a:prstGeom>
          <a:noFill/>
          <a:ln w="9525">
            <a:noFill/>
            <a:miter lim="800000"/>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10</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8" name="文本框 37"/>
          <p:cNvSpPr txBox="1">
            <a:spLocks noChangeArrowheads="1"/>
          </p:cNvSpPr>
          <p:nvPr/>
        </p:nvSpPr>
        <p:spPr bwMode="auto">
          <a:xfrm>
            <a:off x="8836101" y="6131039"/>
            <a:ext cx="915635" cy="369332"/>
          </a:xfrm>
          <a:prstGeom prst="rect">
            <a:avLst/>
          </a:prstGeom>
          <a:noFill/>
          <a:ln w="9525">
            <a:noFill/>
            <a:miter lim="800000"/>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11</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9" name="文本框 38"/>
          <p:cNvSpPr txBox="1">
            <a:spLocks noChangeArrowheads="1"/>
          </p:cNvSpPr>
          <p:nvPr/>
        </p:nvSpPr>
        <p:spPr bwMode="auto">
          <a:xfrm>
            <a:off x="9966630" y="6131039"/>
            <a:ext cx="915635" cy="369332"/>
          </a:xfrm>
          <a:prstGeom prst="rect">
            <a:avLst/>
          </a:prstGeom>
          <a:noFill/>
          <a:ln w="9525">
            <a:noFill/>
            <a:miter lim="800000"/>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12</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40" name="文本框 39"/>
          <p:cNvSpPr txBox="1">
            <a:spLocks noChangeArrowheads="1"/>
          </p:cNvSpPr>
          <p:nvPr/>
        </p:nvSpPr>
        <p:spPr bwMode="auto">
          <a:xfrm>
            <a:off x="1747505" y="5414665"/>
            <a:ext cx="1569660" cy="369332"/>
          </a:xfrm>
          <a:prstGeom prst="rect">
            <a:avLst/>
          </a:prstGeom>
          <a:noFill/>
          <a:ln w="9525">
            <a:noFill/>
            <a:miter lim="800000"/>
          </a:ln>
        </p:spPr>
        <p:txBody>
          <a:bodyPr wrap="none">
            <a:spAutoFit/>
          </a:bodyPr>
          <a:lstStyle/>
          <a:p>
            <a:r>
              <a:rPr lang="zh-CN" altLang="en-US" sz="1800" dirty="0" smtClean="0">
                <a:solidFill>
                  <a:schemeClr val="tx1">
                    <a:lumMod val="75000"/>
                    <a:lumOff val="25000"/>
                  </a:schemeClr>
                </a:solidFill>
                <a:latin typeface="Calibri" pitchFamily="34" charset="0"/>
                <a:ea typeface="微软雅黑" pitchFamily="34" charset="-122"/>
              </a:rPr>
              <a:t>添加文字内容</a:t>
            </a:r>
            <a:endParaRPr lang="zh-CN" altLang="en-US" sz="1800" dirty="0">
              <a:solidFill>
                <a:schemeClr val="tx1">
                  <a:lumMod val="75000"/>
                  <a:lumOff val="25000"/>
                </a:schemeClr>
              </a:solidFill>
              <a:latin typeface="Calibri" pitchFamily="34" charset="0"/>
              <a:ea typeface="微软雅黑" pitchFamily="34" charset="-122"/>
            </a:endParaRPr>
          </a:p>
        </p:txBody>
      </p:sp>
      <p:sp>
        <p:nvSpPr>
          <p:cNvPr id="41" name="文本框 40"/>
          <p:cNvSpPr txBox="1">
            <a:spLocks noChangeArrowheads="1"/>
          </p:cNvSpPr>
          <p:nvPr/>
        </p:nvSpPr>
        <p:spPr bwMode="auto">
          <a:xfrm>
            <a:off x="482551" y="4680060"/>
            <a:ext cx="1569660" cy="369332"/>
          </a:xfrm>
          <a:prstGeom prst="rect">
            <a:avLst/>
          </a:prstGeom>
          <a:noFill/>
          <a:ln w="9525">
            <a:noFill/>
            <a:miter lim="800000"/>
          </a:ln>
        </p:spPr>
        <p:txBody>
          <a:bodyPr wrap="none">
            <a:spAutoFit/>
          </a:bodyPr>
          <a:lstStyle/>
          <a:p>
            <a:r>
              <a:rPr lang="zh-CN" altLang="en-US" sz="1800" dirty="0" smtClean="0">
                <a:solidFill>
                  <a:schemeClr val="tx1">
                    <a:lumMod val="75000"/>
                    <a:lumOff val="25000"/>
                  </a:schemeClr>
                </a:solidFill>
                <a:latin typeface="Calibri" pitchFamily="34" charset="0"/>
                <a:ea typeface="微软雅黑" pitchFamily="34" charset="-122"/>
              </a:rPr>
              <a:t>添加文字内容</a:t>
            </a:r>
            <a:endParaRPr lang="zh-CN" altLang="en-US" sz="1800" dirty="0">
              <a:solidFill>
                <a:schemeClr val="tx1">
                  <a:lumMod val="75000"/>
                  <a:lumOff val="25000"/>
                </a:schemeClr>
              </a:solidFill>
              <a:latin typeface="Calibri" pitchFamily="34" charset="0"/>
              <a:ea typeface="微软雅黑" pitchFamily="34" charset="-122"/>
            </a:endParaRPr>
          </a:p>
        </p:txBody>
      </p:sp>
      <p:sp>
        <p:nvSpPr>
          <p:cNvPr id="42" name="文本框 41"/>
          <p:cNvSpPr txBox="1">
            <a:spLocks noChangeArrowheads="1"/>
          </p:cNvSpPr>
          <p:nvPr/>
        </p:nvSpPr>
        <p:spPr bwMode="auto">
          <a:xfrm>
            <a:off x="2680110" y="3642736"/>
            <a:ext cx="1569660" cy="369332"/>
          </a:xfrm>
          <a:prstGeom prst="rect">
            <a:avLst/>
          </a:prstGeom>
          <a:noFill/>
          <a:ln w="9525">
            <a:noFill/>
            <a:miter lim="800000"/>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3" name="文本框 42"/>
          <p:cNvSpPr txBox="1">
            <a:spLocks noChangeArrowheads="1"/>
          </p:cNvSpPr>
          <p:nvPr/>
        </p:nvSpPr>
        <p:spPr bwMode="auto">
          <a:xfrm>
            <a:off x="3875465" y="4436783"/>
            <a:ext cx="1569660" cy="369332"/>
          </a:xfrm>
          <a:prstGeom prst="rect">
            <a:avLst/>
          </a:prstGeom>
          <a:noFill/>
          <a:ln w="9525">
            <a:noFill/>
            <a:miter lim="800000"/>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4" name="文本框 43"/>
          <p:cNvSpPr txBox="1">
            <a:spLocks noChangeArrowheads="1"/>
          </p:cNvSpPr>
          <p:nvPr/>
        </p:nvSpPr>
        <p:spPr bwMode="auto">
          <a:xfrm>
            <a:off x="6217371" y="4350159"/>
            <a:ext cx="1569660" cy="369332"/>
          </a:xfrm>
          <a:prstGeom prst="rect">
            <a:avLst/>
          </a:prstGeom>
          <a:noFill/>
          <a:ln w="9525">
            <a:noFill/>
            <a:miter lim="800000"/>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5" name="文本框 44"/>
          <p:cNvSpPr txBox="1">
            <a:spLocks noChangeArrowheads="1"/>
          </p:cNvSpPr>
          <p:nvPr/>
        </p:nvSpPr>
        <p:spPr bwMode="auto">
          <a:xfrm>
            <a:off x="7140738" y="3791221"/>
            <a:ext cx="1569660" cy="369332"/>
          </a:xfrm>
          <a:prstGeom prst="rect">
            <a:avLst/>
          </a:prstGeom>
          <a:noFill/>
          <a:ln w="9525">
            <a:noFill/>
            <a:miter lim="800000"/>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6" name="文本框 45"/>
          <p:cNvSpPr txBox="1">
            <a:spLocks noChangeArrowheads="1"/>
          </p:cNvSpPr>
          <p:nvPr/>
        </p:nvSpPr>
        <p:spPr bwMode="auto">
          <a:xfrm>
            <a:off x="7913307" y="3048216"/>
            <a:ext cx="1569660" cy="369332"/>
          </a:xfrm>
          <a:prstGeom prst="rect">
            <a:avLst/>
          </a:prstGeom>
          <a:noFill/>
          <a:ln w="9525">
            <a:noFill/>
            <a:miter lim="800000"/>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7" name="文本框 46"/>
          <p:cNvSpPr txBox="1">
            <a:spLocks noChangeArrowheads="1"/>
          </p:cNvSpPr>
          <p:nvPr/>
        </p:nvSpPr>
        <p:spPr bwMode="auto">
          <a:xfrm>
            <a:off x="9403096" y="2137103"/>
            <a:ext cx="1569660" cy="369332"/>
          </a:xfrm>
          <a:prstGeom prst="rect">
            <a:avLst/>
          </a:prstGeom>
          <a:noFill/>
          <a:ln w="9525">
            <a:noFill/>
            <a:miter lim="800000"/>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cxnSp>
        <p:nvCxnSpPr>
          <p:cNvPr id="48" name="直接连接符 47"/>
          <p:cNvCxnSpPr>
            <a:stCxn id="13" idx="7"/>
            <a:endCxn id="14" idx="3"/>
          </p:cNvCxnSpPr>
          <p:nvPr/>
        </p:nvCxnSpPr>
        <p:spPr>
          <a:xfrm flipV="1">
            <a:off x="1557656" y="4997224"/>
            <a:ext cx="575504" cy="53701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14" idx="7"/>
            <a:endCxn id="15" idx="2"/>
          </p:cNvCxnSpPr>
          <p:nvPr/>
        </p:nvCxnSpPr>
        <p:spPr>
          <a:xfrm flipV="1">
            <a:off x="2354090" y="4248315"/>
            <a:ext cx="804233" cy="55780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15" idx="5"/>
            <a:endCxn id="25" idx="1"/>
          </p:cNvCxnSpPr>
          <p:nvPr/>
        </p:nvCxnSpPr>
        <p:spPr>
          <a:xfrm>
            <a:off x="3419223" y="4302915"/>
            <a:ext cx="567377" cy="60426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1" name="椭圆 50"/>
          <p:cNvSpPr/>
          <p:nvPr/>
        </p:nvSpPr>
        <p:spPr bwMode="auto">
          <a:xfrm rot="827460">
            <a:off x="4794322" y="5352884"/>
            <a:ext cx="288926"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p>
        </p:txBody>
      </p:sp>
      <p:cxnSp>
        <p:nvCxnSpPr>
          <p:cNvPr id="52" name="直接连接符 51"/>
          <p:cNvCxnSpPr>
            <a:stCxn id="25" idx="5"/>
            <a:endCxn id="51" idx="2"/>
          </p:cNvCxnSpPr>
          <p:nvPr/>
        </p:nvCxnSpPr>
        <p:spPr>
          <a:xfrm>
            <a:off x="4216606" y="5087267"/>
            <a:ext cx="581880" cy="378818"/>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51" idx="7"/>
            <a:endCxn id="26" idx="3"/>
          </p:cNvCxnSpPr>
          <p:nvPr/>
        </p:nvCxnSpPr>
        <p:spPr>
          <a:xfrm flipV="1">
            <a:off x="5062877" y="4595585"/>
            <a:ext cx="840940" cy="82790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26" idx="7"/>
            <a:endCxn id="27" idx="3"/>
          </p:cNvCxnSpPr>
          <p:nvPr/>
        </p:nvCxnSpPr>
        <p:spPr>
          <a:xfrm flipV="1">
            <a:off x="6128361" y="4015031"/>
            <a:ext cx="693876" cy="394933"/>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27" idx="7"/>
            <a:endCxn id="28" idx="3"/>
          </p:cNvCxnSpPr>
          <p:nvPr/>
        </p:nvCxnSpPr>
        <p:spPr>
          <a:xfrm flipV="1">
            <a:off x="7050503" y="3303279"/>
            <a:ext cx="476019" cy="532025"/>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28" idx="7"/>
            <a:endCxn id="29" idx="3"/>
          </p:cNvCxnSpPr>
          <p:nvPr/>
        </p:nvCxnSpPr>
        <p:spPr>
          <a:xfrm flipV="1">
            <a:off x="7754186" y="2383939"/>
            <a:ext cx="1257922" cy="73758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29" idx="7"/>
            <a:endCxn id="30" idx="3"/>
          </p:cNvCxnSpPr>
          <p:nvPr/>
        </p:nvCxnSpPr>
        <p:spPr>
          <a:xfrm flipV="1">
            <a:off x="9240980" y="1745915"/>
            <a:ext cx="877355" cy="45779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8" name="文本框 39"/>
          <p:cNvSpPr txBox="1">
            <a:spLocks noChangeArrowheads="1"/>
          </p:cNvSpPr>
          <p:nvPr/>
        </p:nvSpPr>
        <p:spPr bwMode="auto">
          <a:xfrm>
            <a:off x="5158025" y="5338463"/>
            <a:ext cx="1569660" cy="369332"/>
          </a:xfrm>
          <a:prstGeom prst="rect">
            <a:avLst/>
          </a:prstGeom>
          <a:noFill/>
          <a:ln w="9525">
            <a:noFill/>
            <a:miter lim="800000"/>
          </a:ln>
        </p:spPr>
        <p:txBody>
          <a:bodyPr wrap="none">
            <a:spAutoFit/>
          </a:bodyPr>
          <a:lstStyle/>
          <a:p>
            <a:r>
              <a:rPr lang="zh-CN" altLang="en-US" sz="1800" dirty="0" smtClean="0">
                <a:solidFill>
                  <a:schemeClr val="tx1">
                    <a:lumMod val="75000"/>
                    <a:lumOff val="25000"/>
                  </a:schemeClr>
                </a:solidFill>
                <a:latin typeface="Calibri" pitchFamily="34" charset="0"/>
                <a:ea typeface="微软雅黑" pitchFamily="34" charset="-122"/>
              </a:rPr>
              <a:t>添加文字内容</a:t>
            </a:r>
            <a:endParaRPr lang="zh-CN" altLang="en-US" sz="1800" dirty="0">
              <a:solidFill>
                <a:schemeClr val="tx1">
                  <a:lumMod val="75000"/>
                  <a:lumOff val="25000"/>
                </a:schemeClr>
              </a:solidFill>
              <a:latin typeface="Calibri" pitchFamily="34" charset="0"/>
              <a:ea typeface="微软雅黑" pitchFamily="34" charset="-122"/>
            </a:endParaRPr>
          </a:p>
        </p:txBody>
      </p:sp>
      <p:sp>
        <p:nvSpPr>
          <p:cNvPr id="59" name="文本框 33"/>
          <p:cNvSpPr txBox="1">
            <a:spLocks noChangeArrowheads="1"/>
          </p:cNvSpPr>
          <p:nvPr/>
        </p:nvSpPr>
        <p:spPr bwMode="auto">
          <a:xfrm>
            <a:off x="4599212" y="6131039"/>
            <a:ext cx="780983" cy="369332"/>
          </a:xfrm>
          <a:prstGeom prst="rect">
            <a:avLst/>
          </a:prstGeom>
          <a:noFill/>
          <a:ln w="9525">
            <a:noFill/>
            <a:miter lim="800000"/>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7</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60" name="文本框 46"/>
          <p:cNvSpPr txBox="1">
            <a:spLocks noChangeArrowheads="1"/>
          </p:cNvSpPr>
          <p:nvPr/>
        </p:nvSpPr>
        <p:spPr bwMode="auto">
          <a:xfrm>
            <a:off x="9546001" y="1125538"/>
            <a:ext cx="1569660" cy="369332"/>
          </a:xfrm>
          <a:prstGeom prst="rect">
            <a:avLst/>
          </a:prstGeom>
          <a:noFill/>
          <a:ln w="9525">
            <a:noFill/>
            <a:miter lim="800000"/>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grpSp>
        <p:nvGrpSpPr>
          <p:cNvPr id="61" name="组合 60"/>
          <p:cNvGrpSpPr/>
          <p:nvPr/>
        </p:nvGrpSpPr>
        <p:grpSpPr>
          <a:xfrm>
            <a:off x="545040" y="5952187"/>
            <a:ext cx="10744200" cy="102248"/>
            <a:chOff x="738746" y="5964849"/>
            <a:chExt cx="10744200" cy="102248"/>
          </a:xfrm>
        </p:grpSpPr>
        <p:cxnSp>
          <p:nvCxnSpPr>
            <p:cNvPr id="62" name="直接连接符 61"/>
            <p:cNvCxnSpPr/>
            <p:nvPr/>
          </p:nvCxnSpPr>
          <p:spPr bwMode="auto">
            <a:xfrm>
              <a:off x="738746" y="6052254"/>
              <a:ext cx="107442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1639101" y="5971032"/>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2456892"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3510148"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4295309"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5141731"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6255551"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V="1">
              <a:off x="7243964"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V="1">
              <a:off x="7951332"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V="1">
              <a:off x="9320250" y="596484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V="1">
              <a:off x="10524537" y="5985875"/>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73" name="矩形 72"/>
          <p:cNvSpPr/>
          <p:nvPr/>
        </p:nvSpPr>
        <p:spPr>
          <a:xfrm>
            <a:off x="1302825" y="1197546"/>
            <a:ext cx="4220286" cy="1692771"/>
          </a:xfrm>
          <a:prstGeom prst="rect">
            <a:avLst/>
          </a:prstGeom>
        </p:spPr>
        <p:txBody>
          <a:bodyPr wrap="square">
            <a:spAutoFit/>
          </a:bodyPr>
          <a:lstStyle/>
          <a:p>
            <a:pPr>
              <a:lnSpc>
                <a:spcPct val="200000"/>
              </a:lnSpc>
            </a:pPr>
            <a:r>
              <a:rPr lang="zh-CN" altLang="en-US" sz="2000" b="1" dirty="0" smtClean="0">
                <a:solidFill>
                  <a:srgbClr val="005DA2"/>
                </a:solidFill>
                <a:latin typeface="微软雅黑" pitchFamily="34" charset="-122"/>
                <a:ea typeface="微软雅黑" pitchFamily="34" charset="-122"/>
              </a:rPr>
              <a:t>点击添加小标题</a:t>
            </a:r>
            <a:endParaRPr lang="en-US" altLang="zh-CN" sz="2000" b="1" dirty="0" smtClean="0">
              <a:solidFill>
                <a:srgbClr val="005DA2"/>
              </a:solidFill>
              <a:latin typeface="微软雅黑" pitchFamily="34" charset="-122"/>
              <a:ea typeface="微软雅黑" pitchFamily="34" charset="-122"/>
            </a:endParaRPr>
          </a:p>
          <a:p>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600" dirty="0" smtClean="0">
                <a:solidFill>
                  <a:schemeClr val="tx1">
                    <a:lumMod val="85000"/>
                    <a:lumOff val="15000"/>
                  </a:schemeClr>
                </a:solidFill>
                <a:latin typeface="微软雅黑" pitchFamily="34" charset="-122"/>
                <a:ea typeface="微软雅黑" pitchFamily="34" charset="-122"/>
              </a:rPr>
              <a:t>在此框</a:t>
            </a:r>
            <a:r>
              <a:rPr lang="zh-CN" altLang="en-US" sz="1600" dirty="0">
                <a:solidFill>
                  <a:schemeClr val="tx1">
                    <a:lumMod val="85000"/>
                    <a:lumOff val="15000"/>
                  </a:schemeClr>
                </a:solidFill>
                <a:latin typeface="微软雅黑" pitchFamily="34" charset="-122"/>
                <a:ea typeface="微软雅黑" pitchFamily="34" charset="-122"/>
              </a:rPr>
              <a:t>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75" name="文本框 2"/>
          <p:cNvSpPr txBox="1"/>
          <p:nvPr/>
        </p:nvSpPr>
        <p:spPr>
          <a:xfrm>
            <a:off x="67680" y="45418"/>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ipe(down)">
                                      <p:cBhvr>
                                        <p:cTn id="7" dur="500"/>
                                        <p:tgtEl>
                                          <p:spTgt spid="5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3"/>
                                        </p:tgtEl>
                                        <p:attrNameLst>
                                          <p:attrName>style.visibility</p:attrName>
                                        </p:attrNameLst>
                                      </p:cBhvr>
                                      <p:to>
                                        <p:strVal val="visible"/>
                                      </p:to>
                                    </p:set>
                                    <p:animEffect transition="in" filter="wipe(left)">
                                      <p:cBhvr>
                                        <p:cTn id="11" dur="500"/>
                                        <p:tgtEl>
                                          <p:spTgt spid="7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61"/>
                                        </p:tgtEl>
                                        <p:attrNameLst>
                                          <p:attrName>style.visibility</p:attrName>
                                        </p:attrNameLst>
                                      </p:cBhvr>
                                      <p:to>
                                        <p:strVal val="visible"/>
                                      </p:to>
                                    </p:set>
                                    <p:animEffect transition="in" filter="wipe(left)">
                                      <p:cBhvr>
                                        <p:cTn id="15" dur="500"/>
                                        <p:tgtEl>
                                          <p:spTgt spid="61"/>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up)">
                                      <p:cBhvr>
                                        <p:cTn id="19" dur="500"/>
                                        <p:tgtEl>
                                          <p:spTgt spid="31"/>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up)">
                                      <p:cBhvr>
                                        <p:cTn id="22" dur="500"/>
                                        <p:tgtEl>
                                          <p:spTgt spid="32"/>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wipe(up)">
                                      <p:cBhvr>
                                        <p:cTn id="25" dur="500"/>
                                        <p:tgtEl>
                                          <p:spTgt spid="33"/>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wipe(up)">
                                      <p:cBhvr>
                                        <p:cTn id="28" dur="500"/>
                                        <p:tgtEl>
                                          <p:spTgt spid="34"/>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59"/>
                                        </p:tgtEl>
                                        <p:attrNameLst>
                                          <p:attrName>style.visibility</p:attrName>
                                        </p:attrNameLst>
                                      </p:cBhvr>
                                      <p:to>
                                        <p:strVal val="visible"/>
                                      </p:to>
                                    </p:set>
                                    <p:animEffect transition="in" filter="wipe(up)">
                                      <p:cBhvr>
                                        <p:cTn id="31" dur="500"/>
                                        <p:tgtEl>
                                          <p:spTgt spid="59"/>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wipe(up)">
                                      <p:cBhvr>
                                        <p:cTn id="34" dur="500"/>
                                        <p:tgtEl>
                                          <p:spTgt spid="35"/>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wipe(up)">
                                      <p:cBhvr>
                                        <p:cTn id="37" dur="500"/>
                                        <p:tgtEl>
                                          <p:spTgt spid="36"/>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wipe(up)">
                                      <p:cBhvr>
                                        <p:cTn id="40" dur="500"/>
                                        <p:tgtEl>
                                          <p:spTgt spid="37"/>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wipe(up)">
                                      <p:cBhvr>
                                        <p:cTn id="43" dur="500"/>
                                        <p:tgtEl>
                                          <p:spTgt spid="38"/>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39"/>
                                        </p:tgtEl>
                                        <p:attrNameLst>
                                          <p:attrName>style.visibility</p:attrName>
                                        </p:attrNameLst>
                                      </p:cBhvr>
                                      <p:to>
                                        <p:strVal val="visible"/>
                                      </p:to>
                                    </p:set>
                                    <p:animEffect transition="in" filter="wipe(up)">
                                      <p:cBhvr>
                                        <p:cTn id="46" dur="500"/>
                                        <p:tgtEl>
                                          <p:spTgt spid="39"/>
                                        </p:tgtEl>
                                      </p:cBhvr>
                                    </p:animEffect>
                                  </p:childTnLst>
                                </p:cTn>
                              </p:par>
                            </p:childTnLst>
                          </p:cTn>
                        </p:par>
                        <p:par>
                          <p:cTn id="47" fill="hold">
                            <p:stCondLst>
                              <p:cond delay="2000"/>
                            </p:stCondLst>
                            <p:childTnLst>
                              <p:par>
                                <p:cTn id="48" presetID="10" presetClass="entr" presetSubtype="0"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500"/>
                                        <p:tgtEl>
                                          <p:spTgt spid="13"/>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wipe(down)">
                                      <p:cBhvr>
                                        <p:cTn id="53" dur="500"/>
                                        <p:tgtEl>
                                          <p:spTgt spid="40"/>
                                        </p:tgtEl>
                                      </p:cBhvr>
                                    </p:animEffect>
                                  </p:childTnLst>
                                </p:cTn>
                              </p:par>
                            </p:childTnLst>
                          </p:cTn>
                        </p:par>
                        <p:par>
                          <p:cTn id="54" fill="hold">
                            <p:stCondLst>
                              <p:cond delay="2500"/>
                            </p:stCondLst>
                            <p:childTnLst>
                              <p:par>
                                <p:cTn id="55" presetID="22" presetClass="entr" presetSubtype="4" fill="hold" nodeType="afterEffect">
                                  <p:stCondLst>
                                    <p:cond delay="0"/>
                                  </p:stCondLst>
                                  <p:childTnLst>
                                    <p:set>
                                      <p:cBhvr>
                                        <p:cTn id="56" dur="1" fill="hold">
                                          <p:stCondLst>
                                            <p:cond delay="0"/>
                                          </p:stCondLst>
                                        </p:cTn>
                                        <p:tgtEl>
                                          <p:spTgt spid="48"/>
                                        </p:tgtEl>
                                        <p:attrNameLst>
                                          <p:attrName>style.visibility</p:attrName>
                                        </p:attrNameLst>
                                      </p:cBhvr>
                                      <p:to>
                                        <p:strVal val="visible"/>
                                      </p:to>
                                    </p:set>
                                    <p:animEffect transition="in" filter="wipe(down)">
                                      <p:cBhvr>
                                        <p:cTn id="57" dur="500"/>
                                        <p:tgtEl>
                                          <p:spTgt spid="48"/>
                                        </p:tgtEl>
                                      </p:cBhvr>
                                    </p:animEffect>
                                  </p:childTnLst>
                                </p:cTn>
                              </p:par>
                            </p:childTnLst>
                          </p:cTn>
                        </p:par>
                        <p:par>
                          <p:cTn id="58" fill="hold">
                            <p:stCondLst>
                              <p:cond delay="3000"/>
                            </p:stCondLst>
                            <p:childTnLst>
                              <p:par>
                                <p:cTn id="59" presetID="10" presetClass="entr" presetSubtype="0"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fade">
                                      <p:cBhvr>
                                        <p:cTn id="61" dur="500"/>
                                        <p:tgtEl>
                                          <p:spTgt spid="14"/>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41"/>
                                        </p:tgtEl>
                                        <p:attrNameLst>
                                          <p:attrName>style.visibility</p:attrName>
                                        </p:attrNameLst>
                                      </p:cBhvr>
                                      <p:to>
                                        <p:strVal val="visible"/>
                                      </p:to>
                                    </p:set>
                                    <p:animEffect transition="in" filter="wipe(down)">
                                      <p:cBhvr>
                                        <p:cTn id="64" dur="500"/>
                                        <p:tgtEl>
                                          <p:spTgt spid="41"/>
                                        </p:tgtEl>
                                      </p:cBhvr>
                                    </p:animEffect>
                                  </p:childTnLst>
                                </p:cTn>
                              </p:par>
                            </p:childTnLst>
                          </p:cTn>
                        </p:par>
                        <p:par>
                          <p:cTn id="65" fill="hold">
                            <p:stCondLst>
                              <p:cond delay="3500"/>
                            </p:stCondLst>
                            <p:childTnLst>
                              <p:par>
                                <p:cTn id="66" presetID="22" presetClass="entr" presetSubtype="4" fill="hold" nodeType="afterEffect">
                                  <p:stCondLst>
                                    <p:cond delay="0"/>
                                  </p:stCondLst>
                                  <p:childTnLst>
                                    <p:set>
                                      <p:cBhvr>
                                        <p:cTn id="67" dur="1" fill="hold">
                                          <p:stCondLst>
                                            <p:cond delay="0"/>
                                          </p:stCondLst>
                                        </p:cTn>
                                        <p:tgtEl>
                                          <p:spTgt spid="49"/>
                                        </p:tgtEl>
                                        <p:attrNameLst>
                                          <p:attrName>style.visibility</p:attrName>
                                        </p:attrNameLst>
                                      </p:cBhvr>
                                      <p:to>
                                        <p:strVal val="visible"/>
                                      </p:to>
                                    </p:set>
                                    <p:animEffect transition="in" filter="wipe(down)">
                                      <p:cBhvr>
                                        <p:cTn id="68" dur="500"/>
                                        <p:tgtEl>
                                          <p:spTgt spid="49"/>
                                        </p:tgtEl>
                                      </p:cBhvr>
                                    </p:animEffect>
                                  </p:childTnLst>
                                </p:cTn>
                              </p:par>
                            </p:childTnLst>
                          </p:cTn>
                        </p:par>
                        <p:par>
                          <p:cTn id="69" fill="hold">
                            <p:stCondLst>
                              <p:cond delay="4000"/>
                            </p:stCondLst>
                            <p:childTnLst>
                              <p:par>
                                <p:cTn id="70" presetID="10" presetClass="entr" presetSubtype="0" fill="hold" grpId="0" nodeType="afterEffect">
                                  <p:stCondLst>
                                    <p:cond delay="0"/>
                                  </p:stCondLst>
                                  <p:childTnLst>
                                    <p:set>
                                      <p:cBhvr>
                                        <p:cTn id="71" dur="1" fill="hold">
                                          <p:stCondLst>
                                            <p:cond delay="0"/>
                                          </p:stCondLst>
                                        </p:cTn>
                                        <p:tgtEl>
                                          <p:spTgt spid="15"/>
                                        </p:tgtEl>
                                        <p:attrNameLst>
                                          <p:attrName>style.visibility</p:attrName>
                                        </p:attrNameLst>
                                      </p:cBhvr>
                                      <p:to>
                                        <p:strVal val="visible"/>
                                      </p:to>
                                    </p:set>
                                    <p:animEffect transition="in" filter="fade">
                                      <p:cBhvr>
                                        <p:cTn id="72" dur="500"/>
                                        <p:tgtEl>
                                          <p:spTgt spid="15"/>
                                        </p:tgtEl>
                                      </p:cBhvr>
                                    </p:animEffect>
                                  </p:childTnLst>
                                </p:cTn>
                              </p:par>
                              <p:par>
                                <p:cTn id="73" presetID="22" presetClass="entr" presetSubtype="4" fill="hold" grpId="0" nodeType="withEffect">
                                  <p:stCondLst>
                                    <p:cond delay="0"/>
                                  </p:stCondLst>
                                  <p:childTnLst>
                                    <p:set>
                                      <p:cBhvr>
                                        <p:cTn id="74" dur="1" fill="hold">
                                          <p:stCondLst>
                                            <p:cond delay="0"/>
                                          </p:stCondLst>
                                        </p:cTn>
                                        <p:tgtEl>
                                          <p:spTgt spid="42"/>
                                        </p:tgtEl>
                                        <p:attrNameLst>
                                          <p:attrName>style.visibility</p:attrName>
                                        </p:attrNameLst>
                                      </p:cBhvr>
                                      <p:to>
                                        <p:strVal val="visible"/>
                                      </p:to>
                                    </p:set>
                                    <p:animEffect transition="in" filter="wipe(down)">
                                      <p:cBhvr>
                                        <p:cTn id="75" dur="500"/>
                                        <p:tgtEl>
                                          <p:spTgt spid="42"/>
                                        </p:tgtEl>
                                      </p:cBhvr>
                                    </p:animEffect>
                                  </p:childTnLst>
                                </p:cTn>
                              </p:par>
                            </p:childTnLst>
                          </p:cTn>
                        </p:par>
                        <p:par>
                          <p:cTn id="76" fill="hold">
                            <p:stCondLst>
                              <p:cond delay="4500"/>
                            </p:stCondLst>
                            <p:childTnLst>
                              <p:par>
                                <p:cTn id="77" presetID="22" presetClass="entr" presetSubtype="1" fill="hold" nodeType="afterEffect">
                                  <p:stCondLst>
                                    <p:cond delay="0"/>
                                  </p:stCondLst>
                                  <p:childTnLst>
                                    <p:set>
                                      <p:cBhvr>
                                        <p:cTn id="78" dur="1" fill="hold">
                                          <p:stCondLst>
                                            <p:cond delay="0"/>
                                          </p:stCondLst>
                                        </p:cTn>
                                        <p:tgtEl>
                                          <p:spTgt spid="50"/>
                                        </p:tgtEl>
                                        <p:attrNameLst>
                                          <p:attrName>style.visibility</p:attrName>
                                        </p:attrNameLst>
                                      </p:cBhvr>
                                      <p:to>
                                        <p:strVal val="visible"/>
                                      </p:to>
                                    </p:set>
                                    <p:animEffect transition="in" filter="wipe(up)">
                                      <p:cBhvr>
                                        <p:cTn id="79" dur="500"/>
                                        <p:tgtEl>
                                          <p:spTgt spid="50"/>
                                        </p:tgtEl>
                                      </p:cBhvr>
                                    </p:animEffect>
                                  </p:childTnLst>
                                </p:cTn>
                              </p:par>
                            </p:childTnLst>
                          </p:cTn>
                        </p:par>
                        <p:par>
                          <p:cTn id="80" fill="hold">
                            <p:stCondLst>
                              <p:cond delay="5000"/>
                            </p:stCondLst>
                            <p:childTnLst>
                              <p:par>
                                <p:cTn id="81" presetID="10" presetClass="entr" presetSubtype="0" fill="hold" grpId="0" nodeType="afterEffect">
                                  <p:stCondLst>
                                    <p:cond delay="0"/>
                                  </p:stCondLst>
                                  <p:childTnLst>
                                    <p:set>
                                      <p:cBhvr>
                                        <p:cTn id="82" dur="1" fill="hold">
                                          <p:stCondLst>
                                            <p:cond delay="0"/>
                                          </p:stCondLst>
                                        </p:cTn>
                                        <p:tgtEl>
                                          <p:spTgt spid="25"/>
                                        </p:tgtEl>
                                        <p:attrNameLst>
                                          <p:attrName>style.visibility</p:attrName>
                                        </p:attrNameLst>
                                      </p:cBhvr>
                                      <p:to>
                                        <p:strVal val="visible"/>
                                      </p:to>
                                    </p:set>
                                    <p:animEffect transition="in" filter="fade">
                                      <p:cBhvr>
                                        <p:cTn id="83" dur="500"/>
                                        <p:tgtEl>
                                          <p:spTgt spid="25"/>
                                        </p:tgtEl>
                                      </p:cBhvr>
                                    </p:animEffect>
                                  </p:childTnLst>
                                </p:cTn>
                              </p:par>
                              <p:par>
                                <p:cTn id="84" presetID="22" presetClass="entr" presetSubtype="4" fill="hold" grpId="0" nodeType="withEffect">
                                  <p:stCondLst>
                                    <p:cond delay="0"/>
                                  </p:stCondLst>
                                  <p:childTnLst>
                                    <p:set>
                                      <p:cBhvr>
                                        <p:cTn id="85" dur="1" fill="hold">
                                          <p:stCondLst>
                                            <p:cond delay="0"/>
                                          </p:stCondLst>
                                        </p:cTn>
                                        <p:tgtEl>
                                          <p:spTgt spid="43"/>
                                        </p:tgtEl>
                                        <p:attrNameLst>
                                          <p:attrName>style.visibility</p:attrName>
                                        </p:attrNameLst>
                                      </p:cBhvr>
                                      <p:to>
                                        <p:strVal val="visible"/>
                                      </p:to>
                                    </p:set>
                                    <p:animEffect transition="in" filter="wipe(down)">
                                      <p:cBhvr>
                                        <p:cTn id="86" dur="500"/>
                                        <p:tgtEl>
                                          <p:spTgt spid="43"/>
                                        </p:tgtEl>
                                      </p:cBhvr>
                                    </p:animEffect>
                                  </p:childTnLst>
                                </p:cTn>
                              </p:par>
                            </p:childTnLst>
                          </p:cTn>
                        </p:par>
                        <p:par>
                          <p:cTn id="87" fill="hold">
                            <p:stCondLst>
                              <p:cond delay="5500"/>
                            </p:stCondLst>
                            <p:childTnLst>
                              <p:par>
                                <p:cTn id="88" presetID="22" presetClass="entr" presetSubtype="1" fill="hold" nodeType="afterEffect">
                                  <p:stCondLst>
                                    <p:cond delay="0"/>
                                  </p:stCondLst>
                                  <p:childTnLst>
                                    <p:set>
                                      <p:cBhvr>
                                        <p:cTn id="89" dur="1" fill="hold">
                                          <p:stCondLst>
                                            <p:cond delay="0"/>
                                          </p:stCondLst>
                                        </p:cTn>
                                        <p:tgtEl>
                                          <p:spTgt spid="52"/>
                                        </p:tgtEl>
                                        <p:attrNameLst>
                                          <p:attrName>style.visibility</p:attrName>
                                        </p:attrNameLst>
                                      </p:cBhvr>
                                      <p:to>
                                        <p:strVal val="visible"/>
                                      </p:to>
                                    </p:set>
                                    <p:animEffect transition="in" filter="wipe(up)">
                                      <p:cBhvr>
                                        <p:cTn id="90" dur="500"/>
                                        <p:tgtEl>
                                          <p:spTgt spid="52"/>
                                        </p:tgtEl>
                                      </p:cBhvr>
                                    </p:animEffect>
                                  </p:childTnLst>
                                </p:cTn>
                              </p:par>
                            </p:childTnLst>
                          </p:cTn>
                        </p:par>
                        <p:par>
                          <p:cTn id="91" fill="hold">
                            <p:stCondLst>
                              <p:cond delay="6000"/>
                            </p:stCondLst>
                            <p:childTnLst>
                              <p:par>
                                <p:cTn id="92" presetID="10" presetClass="entr" presetSubtype="0" fill="hold" grpId="0" nodeType="afterEffect">
                                  <p:stCondLst>
                                    <p:cond delay="0"/>
                                  </p:stCondLst>
                                  <p:childTnLst>
                                    <p:set>
                                      <p:cBhvr>
                                        <p:cTn id="93" dur="1" fill="hold">
                                          <p:stCondLst>
                                            <p:cond delay="0"/>
                                          </p:stCondLst>
                                        </p:cTn>
                                        <p:tgtEl>
                                          <p:spTgt spid="51"/>
                                        </p:tgtEl>
                                        <p:attrNameLst>
                                          <p:attrName>style.visibility</p:attrName>
                                        </p:attrNameLst>
                                      </p:cBhvr>
                                      <p:to>
                                        <p:strVal val="visible"/>
                                      </p:to>
                                    </p:set>
                                    <p:animEffect transition="in" filter="fade">
                                      <p:cBhvr>
                                        <p:cTn id="94" dur="500"/>
                                        <p:tgtEl>
                                          <p:spTgt spid="51"/>
                                        </p:tgtEl>
                                      </p:cBhvr>
                                    </p:animEffect>
                                  </p:childTnLst>
                                </p:cTn>
                              </p:par>
                            </p:childTnLst>
                          </p:cTn>
                        </p:par>
                        <p:par>
                          <p:cTn id="95" fill="hold">
                            <p:stCondLst>
                              <p:cond delay="6500"/>
                            </p:stCondLst>
                            <p:childTnLst>
                              <p:par>
                                <p:cTn id="96" presetID="22" presetClass="entr" presetSubtype="4" fill="hold" nodeType="afterEffect">
                                  <p:stCondLst>
                                    <p:cond delay="0"/>
                                  </p:stCondLst>
                                  <p:childTnLst>
                                    <p:set>
                                      <p:cBhvr>
                                        <p:cTn id="97" dur="1" fill="hold">
                                          <p:stCondLst>
                                            <p:cond delay="0"/>
                                          </p:stCondLst>
                                        </p:cTn>
                                        <p:tgtEl>
                                          <p:spTgt spid="53"/>
                                        </p:tgtEl>
                                        <p:attrNameLst>
                                          <p:attrName>style.visibility</p:attrName>
                                        </p:attrNameLst>
                                      </p:cBhvr>
                                      <p:to>
                                        <p:strVal val="visible"/>
                                      </p:to>
                                    </p:set>
                                    <p:animEffect transition="in" filter="wipe(down)">
                                      <p:cBhvr>
                                        <p:cTn id="98" dur="500"/>
                                        <p:tgtEl>
                                          <p:spTgt spid="53"/>
                                        </p:tgtEl>
                                      </p:cBhvr>
                                    </p:animEffect>
                                  </p:childTnLst>
                                </p:cTn>
                              </p:par>
                            </p:childTnLst>
                          </p:cTn>
                        </p:par>
                        <p:par>
                          <p:cTn id="99" fill="hold">
                            <p:stCondLst>
                              <p:cond delay="7000"/>
                            </p:stCondLst>
                            <p:childTnLst>
                              <p:par>
                                <p:cTn id="100" presetID="10" presetClass="entr" presetSubtype="0" fill="hold" grpId="0" nodeType="afterEffect">
                                  <p:stCondLst>
                                    <p:cond delay="0"/>
                                  </p:stCondLst>
                                  <p:childTnLst>
                                    <p:set>
                                      <p:cBhvr>
                                        <p:cTn id="101" dur="1" fill="hold">
                                          <p:stCondLst>
                                            <p:cond delay="0"/>
                                          </p:stCondLst>
                                        </p:cTn>
                                        <p:tgtEl>
                                          <p:spTgt spid="26"/>
                                        </p:tgtEl>
                                        <p:attrNameLst>
                                          <p:attrName>style.visibility</p:attrName>
                                        </p:attrNameLst>
                                      </p:cBhvr>
                                      <p:to>
                                        <p:strVal val="visible"/>
                                      </p:to>
                                    </p:set>
                                    <p:animEffect transition="in" filter="fade">
                                      <p:cBhvr>
                                        <p:cTn id="102" dur="500"/>
                                        <p:tgtEl>
                                          <p:spTgt spid="26"/>
                                        </p:tgtEl>
                                      </p:cBhvr>
                                    </p:animEffect>
                                  </p:childTnLst>
                                </p:cTn>
                              </p:par>
                              <p:par>
                                <p:cTn id="103" presetID="22" presetClass="entr" presetSubtype="4" fill="hold" grpId="0" nodeType="withEffect">
                                  <p:stCondLst>
                                    <p:cond delay="0"/>
                                  </p:stCondLst>
                                  <p:childTnLst>
                                    <p:set>
                                      <p:cBhvr>
                                        <p:cTn id="104" dur="1" fill="hold">
                                          <p:stCondLst>
                                            <p:cond delay="0"/>
                                          </p:stCondLst>
                                        </p:cTn>
                                        <p:tgtEl>
                                          <p:spTgt spid="44"/>
                                        </p:tgtEl>
                                        <p:attrNameLst>
                                          <p:attrName>style.visibility</p:attrName>
                                        </p:attrNameLst>
                                      </p:cBhvr>
                                      <p:to>
                                        <p:strVal val="visible"/>
                                      </p:to>
                                    </p:set>
                                    <p:animEffect transition="in" filter="wipe(down)">
                                      <p:cBhvr>
                                        <p:cTn id="105" dur="500"/>
                                        <p:tgtEl>
                                          <p:spTgt spid="44"/>
                                        </p:tgtEl>
                                      </p:cBhvr>
                                    </p:animEffect>
                                  </p:childTnLst>
                                </p:cTn>
                              </p:par>
                            </p:childTnLst>
                          </p:cTn>
                        </p:par>
                        <p:par>
                          <p:cTn id="106" fill="hold">
                            <p:stCondLst>
                              <p:cond delay="7500"/>
                            </p:stCondLst>
                            <p:childTnLst>
                              <p:par>
                                <p:cTn id="107" presetID="22" presetClass="entr" presetSubtype="4" fill="hold" nodeType="afterEffect">
                                  <p:stCondLst>
                                    <p:cond delay="0"/>
                                  </p:stCondLst>
                                  <p:childTnLst>
                                    <p:set>
                                      <p:cBhvr>
                                        <p:cTn id="108" dur="1" fill="hold">
                                          <p:stCondLst>
                                            <p:cond delay="0"/>
                                          </p:stCondLst>
                                        </p:cTn>
                                        <p:tgtEl>
                                          <p:spTgt spid="54"/>
                                        </p:tgtEl>
                                        <p:attrNameLst>
                                          <p:attrName>style.visibility</p:attrName>
                                        </p:attrNameLst>
                                      </p:cBhvr>
                                      <p:to>
                                        <p:strVal val="visible"/>
                                      </p:to>
                                    </p:set>
                                    <p:animEffect transition="in" filter="wipe(down)">
                                      <p:cBhvr>
                                        <p:cTn id="109" dur="500"/>
                                        <p:tgtEl>
                                          <p:spTgt spid="54"/>
                                        </p:tgtEl>
                                      </p:cBhvr>
                                    </p:animEffect>
                                  </p:childTnLst>
                                </p:cTn>
                              </p:par>
                            </p:childTnLst>
                          </p:cTn>
                        </p:par>
                        <p:par>
                          <p:cTn id="110" fill="hold">
                            <p:stCondLst>
                              <p:cond delay="8000"/>
                            </p:stCondLst>
                            <p:childTnLst>
                              <p:par>
                                <p:cTn id="111" presetID="10" presetClass="entr" presetSubtype="0" fill="hold" grpId="0" nodeType="afterEffect">
                                  <p:stCondLst>
                                    <p:cond delay="0"/>
                                  </p:stCondLst>
                                  <p:childTnLst>
                                    <p:set>
                                      <p:cBhvr>
                                        <p:cTn id="112" dur="1" fill="hold">
                                          <p:stCondLst>
                                            <p:cond delay="0"/>
                                          </p:stCondLst>
                                        </p:cTn>
                                        <p:tgtEl>
                                          <p:spTgt spid="27"/>
                                        </p:tgtEl>
                                        <p:attrNameLst>
                                          <p:attrName>style.visibility</p:attrName>
                                        </p:attrNameLst>
                                      </p:cBhvr>
                                      <p:to>
                                        <p:strVal val="visible"/>
                                      </p:to>
                                    </p:set>
                                    <p:animEffect transition="in" filter="fade">
                                      <p:cBhvr>
                                        <p:cTn id="113" dur="500"/>
                                        <p:tgtEl>
                                          <p:spTgt spid="27"/>
                                        </p:tgtEl>
                                      </p:cBhvr>
                                    </p:animEffect>
                                  </p:childTnLst>
                                </p:cTn>
                              </p:par>
                              <p:par>
                                <p:cTn id="114" presetID="22" presetClass="entr" presetSubtype="4" fill="hold" grpId="0" nodeType="withEffect">
                                  <p:stCondLst>
                                    <p:cond delay="0"/>
                                  </p:stCondLst>
                                  <p:childTnLst>
                                    <p:set>
                                      <p:cBhvr>
                                        <p:cTn id="115" dur="1" fill="hold">
                                          <p:stCondLst>
                                            <p:cond delay="0"/>
                                          </p:stCondLst>
                                        </p:cTn>
                                        <p:tgtEl>
                                          <p:spTgt spid="45"/>
                                        </p:tgtEl>
                                        <p:attrNameLst>
                                          <p:attrName>style.visibility</p:attrName>
                                        </p:attrNameLst>
                                      </p:cBhvr>
                                      <p:to>
                                        <p:strVal val="visible"/>
                                      </p:to>
                                    </p:set>
                                    <p:animEffect transition="in" filter="wipe(down)">
                                      <p:cBhvr>
                                        <p:cTn id="116" dur="500"/>
                                        <p:tgtEl>
                                          <p:spTgt spid="45"/>
                                        </p:tgtEl>
                                      </p:cBhvr>
                                    </p:animEffect>
                                  </p:childTnLst>
                                </p:cTn>
                              </p:par>
                            </p:childTnLst>
                          </p:cTn>
                        </p:par>
                        <p:par>
                          <p:cTn id="117" fill="hold">
                            <p:stCondLst>
                              <p:cond delay="8500"/>
                            </p:stCondLst>
                            <p:childTnLst>
                              <p:par>
                                <p:cTn id="118" presetID="22" presetClass="entr" presetSubtype="4" fill="hold" nodeType="afterEffect">
                                  <p:stCondLst>
                                    <p:cond delay="0"/>
                                  </p:stCondLst>
                                  <p:childTnLst>
                                    <p:set>
                                      <p:cBhvr>
                                        <p:cTn id="119" dur="1" fill="hold">
                                          <p:stCondLst>
                                            <p:cond delay="0"/>
                                          </p:stCondLst>
                                        </p:cTn>
                                        <p:tgtEl>
                                          <p:spTgt spid="55"/>
                                        </p:tgtEl>
                                        <p:attrNameLst>
                                          <p:attrName>style.visibility</p:attrName>
                                        </p:attrNameLst>
                                      </p:cBhvr>
                                      <p:to>
                                        <p:strVal val="visible"/>
                                      </p:to>
                                    </p:set>
                                    <p:animEffect transition="in" filter="wipe(down)">
                                      <p:cBhvr>
                                        <p:cTn id="120" dur="500"/>
                                        <p:tgtEl>
                                          <p:spTgt spid="55"/>
                                        </p:tgtEl>
                                      </p:cBhvr>
                                    </p:animEffect>
                                  </p:childTnLst>
                                </p:cTn>
                              </p:par>
                            </p:childTnLst>
                          </p:cTn>
                        </p:par>
                        <p:par>
                          <p:cTn id="121" fill="hold">
                            <p:stCondLst>
                              <p:cond delay="9000"/>
                            </p:stCondLst>
                            <p:childTnLst>
                              <p:par>
                                <p:cTn id="122" presetID="10" presetClass="entr" presetSubtype="0" fill="hold" grpId="0" nodeType="afterEffect">
                                  <p:stCondLst>
                                    <p:cond delay="0"/>
                                  </p:stCondLst>
                                  <p:childTnLst>
                                    <p:set>
                                      <p:cBhvr>
                                        <p:cTn id="123" dur="1" fill="hold">
                                          <p:stCondLst>
                                            <p:cond delay="0"/>
                                          </p:stCondLst>
                                        </p:cTn>
                                        <p:tgtEl>
                                          <p:spTgt spid="28"/>
                                        </p:tgtEl>
                                        <p:attrNameLst>
                                          <p:attrName>style.visibility</p:attrName>
                                        </p:attrNameLst>
                                      </p:cBhvr>
                                      <p:to>
                                        <p:strVal val="visible"/>
                                      </p:to>
                                    </p:set>
                                    <p:animEffect transition="in" filter="fade">
                                      <p:cBhvr>
                                        <p:cTn id="124" dur="500"/>
                                        <p:tgtEl>
                                          <p:spTgt spid="28"/>
                                        </p:tgtEl>
                                      </p:cBhvr>
                                    </p:animEffect>
                                  </p:childTnLst>
                                </p:cTn>
                              </p:par>
                              <p:par>
                                <p:cTn id="125" presetID="22" presetClass="entr" presetSubtype="4" fill="hold" grpId="0" nodeType="withEffect">
                                  <p:stCondLst>
                                    <p:cond delay="0"/>
                                  </p:stCondLst>
                                  <p:childTnLst>
                                    <p:set>
                                      <p:cBhvr>
                                        <p:cTn id="126" dur="1" fill="hold">
                                          <p:stCondLst>
                                            <p:cond delay="0"/>
                                          </p:stCondLst>
                                        </p:cTn>
                                        <p:tgtEl>
                                          <p:spTgt spid="46"/>
                                        </p:tgtEl>
                                        <p:attrNameLst>
                                          <p:attrName>style.visibility</p:attrName>
                                        </p:attrNameLst>
                                      </p:cBhvr>
                                      <p:to>
                                        <p:strVal val="visible"/>
                                      </p:to>
                                    </p:set>
                                    <p:animEffect transition="in" filter="wipe(down)">
                                      <p:cBhvr>
                                        <p:cTn id="127" dur="500"/>
                                        <p:tgtEl>
                                          <p:spTgt spid="46"/>
                                        </p:tgtEl>
                                      </p:cBhvr>
                                    </p:animEffect>
                                  </p:childTnLst>
                                </p:cTn>
                              </p:par>
                            </p:childTnLst>
                          </p:cTn>
                        </p:par>
                        <p:par>
                          <p:cTn id="128" fill="hold">
                            <p:stCondLst>
                              <p:cond delay="9500"/>
                            </p:stCondLst>
                            <p:childTnLst>
                              <p:par>
                                <p:cTn id="129" presetID="22" presetClass="entr" presetSubtype="4" fill="hold" nodeType="afterEffect">
                                  <p:stCondLst>
                                    <p:cond delay="0"/>
                                  </p:stCondLst>
                                  <p:childTnLst>
                                    <p:set>
                                      <p:cBhvr>
                                        <p:cTn id="130" dur="1" fill="hold">
                                          <p:stCondLst>
                                            <p:cond delay="0"/>
                                          </p:stCondLst>
                                        </p:cTn>
                                        <p:tgtEl>
                                          <p:spTgt spid="56"/>
                                        </p:tgtEl>
                                        <p:attrNameLst>
                                          <p:attrName>style.visibility</p:attrName>
                                        </p:attrNameLst>
                                      </p:cBhvr>
                                      <p:to>
                                        <p:strVal val="visible"/>
                                      </p:to>
                                    </p:set>
                                    <p:animEffect transition="in" filter="wipe(down)">
                                      <p:cBhvr>
                                        <p:cTn id="131" dur="500"/>
                                        <p:tgtEl>
                                          <p:spTgt spid="56"/>
                                        </p:tgtEl>
                                      </p:cBhvr>
                                    </p:animEffect>
                                  </p:childTnLst>
                                </p:cTn>
                              </p:par>
                            </p:childTnLst>
                          </p:cTn>
                        </p:par>
                        <p:par>
                          <p:cTn id="132" fill="hold">
                            <p:stCondLst>
                              <p:cond delay="10000"/>
                            </p:stCondLst>
                            <p:childTnLst>
                              <p:par>
                                <p:cTn id="133" presetID="10" presetClass="entr" presetSubtype="0" fill="hold" grpId="0" nodeType="afterEffect">
                                  <p:stCondLst>
                                    <p:cond delay="0"/>
                                  </p:stCondLst>
                                  <p:childTnLst>
                                    <p:set>
                                      <p:cBhvr>
                                        <p:cTn id="134" dur="1" fill="hold">
                                          <p:stCondLst>
                                            <p:cond delay="0"/>
                                          </p:stCondLst>
                                        </p:cTn>
                                        <p:tgtEl>
                                          <p:spTgt spid="29"/>
                                        </p:tgtEl>
                                        <p:attrNameLst>
                                          <p:attrName>style.visibility</p:attrName>
                                        </p:attrNameLst>
                                      </p:cBhvr>
                                      <p:to>
                                        <p:strVal val="visible"/>
                                      </p:to>
                                    </p:set>
                                    <p:animEffect transition="in" filter="fade">
                                      <p:cBhvr>
                                        <p:cTn id="135" dur="500"/>
                                        <p:tgtEl>
                                          <p:spTgt spid="29"/>
                                        </p:tgtEl>
                                      </p:cBhvr>
                                    </p:animEffect>
                                  </p:childTnLst>
                                </p:cTn>
                              </p:par>
                              <p:par>
                                <p:cTn id="136" presetID="22" presetClass="entr" presetSubtype="4" fill="hold" grpId="0" nodeType="withEffect">
                                  <p:stCondLst>
                                    <p:cond delay="0"/>
                                  </p:stCondLst>
                                  <p:childTnLst>
                                    <p:set>
                                      <p:cBhvr>
                                        <p:cTn id="137" dur="1" fill="hold">
                                          <p:stCondLst>
                                            <p:cond delay="0"/>
                                          </p:stCondLst>
                                        </p:cTn>
                                        <p:tgtEl>
                                          <p:spTgt spid="47"/>
                                        </p:tgtEl>
                                        <p:attrNameLst>
                                          <p:attrName>style.visibility</p:attrName>
                                        </p:attrNameLst>
                                      </p:cBhvr>
                                      <p:to>
                                        <p:strVal val="visible"/>
                                      </p:to>
                                    </p:set>
                                    <p:animEffect transition="in" filter="wipe(down)">
                                      <p:cBhvr>
                                        <p:cTn id="138" dur="500"/>
                                        <p:tgtEl>
                                          <p:spTgt spid="47"/>
                                        </p:tgtEl>
                                      </p:cBhvr>
                                    </p:animEffect>
                                  </p:childTnLst>
                                </p:cTn>
                              </p:par>
                            </p:childTnLst>
                          </p:cTn>
                        </p:par>
                        <p:par>
                          <p:cTn id="139" fill="hold">
                            <p:stCondLst>
                              <p:cond delay="10500"/>
                            </p:stCondLst>
                            <p:childTnLst>
                              <p:par>
                                <p:cTn id="140" presetID="22" presetClass="entr" presetSubtype="4" fill="hold" nodeType="afterEffect">
                                  <p:stCondLst>
                                    <p:cond delay="0"/>
                                  </p:stCondLst>
                                  <p:childTnLst>
                                    <p:set>
                                      <p:cBhvr>
                                        <p:cTn id="141" dur="1" fill="hold">
                                          <p:stCondLst>
                                            <p:cond delay="0"/>
                                          </p:stCondLst>
                                        </p:cTn>
                                        <p:tgtEl>
                                          <p:spTgt spid="57"/>
                                        </p:tgtEl>
                                        <p:attrNameLst>
                                          <p:attrName>style.visibility</p:attrName>
                                        </p:attrNameLst>
                                      </p:cBhvr>
                                      <p:to>
                                        <p:strVal val="visible"/>
                                      </p:to>
                                    </p:set>
                                    <p:animEffect transition="in" filter="wipe(down)">
                                      <p:cBhvr>
                                        <p:cTn id="142" dur="500"/>
                                        <p:tgtEl>
                                          <p:spTgt spid="57"/>
                                        </p:tgtEl>
                                      </p:cBhvr>
                                    </p:animEffect>
                                  </p:childTnLst>
                                </p:cTn>
                              </p:par>
                            </p:childTnLst>
                          </p:cTn>
                        </p:par>
                        <p:par>
                          <p:cTn id="143" fill="hold">
                            <p:stCondLst>
                              <p:cond delay="11000"/>
                            </p:stCondLst>
                            <p:childTnLst>
                              <p:par>
                                <p:cTn id="144" presetID="10" presetClass="entr" presetSubtype="0" fill="hold" grpId="0" nodeType="afterEffect">
                                  <p:stCondLst>
                                    <p:cond delay="0"/>
                                  </p:stCondLst>
                                  <p:childTnLst>
                                    <p:set>
                                      <p:cBhvr>
                                        <p:cTn id="145" dur="1" fill="hold">
                                          <p:stCondLst>
                                            <p:cond delay="0"/>
                                          </p:stCondLst>
                                        </p:cTn>
                                        <p:tgtEl>
                                          <p:spTgt spid="30"/>
                                        </p:tgtEl>
                                        <p:attrNameLst>
                                          <p:attrName>style.visibility</p:attrName>
                                        </p:attrNameLst>
                                      </p:cBhvr>
                                      <p:to>
                                        <p:strVal val="visible"/>
                                      </p:to>
                                    </p:set>
                                    <p:animEffect transition="in" filter="fade">
                                      <p:cBhvr>
                                        <p:cTn id="146" dur="500"/>
                                        <p:tgtEl>
                                          <p:spTgt spid="30"/>
                                        </p:tgtEl>
                                      </p:cBhvr>
                                    </p:animEffect>
                                  </p:childTnLst>
                                </p:cTn>
                              </p:par>
                              <p:par>
                                <p:cTn id="147" presetID="22" presetClass="entr" presetSubtype="4" fill="hold" grpId="0" nodeType="withEffect">
                                  <p:stCondLst>
                                    <p:cond delay="0"/>
                                  </p:stCondLst>
                                  <p:childTnLst>
                                    <p:set>
                                      <p:cBhvr>
                                        <p:cTn id="148" dur="1" fill="hold">
                                          <p:stCondLst>
                                            <p:cond delay="0"/>
                                          </p:stCondLst>
                                        </p:cTn>
                                        <p:tgtEl>
                                          <p:spTgt spid="60"/>
                                        </p:tgtEl>
                                        <p:attrNameLst>
                                          <p:attrName>style.visibility</p:attrName>
                                        </p:attrNameLst>
                                      </p:cBhvr>
                                      <p:to>
                                        <p:strVal val="visible"/>
                                      </p:to>
                                    </p:set>
                                    <p:animEffect transition="in" filter="wipe(down)">
                                      <p:cBhvr>
                                        <p:cTn id="149" dur="500"/>
                                        <p:tgtEl>
                                          <p:spTgt spid="60"/>
                                        </p:tgtEl>
                                      </p:cBhvr>
                                    </p:animEffect>
                                  </p:childTnLst>
                                </p:cTn>
                              </p:par>
                            </p:childTnLst>
                          </p:cTn>
                        </p:par>
                        <p:par>
                          <p:cTn id="150" fill="hold">
                            <p:stCondLst>
                              <p:cond delay="11500"/>
                            </p:stCondLst>
                            <p:childTnLst>
                              <p:par>
                                <p:cTn id="151" presetID="41" presetClass="entr" presetSubtype="0" fill="hold" grpId="0" nodeType="afterEffect">
                                  <p:stCondLst>
                                    <p:cond delay="0"/>
                                  </p:stCondLst>
                                  <p:iterate type="lt">
                                    <p:tmPct val="10000"/>
                                  </p:iterate>
                                  <p:childTnLst>
                                    <p:set>
                                      <p:cBhvr>
                                        <p:cTn id="152" dur="1" fill="hold">
                                          <p:stCondLst>
                                            <p:cond delay="0"/>
                                          </p:stCondLst>
                                        </p:cTn>
                                        <p:tgtEl>
                                          <p:spTgt spid="75"/>
                                        </p:tgtEl>
                                        <p:attrNameLst>
                                          <p:attrName>style.visibility</p:attrName>
                                        </p:attrNameLst>
                                      </p:cBhvr>
                                      <p:to>
                                        <p:strVal val="visible"/>
                                      </p:to>
                                    </p:set>
                                    <p:anim calcmode="lin" valueType="num">
                                      <p:cBhvr>
                                        <p:cTn id="153" dur="500" fill="hold"/>
                                        <p:tgtEl>
                                          <p:spTgt spid="75"/>
                                        </p:tgtEl>
                                        <p:attrNameLst>
                                          <p:attrName>ppt_x</p:attrName>
                                        </p:attrNameLst>
                                      </p:cBhvr>
                                      <p:tavLst>
                                        <p:tav tm="0">
                                          <p:val>
                                            <p:strVal val="#ppt_x"/>
                                          </p:val>
                                        </p:tav>
                                        <p:tav tm="50000">
                                          <p:val>
                                            <p:strVal val="#ppt_x+.1"/>
                                          </p:val>
                                        </p:tav>
                                        <p:tav tm="100000">
                                          <p:val>
                                            <p:strVal val="#ppt_x"/>
                                          </p:val>
                                        </p:tav>
                                      </p:tavLst>
                                    </p:anim>
                                    <p:anim calcmode="lin" valueType="num">
                                      <p:cBhvr>
                                        <p:cTn id="154" dur="500" fill="hold"/>
                                        <p:tgtEl>
                                          <p:spTgt spid="75"/>
                                        </p:tgtEl>
                                        <p:attrNameLst>
                                          <p:attrName>ppt_y</p:attrName>
                                        </p:attrNameLst>
                                      </p:cBhvr>
                                      <p:tavLst>
                                        <p:tav tm="0">
                                          <p:val>
                                            <p:strVal val="#ppt_y"/>
                                          </p:val>
                                        </p:tav>
                                        <p:tav tm="100000">
                                          <p:val>
                                            <p:strVal val="#ppt_y"/>
                                          </p:val>
                                        </p:tav>
                                      </p:tavLst>
                                    </p:anim>
                                    <p:anim calcmode="lin" valueType="num">
                                      <p:cBhvr>
                                        <p:cTn id="155" dur="500" fill="hold"/>
                                        <p:tgtEl>
                                          <p:spTgt spid="75"/>
                                        </p:tgtEl>
                                        <p:attrNameLst>
                                          <p:attrName>ppt_h</p:attrName>
                                        </p:attrNameLst>
                                      </p:cBhvr>
                                      <p:tavLst>
                                        <p:tav tm="0">
                                          <p:val>
                                            <p:strVal val="#ppt_h/10"/>
                                          </p:val>
                                        </p:tav>
                                        <p:tav tm="50000">
                                          <p:val>
                                            <p:strVal val="#ppt_h+.01"/>
                                          </p:val>
                                        </p:tav>
                                        <p:tav tm="100000">
                                          <p:val>
                                            <p:strVal val="#ppt_h"/>
                                          </p:val>
                                        </p:tav>
                                      </p:tavLst>
                                    </p:anim>
                                    <p:anim calcmode="lin" valueType="num">
                                      <p:cBhvr>
                                        <p:cTn id="156" dur="500" fill="hold"/>
                                        <p:tgtEl>
                                          <p:spTgt spid="75"/>
                                        </p:tgtEl>
                                        <p:attrNameLst>
                                          <p:attrName>ppt_w</p:attrName>
                                        </p:attrNameLst>
                                      </p:cBhvr>
                                      <p:tavLst>
                                        <p:tav tm="0">
                                          <p:val>
                                            <p:strVal val="#ppt_w/10"/>
                                          </p:val>
                                        </p:tav>
                                        <p:tav tm="50000">
                                          <p:val>
                                            <p:strVal val="#ppt_w+.01"/>
                                          </p:val>
                                        </p:tav>
                                        <p:tav tm="100000">
                                          <p:val>
                                            <p:strVal val="#ppt_w"/>
                                          </p:val>
                                        </p:tav>
                                      </p:tavLst>
                                    </p:anim>
                                    <p:animEffect transition="in" filter="fade">
                                      <p:cBhvr>
                                        <p:cTn id="157" dur="500" tmFilter="0,0; .5, 1; 1, 1"/>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51" grpId="0" animBg="1"/>
      <p:bldP spid="58" grpId="0"/>
      <p:bldP spid="59" grpId="0"/>
      <p:bldP spid="60" grpId="0"/>
      <p:bldP spid="73" grpId="0"/>
      <p:bldP spid="75"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6" name="图片 2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21505" y="1"/>
            <a:ext cx="12191774" cy="6859587"/>
          </a:xfrm>
          <a:prstGeom prst="rect">
            <a:avLst/>
          </a:prstGeom>
        </p:spPr>
      </p:pic>
      <p:sp>
        <p:nvSpPr>
          <p:cNvPr id="31" name="圆角矩形 30"/>
          <p:cNvSpPr/>
          <p:nvPr/>
        </p:nvSpPr>
        <p:spPr>
          <a:xfrm>
            <a:off x="5457006" y="1573726"/>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itchFamily="34" charset="-122"/>
                <a:cs typeface="Arial Unicode MS" pitchFamily="34" charset="-122"/>
              </a:rPr>
              <a:t>1</a:t>
            </a:r>
            <a:endParaRPr lang="zh-CN" altLang="en-US" sz="3600" dirty="0">
              <a:latin typeface="+mj-lt"/>
              <a:ea typeface="Arial Unicode MS" pitchFamily="34" charset="-122"/>
              <a:cs typeface="Arial Unicode MS" pitchFamily="34" charset="-122"/>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itchFamily="34" charset="-122"/>
                  <a:ea typeface="微软雅黑" pitchFamily="34" charset="-122"/>
                  <a:cs typeface="Times New Roman" pitchFamily="18" charset="0"/>
                </a:rPr>
                <a:t>年度工作概述</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33" name="圆角矩形 32"/>
          <p:cNvSpPr/>
          <p:nvPr/>
        </p:nvSpPr>
        <p:spPr>
          <a:xfrm>
            <a:off x="5457006" y="2410178"/>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itchFamily="34" charset="-122"/>
                <a:cs typeface="Arial Unicode MS" pitchFamily="34" charset="-122"/>
              </a:rPr>
              <a:t>2</a:t>
            </a:r>
            <a:endParaRPr lang="zh-CN" altLang="en-US" sz="3600" dirty="0">
              <a:latin typeface="+mj-lt"/>
              <a:ea typeface="Arial Unicode MS" pitchFamily="34" charset="-122"/>
              <a:cs typeface="Arial Unicode MS" pitchFamily="34" charset="-122"/>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itchFamily="34" charset="-122"/>
                  <a:ea typeface="微软雅黑" pitchFamily="34" charset="-122"/>
                  <a:cs typeface="Times New Roman" pitchFamily="18" charset="0"/>
                </a:rPr>
                <a:t>工作完成情况</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36" name="圆角矩形 35"/>
          <p:cNvSpPr/>
          <p:nvPr/>
        </p:nvSpPr>
        <p:spPr>
          <a:xfrm>
            <a:off x="5457006" y="3296031"/>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itchFamily="34" charset="-122"/>
                <a:cs typeface="Arial Unicode MS" pitchFamily="34" charset="-122"/>
              </a:rPr>
              <a:t>3</a:t>
            </a:r>
            <a:endParaRPr lang="zh-CN" altLang="en-US" sz="3600" dirty="0">
              <a:latin typeface="+mj-lt"/>
              <a:ea typeface="Arial Unicode MS" pitchFamily="34" charset="-122"/>
              <a:cs typeface="Arial Unicode MS" pitchFamily="34" charset="-122"/>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itchFamily="34" charset="-122"/>
                  <a:ea typeface="微软雅黑" pitchFamily="34" charset="-122"/>
                  <a:cs typeface="Times New Roman" pitchFamily="18" charset="0"/>
                </a:rPr>
                <a:t>成功项目展示</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38" name="圆角矩形 37"/>
          <p:cNvSpPr/>
          <p:nvPr/>
        </p:nvSpPr>
        <p:spPr>
          <a:xfrm>
            <a:off x="5457006" y="4180903"/>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itchFamily="34" charset="-122"/>
                <a:cs typeface="Arial Unicode MS" pitchFamily="34" charset="-122"/>
              </a:rPr>
              <a:t>4</a:t>
            </a:r>
            <a:endParaRPr lang="zh-CN" altLang="en-US" sz="3600" dirty="0">
              <a:latin typeface="+mj-lt"/>
              <a:ea typeface="Arial Unicode MS" pitchFamily="34" charset="-122"/>
              <a:cs typeface="Arial Unicode MS" pitchFamily="34" charset="-122"/>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itchFamily="34" charset="-122"/>
                  <a:ea typeface="微软雅黑" pitchFamily="34" charset="-122"/>
                  <a:cs typeface="Times New Roman" pitchFamily="18" charset="0"/>
                </a:rPr>
                <a:t>工作存在不足</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19" name="圆角矩形 18"/>
          <p:cNvSpPr/>
          <p:nvPr/>
        </p:nvSpPr>
        <p:spPr>
          <a:xfrm>
            <a:off x="5457136" y="5057483"/>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smtClean="0">
                <a:latin typeface="+mj-lt"/>
                <a:ea typeface="Arial Unicode MS" pitchFamily="34" charset="-122"/>
                <a:cs typeface="Arial Unicode MS" pitchFamily="34" charset="-122"/>
              </a:rPr>
              <a:t>5</a:t>
            </a:r>
            <a:endParaRPr lang="zh-CN" altLang="en-US" sz="3600" dirty="0">
              <a:latin typeface="+mj-lt"/>
              <a:ea typeface="Arial Unicode MS" pitchFamily="34" charset="-122"/>
              <a:cs typeface="Arial Unicode MS" pitchFamily="34" charset="-122"/>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itchFamily="34" charset="-122"/>
                  <a:ea typeface="微软雅黑" pitchFamily="34" charset="-122"/>
                  <a:cs typeface="Times New Roman" pitchFamily="18" charset="0"/>
                </a:rPr>
                <a:t>明年工作计划</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smtClean="0">
                <a:solidFill>
                  <a:srgbClr val="0070C0"/>
                </a:solidFill>
                <a:latin typeface="微软雅黑" pitchFamily="34" charset="-122"/>
                <a:ea typeface="微软雅黑" pitchFamily="34" charset="-122"/>
              </a:rPr>
              <a:t>目录 </a:t>
            </a:r>
            <a:endParaRPr lang="en-US" altLang="zh-CN" sz="4800" b="1" spc="200" dirty="0" smtClean="0">
              <a:solidFill>
                <a:srgbClr val="0070C0"/>
              </a:solidFill>
              <a:latin typeface="微软雅黑" pitchFamily="34" charset="-122"/>
              <a:ea typeface="微软雅黑" pitchFamily="34" charset="-122"/>
            </a:endParaRPr>
          </a:p>
          <a:p>
            <a:pPr algn="r">
              <a:defRPr/>
            </a:pPr>
            <a:r>
              <a:rPr lang="en-US" altLang="zh-CN" sz="3200" b="1" spc="200" dirty="0" smtClean="0">
                <a:solidFill>
                  <a:srgbClr val="0070C0"/>
                </a:solidFill>
                <a:latin typeface="微软雅黑" pitchFamily="34" charset="-122"/>
                <a:ea typeface="微软雅黑" pitchFamily="34" charset="-122"/>
              </a:rPr>
              <a:t>CONTENTS</a:t>
            </a:r>
            <a:endParaRPr lang="zh-CN" altLang="en-US" sz="3200" b="1" spc="200" dirty="0">
              <a:solidFill>
                <a:srgbClr val="0070C0"/>
              </a:solidFill>
              <a:latin typeface="微软雅黑" pitchFamily="34" charset="-122"/>
              <a:ea typeface="微软雅黑" pitchFamily="34" charset="-122"/>
            </a:endParaRPr>
          </a:p>
        </p:txBody>
      </p:sp>
      <p:sp>
        <p:nvSpPr>
          <p:cNvPr id="2" name="下箭头 1"/>
          <p:cNvSpPr/>
          <p:nvPr/>
        </p:nvSpPr>
        <p:spPr>
          <a:xfrm rot="16200000">
            <a:off x="4278849" y="2369799"/>
            <a:ext cx="576064" cy="679828"/>
          </a:xfrm>
          <a:prstGeom prst="downArrow">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2" nodeType="afterEffect">
                                  <p:stCondLst>
                                    <p:cond delay="0"/>
                                  </p:stCondLst>
                                  <p:childTnLst>
                                    <p:animEffect transition="out" filter="fade">
                                      <p:cBhvr>
                                        <p:cTn id="11" dur="500" tmFilter="0, 0; .2, .5; .8, .5; 1, 0"/>
                                        <p:tgtEl>
                                          <p:spTgt spid="33"/>
                                        </p:tgtEl>
                                      </p:cBhvr>
                                    </p:animEffect>
                                    <p:animScale>
                                      <p:cBhvr>
                                        <p:cTn id="12" dur="250" autoRev="1" fill="hold"/>
                                        <p:tgtEl>
                                          <p:spTgt spid="33"/>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5"/>
                                        </p:tgtEl>
                                      </p:cBhvr>
                                    </p:animEffect>
                                    <p:animScale>
                                      <p:cBhvr>
                                        <p:cTn id="15"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2" animBg="1"/>
      <p:bldP spid="2"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62</TotalTime>
  <Words>3258</Words>
  <Application>Microsoft Office PowerPoint</Application>
  <PresentationFormat>自定义</PresentationFormat>
  <Paragraphs>464</Paragraphs>
  <Slides>37</Slides>
  <Notes>36</Notes>
  <HiddenSlides>0</HiddenSlides>
  <MMClips>2</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37</vt:i4>
      </vt:variant>
    </vt:vector>
  </HeadingPairs>
  <TitlesOfParts>
    <vt:vector size="53" baseType="lpstr">
      <vt:lpstr>Arial</vt:lpstr>
      <vt:lpstr>宋体</vt:lpstr>
      <vt:lpstr>微软雅黑</vt:lpstr>
      <vt:lpstr>华文黑体</vt:lpstr>
      <vt:lpstr>Gulim</vt:lpstr>
      <vt:lpstr>Times New Roman</vt:lpstr>
      <vt:lpstr>Wingdings</vt:lpstr>
      <vt:lpstr>方正大黑简体</vt:lpstr>
      <vt:lpstr>Calibri</vt:lpstr>
      <vt:lpstr>造字工房悦黑体验版常规体</vt:lpstr>
      <vt:lpstr>맑은 고딕</vt:lpstr>
      <vt:lpstr>Arial Black</vt:lpstr>
      <vt:lpstr>Impact</vt:lpstr>
      <vt:lpstr>Arial Unicode MS</vt:lpstr>
      <vt:lpstr>Roboto condensed</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Sky123.Org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丫丫精饰</dc:title>
  <dc:subject>丫丫精饰</dc:subject>
  <dc:creator>丫丫精饰</dc:creator>
  <cp:keywords>https://cyppt.taobao.com/</cp:keywords>
  <dc:description>https://cyppt.taobao.com/</dc:description>
  <cp:lastModifiedBy>Administrator</cp:lastModifiedBy>
  <cp:revision>72</cp:revision>
  <dcterms:created xsi:type="dcterms:W3CDTF">2014-08-23T07:50:00Z</dcterms:created>
  <dcterms:modified xsi:type="dcterms:W3CDTF">2016-07-22T08:37:36Z</dcterms:modified>
  <cp:category>https://cyppt.taobao.com/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2052-10.1.0.5399</vt:lpwstr>
  </property>
</Properties>
</file>