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sldIdLst>
    <p:sldId id="256" r:id="rId3"/>
    <p:sldId id="261" r:id="rId4"/>
    <p:sldId id="284" r:id="rId5"/>
    <p:sldId id="264" r:id="rId6"/>
    <p:sldId id="263" r:id="rId7"/>
    <p:sldId id="262" r:id="rId8"/>
    <p:sldId id="266" r:id="rId9"/>
    <p:sldId id="285" r:id="rId10"/>
    <p:sldId id="281" r:id="rId11"/>
    <p:sldId id="289" r:id="rId12"/>
    <p:sldId id="274" r:id="rId13"/>
    <p:sldId id="272" r:id="rId14"/>
    <p:sldId id="286" r:id="rId15"/>
    <p:sldId id="275" r:id="rId16"/>
    <p:sldId id="267" r:id="rId17"/>
    <p:sldId id="273" r:id="rId18"/>
    <p:sldId id="265" r:id="rId19"/>
    <p:sldId id="276" r:id="rId20"/>
    <p:sldId id="287" r:id="rId21"/>
    <p:sldId id="268" r:id="rId22"/>
    <p:sldId id="278" r:id="rId23"/>
    <p:sldId id="288" r:id="rId24"/>
    <p:sldId id="280" r:id="rId25"/>
    <p:sldId id="282" r:id="rId26"/>
    <p:sldId id="283" r:id="rId27"/>
    <p:sldId id="290" r:id="rId28"/>
    <p:sldId id="291" r:id="rId2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0523"/>
    <a:srgbClr val="C10803"/>
    <a:srgbClr val="E54D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6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fld id="{59599987-AC1E-483B-9144-550670626D1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29700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fld id="{1A39FBD9-FFD8-432C-939F-DD73543532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6872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34070-A45E-4DAF-904C-E3D11224DFB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AC13C-7D44-416D-974A-F1FD17C7DB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352984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7802F-0B1F-432B-B048-A6A13EAD059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1506D-2F57-467D-A9B8-A6F11818EC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01412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CD90B-D8C7-4943-BF46-361D39AAF4C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E080-258C-48AA-9ED8-5A8AF995D5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21981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7C4E-21D0-401A-AE4D-02E06E611503}" type="datetime1">
              <a:rPr lang="zh-CN" altLang="en-US"/>
              <a:pPr>
                <a:defRPr/>
              </a:pPr>
              <a:t>2016/9/26 Monday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64FFE-A8AF-47A3-94F1-66B0058521C2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559290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7C4E-21D0-401A-AE4D-02E06E611503}" type="datetime1">
              <a:rPr lang="zh-CN" altLang="en-US"/>
              <a:pPr>
                <a:defRPr/>
              </a:pPr>
              <a:t>2016/9/26 Monday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A835C-1AFD-401D-970D-8C42F1B2799D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41252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7C4E-21D0-401A-AE4D-02E06E611503}" type="datetime1">
              <a:rPr lang="zh-CN" altLang="en-US"/>
              <a:pPr>
                <a:defRPr/>
              </a:pPr>
              <a:t>2016/9/26 Monday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3A807-CCF1-4445-BDD7-196556452411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89863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7C4E-21D0-401A-AE4D-02E06E611503}" type="datetime1">
              <a:rPr lang="zh-CN" altLang="en-US"/>
              <a:pPr>
                <a:defRPr/>
              </a:pPr>
              <a:t>2016/9/26 Monday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DAAC2-83F5-4512-B51D-76D798245DDB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447156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7C4E-21D0-401A-AE4D-02E06E611503}" type="datetime1">
              <a:rPr lang="zh-CN" altLang="en-US"/>
              <a:pPr>
                <a:defRPr/>
              </a:pPr>
              <a:t>2016/9/26 Monday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ADDED-3FED-43B2-95B6-EB1179397BA0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201080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7C4E-21D0-401A-AE4D-02E06E611503}" type="datetime1">
              <a:rPr lang="zh-CN" altLang="en-US"/>
              <a:pPr>
                <a:defRPr/>
              </a:pPr>
              <a:t>2016/9/26 Monday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928C9-4B4D-46C3-A436-316A4D9055F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943163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7C4E-21D0-401A-AE4D-02E06E611503}" type="datetime1">
              <a:rPr lang="zh-CN" altLang="en-US"/>
              <a:pPr>
                <a:defRPr/>
              </a:pPr>
              <a:t>2016/9/26 Monday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36DB0-1DC8-4309-A343-1378C57C29A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37119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7C4E-21D0-401A-AE4D-02E06E611503}" type="datetime1">
              <a:rPr lang="zh-CN" altLang="en-US"/>
              <a:pPr>
                <a:defRPr/>
              </a:pPr>
              <a:t>2016/9/26 Monday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86E8D-328A-4F15-9C7C-81A0CAF3DE6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75398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02900-564B-4A53-9A99-36B9CAEC986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62790-4910-4C00-8BF0-1E02B964A0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676203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7C4E-21D0-401A-AE4D-02E06E611503}" type="datetime1">
              <a:rPr lang="zh-CN" altLang="en-US"/>
              <a:pPr>
                <a:defRPr/>
              </a:pPr>
              <a:t>2016/9/26 Monday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FEF2E-918F-469E-AA98-24DC13B0690C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007687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7C4E-21D0-401A-AE4D-02E06E611503}" type="datetime1">
              <a:rPr lang="zh-CN" altLang="en-US"/>
              <a:pPr>
                <a:defRPr/>
              </a:pPr>
              <a:t>2016/9/26 Monday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508ED-624C-49F1-B7EF-6DFFC13BEA96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010240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7C4E-21D0-401A-AE4D-02E06E611503}" type="datetime1">
              <a:rPr lang="zh-CN" altLang="en-US"/>
              <a:pPr>
                <a:defRPr/>
              </a:pPr>
              <a:t>2016/9/26 Monday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18D05-9A24-4DE1-AE9E-BE6FD3D95C74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874275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88F0C-2546-4D4C-883F-84F0E1C8A2A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0DFE9-D062-4163-BCDB-A30DFC7468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21096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BAB5B-3840-4BC5-ACAE-EA588849DFA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1FF68-2F21-4101-BBD8-FCAD870973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02664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94037-716A-4176-9EB8-F780B726BCD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2E54D-3273-4AC1-8A3E-91A1D799AF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659708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CE82F-2AAD-4D0D-81F7-A0CF255A657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49306-6848-4BE2-BF89-ADF36737F1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490798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CE60D-332D-4272-AD15-7F61755037A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6E224-81D4-4008-B3FC-CE1E46C42A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57792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86A37-D8C0-49EA-9FEC-A08714802F9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BB3EA-7629-46A9-9748-52FCA28262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04417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C9548-0D3D-43E8-927A-4174C579100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0516C-B890-4B03-A151-3BBE2EB41A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039045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B05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AAEF2C-B3B1-4EDC-8D74-CD42767029B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FF3C0E9-EF98-40F4-9F4E-66B005CDE9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B05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D77C4E-21D0-401A-AE4D-02E06E611503}" type="datetime1">
              <a:rPr lang="zh-CN" altLang="en-US"/>
              <a:pPr>
                <a:defRPr/>
              </a:pPr>
              <a:t>2016/9/26 Monday</a:t>
            </a:fld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2053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D5EC65-8D2A-44AA-9928-F9D4DB38CBF8}" type="slidenum">
              <a:rPr lang="zh-CN" altLang="en-US"/>
              <a:pPr>
                <a:defRPr/>
              </a:pPr>
              <a:t>‹#›</a:t>
            </a:fld>
            <a:endParaRPr lang="zh-CN" altLang="en-US" sz="14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" descr="京东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9225"/>
            <a:ext cx="287496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图片 2" descr="噶恶搞啊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463" y="2000250"/>
            <a:ext cx="2041525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4714875" y="1928813"/>
            <a:ext cx="35718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4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商业营销策略</a:t>
            </a:r>
          </a:p>
        </p:txBody>
      </p:sp>
      <p:sp>
        <p:nvSpPr>
          <p:cNvPr id="3077" name="矩形 4"/>
          <p:cNvSpPr>
            <a:spLocks noChangeArrowheads="1"/>
          </p:cNvSpPr>
          <p:nvPr/>
        </p:nvSpPr>
        <p:spPr bwMode="auto">
          <a:xfrm>
            <a:off x="4786313" y="2668588"/>
            <a:ext cx="28527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志向和热爱是伟大行为的双翼</a:t>
            </a:r>
            <a:endParaRPr lang="zh-CN" altLang="en-US" sz="1600"/>
          </a:p>
        </p:txBody>
      </p:sp>
      <p:grpSp>
        <p:nvGrpSpPr>
          <p:cNvPr id="3078" name="组合 5"/>
          <p:cNvGrpSpPr>
            <a:grpSpLocks/>
          </p:cNvGrpSpPr>
          <p:nvPr/>
        </p:nvGrpSpPr>
        <p:grpSpPr bwMode="auto">
          <a:xfrm>
            <a:off x="4857750" y="2954338"/>
            <a:ext cx="3500438" cy="338554"/>
            <a:chOff x="0" y="0"/>
            <a:chExt cx="3500462" cy="340648"/>
          </a:xfrm>
        </p:grpSpPr>
        <p:sp>
          <p:nvSpPr>
            <p:cNvPr id="3079" name="圆角矩形 6"/>
            <p:cNvSpPr>
              <a:spLocks noChangeArrowheads="1"/>
            </p:cNvSpPr>
            <p:nvPr/>
          </p:nvSpPr>
          <p:spPr bwMode="auto">
            <a:xfrm>
              <a:off x="0" y="52802"/>
              <a:ext cx="3500462" cy="252000"/>
            </a:xfrm>
            <a:prstGeom prst="roundRect">
              <a:avLst>
                <a:gd name="adj" fmla="val 16667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80" name="矩形 7"/>
            <p:cNvSpPr>
              <a:spLocks noChangeArrowheads="1"/>
            </p:cNvSpPr>
            <p:nvPr/>
          </p:nvSpPr>
          <p:spPr bwMode="auto">
            <a:xfrm>
              <a:off x="0" y="0"/>
              <a:ext cx="2812007" cy="340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en-US" altLang="zh-CN" sz="1600" b="1" i="1" dirty="0" smtClean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https://800sucai.taobao.com/</a:t>
              </a:r>
              <a:endParaRPr lang="zh-CN" altLang="en-US" sz="1400" b="1" i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椭圆 37"/>
          <p:cNvSpPr>
            <a:spLocks noChangeArrowheads="1"/>
          </p:cNvSpPr>
          <p:nvPr/>
        </p:nvSpPr>
        <p:spPr bwMode="auto">
          <a:xfrm>
            <a:off x="3109913" y="1150938"/>
            <a:ext cx="2922587" cy="2865437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 sz="1300">
              <a:solidFill>
                <a:srgbClr val="FFFFFF"/>
              </a:solidFill>
            </a:endParaRPr>
          </a:p>
        </p:txBody>
      </p:sp>
      <p:grpSp>
        <p:nvGrpSpPr>
          <p:cNvPr id="12291" name="组合 1"/>
          <p:cNvGrpSpPr>
            <a:grpSpLocks/>
          </p:cNvGrpSpPr>
          <p:nvPr/>
        </p:nvGrpSpPr>
        <p:grpSpPr bwMode="auto">
          <a:xfrm>
            <a:off x="2884488" y="1428750"/>
            <a:ext cx="3006725" cy="2473325"/>
            <a:chOff x="0" y="0"/>
            <a:chExt cx="3006776" cy="2473288"/>
          </a:xfrm>
        </p:grpSpPr>
        <p:sp>
          <p:nvSpPr>
            <p:cNvPr id="12314" name="Freeform 5"/>
            <p:cNvSpPr>
              <a:spLocks/>
            </p:cNvSpPr>
            <p:nvPr/>
          </p:nvSpPr>
          <p:spPr bwMode="auto">
            <a:xfrm>
              <a:off x="1261713" y="30733"/>
              <a:ext cx="1316154" cy="1117370"/>
            </a:xfrm>
            <a:custGeom>
              <a:avLst/>
              <a:gdLst>
                <a:gd name="T0" fmla="*/ 2147483647 w 1883"/>
                <a:gd name="T1" fmla="*/ 2147483647 h 1607"/>
                <a:gd name="T2" fmla="*/ 2147483647 w 1883"/>
                <a:gd name="T3" fmla="*/ 2147483647 h 1607"/>
                <a:gd name="T4" fmla="*/ 2147483647 w 1883"/>
                <a:gd name="T5" fmla="*/ 2147483647 h 1607"/>
                <a:gd name="T6" fmla="*/ 2147483647 w 1883"/>
                <a:gd name="T7" fmla="*/ 2147483647 h 1607"/>
                <a:gd name="T8" fmla="*/ 2147483647 w 1883"/>
                <a:gd name="T9" fmla="*/ 2147483647 h 1607"/>
                <a:gd name="T10" fmla="*/ 2147483647 w 1883"/>
                <a:gd name="T11" fmla="*/ 2147483647 h 1607"/>
                <a:gd name="T12" fmla="*/ 2147483647 w 1883"/>
                <a:gd name="T13" fmla="*/ 2147483647 h 1607"/>
                <a:gd name="T14" fmla="*/ 2147483647 w 1883"/>
                <a:gd name="T15" fmla="*/ 2147483647 h 1607"/>
                <a:gd name="T16" fmla="*/ 2147483647 w 1883"/>
                <a:gd name="T17" fmla="*/ 2147483647 h 1607"/>
                <a:gd name="T18" fmla="*/ 2147483647 w 1883"/>
                <a:gd name="T19" fmla="*/ 2147483647 h 1607"/>
                <a:gd name="T20" fmla="*/ 2147483647 w 1883"/>
                <a:gd name="T21" fmla="*/ 2147483647 h 1607"/>
                <a:gd name="T22" fmla="*/ 2147483647 w 1883"/>
                <a:gd name="T23" fmla="*/ 2147483647 h 1607"/>
                <a:gd name="T24" fmla="*/ 2147483647 w 1883"/>
                <a:gd name="T25" fmla="*/ 2147483647 h 1607"/>
                <a:gd name="T26" fmla="*/ 2147483647 w 1883"/>
                <a:gd name="T27" fmla="*/ 2147483647 h 1607"/>
                <a:gd name="T28" fmla="*/ 2147483647 w 1883"/>
                <a:gd name="T29" fmla="*/ 2147483647 h 1607"/>
                <a:gd name="T30" fmla="*/ 2147483647 w 1883"/>
                <a:gd name="T31" fmla="*/ 2147483647 h 1607"/>
                <a:gd name="T32" fmla="*/ 2147483647 w 1883"/>
                <a:gd name="T33" fmla="*/ 2147483647 h 1607"/>
                <a:gd name="T34" fmla="*/ 2147483647 w 1883"/>
                <a:gd name="T35" fmla="*/ 2147483647 h 1607"/>
                <a:gd name="T36" fmla="*/ 2147483647 w 1883"/>
                <a:gd name="T37" fmla="*/ 2147483647 h 1607"/>
                <a:gd name="T38" fmla="*/ 2147483647 w 1883"/>
                <a:gd name="T39" fmla="*/ 2147483647 h 1607"/>
                <a:gd name="T40" fmla="*/ 2147483647 w 1883"/>
                <a:gd name="T41" fmla="*/ 2147483647 h 1607"/>
                <a:gd name="T42" fmla="*/ 2147483647 w 1883"/>
                <a:gd name="T43" fmla="*/ 2147483647 h 1607"/>
                <a:gd name="T44" fmla="*/ 2147483647 w 1883"/>
                <a:gd name="T45" fmla="*/ 2147483647 h 1607"/>
                <a:gd name="T46" fmla="*/ 2147483647 w 1883"/>
                <a:gd name="T47" fmla="*/ 2147483647 h 1607"/>
                <a:gd name="T48" fmla="*/ 2147483647 w 1883"/>
                <a:gd name="T49" fmla="*/ 2147483647 h 1607"/>
                <a:gd name="T50" fmla="*/ 2147483647 w 1883"/>
                <a:gd name="T51" fmla="*/ 2147483647 h 1607"/>
                <a:gd name="T52" fmla="*/ 2147483647 w 1883"/>
                <a:gd name="T53" fmla="*/ 2147483647 h 1607"/>
                <a:gd name="T54" fmla="*/ 2147483647 w 1883"/>
                <a:gd name="T55" fmla="*/ 2147483647 h 1607"/>
                <a:gd name="T56" fmla="*/ 2147483647 w 1883"/>
                <a:gd name="T57" fmla="*/ 2147483647 h 1607"/>
                <a:gd name="T58" fmla="*/ 2147483647 w 1883"/>
                <a:gd name="T59" fmla="*/ 2147483647 h 1607"/>
                <a:gd name="T60" fmla="*/ 2147483647 w 1883"/>
                <a:gd name="T61" fmla="*/ 2147483647 h 1607"/>
                <a:gd name="T62" fmla="*/ 2147483647 w 1883"/>
                <a:gd name="T63" fmla="*/ 2147483647 h 1607"/>
                <a:gd name="T64" fmla="*/ 2147483647 w 1883"/>
                <a:gd name="T65" fmla="*/ 2147483647 h 1607"/>
                <a:gd name="T66" fmla="*/ 2147483647 w 1883"/>
                <a:gd name="T67" fmla="*/ 2147483647 h 1607"/>
                <a:gd name="T68" fmla="*/ 2147483647 w 1883"/>
                <a:gd name="T69" fmla="*/ 2147483647 h 1607"/>
                <a:gd name="T70" fmla="*/ 2147483647 w 1883"/>
                <a:gd name="T71" fmla="*/ 2147483647 h 1607"/>
                <a:gd name="T72" fmla="*/ 2147483647 w 1883"/>
                <a:gd name="T73" fmla="*/ 2147483647 h 1607"/>
                <a:gd name="T74" fmla="*/ 2147483647 w 1883"/>
                <a:gd name="T75" fmla="*/ 2147483647 h 1607"/>
                <a:gd name="T76" fmla="*/ 2147483647 w 1883"/>
                <a:gd name="T77" fmla="*/ 2147483647 h 1607"/>
                <a:gd name="T78" fmla="*/ 2147483647 w 1883"/>
                <a:gd name="T79" fmla="*/ 2147483647 h 1607"/>
                <a:gd name="T80" fmla="*/ 2147483647 w 1883"/>
                <a:gd name="T81" fmla="*/ 2147483647 h 1607"/>
                <a:gd name="T82" fmla="*/ 2147483647 w 1883"/>
                <a:gd name="T83" fmla="*/ 2147483647 h 1607"/>
                <a:gd name="T84" fmla="*/ 2147483647 w 1883"/>
                <a:gd name="T85" fmla="*/ 2147483647 h 1607"/>
                <a:gd name="T86" fmla="*/ 2147483647 w 1883"/>
                <a:gd name="T87" fmla="*/ 2147483647 h 1607"/>
                <a:gd name="T88" fmla="*/ 2147483647 w 1883"/>
                <a:gd name="T89" fmla="*/ 2147483647 h 1607"/>
                <a:gd name="T90" fmla="*/ 2147483647 w 1883"/>
                <a:gd name="T91" fmla="*/ 2147483647 h 1607"/>
                <a:gd name="T92" fmla="*/ 2147483647 w 1883"/>
                <a:gd name="T93" fmla="*/ 2147483647 h 1607"/>
                <a:gd name="T94" fmla="*/ 2147483647 w 1883"/>
                <a:gd name="T95" fmla="*/ 2147483647 h 1607"/>
                <a:gd name="T96" fmla="*/ 2147483647 w 1883"/>
                <a:gd name="T97" fmla="*/ 2147483647 h 1607"/>
                <a:gd name="T98" fmla="*/ 2147483647 w 1883"/>
                <a:gd name="T99" fmla="*/ 2147483647 h 1607"/>
                <a:gd name="T100" fmla="*/ 2147483647 w 1883"/>
                <a:gd name="T101" fmla="*/ 2147483647 h 1607"/>
                <a:gd name="T102" fmla="*/ 2147483647 w 1883"/>
                <a:gd name="T103" fmla="*/ 2147483647 h 1607"/>
                <a:gd name="T104" fmla="*/ 2147483647 w 1883"/>
                <a:gd name="T105" fmla="*/ 2147483647 h 1607"/>
                <a:gd name="T106" fmla="*/ 2147483647 w 1883"/>
                <a:gd name="T107" fmla="*/ 2147483647 h 1607"/>
                <a:gd name="T108" fmla="*/ 2147483647 w 1883"/>
                <a:gd name="T109" fmla="*/ 2147483647 h 1607"/>
                <a:gd name="T110" fmla="*/ 2147483647 w 1883"/>
                <a:gd name="T111" fmla="*/ 2147483647 h 1607"/>
                <a:gd name="T112" fmla="*/ 2147483647 w 1883"/>
                <a:gd name="T113" fmla="*/ 2147483647 h 1607"/>
                <a:gd name="T114" fmla="*/ 2147483647 w 1883"/>
                <a:gd name="T115" fmla="*/ 2147483647 h 1607"/>
                <a:gd name="T116" fmla="*/ 2147483647 w 1883"/>
                <a:gd name="T117" fmla="*/ 2147483647 h 1607"/>
                <a:gd name="T118" fmla="*/ 2147483647 w 1883"/>
                <a:gd name="T119" fmla="*/ 2147483647 h 1607"/>
                <a:gd name="T120" fmla="*/ 2147483647 w 1883"/>
                <a:gd name="T121" fmla="*/ 2147483647 h 1607"/>
                <a:gd name="T122" fmla="*/ 2147483647 w 1883"/>
                <a:gd name="T123" fmla="*/ 2147483647 h 16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883" h="1607">
                  <a:moveTo>
                    <a:pt x="1845" y="171"/>
                  </a:moveTo>
                  <a:cubicBezTo>
                    <a:pt x="1838" y="147"/>
                    <a:pt x="1838" y="147"/>
                    <a:pt x="1838" y="147"/>
                  </a:cubicBezTo>
                  <a:cubicBezTo>
                    <a:pt x="1819" y="115"/>
                    <a:pt x="1819" y="115"/>
                    <a:pt x="1819" y="115"/>
                  </a:cubicBezTo>
                  <a:cubicBezTo>
                    <a:pt x="1803" y="106"/>
                    <a:pt x="1803" y="106"/>
                    <a:pt x="1803" y="106"/>
                  </a:cubicBezTo>
                  <a:cubicBezTo>
                    <a:pt x="1787" y="115"/>
                    <a:pt x="1787" y="115"/>
                    <a:pt x="1787" y="115"/>
                  </a:cubicBezTo>
                  <a:cubicBezTo>
                    <a:pt x="1778" y="134"/>
                    <a:pt x="1778" y="134"/>
                    <a:pt x="1778" y="134"/>
                  </a:cubicBezTo>
                  <a:cubicBezTo>
                    <a:pt x="1777" y="136"/>
                    <a:pt x="1777" y="136"/>
                    <a:pt x="1777" y="136"/>
                  </a:cubicBezTo>
                  <a:cubicBezTo>
                    <a:pt x="1775" y="136"/>
                    <a:pt x="1775" y="136"/>
                    <a:pt x="1775" y="136"/>
                  </a:cubicBezTo>
                  <a:cubicBezTo>
                    <a:pt x="1774" y="136"/>
                    <a:pt x="1774" y="136"/>
                    <a:pt x="1774" y="136"/>
                  </a:cubicBezTo>
                  <a:cubicBezTo>
                    <a:pt x="1744" y="141"/>
                    <a:pt x="1744" y="141"/>
                    <a:pt x="1744" y="141"/>
                  </a:cubicBezTo>
                  <a:cubicBezTo>
                    <a:pt x="1741" y="143"/>
                    <a:pt x="1738" y="144"/>
                    <a:pt x="1736" y="147"/>
                  </a:cubicBezTo>
                  <a:cubicBezTo>
                    <a:pt x="1729" y="155"/>
                    <a:pt x="1729" y="155"/>
                    <a:pt x="1729" y="155"/>
                  </a:cubicBezTo>
                  <a:cubicBezTo>
                    <a:pt x="1714" y="167"/>
                    <a:pt x="1714" y="167"/>
                    <a:pt x="1714" y="167"/>
                  </a:cubicBezTo>
                  <a:cubicBezTo>
                    <a:pt x="1709" y="170"/>
                    <a:pt x="1709" y="170"/>
                    <a:pt x="1709" y="170"/>
                  </a:cubicBezTo>
                  <a:cubicBezTo>
                    <a:pt x="1696" y="172"/>
                    <a:pt x="1696" y="172"/>
                    <a:pt x="1696" y="172"/>
                  </a:cubicBezTo>
                  <a:cubicBezTo>
                    <a:pt x="1689" y="171"/>
                    <a:pt x="1680" y="165"/>
                    <a:pt x="1667" y="156"/>
                  </a:cubicBezTo>
                  <a:cubicBezTo>
                    <a:pt x="1666" y="155"/>
                    <a:pt x="1666" y="155"/>
                    <a:pt x="1666" y="155"/>
                  </a:cubicBezTo>
                  <a:cubicBezTo>
                    <a:pt x="1645" y="134"/>
                    <a:pt x="1634" y="119"/>
                    <a:pt x="1634" y="110"/>
                  </a:cubicBezTo>
                  <a:cubicBezTo>
                    <a:pt x="1634" y="83"/>
                    <a:pt x="1634" y="83"/>
                    <a:pt x="1634" y="83"/>
                  </a:cubicBezTo>
                  <a:cubicBezTo>
                    <a:pt x="1634" y="82"/>
                    <a:pt x="1634" y="82"/>
                    <a:pt x="1634" y="82"/>
                  </a:cubicBezTo>
                  <a:cubicBezTo>
                    <a:pt x="1634" y="81"/>
                    <a:pt x="1634" y="81"/>
                    <a:pt x="1634" y="81"/>
                  </a:cubicBezTo>
                  <a:cubicBezTo>
                    <a:pt x="1638" y="76"/>
                    <a:pt x="1638" y="76"/>
                    <a:pt x="1638" y="76"/>
                  </a:cubicBezTo>
                  <a:cubicBezTo>
                    <a:pt x="1607" y="65"/>
                    <a:pt x="1607" y="65"/>
                    <a:pt x="1607" y="65"/>
                  </a:cubicBezTo>
                  <a:cubicBezTo>
                    <a:pt x="1606" y="76"/>
                    <a:pt x="1606" y="76"/>
                    <a:pt x="1606" y="76"/>
                  </a:cubicBezTo>
                  <a:cubicBezTo>
                    <a:pt x="1606" y="79"/>
                    <a:pt x="1603" y="83"/>
                    <a:pt x="1597" y="86"/>
                  </a:cubicBezTo>
                  <a:cubicBezTo>
                    <a:pt x="1587" y="90"/>
                    <a:pt x="1587" y="90"/>
                    <a:pt x="1587" y="90"/>
                  </a:cubicBezTo>
                  <a:cubicBezTo>
                    <a:pt x="1583" y="89"/>
                    <a:pt x="1583" y="89"/>
                    <a:pt x="1583" y="89"/>
                  </a:cubicBezTo>
                  <a:cubicBezTo>
                    <a:pt x="1583" y="88"/>
                    <a:pt x="1583" y="88"/>
                    <a:pt x="1583" y="88"/>
                  </a:cubicBezTo>
                  <a:cubicBezTo>
                    <a:pt x="1567" y="85"/>
                    <a:pt x="1567" y="85"/>
                    <a:pt x="1567" y="85"/>
                  </a:cubicBezTo>
                  <a:cubicBezTo>
                    <a:pt x="1570" y="97"/>
                    <a:pt x="1570" y="97"/>
                    <a:pt x="1570" y="97"/>
                  </a:cubicBezTo>
                  <a:cubicBezTo>
                    <a:pt x="1543" y="79"/>
                    <a:pt x="1543" y="79"/>
                    <a:pt x="1543" y="79"/>
                  </a:cubicBezTo>
                  <a:cubicBezTo>
                    <a:pt x="1541" y="79"/>
                    <a:pt x="1541" y="79"/>
                    <a:pt x="1541" y="79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36" y="66"/>
                    <a:pt x="1534" y="55"/>
                    <a:pt x="1534" y="42"/>
                  </a:cubicBezTo>
                  <a:cubicBezTo>
                    <a:pt x="1534" y="31"/>
                    <a:pt x="1535" y="25"/>
                    <a:pt x="1539" y="21"/>
                  </a:cubicBezTo>
                  <a:cubicBezTo>
                    <a:pt x="1546" y="9"/>
                    <a:pt x="1546" y="9"/>
                    <a:pt x="1546" y="9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1516" y="4"/>
                    <a:pt x="1516" y="4"/>
                    <a:pt x="1516" y="4"/>
                  </a:cubicBezTo>
                  <a:cubicBezTo>
                    <a:pt x="1502" y="5"/>
                    <a:pt x="1493" y="13"/>
                    <a:pt x="1488" y="29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72" y="55"/>
                    <a:pt x="1472" y="55"/>
                    <a:pt x="1472" y="55"/>
                  </a:cubicBezTo>
                  <a:cubicBezTo>
                    <a:pt x="1488" y="53"/>
                    <a:pt x="1488" y="53"/>
                    <a:pt x="1488" y="53"/>
                  </a:cubicBezTo>
                  <a:cubicBezTo>
                    <a:pt x="1489" y="53"/>
                    <a:pt x="1489" y="53"/>
                    <a:pt x="1489" y="53"/>
                  </a:cubicBezTo>
                  <a:cubicBezTo>
                    <a:pt x="1490" y="52"/>
                    <a:pt x="1490" y="52"/>
                    <a:pt x="1490" y="52"/>
                  </a:cubicBezTo>
                  <a:cubicBezTo>
                    <a:pt x="1491" y="55"/>
                    <a:pt x="1491" y="55"/>
                    <a:pt x="1491" y="55"/>
                  </a:cubicBezTo>
                  <a:cubicBezTo>
                    <a:pt x="1503" y="60"/>
                    <a:pt x="1503" y="60"/>
                    <a:pt x="1503" y="60"/>
                  </a:cubicBezTo>
                  <a:cubicBezTo>
                    <a:pt x="1506" y="60"/>
                    <a:pt x="1506" y="60"/>
                    <a:pt x="1506" y="60"/>
                  </a:cubicBezTo>
                  <a:cubicBezTo>
                    <a:pt x="1508" y="61"/>
                    <a:pt x="1508" y="61"/>
                    <a:pt x="1508" y="61"/>
                  </a:cubicBezTo>
                  <a:cubicBezTo>
                    <a:pt x="1508" y="64"/>
                    <a:pt x="1508" y="64"/>
                    <a:pt x="1508" y="64"/>
                  </a:cubicBezTo>
                  <a:cubicBezTo>
                    <a:pt x="1510" y="86"/>
                    <a:pt x="1510" y="86"/>
                    <a:pt x="1510" y="86"/>
                  </a:cubicBezTo>
                  <a:cubicBezTo>
                    <a:pt x="1516" y="107"/>
                    <a:pt x="1516" y="107"/>
                    <a:pt x="1516" y="107"/>
                  </a:cubicBezTo>
                  <a:cubicBezTo>
                    <a:pt x="1516" y="108"/>
                    <a:pt x="1516" y="108"/>
                    <a:pt x="1516" y="108"/>
                  </a:cubicBezTo>
                  <a:cubicBezTo>
                    <a:pt x="1516" y="109"/>
                    <a:pt x="1516" y="109"/>
                    <a:pt x="1516" y="109"/>
                  </a:cubicBezTo>
                  <a:cubicBezTo>
                    <a:pt x="1516" y="110"/>
                    <a:pt x="1516" y="110"/>
                    <a:pt x="1516" y="110"/>
                  </a:cubicBezTo>
                  <a:cubicBezTo>
                    <a:pt x="1481" y="179"/>
                    <a:pt x="1481" y="179"/>
                    <a:pt x="1481" y="179"/>
                  </a:cubicBezTo>
                  <a:cubicBezTo>
                    <a:pt x="1475" y="189"/>
                    <a:pt x="1472" y="214"/>
                    <a:pt x="1470" y="252"/>
                  </a:cubicBezTo>
                  <a:cubicBezTo>
                    <a:pt x="1470" y="255"/>
                    <a:pt x="1470" y="255"/>
                    <a:pt x="1470" y="255"/>
                  </a:cubicBezTo>
                  <a:cubicBezTo>
                    <a:pt x="1456" y="281"/>
                    <a:pt x="1456" y="281"/>
                    <a:pt x="1456" y="281"/>
                  </a:cubicBezTo>
                  <a:cubicBezTo>
                    <a:pt x="1465" y="292"/>
                    <a:pt x="1465" y="292"/>
                    <a:pt x="1465" y="292"/>
                  </a:cubicBezTo>
                  <a:cubicBezTo>
                    <a:pt x="1465" y="294"/>
                    <a:pt x="1465" y="294"/>
                    <a:pt x="1465" y="294"/>
                  </a:cubicBezTo>
                  <a:cubicBezTo>
                    <a:pt x="1467" y="310"/>
                    <a:pt x="1465" y="319"/>
                    <a:pt x="1461" y="322"/>
                  </a:cubicBezTo>
                  <a:cubicBezTo>
                    <a:pt x="1458" y="323"/>
                    <a:pt x="1458" y="323"/>
                    <a:pt x="1458" y="323"/>
                  </a:cubicBezTo>
                  <a:cubicBezTo>
                    <a:pt x="1451" y="327"/>
                    <a:pt x="1426" y="352"/>
                    <a:pt x="1387" y="400"/>
                  </a:cubicBezTo>
                  <a:cubicBezTo>
                    <a:pt x="1384" y="403"/>
                    <a:pt x="1384" y="403"/>
                    <a:pt x="1384" y="403"/>
                  </a:cubicBezTo>
                  <a:cubicBezTo>
                    <a:pt x="1382" y="402"/>
                    <a:pt x="1382" y="402"/>
                    <a:pt x="1382" y="402"/>
                  </a:cubicBezTo>
                  <a:cubicBezTo>
                    <a:pt x="1379" y="400"/>
                    <a:pt x="1379" y="400"/>
                    <a:pt x="1379" y="400"/>
                  </a:cubicBezTo>
                  <a:cubicBezTo>
                    <a:pt x="1365" y="390"/>
                    <a:pt x="1353" y="382"/>
                    <a:pt x="1345" y="373"/>
                  </a:cubicBezTo>
                  <a:cubicBezTo>
                    <a:pt x="1339" y="369"/>
                    <a:pt x="1323" y="366"/>
                    <a:pt x="1297" y="366"/>
                  </a:cubicBezTo>
                  <a:cubicBezTo>
                    <a:pt x="1296" y="414"/>
                    <a:pt x="1296" y="414"/>
                    <a:pt x="1296" y="414"/>
                  </a:cubicBezTo>
                  <a:cubicBezTo>
                    <a:pt x="1295" y="415"/>
                    <a:pt x="1295" y="415"/>
                    <a:pt x="1295" y="415"/>
                  </a:cubicBezTo>
                  <a:cubicBezTo>
                    <a:pt x="1276" y="507"/>
                    <a:pt x="1276" y="507"/>
                    <a:pt x="1276" y="507"/>
                  </a:cubicBezTo>
                  <a:cubicBezTo>
                    <a:pt x="1271" y="519"/>
                    <a:pt x="1270" y="540"/>
                    <a:pt x="1270" y="572"/>
                  </a:cubicBezTo>
                  <a:cubicBezTo>
                    <a:pt x="1278" y="581"/>
                    <a:pt x="1278" y="581"/>
                    <a:pt x="1278" y="581"/>
                  </a:cubicBezTo>
                  <a:cubicBezTo>
                    <a:pt x="1284" y="569"/>
                    <a:pt x="1284" y="569"/>
                    <a:pt x="1284" y="569"/>
                  </a:cubicBezTo>
                  <a:cubicBezTo>
                    <a:pt x="1285" y="569"/>
                    <a:pt x="1285" y="569"/>
                    <a:pt x="1285" y="569"/>
                  </a:cubicBezTo>
                  <a:cubicBezTo>
                    <a:pt x="1286" y="566"/>
                    <a:pt x="1286" y="566"/>
                    <a:pt x="1286" y="566"/>
                  </a:cubicBezTo>
                  <a:cubicBezTo>
                    <a:pt x="1310" y="554"/>
                    <a:pt x="1310" y="554"/>
                    <a:pt x="1310" y="554"/>
                  </a:cubicBezTo>
                  <a:cubicBezTo>
                    <a:pt x="1378" y="564"/>
                    <a:pt x="1378" y="564"/>
                    <a:pt x="1378" y="564"/>
                  </a:cubicBezTo>
                  <a:cubicBezTo>
                    <a:pt x="1385" y="556"/>
                    <a:pt x="1385" y="556"/>
                    <a:pt x="1385" y="556"/>
                  </a:cubicBezTo>
                  <a:cubicBezTo>
                    <a:pt x="1395" y="539"/>
                    <a:pt x="1395" y="539"/>
                    <a:pt x="1395" y="539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8" y="537"/>
                    <a:pt x="1398" y="537"/>
                    <a:pt x="1398" y="537"/>
                  </a:cubicBezTo>
                  <a:cubicBezTo>
                    <a:pt x="1424" y="532"/>
                    <a:pt x="1424" y="532"/>
                    <a:pt x="1424" y="532"/>
                  </a:cubicBezTo>
                  <a:cubicBezTo>
                    <a:pt x="1459" y="529"/>
                    <a:pt x="1459" y="529"/>
                    <a:pt x="1459" y="529"/>
                  </a:cubicBezTo>
                  <a:cubicBezTo>
                    <a:pt x="1470" y="532"/>
                    <a:pt x="1482" y="545"/>
                    <a:pt x="1498" y="566"/>
                  </a:cubicBezTo>
                  <a:cubicBezTo>
                    <a:pt x="1540" y="588"/>
                    <a:pt x="1564" y="607"/>
                    <a:pt x="1569" y="623"/>
                  </a:cubicBezTo>
                  <a:cubicBezTo>
                    <a:pt x="1572" y="632"/>
                    <a:pt x="1572" y="638"/>
                    <a:pt x="1569" y="646"/>
                  </a:cubicBezTo>
                  <a:cubicBezTo>
                    <a:pt x="1566" y="653"/>
                    <a:pt x="1558" y="657"/>
                    <a:pt x="1548" y="658"/>
                  </a:cubicBezTo>
                  <a:cubicBezTo>
                    <a:pt x="1547" y="658"/>
                    <a:pt x="1547" y="658"/>
                    <a:pt x="1547" y="658"/>
                  </a:cubicBezTo>
                  <a:cubicBezTo>
                    <a:pt x="1495" y="656"/>
                    <a:pt x="1465" y="656"/>
                    <a:pt x="1455" y="659"/>
                  </a:cubicBezTo>
                  <a:cubicBezTo>
                    <a:pt x="1430" y="676"/>
                    <a:pt x="1430" y="676"/>
                    <a:pt x="1430" y="676"/>
                  </a:cubicBezTo>
                  <a:cubicBezTo>
                    <a:pt x="1398" y="699"/>
                    <a:pt x="1377" y="711"/>
                    <a:pt x="1365" y="711"/>
                  </a:cubicBezTo>
                  <a:cubicBezTo>
                    <a:pt x="1344" y="714"/>
                    <a:pt x="1344" y="714"/>
                    <a:pt x="1344" y="714"/>
                  </a:cubicBezTo>
                  <a:cubicBezTo>
                    <a:pt x="1331" y="767"/>
                    <a:pt x="1331" y="767"/>
                    <a:pt x="1331" y="767"/>
                  </a:cubicBezTo>
                  <a:cubicBezTo>
                    <a:pt x="1328" y="783"/>
                    <a:pt x="1323" y="793"/>
                    <a:pt x="1314" y="801"/>
                  </a:cubicBezTo>
                  <a:cubicBezTo>
                    <a:pt x="1305" y="809"/>
                    <a:pt x="1292" y="814"/>
                    <a:pt x="1276" y="818"/>
                  </a:cubicBezTo>
                  <a:cubicBezTo>
                    <a:pt x="1255" y="821"/>
                    <a:pt x="1239" y="828"/>
                    <a:pt x="1223" y="838"/>
                  </a:cubicBezTo>
                  <a:cubicBezTo>
                    <a:pt x="1205" y="876"/>
                    <a:pt x="1205" y="876"/>
                    <a:pt x="1205" y="876"/>
                  </a:cubicBezTo>
                  <a:cubicBezTo>
                    <a:pt x="1204" y="877"/>
                    <a:pt x="1204" y="877"/>
                    <a:pt x="1204" y="877"/>
                  </a:cubicBezTo>
                  <a:cubicBezTo>
                    <a:pt x="1203" y="877"/>
                    <a:pt x="1203" y="877"/>
                    <a:pt x="1203" y="877"/>
                  </a:cubicBezTo>
                  <a:cubicBezTo>
                    <a:pt x="1202" y="877"/>
                    <a:pt x="1202" y="877"/>
                    <a:pt x="1202" y="877"/>
                  </a:cubicBezTo>
                  <a:cubicBezTo>
                    <a:pt x="1153" y="897"/>
                    <a:pt x="1153" y="897"/>
                    <a:pt x="1153" y="897"/>
                  </a:cubicBezTo>
                  <a:cubicBezTo>
                    <a:pt x="1150" y="897"/>
                    <a:pt x="1150" y="897"/>
                    <a:pt x="1150" y="897"/>
                  </a:cubicBezTo>
                  <a:cubicBezTo>
                    <a:pt x="1126" y="891"/>
                    <a:pt x="1126" y="891"/>
                    <a:pt x="1126" y="891"/>
                  </a:cubicBezTo>
                  <a:cubicBezTo>
                    <a:pt x="1107" y="888"/>
                    <a:pt x="1092" y="883"/>
                    <a:pt x="1082" y="877"/>
                  </a:cubicBezTo>
                  <a:cubicBezTo>
                    <a:pt x="1070" y="870"/>
                    <a:pt x="1056" y="869"/>
                    <a:pt x="1041" y="874"/>
                  </a:cubicBezTo>
                  <a:cubicBezTo>
                    <a:pt x="1029" y="891"/>
                    <a:pt x="1022" y="914"/>
                    <a:pt x="1023" y="938"/>
                  </a:cubicBezTo>
                  <a:cubicBezTo>
                    <a:pt x="1024" y="951"/>
                    <a:pt x="1027" y="959"/>
                    <a:pt x="1031" y="961"/>
                  </a:cubicBezTo>
                  <a:cubicBezTo>
                    <a:pt x="1038" y="960"/>
                    <a:pt x="1038" y="960"/>
                    <a:pt x="1038" y="960"/>
                  </a:cubicBezTo>
                  <a:cubicBezTo>
                    <a:pt x="1046" y="955"/>
                    <a:pt x="1046" y="955"/>
                    <a:pt x="1046" y="955"/>
                  </a:cubicBezTo>
                  <a:cubicBezTo>
                    <a:pt x="1049" y="989"/>
                    <a:pt x="1049" y="989"/>
                    <a:pt x="1049" y="989"/>
                  </a:cubicBezTo>
                  <a:cubicBezTo>
                    <a:pt x="1049" y="1000"/>
                    <a:pt x="1044" y="1009"/>
                    <a:pt x="1036" y="1015"/>
                  </a:cubicBezTo>
                  <a:cubicBezTo>
                    <a:pt x="1031" y="1019"/>
                    <a:pt x="1021" y="1023"/>
                    <a:pt x="1007" y="1028"/>
                  </a:cubicBezTo>
                  <a:cubicBezTo>
                    <a:pt x="999" y="1030"/>
                    <a:pt x="999" y="1030"/>
                    <a:pt x="999" y="1030"/>
                  </a:cubicBezTo>
                  <a:cubicBezTo>
                    <a:pt x="988" y="1034"/>
                    <a:pt x="966" y="1062"/>
                    <a:pt x="934" y="1114"/>
                  </a:cubicBezTo>
                  <a:cubicBezTo>
                    <a:pt x="934" y="1115"/>
                    <a:pt x="934" y="1115"/>
                    <a:pt x="934" y="1115"/>
                  </a:cubicBezTo>
                  <a:cubicBezTo>
                    <a:pt x="933" y="1115"/>
                    <a:pt x="933" y="1115"/>
                    <a:pt x="933" y="1115"/>
                  </a:cubicBezTo>
                  <a:cubicBezTo>
                    <a:pt x="901" y="1134"/>
                    <a:pt x="901" y="1134"/>
                    <a:pt x="901" y="1134"/>
                  </a:cubicBezTo>
                  <a:cubicBezTo>
                    <a:pt x="906" y="1134"/>
                    <a:pt x="909" y="1136"/>
                    <a:pt x="908" y="1141"/>
                  </a:cubicBezTo>
                  <a:cubicBezTo>
                    <a:pt x="907" y="1145"/>
                    <a:pt x="904" y="1146"/>
                    <a:pt x="896" y="1147"/>
                  </a:cubicBezTo>
                  <a:cubicBezTo>
                    <a:pt x="806" y="1145"/>
                    <a:pt x="806" y="1145"/>
                    <a:pt x="806" y="1145"/>
                  </a:cubicBezTo>
                  <a:cubicBezTo>
                    <a:pt x="706" y="1142"/>
                    <a:pt x="627" y="1169"/>
                    <a:pt x="572" y="1226"/>
                  </a:cubicBezTo>
                  <a:cubicBezTo>
                    <a:pt x="570" y="1227"/>
                    <a:pt x="570" y="1227"/>
                    <a:pt x="570" y="1227"/>
                  </a:cubicBezTo>
                  <a:cubicBezTo>
                    <a:pt x="568" y="1228"/>
                    <a:pt x="568" y="1228"/>
                    <a:pt x="568" y="1228"/>
                  </a:cubicBezTo>
                  <a:cubicBezTo>
                    <a:pt x="567" y="1228"/>
                    <a:pt x="567" y="1228"/>
                    <a:pt x="567" y="1228"/>
                  </a:cubicBezTo>
                  <a:cubicBezTo>
                    <a:pt x="530" y="1232"/>
                    <a:pt x="530" y="1232"/>
                    <a:pt x="530" y="1232"/>
                  </a:cubicBezTo>
                  <a:cubicBezTo>
                    <a:pt x="528" y="1233"/>
                    <a:pt x="528" y="1233"/>
                    <a:pt x="528" y="1233"/>
                  </a:cubicBezTo>
                  <a:cubicBezTo>
                    <a:pt x="526" y="1233"/>
                    <a:pt x="526" y="1233"/>
                    <a:pt x="526" y="1233"/>
                  </a:cubicBezTo>
                  <a:cubicBezTo>
                    <a:pt x="516" y="1208"/>
                    <a:pt x="516" y="1208"/>
                    <a:pt x="516" y="1208"/>
                  </a:cubicBezTo>
                  <a:cubicBezTo>
                    <a:pt x="478" y="1218"/>
                    <a:pt x="478" y="1218"/>
                    <a:pt x="478" y="1218"/>
                  </a:cubicBezTo>
                  <a:cubicBezTo>
                    <a:pt x="458" y="1219"/>
                    <a:pt x="431" y="1213"/>
                    <a:pt x="402" y="1199"/>
                  </a:cubicBezTo>
                  <a:cubicBezTo>
                    <a:pt x="374" y="1187"/>
                    <a:pt x="350" y="1171"/>
                    <a:pt x="326" y="1152"/>
                  </a:cubicBezTo>
                  <a:cubicBezTo>
                    <a:pt x="310" y="1140"/>
                    <a:pt x="290" y="1131"/>
                    <a:pt x="267" y="1127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195" y="1129"/>
                    <a:pt x="195" y="1129"/>
                    <a:pt x="195" y="1129"/>
                  </a:cubicBezTo>
                  <a:cubicBezTo>
                    <a:pt x="167" y="1133"/>
                    <a:pt x="140" y="1133"/>
                    <a:pt x="115" y="1131"/>
                  </a:cubicBezTo>
                  <a:cubicBezTo>
                    <a:pt x="84" y="1129"/>
                    <a:pt x="47" y="1121"/>
                    <a:pt x="3" y="110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1" y="1113"/>
                    <a:pt x="1" y="1113"/>
                    <a:pt x="1" y="1113"/>
                  </a:cubicBezTo>
                  <a:cubicBezTo>
                    <a:pt x="2" y="1113"/>
                    <a:pt x="2" y="1113"/>
                    <a:pt x="2" y="1113"/>
                  </a:cubicBezTo>
                  <a:cubicBezTo>
                    <a:pt x="3" y="1114"/>
                    <a:pt x="3" y="1114"/>
                    <a:pt x="3" y="1114"/>
                  </a:cubicBezTo>
                  <a:cubicBezTo>
                    <a:pt x="3" y="1115"/>
                    <a:pt x="3" y="1115"/>
                    <a:pt x="3" y="1115"/>
                  </a:cubicBezTo>
                  <a:cubicBezTo>
                    <a:pt x="4" y="1126"/>
                    <a:pt x="4" y="1126"/>
                    <a:pt x="4" y="1126"/>
                  </a:cubicBezTo>
                  <a:cubicBezTo>
                    <a:pt x="13" y="1146"/>
                    <a:pt x="13" y="1146"/>
                    <a:pt x="13" y="1146"/>
                  </a:cubicBezTo>
                  <a:cubicBezTo>
                    <a:pt x="35" y="1173"/>
                    <a:pt x="35" y="1173"/>
                    <a:pt x="35" y="1173"/>
                  </a:cubicBezTo>
                  <a:cubicBezTo>
                    <a:pt x="36" y="1176"/>
                    <a:pt x="36" y="1176"/>
                    <a:pt x="36" y="1176"/>
                  </a:cubicBezTo>
                  <a:cubicBezTo>
                    <a:pt x="32" y="1196"/>
                    <a:pt x="32" y="1196"/>
                    <a:pt x="32" y="1196"/>
                  </a:cubicBezTo>
                  <a:cubicBezTo>
                    <a:pt x="32" y="1198"/>
                    <a:pt x="32" y="1198"/>
                    <a:pt x="32" y="1198"/>
                  </a:cubicBezTo>
                  <a:cubicBezTo>
                    <a:pt x="31" y="1198"/>
                    <a:pt x="31" y="1198"/>
                    <a:pt x="31" y="1198"/>
                  </a:cubicBezTo>
                  <a:cubicBezTo>
                    <a:pt x="19" y="1214"/>
                    <a:pt x="19" y="1214"/>
                    <a:pt x="19" y="1214"/>
                  </a:cubicBezTo>
                  <a:cubicBezTo>
                    <a:pt x="32" y="1228"/>
                    <a:pt x="32" y="1228"/>
                    <a:pt x="32" y="1228"/>
                  </a:cubicBezTo>
                  <a:cubicBezTo>
                    <a:pt x="38" y="1233"/>
                    <a:pt x="41" y="1238"/>
                    <a:pt x="41" y="1242"/>
                  </a:cubicBezTo>
                  <a:cubicBezTo>
                    <a:pt x="44" y="1262"/>
                    <a:pt x="44" y="1262"/>
                    <a:pt x="44" y="1262"/>
                  </a:cubicBezTo>
                  <a:cubicBezTo>
                    <a:pt x="60" y="1278"/>
                    <a:pt x="60" y="1278"/>
                    <a:pt x="60" y="1278"/>
                  </a:cubicBezTo>
                  <a:cubicBezTo>
                    <a:pt x="60" y="1280"/>
                    <a:pt x="60" y="1280"/>
                    <a:pt x="60" y="1280"/>
                  </a:cubicBezTo>
                  <a:cubicBezTo>
                    <a:pt x="62" y="1294"/>
                    <a:pt x="62" y="1294"/>
                    <a:pt x="62" y="1294"/>
                  </a:cubicBezTo>
                  <a:cubicBezTo>
                    <a:pt x="62" y="1304"/>
                    <a:pt x="62" y="1304"/>
                    <a:pt x="62" y="1304"/>
                  </a:cubicBezTo>
                  <a:cubicBezTo>
                    <a:pt x="71" y="1312"/>
                    <a:pt x="71" y="1312"/>
                    <a:pt x="71" y="1312"/>
                  </a:cubicBezTo>
                  <a:cubicBezTo>
                    <a:pt x="78" y="1309"/>
                    <a:pt x="78" y="1309"/>
                    <a:pt x="78" y="1309"/>
                  </a:cubicBezTo>
                  <a:cubicBezTo>
                    <a:pt x="79" y="1306"/>
                    <a:pt x="79" y="1306"/>
                    <a:pt x="79" y="1306"/>
                  </a:cubicBezTo>
                  <a:cubicBezTo>
                    <a:pt x="82" y="1298"/>
                    <a:pt x="87" y="1294"/>
                    <a:pt x="95" y="1293"/>
                  </a:cubicBezTo>
                  <a:cubicBezTo>
                    <a:pt x="103" y="1289"/>
                    <a:pt x="103" y="1289"/>
                    <a:pt x="103" y="1289"/>
                  </a:cubicBezTo>
                  <a:cubicBezTo>
                    <a:pt x="159" y="1284"/>
                    <a:pt x="159" y="1284"/>
                    <a:pt x="159" y="1284"/>
                  </a:cubicBezTo>
                  <a:cubicBezTo>
                    <a:pt x="181" y="1276"/>
                    <a:pt x="181" y="1276"/>
                    <a:pt x="181" y="1276"/>
                  </a:cubicBezTo>
                  <a:cubicBezTo>
                    <a:pt x="183" y="1275"/>
                    <a:pt x="183" y="1275"/>
                    <a:pt x="183" y="1275"/>
                  </a:cubicBezTo>
                  <a:cubicBezTo>
                    <a:pt x="186" y="1272"/>
                    <a:pt x="186" y="1272"/>
                    <a:pt x="186" y="1272"/>
                  </a:cubicBezTo>
                  <a:cubicBezTo>
                    <a:pt x="198" y="1298"/>
                    <a:pt x="198" y="1298"/>
                    <a:pt x="198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200" y="1304"/>
                    <a:pt x="199" y="1309"/>
                    <a:pt x="196" y="1315"/>
                  </a:cubicBezTo>
                  <a:cubicBezTo>
                    <a:pt x="165" y="1358"/>
                    <a:pt x="165" y="1358"/>
                    <a:pt x="165" y="1358"/>
                  </a:cubicBezTo>
                  <a:cubicBezTo>
                    <a:pt x="167" y="1365"/>
                    <a:pt x="167" y="1365"/>
                    <a:pt x="167" y="1365"/>
                  </a:cubicBezTo>
                  <a:cubicBezTo>
                    <a:pt x="181" y="1379"/>
                    <a:pt x="181" y="1379"/>
                    <a:pt x="181" y="1379"/>
                  </a:cubicBezTo>
                  <a:cubicBezTo>
                    <a:pt x="195" y="1388"/>
                    <a:pt x="195" y="1388"/>
                    <a:pt x="195" y="1388"/>
                  </a:cubicBezTo>
                  <a:cubicBezTo>
                    <a:pt x="196" y="1388"/>
                    <a:pt x="196" y="1388"/>
                    <a:pt x="196" y="1388"/>
                  </a:cubicBezTo>
                  <a:cubicBezTo>
                    <a:pt x="202" y="1396"/>
                    <a:pt x="207" y="1401"/>
                    <a:pt x="214" y="1403"/>
                  </a:cubicBezTo>
                  <a:cubicBezTo>
                    <a:pt x="221" y="1405"/>
                    <a:pt x="229" y="1412"/>
                    <a:pt x="235" y="1420"/>
                  </a:cubicBezTo>
                  <a:cubicBezTo>
                    <a:pt x="236" y="1423"/>
                    <a:pt x="236" y="1423"/>
                    <a:pt x="236" y="1423"/>
                  </a:cubicBezTo>
                  <a:cubicBezTo>
                    <a:pt x="246" y="1428"/>
                    <a:pt x="246" y="1428"/>
                    <a:pt x="246" y="1428"/>
                  </a:cubicBezTo>
                  <a:cubicBezTo>
                    <a:pt x="250" y="1429"/>
                    <a:pt x="250" y="1429"/>
                    <a:pt x="250" y="1429"/>
                  </a:cubicBezTo>
                  <a:cubicBezTo>
                    <a:pt x="251" y="1429"/>
                    <a:pt x="251" y="1429"/>
                    <a:pt x="251" y="1429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5" y="1452"/>
                    <a:pt x="255" y="1452"/>
                    <a:pt x="255" y="1452"/>
                  </a:cubicBezTo>
                  <a:cubicBezTo>
                    <a:pt x="259" y="1469"/>
                    <a:pt x="259" y="1469"/>
                    <a:pt x="259" y="1469"/>
                  </a:cubicBezTo>
                  <a:cubicBezTo>
                    <a:pt x="286" y="1473"/>
                    <a:pt x="286" y="1473"/>
                    <a:pt x="286" y="1473"/>
                  </a:cubicBezTo>
                  <a:cubicBezTo>
                    <a:pt x="288" y="1473"/>
                    <a:pt x="288" y="1473"/>
                    <a:pt x="288" y="1473"/>
                  </a:cubicBezTo>
                  <a:cubicBezTo>
                    <a:pt x="289" y="1474"/>
                    <a:pt x="289" y="1474"/>
                    <a:pt x="289" y="1474"/>
                  </a:cubicBezTo>
                  <a:cubicBezTo>
                    <a:pt x="289" y="1475"/>
                    <a:pt x="289" y="1475"/>
                    <a:pt x="289" y="1475"/>
                  </a:cubicBezTo>
                  <a:cubicBezTo>
                    <a:pt x="290" y="1477"/>
                    <a:pt x="290" y="1477"/>
                    <a:pt x="290" y="1477"/>
                  </a:cubicBezTo>
                  <a:cubicBezTo>
                    <a:pt x="297" y="1492"/>
                    <a:pt x="297" y="1492"/>
                    <a:pt x="297" y="1492"/>
                  </a:cubicBezTo>
                  <a:cubicBezTo>
                    <a:pt x="318" y="1499"/>
                    <a:pt x="318" y="1499"/>
                    <a:pt x="318" y="1499"/>
                  </a:cubicBezTo>
                  <a:cubicBezTo>
                    <a:pt x="333" y="1492"/>
                    <a:pt x="333" y="1492"/>
                    <a:pt x="333" y="1492"/>
                  </a:cubicBezTo>
                  <a:cubicBezTo>
                    <a:pt x="331" y="1484"/>
                    <a:pt x="331" y="1484"/>
                    <a:pt x="331" y="1484"/>
                  </a:cubicBezTo>
                  <a:cubicBezTo>
                    <a:pt x="317" y="1471"/>
                    <a:pt x="317" y="1471"/>
                    <a:pt x="317" y="1471"/>
                  </a:cubicBezTo>
                  <a:cubicBezTo>
                    <a:pt x="319" y="1469"/>
                    <a:pt x="319" y="1469"/>
                    <a:pt x="319" y="1469"/>
                  </a:cubicBezTo>
                  <a:cubicBezTo>
                    <a:pt x="319" y="1467"/>
                    <a:pt x="319" y="1467"/>
                    <a:pt x="319" y="1467"/>
                  </a:cubicBezTo>
                  <a:cubicBezTo>
                    <a:pt x="331" y="1445"/>
                    <a:pt x="331" y="1445"/>
                    <a:pt x="331" y="1445"/>
                  </a:cubicBezTo>
                  <a:cubicBezTo>
                    <a:pt x="356" y="1445"/>
                    <a:pt x="356" y="1445"/>
                    <a:pt x="356" y="1445"/>
                  </a:cubicBezTo>
                  <a:cubicBezTo>
                    <a:pt x="357" y="1446"/>
                    <a:pt x="357" y="1446"/>
                    <a:pt x="357" y="1446"/>
                  </a:cubicBezTo>
                  <a:cubicBezTo>
                    <a:pt x="393" y="1458"/>
                    <a:pt x="393" y="1458"/>
                    <a:pt x="393" y="1458"/>
                  </a:cubicBezTo>
                  <a:cubicBezTo>
                    <a:pt x="413" y="1455"/>
                    <a:pt x="413" y="1455"/>
                    <a:pt x="413" y="1455"/>
                  </a:cubicBezTo>
                  <a:cubicBezTo>
                    <a:pt x="429" y="1440"/>
                    <a:pt x="429" y="1440"/>
                    <a:pt x="429" y="1440"/>
                  </a:cubicBezTo>
                  <a:cubicBezTo>
                    <a:pt x="447" y="1418"/>
                    <a:pt x="459" y="1409"/>
                    <a:pt x="466" y="1414"/>
                  </a:cubicBezTo>
                  <a:cubicBezTo>
                    <a:pt x="474" y="1413"/>
                    <a:pt x="474" y="1413"/>
                    <a:pt x="474" y="1413"/>
                  </a:cubicBezTo>
                  <a:cubicBezTo>
                    <a:pt x="484" y="1413"/>
                    <a:pt x="489" y="1414"/>
                    <a:pt x="492" y="1415"/>
                  </a:cubicBezTo>
                  <a:cubicBezTo>
                    <a:pt x="493" y="1417"/>
                    <a:pt x="495" y="1419"/>
                    <a:pt x="495" y="1421"/>
                  </a:cubicBezTo>
                  <a:cubicBezTo>
                    <a:pt x="495" y="1426"/>
                    <a:pt x="499" y="1434"/>
                    <a:pt x="505" y="1446"/>
                  </a:cubicBezTo>
                  <a:cubicBezTo>
                    <a:pt x="505" y="1447"/>
                    <a:pt x="505" y="1447"/>
                    <a:pt x="505" y="1447"/>
                  </a:cubicBezTo>
                  <a:cubicBezTo>
                    <a:pt x="505" y="1448"/>
                    <a:pt x="505" y="1448"/>
                    <a:pt x="505" y="1448"/>
                  </a:cubicBezTo>
                  <a:cubicBezTo>
                    <a:pt x="508" y="1462"/>
                    <a:pt x="508" y="1462"/>
                    <a:pt x="508" y="1462"/>
                  </a:cubicBezTo>
                  <a:cubicBezTo>
                    <a:pt x="508" y="1466"/>
                    <a:pt x="508" y="1466"/>
                    <a:pt x="508" y="1466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4"/>
                    <a:pt x="504" y="1484"/>
                    <a:pt x="504" y="1484"/>
                  </a:cubicBezTo>
                  <a:cubicBezTo>
                    <a:pt x="503" y="1485"/>
                    <a:pt x="503" y="1485"/>
                    <a:pt x="503" y="1485"/>
                  </a:cubicBezTo>
                  <a:cubicBezTo>
                    <a:pt x="485" y="1506"/>
                    <a:pt x="485" y="1506"/>
                    <a:pt x="485" y="1506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46" y="1524"/>
                    <a:pt x="446" y="1524"/>
                    <a:pt x="446" y="1524"/>
                  </a:cubicBezTo>
                  <a:cubicBezTo>
                    <a:pt x="441" y="1534"/>
                    <a:pt x="441" y="1534"/>
                    <a:pt x="441" y="1534"/>
                  </a:cubicBezTo>
                  <a:cubicBezTo>
                    <a:pt x="435" y="1565"/>
                    <a:pt x="435" y="1565"/>
                    <a:pt x="435" y="1565"/>
                  </a:cubicBezTo>
                  <a:cubicBezTo>
                    <a:pt x="439" y="1580"/>
                    <a:pt x="439" y="1580"/>
                    <a:pt x="439" y="1580"/>
                  </a:cubicBezTo>
                  <a:cubicBezTo>
                    <a:pt x="448" y="1595"/>
                    <a:pt x="448" y="1595"/>
                    <a:pt x="448" y="1595"/>
                  </a:cubicBezTo>
                  <a:cubicBezTo>
                    <a:pt x="452" y="1599"/>
                    <a:pt x="452" y="1599"/>
                    <a:pt x="452" y="1599"/>
                  </a:cubicBezTo>
                  <a:cubicBezTo>
                    <a:pt x="465" y="1607"/>
                    <a:pt x="465" y="1607"/>
                    <a:pt x="465" y="1607"/>
                  </a:cubicBezTo>
                  <a:cubicBezTo>
                    <a:pt x="509" y="1607"/>
                    <a:pt x="509" y="1607"/>
                    <a:pt x="509" y="1607"/>
                  </a:cubicBezTo>
                  <a:cubicBezTo>
                    <a:pt x="546" y="1602"/>
                    <a:pt x="546" y="1602"/>
                    <a:pt x="546" y="1602"/>
                  </a:cubicBezTo>
                  <a:cubicBezTo>
                    <a:pt x="552" y="1596"/>
                    <a:pt x="552" y="1596"/>
                    <a:pt x="552" y="1596"/>
                  </a:cubicBezTo>
                  <a:cubicBezTo>
                    <a:pt x="557" y="1590"/>
                    <a:pt x="562" y="1588"/>
                    <a:pt x="565" y="1588"/>
                  </a:cubicBezTo>
                  <a:cubicBezTo>
                    <a:pt x="591" y="1592"/>
                    <a:pt x="591" y="1592"/>
                    <a:pt x="591" y="1592"/>
                  </a:cubicBezTo>
                  <a:cubicBezTo>
                    <a:pt x="593" y="1588"/>
                    <a:pt x="593" y="1588"/>
                    <a:pt x="593" y="1588"/>
                  </a:cubicBezTo>
                  <a:cubicBezTo>
                    <a:pt x="591" y="1581"/>
                    <a:pt x="591" y="1574"/>
                    <a:pt x="595" y="1568"/>
                  </a:cubicBezTo>
                  <a:cubicBezTo>
                    <a:pt x="605" y="1550"/>
                    <a:pt x="605" y="1550"/>
                    <a:pt x="605" y="1550"/>
                  </a:cubicBezTo>
                  <a:cubicBezTo>
                    <a:pt x="605" y="1516"/>
                    <a:pt x="605" y="1516"/>
                    <a:pt x="605" y="1516"/>
                  </a:cubicBezTo>
                  <a:cubicBezTo>
                    <a:pt x="605" y="1515"/>
                    <a:pt x="605" y="1515"/>
                    <a:pt x="605" y="1515"/>
                  </a:cubicBezTo>
                  <a:cubicBezTo>
                    <a:pt x="624" y="1460"/>
                    <a:pt x="624" y="1460"/>
                    <a:pt x="624" y="1460"/>
                  </a:cubicBezTo>
                  <a:cubicBezTo>
                    <a:pt x="625" y="1459"/>
                    <a:pt x="625" y="1459"/>
                    <a:pt x="625" y="1459"/>
                  </a:cubicBezTo>
                  <a:cubicBezTo>
                    <a:pt x="625" y="1458"/>
                    <a:pt x="625" y="1458"/>
                    <a:pt x="625" y="1458"/>
                  </a:cubicBezTo>
                  <a:cubicBezTo>
                    <a:pt x="626" y="1458"/>
                    <a:pt x="626" y="1458"/>
                    <a:pt x="626" y="1458"/>
                  </a:cubicBezTo>
                  <a:cubicBezTo>
                    <a:pt x="626" y="1457"/>
                    <a:pt x="626" y="1457"/>
                    <a:pt x="626" y="1457"/>
                  </a:cubicBezTo>
                  <a:cubicBezTo>
                    <a:pt x="659" y="1431"/>
                    <a:pt x="659" y="1431"/>
                    <a:pt x="659" y="1431"/>
                  </a:cubicBezTo>
                  <a:cubicBezTo>
                    <a:pt x="661" y="1429"/>
                    <a:pt x="661" y="1429"/>
                    <a:pt x="661" y="1429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705" y="1452"/>
                    <a:pt x="712" y="1460"/>
                    <a:pt x="712" y="1466"/>
                  </a:cubicBezTo>
                  <a:cubicBezTo>
                    <a:pt x="710" y="1489"/>
                    <a:pt x="710" y="1489"/>
                    <a:pt x="710" y="1489"/>
                  </a:cubicBezTo>
                  <a:cubicBezTo>
                    <a:pt x="700" y="1504"/>
                    <a:pt x="700" y="1504"/>
                    <a:pt x="700" y="1504"/>
                  </a:cubicBezTo>
                  <a:cubicBezTo>
                    <a:pt x="693" y="1525"/>
                    <a:pt x="693" y="1525"/>
                    <a:pt x="693" y="1525"/>
                  </a:cubicBezTo>
                  <a:cubicBezTo>
                    <a:pt x="693" y="1548"/>
                    <a:pt x="693" y="1548"/>
                    <a:pt x="693" y="1548"/>
                  </a:cubicBezTo>
                  <a:cubicBezTo>
                    <a:pt x="700" y="1559"/>
                    <a:pt x="700" y="1559"/>
                    <a:pt x="700" y="1559"/>
                  </a:cubicBezTo>
                  <a:cubicBezTo>
                    <a:pt x="710" y="1557"/>
                    <a:pt x="710" y="1557"/>
                    <a:pt x="710" y="1557"/>
                  </a:cubicBezTo>
                  <a:cubicBezTo>
                    <a:pt x="712" y="1556"/>
                    <a:pt x="712" y="1556"/>
                    <a:pt x="712" y="1556"/>
                  </a:cubicBezTo>
                  <a:cubicBezTo>
                    <a:pt x="728" y="1557"/>
                    <a:pt x="728" y="1557"/>
                    <a:pt x="728" y="1557"/>
                  </a:cubicBezTo>
                  <a:cubicBezTo>
                    <a:pt x="736" y="1562"/>
                    <a:pt x="741" y="1569"/>
                    <a:pt x="746" y="1580"/>
                  </a:cubicBezTo>
                  <a:cubicBezTo>
                    <a:pt x="755" y="1583"/>
                    <a:pt x="755" y="1583"/>
                    <a:pt x="755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93" y="1600"/>
                    <a:pt x="793" y="1600"/>
                    <a:pt x="793" y="1600"/>
                  </a:cubicBezTo>
                  <a:cubicBezTo>
                    <a:pt x="809" y="1605"/>
                    <a:pt x="809" y="1605"/>
                    <a:pt x="809" y="1605"/>
                  </a:cubicBezTo>
                  <a:cubicBezTo>
                    <a:pt x="831" y="1602"/>
                    <a:pt x="831" y="1602"/>
                    <a:pt x="831" y="1602"/>
                  </a:cubicBezTo>
                  <a:cubicBezTo>
                    <a:pt x="841" y="1589"/>
                    <a:pt x="841" y="1589"/>
                    <a:pt x="841" y="1589"/>
                  </a:cubicBezTo>
                  <a:cubicBezTo>
                    <a:pt x="853" y="1537"/>
                    <a:pt x="853" y="1537"/>
                    <a:pt x="853" y="1537"/>
                  </a:cubicBezTo>
                  <a:cubicBezTo>
                    <a:pt x="854" y="1509"/>
                    <a:pt x="854" y="1509"/>
                    <a:pt x="854" y="1509"/>
                  </a:cubicBezTo>
                  <a:cubicBezTo>
                    <a:pt x="854" y="1507"/>
                    <a:pt x="854" y="1507"/>
                    <a:pt x="854" y="1507"/>
                  </a:cubicBezTo>
                  <a:cubicBezTo>
                    <a:pt x="857" y="1506"/>
                    <a:pt x="857" y="1506"/>
                    <a:pt x="857" y="1506"/>
                  </a:cubicBezTo>
                  <a:cubicBezTo>
                    <a:pt x="858" y="1505"/>
                    <a:pt x="858" y="1505"/>
                    <a:pt x="858" y="1505"/>
                  </a:cubicBezTo>
                  <a:cubicBezTo>
                    <a:pt x="878" y="1488"/>
                    <a:pt x="878" y="1488"/>
                    <a:pt x="878" y="1488"/>
                  </a:cubicBezTo>
                  <a:cubicBezTo>
                    <a:pt x="889" y="1473"/>
                    <a:pt x="889" y="1473"/>
                    <a:pt x="889" y="1473"/>
                  </a:cubicBezTo>
                  <a:cubicBezTo>
                    <a:pt x="890" y="1472"/>
                    <a:pt x="890" y="1472"/>
                    <a:pt x="890" y="1472"/>
                  </a:cubicBezTo>
                  <a:cubicBezTo>
                    <a:pt x="911" y="1462"/>
                    <a:pt x="911" y="1462"/>
                    <a:pt x="911" y="1462"/>
                  </a:cubicBezTo>
                  <a:cubicBezTo>
                    <a:pt x="924" y="1455"/>
                    <a:pt x="924" y="1455"/>
                    <a:pt x="924" y="1455"/>
                  </a:cubicBezTo>
                  <a:cubicBezTo>
                    <a:pt x="940" y="1449"/>
                    <a:pt x="940" y="1449"/>
                    <a:pt x="940" y="1449"/>
                  </a:cubicBezTo>
                  <a:cubicBezTo>
                    <a:pt x="931" y="1417"/>
                    <a:pt x="931" y="1417"/>
                    <a:pt x="931" y="1417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29"/>
                    <a:pt x="986" y="1429"/>
                    <a:pt x="986" y="1429"/>
                  </a:cubicBezTo>
                  <a:cubicBezTo>
                    <a:pt x="992" y="1409"/>
                    <a:pt x="992" y="1409"/>
                    <a:pt x="992" y="1409"/>
                  </a:cubicBezTo>
                  <a:cubicBezTo>
                    <a:pt x="992" y="1405"/>
                    <a:pt x="992" y="1405"/>
                    <a:pt x="992" y="1405"/>
                  </a:cubicBezTo>
                  <a:cubicBezTo>
                    <a:pt x="995" y="1407"/>
                    <a:pt x="995" y="1407"/>
                    <a:pt x="995" y="1407"/>
                  </a:cubicBezTo>
                  <a:cubicBezTo>
                    <a:pt x="997" y="1407"/>
                    <a:pt x="997" y="1407"/>
                    <a:pt x="997" y="1407"/>
                  </a:cubicBezTo>
                  <a:cubicBezTo>
                    <a:pt x="1014" y="1411"/>
                    <a:pt x="1014" y="1411"/>
                    <a:pt x="1014" y="1411"/>
                  </a:cubicBezTo>
                  <a:cubicBezTo>
                    <a:pt x="1022" y="1411"/>
                    <a:pt x="1022" y="1411"/>
                    <a:pt x="1022" y="1411"/>
                  </a:cubicBezTo>
                  <a:cubicBezTo>
                    <a:pt x="1038" y="1393"/>
                    <a:pt x="1038" y="1393"/>
                    <a:pt x="1038" y="1393"/>
                  </a:cubicBezTo>
                  <a:cubicBezTo>
                    <a:pt x="1039" y="1393"/>
                    <a:pt x="1039" y="1393"/>
                    <a:pt x="1039" y="1393"/>
                  </a:cubicBezTo>
                  <a:cubicBezTo>
                    <a:pt x="1040" y="1392"/>
                    <a:pt x="1040" y="1392"/>
                    <a:pt x="1040" y="1392"/>
                  </a:cubicBezTo>
                  <a:cubicBezTo>
                    <a:pt x="1041" y="1392"/>
                    <a:pt x="1041" y="1392"/>
                    <a:pt x="1041" y="1392"/>
                  </a:cubicBezTo>
                  <a:cubicBezTo>
                    <a:pt x="1062" y="1388"/>
                    <a:pt x="1062" y="1388"/>
                    <a:pt x="1062" y="1388"/>
                  </a:cubicBezTo>
                  <a:cubicBezTo>
                    <a:pt x="1080" y="1371"/>
                    <a:pt x="1080" y="1371"/>
                    <a:pt x="1080" y="1371"/>
                  </a:cubicBezTo>
                  <a:cubicBezTo>
                    <a:pt x="1090" y="1357"/>
                    <a:pt x="1090" y="1357"/>
                    <a:pt x="1090" y="1357"/>
                  </a:cubicBezTo>
                  <a:cubicBezTo>
                    <a:pt x="1090" y="1340"/>
                    <a:pt x="1090" y="1340"/>
                    <a:pt x="1090" y="1340"/>
                  </a:cubicBezTo>
                  <a:cubicBezTo>
                    <a:pt x="1090" y="1334"/>
                    <a:pt x="1093" y="1329"/>
                    <a:pt x="1099" y="1326"/>
                  </a:cubicBezTo>
                  <a:cubicBezTo>
                    <a:pt x="1099" y="1326"/>
                    <a:pt x="1099" y="1326"/>
                    <a:pt x="1099" y="1326"/>
                  </a:cubicBezTo>
                  <a:cubicBezTo>
                    <a:pt x="1101" y="1326"/>
                    <a:pt x="1101" y="1326"/>
                    <a:pt x="1101" y="1326"/>
                  </a:cubicBezTo>
                  <a:cubicBezTo>
                    <a:pt x="1102" y="1326"/>
                    <a:pt x="1102" y="1326"/>
                    <a:pt x="1102" y="1326"/>
                  </a:cubicBezTo>
                  <a:cubicBezTo>
                    <a:pt x="1122" y="1328"/>
                    <a:pt x="1122" y="1328"/>
                    <a:pt x="1122" y="1328"/>
                  </a:cubicBezTo>
                  <a:cubicBezTo>
                    <a:pt x="1131" y="1323"/>
                    <a:pt x="1131" y="1323"/>
                    <a:pt x="1131" y="1323"/>
                  </a:cubicBezTo>
                  <a:cubicBezTo>
                    <a:pt x="1134" y="1308"/>
                    <a:pt x="1134" y="1308"/>
                    <a:pt x="1134" y="1308"/>
                  </a:cubicBezTo>
                  <a:cubicBezTo>
                    <a:pt x="1155" y="1302"/>
                    <a:pt x="1155" y="1302"/>
                    <a:pt x="1155" y="1302"/>
                  </a:cubicBezTo>
                  <a:cubicBezTo>
                    <a:pt x="1156" y="1302"/>
                    <a:pt x="1156" y="1302"/>
                    <a:pt x="1156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84" y="1305"/>
                    <a:pt x="1184" y="1305"/>
                    <a:pt x="1184" y="1305"/>
                  </a:cubicBezTo>
                  <a:cubicBezTo>
                    <a:pt x="1205" y="1300"/>
                    <a:pt x="1205" y="1300"/>
                    <a:pt x="1205" y="1300"/>
                  </a:cubicBezTo>
                  <a:cubicBezTo>
                    <a:pt x="1217" y="1287"/>
                    <a:pt x="1217" y="1287"/>
                    <a:pt x="1217" y="1287"/>
                  </a:cubicBezTo>
                  <a:cubicBezTo>
                    <a:pt x="1226" y="1270"/>
                    <a:pt x="1226" y="1270"/>
                    <a:pt x="1226" y="1270"/>
                  </a:cubicBezTo>
                  <a:cubicBezTo>
                    <a:pt x="1210" y="1253"/>
                    <a:pt x="1210" y="1253"/>
                    <a:pt x="1210" y="1253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3" y="1221"/>
                    <a:pt x="1203" y="1221"/>
                    <a:pt x="1203" y="1221"/>
                  </a:cubicBezTo>
                  <a:cubicBezTo>
                    <a:pt x="1203" y="1220"/>
                    <a:pt x="1203" y="1220"/>
                    <a:pt x="1203" y="1220"/>
                  </a:cubicBezTo>
                  <a:cubicBezTo>
                    <a:pt x="1212" y="1203"/>
                    <a:pt x="1212" y="1203"/>
                    <a:pt x="1212" y="1203"/>
                  </a:cubicBezTo>
                  <a:cubicBezTo>
                    <a:pt x="1212" y="1198"/>
                    <a:pt x="1215" y="1190"/>
                    <a:pt x="1224" y="1182"/>
                  </a:cubicBezTo>
                  <a:cubicBezTo>
                    <a:pt x="1235" y="1159"/>
                    <a:pt x="1235" y="1159"/>
                    <a:pt x="1235" y="1159"/>
                  </a:cubicBezTo>
                  <a:cubicBezTo>
                    <a:pt x="1235" y="1157"/>
                    <a:pt x="1235" y="1157"/>
                    <a:pt x="1235" y="1157"/>
                  </a:cubicBezTo>
                  <a:cubicBezTo>
                    <a:pt x="1236" y="1157"/>
                    <a:pt x="1236" y="1157"/>
                    <a:pt x="1236" y="1157"/>
                  </a:cubicBezTo>
                  <a:cubicBezTo>
                    <a:pt x="1247" y="1141"/>
                    <a:pt x="1247" y="1141"/>
                    <a:pt x="1247" y="1141"/>
                  </a:cubicBezTo>
                  <a:cubicBezTo>
                    <a:pt x="1263" y="1109"/>
                    <a:pt x="1263" y="1109"/>
                    <a:pt x="1263" y="1109"/>
                  </a:cubicBezTo>
                  <a:cubicBezTo>
                    <a:pt x="1278" y="1130"/>
                    <a:pt x="1278" y="1130"/>
                    <a:pt x="1278" y="1130"/>
                  </a:cubicBezTo>
                  <a:cubicBezTo>
                    <a:pt x="1279" y="1131"/>
                    <a:pt x="1279" y="1131"/>
                    <a:pt x="1279" y="1131"/>
                  </a:cubicBezTo>
                  <a:cubicBezTo>
                    <a:pt x="1279" y="1132"/>
                    <a:pt x="1279" y="1132"/>
                    <a:pt x="1279" y="1132"/>
                  </a:cubicBezTo>
                  <a:cubicBezTo>
                    <a:pt x="1284" y="1153"/>
                    <a:pt x="1284" y="1153"/>
                    <a:pt x="1284" y="1153"/>
                  </a:cubicBezTo>
                  <a:cubicBezTo>
                    <a:pt x="1284" y="1154"/>
                    <a:pt x="1284" y="1154"/>
                    <a:pt x="1284" y="1154"/>
                  </a:cubicBezTo>
                  <a:cubicBezTo>
                    <a:pt x="1287" y="1175"/>
                    <a:pt x="1287" y="1175"/>
                    <a:pt x="1287" y="1175"/>
                  </a:cubicBezTo>
                  <a:cubicBezTo>
                    <a:pt x="1302" y="1182"/>
                    <a:pt x="1302" y="1182"/>
                    <a:pt x="1302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7" y="1184"/>
                    <a:pt x="1307" y="1184"/>
                    <a:pt x="1307" y="1184"/>
                  </a:cubicBezTo>
                  <a:cubicBezTo>
                    <a:pt x="1308" y="1183"/>
                    <a:pt x="1308" y="1183"/>
                    <a:pt x="1308" y="1183"/>
                  </a:cubicBezTo>
                  <a:cubicBezTo>
                    <a:pt x="1321" y="1161"/>
                    <a:pt x="1321" y="1161"/>
                    <a:pt x="1321" y="1161"/>
                  </a:cubicBezTo>
                  <a:cubicBezTo>
                    <a:pt x="1328" y="1140"/>
                    <a:pt x="1328" y="1140"/>
                    <a:pt x="1328" y="1140"/>
                  </a:cubicBezTo>
                  <a:cubicBezTo>
                    <a:pt x="1331" y="1141"/>
                    <a:pt x="1331" y="1141"/>
                    <a:pt x="1331" y="1141"/>
                  </a:cubicBezTo>
                  <a:cubicBezTo>
                    <a:pt x="1335" y="1142"/>
                    <a:pt x="1335" y="1142"/>
                    <a:pt x="1335" y="1142"/>
                  </a:cubicBezTo>
                  <a:cubicBezTo>
                    <a:pt x="1365" y="1152"/>
                    <a:pt x="1365" y="1152"/>
                    <a:pt x="1365" y="1152"/>
                  </a:cubicBezTo>
                  <a:cubicBezTo>
                    <a:pt x="1380" y="1141"/>
                    <a:pt x="1380" y="1141"/>
                    <a:pt x="1380" y="1141"/>
                  </a:cubicBezTo>
                  <a:cubicBezTo>
                    <a:pt x="1381" y="1140"/>
                    <a:pt x="1381" y="1140"/>
                    <a:pt x="1381" y="1140"/>
                  </a:cubicBezTo>
                  <a:cubicBezTo>
                    <a:pt x="1383" y="1140"/>
                    <a:pt x="1383" y="1140"/>
                    <a:pt x="1383" y="1140"/>
                  </a:cubicBezTo>
                  <a:cubicBezTo>
                    <a:pt x="1398" y="1138"/>
                    <a:pt x="1398" y="1138"/>
                    <a:pt x="1398" y="1138"/>
                  </a:cubicBezTo>
                  <a:cubicBezTo>
                    <a:pt x="1408" y="1121"/>
                    <a:pt x="1408" y="1121"/>
                    <a:pt x="1408" y="1121"/>
                  </a:cubicBezTo>
                  <a:cubicBezTo>
                    <a:pt x="1408" y="1098"/>
                    <a:pt x="1408" y="1098"/>
                    <a:pt x="1408" y="1098"/>
                  </a:cubicBezTo>
                  <a:cubicBezTo>
                    <a:pt x="1416" y="1065"/>
                    <a:pt x="1416" y="1065"/>
                    <a:pt x="1416" y="1065"/>
                  </a:cubicBezTo>
                  <a:cubicBezTo>
                    <a:pt x="1418" y="1066"/>
                    <a:pt x="1418" y="1066"/>
                    <a:pt x="1418" y="1066"/>
                  </a:cubicBezTo>
                  <a:cubicBezTo>
                    <a:pt x="1421" y="1066"/>
                    <a:pt x="1421" y="1066"/>
                    <a:pt x="1421" y="1066"/>
                  </a:cubicBezTo>
                  <a:cubicBezTo>
                    <a:pt x="1444" y="1071"/>
                    <a:pt x="1444" y="1071"/>
                    <a:pt x="1444" y="1071"/>
                  </a:cubicBezTo>
                  <a:cubicBezTo>
                    <a:pt x="1455" y="1052"/>
                    <a:pt x="1455" y="1052"/>
                    <a:pt x="1455" y="1052"/>
                  </a:cubicBezTo>
                  <a:cubicBezTo>
                    <a:pt x="1456" y="1052"/>
                    <a:pt x="1456" y="1052"/>
                    <a:pt x="1456" y="1052"/>
                  </a:cubicBezTo>
                  <a:cubicBezTo>
                    <a:pt x="1458" y="1052"/>
                    <a:pt x="1458" y="1052"/>
                    <a:pt x="1458" y="1052"/>
                  </a:cubicBezTo>
                  <a:cubicBezTo>
                    <a:pt x="1479" y="1050"/>
                    <a:pt x="1479" y="1050"/>
                    <a:pt x="1479" y="1050"/>
                  </a:cubicBezTo>
                  <a:cubicBezTo>
                    <a:pt x="1482" y="1050"/>
                    <a:pt x="1482" y="1050"/>
                    <a:pt x="1482" y="1050"/>
                  </a:cubicBezTo>
                  <a:cubicBezTo>
                    <a:pt x="1482" y="1051"/>
                    <a:pt x="1482" y="1051"/>
                    <a:pt x="1482" y="1051"/>
                  </a:cubicBezTo>
                  <a:cubicBezTo>
                    <a:pt x="1484" y="1052"/>
                    <a:pt x="1484" y="1052"/>
                    <a:pt x="1484" y="1052"/>
                  </a:cubicBezTo>
                  <a:cubicBezTo>
                    <a:pt x="1495" y="1067"/>
                    <a:pt x="1495" y="1067"/>
                    <a:pt x="1495" y="1067"/>
                  </a:cubicBezTo>
                  <a:cubicBezTo>
                    <a:pt x="1495" y="1068"/>
                    <a:pt x="1495" y="1068"/>
                    <a:pt x="1495" y="1068"/>
                  </a:cubicBezTo>
                  <a:cubicBezTo>
                    <a:pt x="1496" y="1069"/>
                    <a:pt x="1496" y="1069"/>
                    <a:pt x="1496" y="1069"/>
                  </a:cubicBezTo>
                  <a:cubicBezTo>
                    <a:pt x="1496" y="1071"/>
                    <a:pt x="1496" y="1071"/>
                    <a:pt x="1496" y="1071"/>
                  </a:cubicBezTo>
                  <a:cubicBezTo>
                    <a:pt x="1498" y="1092"/>
                    <a:pt x="1498" y="1092"/>
                    <a:pt x="1498" y="1092"/>
                  </a:cubicBezTo>
                  <a:cubicBezTo>
                    <a:pt x="1509" y="1102"/>
                    <a:pt x="1509" y="1102"/>
                    <a:pt x="1509" y="1102"/>
                  </a:cubicBezTo>
                  <a:cubicBezTo>
                    <a:pt x="1524" y="1088"/>
                    <a:pt x="1524" y="1088"/>
                    <a:pt x="1524" y="1088"/>
                  </a:cubicBezTo>
                  <a:cubicBezTo>
                    <a:pt x="1527" y="1092"/>
                    <a:pt x="1527" y="1092"/>
                    <a:pt x="1527" y="1092"/>
                  </a:cubicBezTo>
                  <a:cubicBezTo>
                    <a:pt x="1532" y="1097"/>
                    <a:pt x="1534" y="1103"/>
                    <a:pt x="1534" y="1109"/>
                  </a:cubicBezTo>
                  <a:cubicBezTo>
                    <a:pt x="1534" y="1128"/>
                    <a:pt x="1534" y="1128"/>
                    <a:pt x="1534" y="1128"/>
                  </a:cubicBezTo>
                  <a:cubicBezTo>
                    <a:pt x="1527" y="1147"/>
                    <a:pt x="1527" y="1147"/>
                    <a:pt x="1527" y="1147"/>
                  </a:cubicBezTo>
                  <a:cubicBezTo>
                    <a:pt x="1532" y="1155"/>
                    <a:pt x="1532" y="1155"/>
                    <a:pt x="1532" y="1155"/>
                  </a:cubicBezTo>
                  <a:cubicBezTo>
                    <a:pt x="1543" y="1167"/>
                    <a:pt x="1543" y="1167"/>
                    <a:pt x="1543" y="1167"/>
                  </a:cubicBezTo>
                  <a:cubicBezTo>
                    <a:pt x="1587" y="1173"/>
                    <a:pt x="1587" y="1173"/>
                    <a:pt x="1587" y="1173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3" y="1179"/>
                    <a:pt x="1593" y="1179"/>
                    <a:pt x="1593" y="1179"/>
                  </a:cubicBezTo>
                  <a:cubicBezTo>
                    <a:pt x="1606" y="1161"/>
                    <a:pt x="1606" y="1161"/>
                    <a:pt x="1606" y="1161"/>
                  </a:cubicBezTo>
                  <a:cubicBezTo>
                    <a:pt x="1607" y="1161"/>
                    <a:pt x="1607" y="1161"/>
                    <a:pt x="1607" y="1161"/>
                  </a:cubicBezTo>
                  <a:cubicBezTo>
                    <a:pt x="1617" y="1150"/>
                    <a:pt x="1617" y="1150"/>
                    <a:pt x="1617" y="1150"/>
                  </a:cubicBezTo>
                  <a:cubicBezTo>
                    <a:pt x="1613" y="1134"/>
                    <a:pt x="1613" y="1134"/>
                    <a:pt x="1613" y="1134"/>
                  </a:cubicBezTo>
                  <a:cubicBezTo>
                    <a:pt x="1602" y="1067"/>
                    <a:pt x="1602" y="1067"/>
                    <a:pt x="1602" y="1067"/>
                  </a:cubicBezTo>
                  <a:cubicBezTo>
                    <a:pt x="1632" y="1081"/>
                    <a:pt x="1632" y="1081"/>
                    <a:pt x="1632" y="1081"/>
                  </a:cubicBezTo>
                  <a:cubicBezTo>
                    <a:pt x="1633" y="1081"/>
                    <a:pt x="1633" y="1081"/>
                    <a:pt x="1633" y="1081"/>
                  </a:cubicBezTo>
                  <a:cubicBezTo>
                    <a:pt x="1634" y="1081"/>
                    <a:pt x="1634" y="1081"/>
                    <a:pt x="1634" y="1081"/>
                  </a:cubicBezTo>
                  <a:cubicBezTo>
                    <a:pt x="1648" y="1098"/>
                    <a:pt x="1648" y="1098"/>
                    <a:pt x="1648" y="1098"/>
                  </a:cubicBezTo>
                  <a:cubicBezTo>
                    <a:pt x="1657" y="1107"/>
                    <a:pt x="1657" y="1107"/>
                    <a:pt x="1657" y="1107"/>
                  </a:cubicBezTo>
                  <a:cubicBezTo>
                    <a:pt x="1669" y="1098"/>
                    <a:pt x="1669" y="1098"/>
                    <a:pt x="1669" y="1098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5" y="1050"/>
                    <a:pt x="1715" y="1050"/>
                    <a:pt x="1715" y="1050"/>
                  </a:cubicBezTo>
                  <a:cubicBezTo>
                    <a:pt x="1730" y="1038"/>
                    <a:pt x="1730" y="1038"/>
                    <a:pt x="1730" y="1038"/>
                  </a:cubicBezTo>
                  <a:cubicBezTo>
                    <a:pt x="1748" y="1013"/>
                    <a:pt x="1748" y="1013"/>
                    <a:pt x="1748" y="1013"/>
                  </a:cubicBezTo>
                  <a:cubicBezTo>
                    <a:pt x="1749" y="1011"/>
                    <a:pt x="1749" y="1011"/>
                    <a:pt x="1749" y="1011"/>
                  </a:cubicBezTo>
                  <a:cubicBezTo>
                    <a:pt x="1774" y="1017"/>
                    <a:pt x="1774" y="1017"/>
                    <a:pt x="1774" y="1017"/>
                  </a:cubicBezTo>
                  <a:cubicBezTo>
                    <a:pt x="1785" y="1017"/>
                    <a:pt x="1785" y="1017"/>
                    <a:pt x="1785" y="1017"/>
                  </a:cubicBezTo>
                  <a:cubicBezTo>
                    <a:pt x="1785" y="1008"/>
                    <a:pt x="1787" y="1001"/>
                    <a:pt x="1788" y="997"/>
                  </a:cubicBezTo>
                  <a:cubicBezTo>
                    <a:pt x="1806" y="976"/>
                    <a:pt x="1806" y="976"/>
                    <a:pt x="1806" y="976"/>
                  </a:cubicBezTo>
                  <a:cubicBezTo>
                    <a:pt x="1812" y="973"/>
                    <a:pt x="1812" y="973"/>
                    <a:pt x="1812" y="973"/>
                  </a:cubicBezTo>
                  <a:cubicBezTo>
                    <a:pt x="1833" y="980"/>
                    <a:pt x="1833" y="980"/>
                    <a:pt x="1833" y="980"/>
                  </a:cubicBezTo>
                  <a:cubicBezTo>
                    <a:pt x="1858" y="977"/>
                    <a:pt x="1858" y="977"/>
                    <a:pt x="1858" y="977"/>
                  </a:cubicBezTo>
                  <a:cubicBezTo>
                    <a:pt x="1875" y="959"/>
                    <a:pt x="1875" y="959"/>
                    <a:pt x="1875" y="959"/>
                  </a:cubicBezTo>
                  <a:cubicBezTo>
                    <a:pt x="1883" y="943"/>
                    <a:pt x="1883" y="943"/>
                    <a:pt x="1883" y="943"/>
                  </a:cubicBezTo>
                  <a:cubicBezTo>
                    <a:pt x="1878" y="935"/>
                    <a:pt x="1878" y="935"/>
                    <a:pt x="1878" y="935"/>
                  </a:cubicBezTo>
                  <a:cubicBezTo>
                    <a:pt x="1863" y="942"/>
                    <a:pt x="1863" y="942"/>
                    <a:pt x="1863" y="942"/>
                  </a:cubicBezTo>
                  <a:cubicBezTo>
                    <a:pt x="1862" y="941"/>
                    <a:pt x="1862" y="941"/>
                    <a:pt x="1862" y="941"/>
                  </a:cubicBezTo>
                  <a:cubicBezTo>
                    <a:pt x="1861" y="940"/>
                    <a:pt x="1861" y="940"/>
                    <a:pt x="1861" y="940"/>
                  </a:cubicBezTo>
                  <a:cubicBezTo>
                    <a:pt x="1842" y="923"/>
                    <a:pt x="1842" y="923"/>
                    <a:pt x="1842" y="923"/>
                  </a:cubicBezTo>
                  <a:cubicBezTo>
                    <a:pt x="1841" y="922"/>
                    <a:pt x="1841" y="922"/>
                    <a:pt x="1841" y="922"/>
                  </a:cubicBezTo>
                  <a:cubicBezTo>
                    <a:pt x="1849" y="894"/>
                    <a:pt x="1849" y="894"/>
                    <a:pt x="1849" y="894"/>
                  </a:cubicBezTo>
                  <a:cubicBezTo>
                    <a:pt x="1851" y="872"/>
                    <a:pt x="1851" y="872"/>
                    <a:pt x="1851" y="872"/>
                  </a:cubicBezTo>
                  <a:cubicBezTo>
                    <a:pt x="1845" y="855"/>
                    <a:pt x="1845" y="855"/>
                    <a:pt x="1845" y="855"/>
                  </a:cubicBezTo>
                  <a:cubicBezTo>
                    <a:pt x="1831" y="849"/>
                    <a:pt x="1831" y="849"/>
                    <a:pt x="1831" y="849"/>
                  </a:cubicBezTo>
                  <a:cubicBezTo>
                    <a:pt x="1831" y="848"/>
                    <a:pt x="1831" y="848"/>
                    <a:pt x="1831" y="848"/>
                  </a:cubicBezTo>
                  <a:cubicBezTo>
                    <a:pt x="1830" y="847"/>
                    <a:pt x="1830" y="847"/>
                    <a:pt x="1830" y="847"/>
                  </a:cubicBezTo>
                  <a:cubicBezTo>
                    <a:pt x="1829" y="846"/>
                    <a:pt x="1829" y="846"/>
                    <a:pt x="1829" y="846"/>
                  </a:cubicBezTo>
                  <a:cubicBezTo>
                    <a:pt x="1816" y="821"/>
                    <a:pt x="1816" y="821"/>
                    <a:pt x="1816" y="821"/>
                  </a:cubicBezTo>
                  <a:cubicBezTo>
                    <a:pt x="1814" y="818"/>
                    <a:pt x="1814" y="818"/>
                    <a:pt x="1814" y="818"/>
                  </a:cubicBezTo>
                  <a:cubicBezTo>
                    <a:pt x="1796" y="839"/>
                    <a:pt x="1796" y="839"/>
                    <a:pt x="1796" y="839"/>
                  </a:cubicBezTo>
                  <a:cubicBezTo>
                    <a:pt x="1778" y="850"/>
                    <a:pt x="1778" y="850"/>
                    <a:pt x="1778" y="850"/>
                  </a:cubicBezTo>
                  <a:cubicBezTo>
                    <a:pt x="1774" y="852"/>
                    <a:pt x="1774" y="852"/>
                    <a:pt x="1774" y="852"/>
                  </a:cubicBezTo>
                  <a:cubicBezTo>
                    <a:pt x="1773" y="851"/>
                    <a:pt x="1773" y="851"/>
                    <a:pt x="1773" y="851"/>
                  </a:cubicBezTo>
                  <a:cubicBezTo>
                    <a:pt x="1772" y="849"/>
                    <a:pt x="1772" y="849"/>
                    <a:pt x="1772" y="849"/>
                  </a:cubicBezTo>
                  <a:cubicBezTo>
                    <a:pt x="1753" y="831"/>
                    <a:pt x="1753" y="831"/>
                    <a:pt x="1753" y="831"/>
                  </a:cubicBezTo>
                  <a:cubicBezTo>
                    <a:pt x="1753" y="830"/>
                    <a:pt x="1753" y="830"/>
                    <a:pt x="1753" y="830"/>
                  </a:cubicBezTo>
                  <a:cubicBezTo>
                    <a:pt x="1739" y="801"/>
                    <a:pt x="1739" y="801"/>
                    <a:pt x="1739" y="801"/>
                  </a:cubicBezTo>
                  <a:cubicBezTo>
                    <a:pt x="1739" y="800"/>
                    <a:pt x="1739" y="800"/>
                    <a:pt x="1739" y="800"/>
                  </a:cubicBezTo>
                  <a:cubicBezTo>
                    <a:pt x="1733" y="779"/>
                    <a:pt x="1733" y="779"/>
                    <a:pt x="1733" y="779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46"/>
                    <a:pt x="1733" y="746"/>
                    <a:pt x="1733" y="746"/>
                  </a:cubicBezTo>
                  <a:cubicBezTo>
                    <a:pt x="1730" y="727"/>
                    <a:pt x="1730" y="727"/>
                    <a:pt x="1730" y="727"/>
                  </a:cubicBezTo>
                  <a:cubicBezTo>
                    <a:pt x="1716" y="722"/>
                    <a:pt x="1716" y="722"/>
                    <a:pt x="1716" y="722"/>
                  </a:cubicBezTo>
                  <a:cubicBezTo>
                    <a:pt x="1715" y="722"/>
                    <a:pt x="1715" y="722"/>
                    <a:pt x="1715" y="722"/>
                  </a:cubicBezTo>
                  <a:cubicBezTo>
                    <a:pt x="1715" y="721"/>
                    <a:pt x="1715" y="721"/>
                    <a:pt x="1715" y="721"/>
                  </a:cubicBezTo>
                  <a:cubicBezTo>
                    <a:pt x="1681" y="694"/>
                    <a:pt x="1681" y="694"/>
                    <a:pt x="1681" y="694"/>
                  </a:cubicBezTo>
                  <a:cubicBezTo>
                    <a:pt x="1683" y="691"/>
                    <a:pt x="1683" y="691"/>
                    <a:pt x="1683" y="691"/>
                  </a:cubicBezTo>
                  <a:cubicBezTo>
                    <a:pt x="1699" y="674"/>
                    <a:pt x="1699" y="674"/>
                    <a:pt x="1699" y="674"/>
                  </a:cubicBezTo>
                  <a:cubicBezTo>
                    <a:pt x="1699" y="673"/>
                    <a:pt x="1699" y="673"/>
                    <a:pt x="1699" y="673"/>
                  </a:cubicBezTo>
                  <a:cubicBezTo>
                    <a:pt x="1699" y="672"/>
                    <a:pt x="1699" y="672"/>
                    <a:pt x="1699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19" y="670"/>
                    <a:pt x="1719" y="670"/>
                    <a:pt x="1719" y="670"/>
                  </a:cubicBezTo>
                  <a:cubicBezTo>
                    <a:pt x="1720" y="670"/>
                    <a:pt x="1720" y="670"/>
                    <a:pt x="1720" y="670"/>
                  </a:cubicBezTo>
                  <a:cubicBezTo>
                    <a:pt x="1725" y="670"/>
                    <a:pt x="1730" y="673"/>
                    <a:pt x="1735" y="678"/>
                  </a:cubicBezTo>
                  <a:cubicBezTo>
                    <a:pt x="1749" y="690"/>
                    <a:pt x="1749" y="690"/>
                    <a:pt x="1749" y="690"/>
                  </a:cubicBezTo>
                  <a:cubicBezTo>
                    <a:pt x="1765" y="677"/>
                    <a:pt x="1765" y="677"/>
                    <a:pt x="1765" y="677"/>
                  </a:cubicBezTo>
                  <a:cubicBezTo>
                    <a:pt x="1777" y="661"/>
                    <a:pt x="1777" y="661"/>
                    <a:pt x="1777" y="661"/>
                  </a:cubicBezTo>
                  <a:cubicBezTo>
                    <a:pt x="1777" y="648"/>
                    <a:pt x="1777" y="648"/>
                    <a:pt x="1777" y="648"/>
                  </a:cubicBezTo>
                  <a:cubicBezTo>
                    <a:pt x="1773" y="614"/>
                    <a:pt x="1773" y="614"/>
                    <a:pt x="1773" y="614"/>
                  </a:cubicBezTo>
                  <a:cubicBezTo>
                    <a:pt x="1769" y="600"/>
                    <a:pt x="1769" y="600"/>
                    <a:pt x="1769" y="600"/>
                  </a:cubicBezTo>
                  <a:cubicBezTo>
                    <a:pt x="1746" y="596"/>
                    <a:pt x="1746" y="596"/>
                    <a:pt x="1746" y="596"/>
                  </a:cubicBezTo>
                  <a:cubicBezTo>
                    <a:pt x="1746" y="582"/>
                    <a:pt x="1746" y="582"/>
                    <a:pt x="1746" y="582"/>
                  </a:cubicBezTo>
                  <a:cubicBezTo>
                    <a:pt x="1725" y="556"/>
                    <a:pt x="1725" y="556"/>
                    <a:pt x="1725" y="556"/>
                  </a:cubicBezTo>
                  <a:cubicBezTo>
                    <a:pt x="1724" y="555"/>
                    <a:pt x="1724" y="555"/>
                    <a:pt x="1724" y="555"/>
                  </a:cubicBezTo>
                  <a:cubicBezTo>
                    <a:pt x="1714" y="536"/>
                    <a:pt x="1714" y="536"/>
                    <a:pt x="1714" y="536"/>
                  </a:cubicBezTo>
                  <a:cubicBezTo>
                    <a:pt x="1711" y="534"/>
                    <a:pt x="1711" y="534"/>
                    <a:pt x="1711" y="534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35" y="501"/>
                    <a:pt x="1735" y="501"/>
                    <a:pt x="1735" y="501"/>
                  </a:cubicBezTo>
                  <a:cubicBezTo>
                    <a:pt x="1735" y="500"/>
                    <a:pt x="1735" y="500"/>
                    <a:pt x="1735" y="500"/>
                  </a:cubicBezTo>
                  <a:cubicBezTo>
                    <a:pt x="1736" y="499"/>
                    <a:pt x="1736" y="499"/>
                    <a:pt x="1736" y="499"/>
                  </a:cubicBezTo>
                  <a:cubicBezTo>
                    <a:pt x="1736" y="498"/>
                    <a:pt x="1736" y="498"/>
                    <a:pt x="1736" y="498"/>
                  </a:cubicBezTo>
                  <a:cubicBezTo>
                    <a:pt x="1738" y="498"/>
                    <a:pt x="1738" y="498"/>
                    <a:pt x="1738" y="498"/>
                  </a:cubicBezTo>
                  <a:cubicBezTo>
                    <a:pt x="1747" y="497"/>
                    <a:pt x="1747" y="497"/>
                    <a:pt x="1747" y="497"/>
                  </a:cubicBezTo>
                  <a:cubicBezTo>
                    <a:pt x="1759" y="487"/>
                    <a:pt x="1759" y="487"/>
                    <a:pt x="1759" y="487"/>
                  </a:cubicBezTo>
                  <a:cubicBezTo>
                    <a:pt x="1773" y="445"/>
                    <a:pt x="1773" y="445"/>
                    <a:pt x="1773" y="445"/>
                  </a:cubicBezTo>
                  <a:cubicBezTo>
                    <a:pt x="1774" y="445"/>
                    <a:pt x="1774" y="445"/>
                    <a:pt x="1774" y="445"/>
                  </a:cubicBezTo>
                  <a:cubicBezTo>
                    <a:pt x="1774" y="444"/>
                    <a:pt x="1774" y="444"/>
                    <a:pt x="1774" y="444"/>
                  </a:cubicBezTo>
                  <a:cubicBezTo>
                    <a:pt x="1791" y="425"/>
                    <a:pt x="1791" y="425"/>
                    <a:pt x="1791" y="425"/>
                  </a:cubicBezTo>
                  <a:cubicBezTo>
                    <a:pt x="1791" y="424"/>
                    <a:pt x="1791" y="424"/>
                    <a:pt x="1791" y="424"/>
                  </a:cubicBezTo>
                  <a:cubicBezTo>
                    <a:pt x="1792" y="424"/>
                    <a:pt x="1792" y="424"/>
                    <a:pt x="1792" y="424"/>
                  </a:cubicBezTo>
                  <a:cubicBezTo>
                    <a:pt x="1793" y="424"/>
                    <a:pt x="1793" y="424"/>
                    <a:pt x="1793" y="424"/>
                  </a:cubicBezTo>
                  <a:cubicBezTo>
                    <a:pt x="1812" y="419"/>
                    <a:pt x="1812" y="419"/>
                    <a:pt x="1812" y="419"/>
                  </a:cubicBezTo>
                  <a:cubicBezTo>
                    <a:pt x="1812" y="421"/>
                    <a:pt x="1812" y="421"/>
                    <a:pt x="1812" y="421"/>
                  </a:cubicBezTo>
                  <a:cubicBezTo>
                    <a:pt x="1824" y="431"/>
                    <a:pt x="1824" y="431"/>
                    <a:pt x="1824" y="431"/>
                  </a:cubicBezTo>
                  <a:cubicBezTo>
                    <a:pt x="1829" y="432"/>
                    <a:pt x="1829" y="432"/>
                    <a:pt x="1829" y="432"/>
                  </a:cubicBezTo>
                  <a:cubicBezTo>
                    <a:pt x="1836" y="400"/>
                    <a:pt x="1836" y="400"/>
                    <a:pt x="1836" y="400"/>
                  </a:cubicBezTo>
                  <a:cubicBezTo>
                    <a:pt x="1829" y="376"/>
                    <a:pt x="1829" y="376"/>
                    <a:pt x="1829" y="376"/>
                  </a:cubicBezTo>
                  <a:cubicBezTo>
                    <a:pt x="1827" y="375"/>
                    <a:pt x="1827" y="375"/>
                    <a:pt x="1827" y="375"/>
                  </a:cubicBezTo>
                  <a:cubicBezTo>
                    <a:pt x="1827" y="373"/>
                    <a:pt x="1827" y="373"/>
                    <a:pt x="1827" y="373"/>
                  </a:cubicBezTo>
                  <a:cubicBezTo>
                    <a:pt x="1831" y="347"/>
                    <a:pt x="1831" y="347"/>
                    <a:pt x="1831" y="347"/>
                  </a:cubicBezTo>
                  <a:cubicBezTo>
                    <a:pt x="1831" y="345"/>
                    <a:pt x="1831" y="345"/>
                    <a:pt x="1831" y="345"/>
                  </a:cubicBezTo>
                  <a:cubicBezTo>
                    <a:pt x="1843" y="331"/>
                    <a:pt x="1843" y="331"/>
                    <a:pt x="1843" y="331"/>
                  </a:cubicBezTo>
                  <a:cubicBezTo>
                    <a:pt x="1852" y="316"/>
                    <a:pt x="1852" y="316"/>
                    <a:pt x="1852" y="316"/>
                  </a:cubicBezTo>
                  <a:cubicBezTo>
                    <a:pt x="1853" y="304"/>
                    <a:pt x="1853" y="304"/>
                    <a:pt x="1853" y="304"/>
                  </a:cubicBezTo>
                  <a:cubicBezTo>
                    <a:pt x="1853" y="297"/>
                    <a:pt x="1850" y="287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46"/>
                    <a:pt x="1843" y="246"/>
                    <a:pt x="1843" y="246"/>
                  </a:cubicBezTo>
                  <a:cubicBezTo>
                    <a:pt x="1843" y="245"/>
                    <a:pt x="1843" y="245"/>
                    <a:pt x="1843" y="245"/>
                  </a:cubicBezTo>
                  <a:cubicBezTo>
                    <a:pt x="1849" y="222"/>
                    <a:pt x="1849" y="222"/>
                    <a:pt x="1849" y="222"/>
                  </a:cubicBezTo>
                  <a:cubicBezTo>
                    <a:pt x="1844" y="213"/>
                    <a:pt x="1841" y="205"/>
                    <a:pt x="1841" y="200"/>
                  </a:cubicBezTo>
                  <a:lnTo>
                    <a:pt x="1845" y="171"/>
                  </a:lnTo>
                  <a:close/>
                </a:path>
              </a:pathLst>
            </a:custGeom>
            <a:solidFill>
              <a:srgbClr val="BB0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15" name="Freeform 6"/>
            <p:cNvSpPr>
              <a:spLocks/>
            </p:cNvSpPr>
            <p:nvPr/>
          </p:nvSpPr>
          <p:spPr bwMode="auto">
            <a:xfrm>
              <a:off x="1009370" y="787354"/>
              <a:ext cx="841633" cy="708326"/>
            </a:xfrm>
            <a:custGeom>
              <a:avLst/>
              <a:gdLst>
                <a:gd name="T0" fmla="*/ 2147483647 w 1203"/>
                <a:gd name="T1" fmla="*/ 2147483647 h 1018"/>
                <a:gd name="T2" fmla="*/ 2147483647 w 1203"/>
                <a:gd name="T3" fmla="*/ 2147483647 h 1018"/>
                <a:gd name="T4" fmla="*/ 2147483647 w 1203"/>
                <a:gd name="T5" fmla="*/ 2147483647 h 1018"/>
                <a:gd name="T6" fmla="*/ 2147483647 w 1203"/>
                <a:gd name="T7" fmla="*/ 2147483647 h 1018"/>
                <a:gd name="T8" fmla="*/ 2147483647 w 1203"/>
                <a:gd name="T9" fmla="*/ 2147483647 h 1018"/>
                <a:gd name="T10" fmla="*/ 2147483647 w 1203"/>
                <a:gd name="T11" fmla="*/ 2147483647 h 1018"/>
                <a:gd name="T12" fmla="*/ 2147483647 w 1203"/>
                <a:gd name="T13" fmla="*/ 2147483647 h 1018"/>
                <a:gd name="T14" fmla="*/ 2147483647 w 1203"/>
                <a:gd name="T15" fmla="*/ 2147483647 h 1018"/>
                <a:gd name="T16" fmla="*/ 2147483647 w 1203"/>
                <a:gd name="T17" fmla="*/ 2147483647 h 1018"/>
                <a:gd name="T18" fmla="*/ 2147483647 w 1203"/>
                <a:gd name="T19" fmla="*/ 2147483647 h 1018"/>
                <a:gd name="T20" fmla="*/ 2147483647 w 1203"/>
                <a:gd name="T21" fmla="*/ 2147483647 h 1018"/>
                <a:gd name="T22" fmla="*/ 2147483647 w 1203"/>
                <a:gd name="T23" fmla="*/ 2147483647 h 1018"/>
                <a:gd name="T24" fmla="*/ 2147483647 w 1203"/>
                <a:gd name="T25" fmla="*/ 2147483647 h 1018"/>
                <a:gd name="T26" fmla="*/ 2147483647 w 1203"/>
                <a:gd name="T27" fmla="*/ 2147483647 h 1018"/>
                <a:gd name="T28" fmla="*/ 2147483647 w 1203"/>
                <a:gd name="T29" fmla="*/ 2147483647 h 1018"/>
                <a:gd name="T30" fmla="*/ 2147483647 w 1203"/>
                <a:gd name="T31" fmla="*/ 2147483647 h 1018"/>
                <a:gd name="T32" fmla="*/ 2147483647 w 1203"/>
                <a:gd name="T33" fmla="*/ 2147483647 h 1018"/>
                <a:gd name="T34" fmla="*/ 2147483647 w 1203"/>
                <a:gd name="T35" fmla="*/ 2147483647 h 1018"/>
                <a:gd name="T36" fmla="*/ 2147483647 w 1203"/>
                <a:gd name="T37" fmla="*/ 2147483647 h 1018"/>
                <a:gd name="T38" fmla="*/ 2147483647 w 1203"/>
                <a:gd name="T39" fmla="*/ 2147483647 h 1018"/>
                <a:gd name="T40" fmla="*/ 2147483647 w 1203"/>
                <a:gd name="T41" fmla="*/ 2147483647 h 1018"/>
                <a:gd name="T42" fmla="*/ 2147483647 w 1203"/>
                <a:gd name="T43" fmla="*/ 2147483647 h 1018"/>
                <a:gd name="T44" fmla="*/ 2147483647 w 1203"/>
                <a:gd name="T45" fmla="*/ 2147483647 h 1018"/>
                <a:gd name="T46" fmla="*/ 2147483647 w 1203"/>
                <a:gd name="T47" fmla="*/ 2147483647 h 1018"/>
                <a:gd name="T48" fmla="*/ 2147483647 w 1203"/>
                <a:gd name="T49" fmla="*/ 2147483647 h 1018"/>
                <a:gd name="T50" fmla="*/ 2147483647 w 1203"/>
                <a:gd name="T51" fmla="*/ 2147483647 h 1018"/>
                <a:gd name="T52" fmla="*/ 2147483647 w 1203"/>
                <a:gd name="T53" fmla="*/ 2147483647 h 1018"/>
                <a:gd name="T54" fmla="*/ 2147483647 w 1203"/>
                <a:gd name="T55" fmla="*/ 2147483647 h 1018"/>
                <a:gd name="T56" fmla="*/ 2147483647 w 1203"/>
                <a:gd name="T57" fmla="*/ 2147483647 h 1018"/>
                <a:gd name="T58" fmla="*/ 2147483647 w 1203"/>
                <a:gd name="T59" fmla="*/ 2147483647 h 1018"/>
                <a:gd name="T60" fmla="*/ 2147483647 w 1203"/>
                <a:gd name="T61" fmla="*/ 2147483647 h 1018"/>
                <a:gd name="T62" fmla="*/ 2147483647 w 1203"/>
                <a:gd name="T63" fmla="*/ 2147483647 h 1018"/>
                <a:gd name="T64" fmla="*/ 2147483647 w 1203"/>
                <a:gd name="T65" fmla="*/ 2147483647 h 1018"/>
                <a:gd name="T66" fmla="*/ 2147483647 w 1203"/>
                <a:gd name="T67" fmla="*/ 2147483647 h 1018"/>
                <a:gd name="T68" fmla="*/ 2147483647 w 1203"/>
                <a:gd name="T69" fmla="*/ 2147483647 h 1018"/>
                <a:gd name="T70" fmla="*/ 2147483647 w 1203"/>
                <a:gd name="T71" fmla="*/ 2147483647 h 1018"/>
                <a:gd name="T72" fmla="*/ 2147483647 w 1203"/>
                <a:gd name="T73" fmla="*/ 2147483647 h 1018"/>
                <a:gd name="T74" fmla="*/ 2147483647 w 1203"/>
                <a:gd name="T75" fmla="*/ 2147483647 h 1018"/>
                <a:gd name="T76" fmla="*/ 2147483647 w 1203"/>
                <a:gd name="T77" fmla="*/ 2147483647 h 1018"/>
                <a:gd name="T78" fmla="*/ 2147483647 w 1203"/>
                <a:gd name="T79" fmla="*/ 2147483647 h 1018"/>
                <a:gd name="T80" fmla="*/ 2147483647 w 1203"/>
                <a:gd name="T81" fmla="*/ 2147483647 h 1018"/>
                <a:gd name="T82" fmla="*/ 2147483647 w 1203"/>
                <a:gd name="T83" fmla="*/ 2147483647 h 1018"/>
                <a:gd name="T84" fmla="*/ 2147483647 w 1203"/>
                <a:gd name="T85" fmla="*/ 2147483647 h 1018"/>
                <a:gd name="T86" fmla="*/ 2147483647 w 1203"/>
                <a:gd name="T87" fmla="*/ 2147483647 h 1018"/>
                <a:gd name="T88" fmla="*/ 2147483647 w 1203"/>
                <a:gd name="T89" fmla="*/ 2147483647 h 1018"/>
                <a:gd name="T90" fmla="*/ 2147483647 w 1203"/>
                <a:gd name="T91" fmla="*/ 2147483647 h 1018"/>
                <a:gd name="T92" fmla="*/ 2147483647 w 1203"/>
                <a:gd name="T93" fmla="*/ 2147483647 h 1018"/>
                <a:gd name="T94" fmla="*/ 2147483647 w 1203"/>
                <a:gd name="T95" fmla="*/ 2147483647 h 1018"/>
                <a:gd name="T96" fmla="*/ 2147483647 w 1203"/>
                <a:gd name="T97" fmla="*/ 2147483647 h 1018"/>
                <a:gd name="T98" fmla="*/ 2147483647 w 1203"/>
                <a:gd name="T99" fmla="*/ 2147483647 h 1018"/>
                <a:gd name="T100" fmla="*/ 2147483647 w 1203"/>
                <a:gd name="T101" fmla="*/ 2147483647 h 1018"/>
                <a:gd name="T102" fmla="*/ 2147483647 w 1203"/>
                <a:gd name="T103" fmla="*/ 2147483647 h 1018"/>
                <a:gd name="T104" fmla="*/ 2147483647 w 1203"/>
                <a:gd name="T105" fmla="*/ 2147483647 h 1018"/>
                <a:gd name="T106" fmla="*/ 2147483647 w 1203"/>
                <a:gd name="T107" fmla="*/ 2147483647 h 1018"/>
                <a:gd name="T108" fmla="*/ 2147483647 w 1203"/>
                <a:gd name="T109" fmla="*/ 2147483647 h 101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03" h="1018">
                  <a:moveTo>
                    <a:pt x="715" y="368"/>
                  </a:moveTo>
                  <a:cubicBezTo>
                    <a:pt x="698" y="368"/>
                    <a:pt x="698" y="368"/>
                    <a:pt x="698" y="368"/>
                  </a:cubicBezTo>
                  <a:cubicBezTo>
                    <a:pt x="692" y="380"/>
                    <a:pt x="692" y="380"/>
                    <a:pt x="692" y="380"/>
                  </a:cubicBezTo>
                  <a:cubicBezTo>
                    <a:pt x="702" y="389"/>
                    <a:pt x="702" y="389"/>
                    <a:pt x="702" y="389"/>
                  </a:cubicBezTo>
                  <a:cubicBezTo>
                    <a:pt x="702" y="390"/>
                    <a:pt x="702" y="390"/>
                    <a:pt x="702" y="390"/>
                  </a:cubicBezTo>
                  <a:cubicBezTo>
                    <a:pt x="702" y="391"/>
                    <a:pt x="702" y="391"/>
                    <a:pt x="702" y="391"/>
                  </a:cubicBezTo>
                  <a:cubicBezTo>
                    <a:pt x="706" y="405"/>
                    <a:pt x="706" y="405"/>
                    <a:pt x="706" y="405"/>
                  </a:cubicBezTo>
                  <a:cubicBezTo>
                    <a:pt x="707" y="406"/>
                    <a:pt x="707" y="406"/>
                    <a:pt x="707" y="406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5" y="410"/>
                    <a:pt x="705" y="410"/>
                    <a:pt x="705" y="410"/>
                  </a:cubicBezTo>
                  <a:cubicBezTo>
                    <a:pt x="682" y="422"/>
                    <a:pt x="682" y="422"/>
                    <a:pt x="682" y="422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0" y="423"/>
                    <a:pt x="680" y="423"/>
                    <a:pt x="680" y="423"/>
                  </a:cubicBezTo>
                  <a:cubicBezTo>
                    <a:pt x="679" y="423"/>
                    <a:pt x="679" y="423"/>
                    <a:pt x="679" y="423"/>
                  </a:cubicBezTo>
                  <a:cubicBezTo>
                    <a:pt x="661" y="421"/>
                    <a:pt x="651" y="416"/>
                    <a:pt x="648" y="408"/>
                  </a:cubicBezTo>
                  <a:cubicBezTo>
                    <a:pt x="642" y="396"/>
                    <a:pt x="642" y="396"/>
                    <a:pt x="642" y="396"/>
                  </a:cubicBezTo>
                  <a:cubicBezTo>
                    <a:pt x="610" y="389"/>
                    <a:pt x="610" y="389"/>
                    <a:pt x="610" y="389"/>
                  </a:cubicBezTo>
                  <a:cubicBezTo>
                    <a:pt x="602" y="349"/>
                    <a:pt x="602" y="349"/>
                    <a:pt x="602" y="349"/>
                  </a:cubicBezTo>
                  <a:cubicBezTo>
                    <a:pt x="595" y="348"/>
                    <a:pt x="590" y="345"/>
                    <a:pt x="587" y="341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1" y="331"/>
                    <a:pt x="576" y="327"/>
                    <a:pt x="570" y="326"/>
                  </a:cubicBezTo>
                  <a:cubicBezTo>
                    <a:pt x="562" y="323"/>
                    <a:pt x="554" y="316"/>
                    <a:pt x="548" y="307"/>
                  </a:cubicBezTo>
                  <a:cubicBezTo>
                    <a:pt x="535" y="300"/>
                    <a:pt x="535" y="300"/>
                    <a:pt x="535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3" y="268"/>
                    <a:pt x="513" y="268"/>
                    <a:pt x="513" y="268"/>
                  </a:cubicBezTo>
                  <a:cubicBezTo>
                    <a:pt x="513" y="267"/>
                    <a:pt x="513" y="267"/>
                    <a:pt x="513" y="267"/>
                  </a:cubicBezTo>
                  <a:cubicBezTo>
                    <a:pt x="547" y="220"/>
                    <a:pt x="547" y="220"/>
                    <a:pt x="547" y="220"/>
                  </a:cubicBezTo>
                  <a:cubicBezTo>
                    <a:pt x="548" y="217"/>
                    <a:pt x="549" y="215"/>
                    <a:pt x="548" y="214"/>
                  </a:cubicBezTo>
                  <a:cubicBezTo>
                    <a:pt x="542" y="199"/>
                    <a:pt x="542" y="199"/>
                    <a:pt x="542" y="199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448" y="228"/>
                    <a:pt x="448" y="228"/>
                    <a:pt x="448" y="228"/>
                  </a:cubicBezTo>
                  <a:cubicBezTo>
                    <a:pt x="443" y="233"/>
                    <a:pt x="437" y="236"/>
                    <a:pt x="428" y="234"/>
                  </a:cubicBezTo>
                  <a:cubicBezTo>
                    <a:pt x="428" y="234"/>
                    <a:pt x="428" y="234"/>
                    <a:pt x="428" y="234"/>
                  </a:cubicBezTo>
                  <a:cubicBezTo>
                    <a:pt x="427" y="233"/>
                    <a:pt x="427" y="233"/>
                    <a:pt x="427" y="23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195"/>
                    <a:pt x="410" y="195"/>
                    <a:pt x="410" y="195"/>
                  </a:cubicBezTo>
                  <a:cubicBezTo>
                    <a:pt x="401" y="189"/>
                    <a:pt x="396" y="182"/>
                    <a:pt x="394" y="177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81" y="104"/>
                    <a:pt x="381" y="104"/>
                    <a:pt x="381" y="104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64" y="64"/>
                    <a:pt x="364" y="64"/>
                    <a:pt x="364" y="64"/>
                  </a:cubicBezTo>
                  <a:cubicBezTo>
                    <a:pt x="363" y="64"/>
                    <a:pt x="363" y="64"/>
                    <a:pt x="363" y="64"/>
                  </a:cubicBezTo>
                  <a:cubicBezTo>
                    <a:pt x="363" y="63"/>
                    <a:pt x="363" y="63"/>
                    <a:pt x="363" y="63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2" y="30"/>
                    <a:pt x="352" y="30"/>
                    <a:pt x="352" y="30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0" y="10"/>
                    <a:pt x="280" y="10"/>
                    <a:pt x="280" y="1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25" y="88"/>
                    <a:pt x="214" y="94"/>
                    <a:pt x="203" y="98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6" y="111"/>
                    <a:pt x="138" y="115"/>
                    <a:pt x="129" y="117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88" y="164"/>
                    <a:pt x="82" y="172"/>
                    <a:pt x="78" y="175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2" y="200"/>
                    <a:pt x="47" y="201"/>
                    <a:pt x="42" y="201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0" y="297"/>
                    <a:pt x="10" y="297"/>
                    <a:pt x="10" y="29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86" y="314"/>
                    <a:pt x="86" y="314"/>
                    <a:pt x="86" y="314"/>
                  </a:cubicBezTo>
                  <a:cubicBezTo>
                    <a:pt x="100" y="312"/>
                    <a:pt x="100" y="312"/>
                    <a:pt x="100" y="312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4" y="312"/>
                    <a:pt x="104" y="312"/>
                    <a:pt x="104" y="312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3" y="323"/>
                    <a:pt x="133" y="323"/>
                    <a:pt x="133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1" y="346"/>
                    <a:pt x="181" y="346"/>
                    <a:pt x="181" y="346"/>
                  </a:cubicBezTo>
                  <a:cubicBezTo>
                    <a:pt x="202" y="359"/>
                    <a:pt x="202" y="359"/>
                    <a:pt x="202" y="359"/>
                  </a:cubicBezTo>
                  <a:cubicBezTo>
                    <a:pt x="253" y="406"/>
                    <a:pt x="253" y="406"/>
                    <a:pt x="253" y="406"/>
                  </a:cubicBezTo>
                  <a:cubicBezTo>
                    <a:pt x="277" y="417"/>
                    <a:pt x="277" y="417"/>
                    <a:pt x="277" y="417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290" y="366"/>
                    <a:pt x="290" y="366"/>
                    <a:pt x="290" y="366"/>
                  </a:cubicBezTo>
                  <a:cubicBezTo>
                    <a:pt x="290" y="358"/>
                    <a:pt x="297" y="352"/>
                    <a:pt x="309" y="347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76" y="384"/>
                    <a:pt x="376" y="384"/>
                    <a:pt x="376" y="384"/>
                  </a:cubicBezTo>
                  <a:cubicBezTo>
                    <a:pt x="383" y="382"/>
                    <a:pt x="383" y="382"/>
                    <a:pt x="383" y="382"/>
                  </a:cubicBezTo>
                  <a:cubicBezTo>
                    <a:pt x="398" y="373"/>
                    <a:pt x="398" y="373"/>
                    <a:pt x="398" y="373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409" y="374"/>
                    <a:pt x="409" y="374"/>
                    <a:pt x="409" y="374"/>
                  </a:cubicBezTo>
                  <a:cubicBezTo>
                    <a:pt x="421" y="364"/>
                    <a:pt x="421" y="364"/>
                    <a:pt x="421" y="364"/>
                  </a:cubicBezTo>
                  <a:cubicBezTo>
                    <a:pt x="423" y="363"/>
                    <a:pt x="423" y="363"/>
                    <a:pt x="423" y="363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65" y="391"/>
                    <a:pt x="465" y="391"/>
                    <a:pt x="465" y="391"/>
                  </a:cubicBezTo>
                  <a:cubicBezTo>
                    <a:pt x="466" y="392"/>
                    <a:pt x="466" y="392"/>
                    <a:pt x="466" y="392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6" y="417"/>
                    <a:pt x="505" y="424"/>
                    <a:pt x="512" y="435"/>
                  </a:cubicBezTo>
                  <a:cubicBezTo>
                    <a:pt x="524" y="447"/>
                    <a:pt x="524" y="447"/>
                    <a:pt x="524" y="447"/>
                  </a:cubicBezTo>
                  <a:cubicBezTo>
                    <a:pt x="533" y="446"/>
                    <a:pt x="533" y="446"/>
                    <a:pt x="533" y="446"/>
                  </a:cubicBezTo>
                  <a:cubicBezTo>
                    <a:pt x="544" y="426"/>
                    <a:pt x="544" y="426"/>
                    <a:pt x="544" y="426"/>
                  </a:cubicBezTo>
                  <a:cubicBezTo>
                    <a:pt x="566" y="442"/>
                    <a:pt x="566" y="442"/>
                    <a:pt x="566" y="442"/>
                  </a:cubicBezTo>
                  <a:cubicBezTo>
                    <a:pt x="567" y="442"/>
                    <a:pt x="567" y="442"/>
                    <a:pt x="567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86" y="464"/>
                    <a:pt x="586" y="464"/>
                    <a:pt x="586" y="464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47" y="516"/>
                    <a:pt x="647" y="516"/>
                    <a:pt x="647" y="516"/>
                  </a:cubicBezTo>
                  <a:cubicBezTo>
                    <a:pt x="688" y="504"/>
                    <a:pt x="688" y="504"/>
                    <a:pt x="688" y="504"/>
                  </a:cubicBezTo>
                  <a:cubicBezTo>
                    <a:pt x="690" y="535"/>
                    <a:pt x="690" y="535"/>
                    <a:pt x="690" y="535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4"/>
                    <a:pt x="708" y="554"/>
                    <a:pt x="708" y="554"/>
                  </a:cubicBezTo>
                  <a:cubicBezTo>
                    <a:pt x="723" y="576"/>
                    <a:pt x="723" y="576"/>
                    <a:pt x="723" y="576"/>
                  </a:cubicBezTo>
                  <a:cubicBezTo>
                    <a:pt x="723" y="577"/>
                    <a:pt x="723" y="577"/>
                    <a:pt x="723" y="577"/>
                  </a:cubicBezTo>
                  <a:cubicBezTo>
                    <a:pt x="723" y="578"/>
                    <a:pt x="723" y="578"/>
                    <a:pt x="723" y="578"/>
                  </a:cubicBezTo>
                  <a:cubicBezTo>
                    <a:pt x="723" y="579"/>
                    <a:pt x="723" y="579"/>
                    <a:pt x="723" y="579"/>
                  </a:cubicBezTo>
                  <a:cubicBezTo>
                    <a:pt x="739" y="652"/>
                    <a:pt x="739" y="652"/>
                    <a:pt x="739" y="652"/>
                  </a:cubicBezTo>
                  <a:cubicBezTo>
                    <a:pt x="755" y="682"/>
                    <a:pt x="755" y="682"/>
                    <a:pt x="755" y="682"/>
                  </a:cubicBezTo>
                  <a:cubicBezTo>
                    <a:pt x="734" y="735"/>
                    <a:pt x="734" y="735"/>
                    <a:pt x="734" y="735"/>
                  </a:cubicBezTo>
                  <a:cubicBezTo>
                    <a:pt x="734" y="739"/>
                    <a:pt x="734" y="739"/>
                    <a:pt x="734" y="739"/>
                  </a:cubicBezTo>
                  <a:cubicBezTo>
                    <a:pt x="716" y="743"/>
                    <a:pt x="716" y="743"/>
                    <a:pt x="716" y="743"/>
                  </a:cubicBezTo>
                  <a:cubicBezTo>
                    <a:pt x="716" y="759"/>
                    <a:pt x="716" y="759"/>
                    <a:pt x="716" y="759"/>
                  </a:cubicBezTo>
                  <a:cubicBezTo>
                    <a:pt x="715" y="760"/>
                    <a:pt x="715" y="760"/>
                    <a:pt x="715" y="760"/>
                  </a:cubicBezTo>
                  <a:cubicBezTo>
                    <a:pt x="697" y="789"/>
                    <a:pt x="697" y="789"/>
                    <a:pt x="697" y="789"/>
                  </a:cubicBezTo>
                  <a:cubicBezTo>
                    <a:pt x="695" y="789"/>
                    <a:pt x="695" y="789"/>
                    <a:pt x="695" y="789"/>
                  </a:cubicBezTo>
                  <a:cubicBezTo>
                    <a:pt x="669" y="791"/>
                    <a:pt x="669" y="791"/>
                    <a:pt x="669" y="791"/>
                  </a:cubicBezTo>
                  <a:cubicBezTo>
                    <a:pt x="644" y="812"/>
                    <a:pt x="644" y="812"/>
                    <a:pt x="644" y="812"/>
                  </a:cubicBezTo>
                  <a:cubicBezTo>
                    <a:pt x="647" y="816"/>
                    <a:pt x="651" y="818"/>
                    <a:pt x="659" y="821"/>
                  </a:cubicBezTo>
                  <a:cubicBezTo>
                    <a:pt x="669" y="824"/>
                    <a:pt x="670" y="833"/>
                    <a:pt x="665" y="847"/>
                  </a:cubicBezTo>
                  <a:cubicBezTo>
                    <a:pt x="665" y="848"/>
                    <a:pt x="665" y="848"/>
                    <a:pt x="665" y="848"/>
                  </a:cubicBezTo>
                  <a:cubicBezTo>
                    <a:pt x="647" y="866"/>
                    <a:pt x="647" y="866"/>
                    <a:pt x="647" y="866"/>
                  </a:cubicBezTo>
                  <a:cubicBezTo>
                    <a:pt x="646" y="866"/>
                    <a:pt x="646" y="866"/>
                    <a:pt x="646" y="866"/>
                  </a:cubicBezTo>
                  <a:cubicBezTo>
                    <a:pt x="645" y="868"/>
                    <a:pt x="645" y="868"/>
                    <a:pt x="645" y="868"/>
                  </a:cubicBezTo>
                  <a:cubicBezTo>
                    <a:pt x="644" y="868"/>
                    <a:pt x="644" y="868"/>
                    <a:pt x="644" y="868"/>
                  </a:cubicBezTo>
                  <a:cubicBezTo>
                    <a:pt x="643" y="868"/>
                    <a:pt x="643" y="868"/>
                    <a:pt x="64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1" y="879"/>
                    <a:pt x="591" y="879"/>
                    <a:pt x="591" y="879"/>
                  </a:cubicBezTo>
                  <a:cubicBezTo>
                    <a:pt x="596" y="917"/>
                    <a:pt x="596" y="917"/>
                    <a:pt x="596" y="917"/>
                  </a:cubicBezTo>
                  <a:cubicBezTo>
                    <a:pt x="639" y="935"/>
                    <a:pt x="639" y="935"/>
                    <a:pt x="639" y="935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54" y="932"/>
                    <a:pt x="654" y="932"/>
                    <a:pt x="654" y="932"/>
                  </a:cubicBezTo>
                  <a:cubicBezTo>
                    <a:pt x="656" y="931"/>
                    <a:pt x="656" y="931"/>
                    <a:pt x="656" y="931"/>
                  </a:cubicBezTo>
                  <a:cubicBezTo>
                    <a:pt x="658" y="930"/>
                    <a:pt x="658" y="930"/>
                    <a:pt x="658" y="930"/>
                  </a:cubicBezTo>
                  <a:cubicBezTo>
                    <a:pt x="659" y="932"/>
                    <a:pt x="659" y="932"/>
                    <a:pt x="659" y="932"/>
                  </a:cubicBezTo>
                  <a:cubicBezTo>
                    <a:pt x="660" y="932"/>
                    <a:pt x="660" y="932"/>
                    <a:pt x="660" y="932"/>
                  </a:cubicBezTo>
                  <a:cubicBezTo>
                    <a:pt x="671" y="938"/>
                    <a:pt x="671" y="938"/>
                    <a:pt x="671" y="938"/>
                  </a:cubicBezTo>
                  <a:cubicBezTo>
                    <a:pt x="689" y="938"/>
                    <a:pt x="689" y="938"/>
                    <a:pt x="689" y="938"/>
                  </a:cubicBezTo>
                  <a:cubicBezTo>
                    <a:pt x="696" y="937"/>
                    <a:pt x="696" y="937"/>
                    <a:pt x="696" y="93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5" y="896"/>
                    <a:pt x="685" y="896"/>
                    <a:pt x="685" y="896"/>
                  </a:cubicBezTo>
                  <a:cubicBezTo>
                    <a:pt x="685" y="895"/>
                    <a:pt x="685" y="895"/>
                    <a:pt x="685" y="895"/>
                  </a:cubicBezTo>
                  <a:cubicBezTo>
                    <a:pt x="685" y="893"/>
                    <a:pt x="685" y="893"/>
                    <a:pt x="685" y="893"/>
                  </a:cubicBezTo>
                  <a:cubicBezTo>
                    <a:pt x="686" y="892"/>
                    <a:pt x="686" y="892"/>
                    <a:pt x="686" y="892"/>
                  </a:cubicBezTo>
                  <a:cubicBezTo>
                    <a:pt x="686" y="891"/>
                    <a:pt x="686" y="891"/>
                    <a:pt x="686" y="891"/>
                  </a:cubicBezTo>
                  <a:cubicBezTo>
                    <a:pt x="692" y="883"/>
                    <a:pt x="692" y="883"/>
                    <a:pt x="692" y="883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6" y="880"/>
                    <a:pt x="696" y="880"/>
                    <a:pt x="696" y="880"/>
                  </a:cubicBezTo>
                  <a:cubicBezTo>
                    <a:pt x="707" y="864"/>
                    <a:pt x="707" y="864"/>
                    <a:pt x="707" y="864"/>
                  </a:cubicBezTo>
                  <a:cubicBezTo>
                    <a:pt x="708" y="863"/>
                    <a:pt x="708" y="863"/>
                    <a:pt x="708" y="863"/>
                  </a:cubicBezTo>
                  <a:cubicBezTo>
                    <a:pt x="727" y="848"/>
                    <a:pt x="727" y="848"/>
                    <a:pt x="727" y="848"/>
                  </a:cubicBezTo>
                  <a:cubicBezTo>
                    <a:pt x="728" y="848"/>
                    <a:pt x="728" y="848"/>
                    <a:pt x="728" y="848"/>
                  </a:cubicBezTo>
                  <a:cubicBezTo>
                    <a:pt x="728" y="847"/>
                    <a:pt x="728" y="847"/>
                    <a:pt x="728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53" y="844"/>
                    <a:pt x="753" y="844"/>
                    <a:pt x="753" y="844"/>
                  </a:cubicBezTo>
                  <a:cubicBezTo>
                    <a:pt x="753" y="850"/>
                    <a:pt x="753" y="850"/>
                    <a:pt x="753" y="850"/>
                  </a:cubicBezTo>
                  <a:cubicBezTo>
                    <a:pt x="753" y="858"/>
                    <a:pt x="754" y="863"/>
                    <a:pt x="755" y="866"/>
                  </a:cubicBezTo>
                  <a:cubicBezTo>
                    <a:pt x="759" y="876"/>
                    <a:pt x="759" y="876"/>
                    <a:pt x="759" y="876"/>
                  </a:cubicBezTo>
                  <a:cubicBezTo>
                    <a:pt x="765" y="889"/>
                    <a:pt x="765" y="889"/>
                    <a:pt x="765" y="889"/>
                  </a:cubicBezTo>
                  <a:cubicBezTo>
                    <a:pt x="786" y="901"/>
                    <a:pt x="786" y="901"/>
                    <a:pt x="786" y="901"/>
                  </a:cubicBezTo>
                  <a:cubicBezTo>
                    <a:pt x="844" y="906"/>
                    <a:pt x="844" y="906"/>
                    <a:pt x="844" y="906"/>
                  </a:cubicBezTo>
                  <a:cubicBezTo>
                    <a:pt x="847" y="906"/>
                    <a:pt x="847" y="906"/>
                    <a:pt x="847" y="906"/>
                  </a:cubicBezTo>
                  <a:cubicBezTo>
                    <a:pt x="850" y="906"/>
                    <a:pt x="850" y="906"/>
                    <a:pt x="850" y="906"/>
                  </a:cubicBezTo>
                  <a:cubicBezTo>
                    <a:pt x="850" y="910"/>
                    <a:pt x="850" y="910"/>
                    <a:pt x="850" y="910"/>
                  </a:cubicBezTo>
                  <a:cubicBezTo>
                    <a:pt x="850" y="912"/>
                    <a:pt x="850" y="912"/>
                    <a:pt x="850" y="912"/>
                  </a:cubicBezTo>
                  <a:cubicBezTo>
                    <a:pt x="848" y="931"/>
                    <a:pt x="848" y="931"/>
                    <a:pt x="848" y="931"/>
                  </a:cubicBezTo>
                  <a:cubicBezTo>
                    <a:pt x="865" y="949"/>
                    <a:pt x="865" y="949"/>
                    <a:pt x="865" y="949"/>
                  </a:cubicBezTo>
                  <a:cubicBezTo>
                    <a:pt x="877" y="954"/>
                    <a:pt x="877" y="954"/>
                    <a:pt x="877" y="954"/>
                  </a:cubicBezTo>
                  <a:cubicBezTo>
                    <a:pt x="879" y="955"/>
                    <a:pt x="879" y="955"/>
                    <a:pt x="879" y="955"/>
                  </a:cubicBezTo>
                  <a:cubicBezTo>
                    <a:pt x="879" y="956"/>
                    <a:pt x="879" y="956"/>
                    <a:pt x="879" y="956"/>
                  </a:cubicBezTo>
                  <a:cubicBezTo>
                    <a:pt x="880" y="958"/>
                    <a:pt x="880" y="958"/>
                    <a:pt x="880" y="958"/>
                  </a:cubicBezTo>
                  <a:cubicBezTo>
                    <a:pt x="880" y="965"/>
                    <a:pt x="880" y="965"/>
                    <a:pt x="880" y="965"/>
                  </a:cubicBezTo>
                  <a:cubicBezTo>
                    <a:pt x="880" y="976"/>
                    <a:pt x="880" y="976"/>
                    <a:pt x="880" y="976"/>
                  </a:cubicBezTo>
                  <a:cubicBezTo>
                    <a:pt x="875" y="997"/>
                    <a:pt x="875" y="997"/>
                    <a:pt x="875" y="997"/>
                  </a:cubicBezTo>
                  <a:cubicBezTo>
                    <a:pt x="882" y="1002"/>
                    <a:pt x="882" y="1002"/>
                    <a:pt x="882" y="1002"/>
                  </a:cubicBezTo>
                  <a:cubicBezTo>
                    <a:pt x="891" y="1001"/>
                    <a:pt x="898" y="1001"/>
                    <a:pt x="906" y="1007"/>
                  </a:cubicBezTo>
                  <a:cubicBezTo>
                    <a:pt x="930" y="1018"/>
                    <a:pt x="930" y="1018"/>
                    <a:pt x="930" y="1018"/>
                  </a:cubicBezTo>
                  <a:cubicBezTo>
                    <a:pt x="945" y="1007"/>
                    <a:pt x="945" y="1007"/>
                    <a:pt x="945" y="1007"/>
                  </a:cubicBezTo>
                  <a:cubicBezTo>
                    <a:pt x="961" y="990"/>
                    <a:pt x="961" y="990"/>
                    <a:pt x="961" y="990"/>
                  </a:cubicBezTo>
                  <a:cubicBezTo>
                    <a:pt x="962" y="982"/>
                    <a:pt x="962" y="982"/>
                    <a:pt x="962" y="982"/>
                  </a:cubicBezTo>
                  <a:cubicBezTo>
                    <a:pt x="963" y="980"/>
                    <a:pt x="963" y="980"/>
                    <a:pt x="963" y="980"/>
                  </a:cubicBezTo>
                  <a:cubicBezTo>
                    <a:pt x="965" y="979"/>
                    <a:pt x="965" y="979"/>
                    <a:pt x="965" y="979"/>
                  </a:cubicBezTo>
                  <a:cubicBezTo>
                    <a:pt x="967" y="977"/>
                    <a:pt x="967" y="977"/>
                    <a:pt x="967" y="977"/>
                  </a:cubicBezTo>
                  <a:cubicBezTo>
                    <a:pt x="967" y="975"/>
                    <a:pt x="967" y="975"/>
                    <a:pt x="967" y="975"/>
                  </a:cubicBezTo>
                  <a:cubicBezTo>
                    <a:pt x="962" y="953"/>
                    <a:pt x="962" y="953"/>
                    <a:pt x="962" y="953"/>
                  </a:cubicBezTo>
                  <a:cubicBezTo>
                    <a:pt x="961" y="941"/>
                    <a:pt x="961" y="941"/>
                    <a:pt x="961" y="941"/>
                  </a:cubicBezTo>
                  <a:cubicBezTo>
                    <a:pt x="960" y="940"/>
                    <a:pt x="960" y="940"/>
                    <a:pt x="960" y="940"/>
                  </a:cubicBezTo>
                  <a:cubicBezTo>
                    <a:pt x="960" y="939"/>
                    <a:pt x="960" y="939"/>
                    <a:pt x="960" y="939"/>
                  </a:cubicBezTo>
                  <a:cubicBezTo>
                    <a:pt x="961" y="938"/>
                    <a:pt x="961" y="938"/>
                    <a:pt x="961" y="938"/>
                  </a:cubicBezTo>
                  <a:cubicBezTo>
                    <a:pt x="961" y="937"/>
                    <a:pt x="961" y="937"/>
                    <a:pt x="961" y="937"/>
                  </a:cubicBezTo>
                  <a:cubicBezTo>
                    <a:pt x="969" y="923"/>
                    <a:pt x="969" y="923"/>
                    <a:pt x="969" y="923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87" y="911"/>
                    <a:pt x="987" y="911"/>
                    <a:pt x="987" y="911"/>
                  </a:cubicBezTo>
                  <a:cubicBezTo>
                    <a:pt x="988" y="911"/>
                    <a:pt x="988" y="911"/>
                    <a:pt x="988" y="911"/>
                  </a:cubicBezTo>
                  <a:cubicBezTo>
                    <a:pt x="1023" y="911"/>
                    <a:pt x="1023" y="911"/>
                    <a:pt x="1023" y="911"/>
                  </a:cubicBezTo>
                  <a:cubicBezTo>
                    <a:pt x="1028" y="908"/>
                    <a:pt x="1028" y="908"/>
                    <a:pt x="1028" y="908"/>
                  </a:cubicBezTo>
                  <a:cubicBezTo>
                    <a:pt x="1027" y="891"/>
                    <a:pt x="1027" y="891"/>
                    <a:pt x="1027" y="891"/>
                  </a:cubicBezTo>
                  <a:cubicBezTo>
                    <a:pt x="1022" y="875"/>
                    <a:pt x="1022" y="875"/>
                    <a:pt x="1022" y="875"/>
                  </a:cubicBezTo>
                  <a:cubicBezTo>
                    <a:pt x="1010" y="856"/>
                    <a:pt x="1010" y="856"/>
                    <a:pt x="1010" y="856"/>
                  </a:cubicBezTo>
                  <a:cubicBezTo>
                    <a:pt x="1009" y="855"/>
                    <a:pt x="1009" y="855"/>
                    <a:pt x="1009" y="855"/>
                  </a:cubicBezTo>
                  <a:cubicBezTo>
                    <a:pt x="1009" y="854"/>
                    <a:pt x="1009" y="854"/>
                    <a:pt x="1009" y="854"/>
                  </a:cubicBezTo>
                  <a:cubicBezTo>
                    <a:pt x="1009" y="827"/>
                    <a:pt x="1009" y="827"/>
                    <a:pt x="1009" y="827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45" y="768"/>
                    <a:pt x="1045" y="768"/>
                    <a:pt x="1045" y="768"/>
                  </a:cubicBezTo>
                  <a:cubicBezTo>
                    <a:pt x="1046" y="767"/>
                    <a:pt x="1046" y="767"/>
                    <a:pt x="1046" y="767"/>
                  </a:cubicBezTo>
                  <a:cubicBezTo>
                    <a:pt x="1047" y="767"/>
                    <a:pt x="1047" y="767"/>
                    <a:pt x="1047" y="767"/>
                  </a:cubicBezTo>
                  <a:cubicBezTo>
                    <a:pt x="1049" y="766"/>
                    <a:pt x="1049" y="766"/>
                    <a:pt x="1049" y="766"/>
                  </a:cubicBezTo>
                  <a:cubicBezTo>
                    <a:pt x="1056" y="766"/>
                    <a:pt x="1056" y="766"/>
                    <a:pt x="1056" y="766"/>
                  </a:cubicBezTo>
                  <a:cubicBezTo>
                    <a:pt x="1066" y="767"/>
                    <a:pt x="1066" y="767"/>
                    <a:pt x="1066" y="767"/>
                  </a:cubicBezTo>
                  <a:cubicBezTo>
                    <a:pt x="1090" y="781"/>
                    <a:pt x="1090" y="781"/>
                    <a:pt x="1090" y="781"/>
                  </a:cubicBezTo>
                  <a:cubicBezTo>
                    <a:pt x="1106" y="785"/>
                    <a:pt x="1106" y="785"/>
                    <a:pt x="1106" y="785"/>
                  </a:cubicBezTo>
                  <a:cubicBezTo>
                    <a:pt x="1108" y="778"/>
                    <a:pt x="1108" y="778"/>
                    <a:pt x="1108" y="778"/>
                  </a:cubicBezTo>
                  <a:cubicBezTo>
                    <a:pt x="1105" y="776"/>
                    <a:pt x="1105" y="776"/>
                    <a:pt x="1105" y="776"/>
                  </a:cubicBezTo>
                  <a:cubicBezTo>
                    <a:pt x="1105" y="772"/>
                    <a:pt x="1105" y="772"/>
                    <a:pt x="1105" y="772"/>
                  </a:cubicBezTo>
                  <a:cubicBezTo>
                    <a:pt x="1105" y="766"/>
                    <a:pt x="1108" y="761"/>
                    <a:pt x="1115" y="755"/>
                  </a:cubicBezTo>
                  <a:cubicBezTo>
                    <a:pt x="1134" y="742"/>
                    <a:pt x="1134" y="742"/>
                    <a:pt x="1134" y="742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0"/>
                    <a:pt x="1135" y="740"/>
                    <a:pt x="1135" y="740"/>
                  </a:cubicBezTo>
                  <a:cubicBezTo>
                    <a:pt x="1145" y="736"/>
                    <a:pt x="1152" y="734"/>
                    <a:pt x="1156" y="734"/>
                  </a:cubicBezTo>
                  <a:cubicBezTo>
                    <a:pt x="1173" y="732"/>
                    <a:pt x="1173" y="732"/>
                    <a:pt x="1173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85" y="734"/>
                    <a:pt x="1185" y="734"/>
                    <a:pt x="1185" y="734"/>
                  </a:cubicBezTo>
                  <a:cubicBezTo>
                    <a:pt x="1193" y="708"/>
                    <a:pt x="1193" y="708"/>
                    <a:pt x="1193" y="708"/>
                  </a:cubicBezTo>
                  <a:cubicBezTo>
                    <a:pt x="1193" y="690"/>
                    <a:pt x="1193" y="690"/>
                    <a:pt x="1193" y="690"/>
                  </a:cubicBezTo>
                  <a:cubicBezTo>
                    <a:pt x="1193" y="678"/>
                    <a:pt x="1193" y="671"/>
                    <a:pt x="1196" y="669"/>
                  </a:cubicBezTo>
                  <a:cubicBezTo>
                    <a:pt x="1203" y="655"/>
                    <a:pt x="1203" y="655"/>
                    <a:pt x="1203" y="655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81" y="634"/>
                    <a:pt x="1181" y="634"/>
                    <a:pt x="1181" y="634"/>
                  </a:cubicBezTo>
                  <a:cubicBezTo>
                    <a:pt x="1155" y="627"/>
                    <a:pt x="1155" y="627"/>
                    <a:pt x="1155" y="627"/>
                  </a:cubicBezTo>
                  <a:cubicBezTo>
                    <a:pt x="1149" y="627"/>
                    <a:pt x="1140" y="621"/>
                    <a:pt x="1124" y="608"/>
                  </a:cubicBezTo>
                  <a:cubicBezTo>
                    <a:pt x="1108" y="600"/>
                    <a:pt x="1108" y="600"/>
                    <a:pt x="1108" y="600"/>
                  </a:cubicBezTo>
                  <a:cubicBezTo>
                    <a:pt x="1107" y="600"/>
                    <a:pt x="1107" y="600"/>
                    <a:pt x="1107" y="600"/>
                  </a:cubicBezTo>
                  <a:cubicBezTo>
                    <a:pt x="1106" y="599"/>
                    <a:pt x="1106" y="599"/>
                    <a:pt x="1106" y="599"/>
                  </a:cubicBezTo>
                  <a:cubicBezTo>
                    <a:pt x="1087" y="576"/>
                    <a:pt x="1087" y="576"/>
                    <a:pt x="1087" y="576"/>
                  </a:cubicBezTo>
                  <a:cubicBezTo>
                    <a:pt x="1069" y="576"/>
                    <a:pt x="1069" y="576"/>
                    <a:pt x="1069" y="576"/>
                  </a:cubicBezTo>
                  <a:cubicBezTo>
                    <a:pt x="1068" y="575"/>
                    <a:pt x="1068" y="575"/>
                    <a:pt x="1068" y="575"/>
                  </a:cubicBezTo>
                  <a:cubicBezTo>
                    <a:pt x="1067" y="575"/>
                    <a:pt x="1067" y="575"/>
                    <a:pt x="1067" y="575"/>
                  </a:cubicBezTo>
                  <a:cubicBezTo>
                    <a:pt x="1051" y="567"/>
                    <a:pt x="1051" y="567"/>
                    <a:pt x="1051" y="567"/>
                  </a:cubicBezTo>
                  <a:cubicBezTo>
                    <a:pt x="1042" y="579"/>
                    <a:pt x="1042" y="579"/>
                    <a:pt x="1042" y="579"/>
                  </a:cubicBezTo>
                  <a:cubicBezTo>
                    <a:pt x="1040" y="629"/>
                    <a:pt x="1040" y="629"/>
                    <a:pt x="1040" y="629"/>
                  </a:cubicBezTo>
                  <a:cubicBezTo>
                    <a:pt x="1043" y="648"/>
                    <a:pt x="1043" y="648"/>
                    <a:pt x="1043" y="648"/>
                  </a:cubicBezTo>
                  <a:cubicBezTo>
                    <a:pt x="1050" y="648"/>
                    <a:pt x="1050" y="648"/>
                    <a:pt x="1050" y="648"/>
                  </a:cubicBezTo>
                  <a:cubicBezTo>
                    <a:pt x="1051" y="649"/>
                    <a:pt x="1051" y="649"/>
                    <a:pt x="1051" y="649"/>
                  </a:cubicBezTo>
                  <a:cubicBezTo>
                    <a:pt x="1066" y="653"/>
                    <a:pt x="1066" y="653"/>
                    <a:pt x="1066" y="653"/>
                  </a:cubicBezTo>
                  <a:cubicBezTo>
                    <a:pt x="1066" y="654"/>
                    <a:pt x="1066" y="654"/>
                    <a:pt x="1066" y="654"/>
                  </a:cubicBezTo>
                  <a:cubicBezTo>
                    <a:pt x="1066" y="655"/>
                    <a:pt x="1066" y="655"/>
                    <a:pt x="1066" y="655"/>
                  </a:cubicBezTo>
                  <a:cubicBezTo>
                    <a:pt x="1073" y="673"/>
                    <a:pt x="1073" y="673"/>
                    <a:pt x="1073" y="673"/>
                  </a:cubicBezTo>
                  <a:cubicBezTo>
                    <a:pt x="1075" y="673"/>
                    <a:pt x="1075" y="673"/>
                    <a:pt x="1075" y="673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5"/>
                    <a:pt x="1075" y="675"/>
                    <a:pt x="1075" y="675"/>
                  </a:cubicBezTo>
                  <a:cubicBezTo>
                    <a:pt x="1070" y="708"/>
                    <a:pt x="1070" y="708"/>
                    <a:pt x="1070" y="708"/>
                  </a:cubicBezTo>
                  <a:cubicBezTo>
                    <a:pt x="1070" y="710"/>
                    <a:pt x="1070" y="710"/>
                    <a:pt x="1070" y="710"/>
                  </a:cubicBezTo>
                  <a:cubicBezTo>
                    <a:pt x="1070" y="711"/>
                    <a:pt x="1070" y="711"/>
                    <a:pt x="1070" y="711"/>
                  </a:cubicBezTo>
                  <a:cubicBezTo>
                    <a:pt x="1069" y="712"/>
                    <a:pt x="1069" y="712"/>
                    <a:pt x="1069" y="712"/>
                  </a:cubicBezTo>
                  <a:cubicBezTo>
                    <a:pt x="1064" y="715"/>
                    <a:pt x="1060" y="717"/>
                    <a:pt x="1055" y="721"/>
                  </a:cubicBezTo>
                  <a:cubicBezTo>
                    <a:pt x="1052" y="722"/>
                    <a:pt x="1052" y="722"/>
                    <a:pt x="1052" y="722"/>
                  </a:cubicBezTo>
                  <a:cubicBezTo>
                    <a:pt x="1051" y="721"/>
                    <a:pt x="1051" y="721"/>
                    <a:pt x="1051" y="721"/>
                  </a:cubicBezTo>
                  <a:cubicBezTo>
                    <a:pt x="1050" y="721"/>
                    <a:pt x="1050" y="721"/>
                    <a:pt x="1050" y="721"/>
                  </a:cubicBezTo>
                  <a:cubicBezTo>
                    <a:pt x="1043" y="719"/>
                    <a:pt x="1043" y="719"/>
                    <a:pt x="1043" y="719"/>
                  </a:cubicBezTo>
                  <a:cubicBezTo>
                    <a:pt x="1026" y="725"/>
                    <a:pt x="1026" y="725"/>
                    <a:pt x="1026" y="725"/>
                  </a:cubicBezTo>
                  <a:cubicBezTo>
                    <a:pt x="1025" y="725"/>
                    <a:pt x="1025" y="725"/>
                    <a:pt x="1025" y="725"/>
                  </a:cubicBezTo>
                  <a:cubicBezTo>
                    <a:pt x="1026" y="728"/>
                    <a:pt x="1026" y="728"/>
                    <a:pt x="1026" y="728"/>
                  </a:cubicBezTo>
                  <a:cubicBezTo>
                    <a:pt x="1027" y="729"/>
                    <a:pt x="1027" y="729"/>
                    <a:pt x="1027" y="729"/>
                  </a:cubicBezTo>
                  <a:cubicBezTo>
                    <a:pt x="1030" y="758"/>
                    <a:pt x="1030" y="758"/>
                    <a:pt x="1030" y="758"/>
                  </a:cubicBezTo>
                  <a:cubicBezTo>
                    <a:pt x="1030" y="762"/>
                    <a:pt x="1028" y="764"/>
                    <a:pt x="1024" y="765"/>
                  </a:cubicBezTo>
                  <a:cubicBezTo>
                    <a:pt x="1011" y="765"/>
                    <a:pt x="1011" y="765"/>
                    <a:pt x="1011" y="765"/>
                  </a:cubicBezTo>
                  <a:cubicBezTo>
                    <a:pt x="1005" y="764"/>
                    <a:pt x="1002" y="762"/>
                    <a:pt x="999" y="759"/>
                  </a:cubicBezTo>
                  <a:cubicBezTo>
                    <a:pt x="986" y="749"/>
                    <a:pt x="986" y="749"/>
                    <a:pt x="986" y="749"/>
                  </a:cubicBezTo>
                  <a:cubicBezTo>
                    <a:pt x="985" y="748"/>
                    <a:pt x="985" y="748"/>
                    <a:pt x="985" y="748"/>
                  </a:cubicBezTo>
                  <a:cubicBezTo>
                    <a:pt x="984" y="748"/>
                    <a:pt x="984" y="748"/>
                    <a:pt x="984" y="748"/>
                  </a:cubicBezTo>
                  <a:cubicBezTo>
                    <a:pt x="984" y="747"/>
                    <a:pt x="984" y="747"/>
                    <a:pt x="984" y="747"/>
                  </a:cubicBezTo>
                  <a:cubicBezTo>
                    <a:pt x="976" y="729"/>
                    <a:pt x="976" y="729"/>
                    <a:pt x="976" y="729"/>
                  </a:cubicBezTo>
                  <a:cubicBezTo>
                    <a:pt x="974" y="727"/>
                    <a:pt x="969" y="724"/>
                    <a:pt x="958" y="721"/>
                  </a:cubicBezTo>
                  <a:cubicBezTo>
                    <a:pt x="957" y="721"/>
                    <a:pt x="957" y="721"/>
                    <a:pt x="957" y="721"/>
                  </a:cubicBezTo>
                  <a:cubicBezTo>
                    <a:pt x="956" y="721"/>
                    <a:pt x="956" y="721"/>
                    <a:pt x="956" y="721"/>
                  </a:cubicBezTo>
                  <a:cubicBezTo>
                    <a:pt x="942" y="710"/>
                    <a:pt x="942" y="710"/>
                    <a:pt x="942" y="710"/>
                  </a:cubicBezTo>
                  <a:cubicBezTo>
                    <a:pt x="939" y="710"/>
                    <a:pt x="939" y="710"/>
                    <a:pt x="939" y="710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5" y="690"/>
                    <a:pt x="935" y="690"/>
                    <a:pt x="935" y="690"/>
                  </a:cubicBezTo>
                  <a:cubicBezTo>
                    <a:pt x="937" y="676"/>
                    <a:pt x="937" y="676"/>
                    <a:pt x="937" y="676"/>
                  </a:cubicBezTo>
                  <a:cubicBezTo>
                    <a:pt x="938" y="676"/>
                    <a:pt x="938" y="676"/>
                    <a:pt x="938" y="676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45" y="668"/>
                    <a:pt x="945" y="668"/>
                    <a:pt x="945" y="668"/>
                  </a:cubicBezTo>
                  <a:cubicBezTo>
                    <a:pt x="945" y="663"/>
                    <a:pt x="945" y="663"/>
                    <a:pt x="945" y="663"/>
                  </a:cubicBezTo>
                  <a:cubicBezTo>
                    <a:pt x="938" y="644"/>
                    <a:pt x="938" y="644"/>
                    <a:pt x="938" y="644"/>
                  </a:cubicBezTo>
                  <a:cubicBezTo>
                    <a:pt x="924" y="630"/>
                    <a:pt x="924" y="630"/>
                    <a:pt x="924" y="630"/>
                  </a:cubicBezTo>
                  <a:cubicBezTo>
                    <a:pt x="924" y="628"/>
                    <a:pt x="924" y="628"/>
                    <a:pt x="924" y="628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09" y="574"/>
                    <a:pt x="909" y="574"/>
                    <a:pt x="909" y="574"/>
                  </a:cubicBezTo>
                  <a:cubicBezTo>
                    <a:pt x="908" y="574"/>
                    <a:pt x="908" y="574"/>
                    <a:pt x="908" y="574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898" y="553"/>
                    <a:pt x="898" y="553"/>
                    <a:pt x="898" y="553"/>
                  </a:cubicBezTo>
                  <a:cubicBezTo>
                    <a:pt x="860" y="549"/>
                    <a:pt x="860" y="549"/>
                    <a:pt x="860" y="549"/>
                  </a:cubicBezTo>
                  <a:cubicBezTo>
                    <a:pt x="851" y="545"/>
                    <a:pt x="844" y="539"/>
                    <a:pt x="840" y="531"/>
                  </a:cubicBezTo>
                  <a:cubicBezTo>
                    <a:pt x="823" y="531"/>
                    <a:pt x="823" y="531"/>
                    <a:pt x="823" y="531"/>
                  </a:cubicBezTo>
                  <a:cubicBezTo>
                    <a:pt x="817" y="529"/>
                    <a:pt x="811" y="524"/>
                    <a:pt x="803" y="517"/>
                  </a:cubicBezTo>
                  <a:cubicBezTo>
                    <a:pt x="801" y="515"/>
                    <a:pt x="801" y="515"/>
                    <a:pt x="801" y="515"/>
                  </a:cubicBezTo>
                  <a:cubicBezTo>
                    <a:pt x="797" y="511"/>
                    <a:pt x="793" y="504"/>
                    <a:pt x="789" y="496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87" y="495"/>
                    <a:pt x="787" y="495"/>
                    <a:pt x="787" y="495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7"/>
                    <a:pt x="784" y="477"/>
                    <a:pt x="784" y="477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91" y="443"/>
                    <a:pt x="791" y="443"/>
                    <a:pt x="791" y="443"/>
                  </a:cubicBezTo>
                  <a:cubicBezTo>
                    <a:pt x="791" y="442"/>
                    <a:pt x="791" y="442"/>
                    <a:pt x="791" y="442"/>
                  </a:cubicBezTo>
                  <a:cubicBezTo>
                    <a:pt x="797" y="428"/>
                    <a:pt x="797" y="428"/>
                    <a:pt x="797" y="428"/>
                  </a:cubicBezTo>
                  <a:cubicBezTo>
                    <a:pt x="797" y="427"/>
                    <a:pt x="797" y="427"/>
                    <a:pt x="797" y="427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8" y="426"/>
                    <a:pt x="798" y="426"/>
                    <a:pt x="798" y="426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54" y="390"/>
                    <a:pt x="854" y="390"/>
                    <a:pt x="854" y="390"/>
                  </a:cubicBezTo>
                  <a:cubicBezTo>
                    <a:pt x="857" y="374"/>
                    <a:pt x="857" y="374"/>
                    <a:pt x="857" y="374"/>
                  </a:cubicBezTo>
                  <a:cubicBezTo>
                    <a:pt x="855" y="363"/>
                    <a:pt x="855" y="363"/>
                    <a:pt x="855" y="363"/>
                  </a:cubicBezTo>
                  <a:cubicBezTo>
                    <a:pt x="849" y="349"/>
                    <a:pt x="844" y="341"/>
                    <a:pt x="844" y="335"/>
                  </a:cubicBezTo>
                  <a:cubicBezTo>
                    <a:pt x="836" y="336"/>
                    <a:pt x="836" y="336"/>
                    <a:pt x="836" y="336"/>
                  </a:cubicBezTo>
                  <a:cubicBezTo>
                    <a:pt x="821" y="335"/>
                    <a:pt x="821" y="335"/>
                    <a:pt x="821" y="335"/>
                  </a:cubicBezTo>
                  <a:cubicBezTo>
                    <a:pt x="818" y="336"/>
                    <a:pt x="810" y="346"/>
                    <a:pt x="798" y="360"/>
                  </a:cubicBezTo>
                  <a:cubicBezTo>
                    <a:pt x="780" y="377"/>
                    <a:pt x="780" y="377"/>
                    <a:pt x="780" y="377"/>
                  </a:cubicBezTo>
                  <a:cubicBezTo>
                    <a:pt x="779" y="377"/>
                    <a:pt x="779" y="377"/>
                    <a:pt x="779" y="377"/>
                  </a:cubicBezTo>
                  <a:cubicBezTo>
                    <a:pt x="778" y="378"/>
                    <a:pt x="778" y="378"/>
                    <a:pt x="778" y="378"/>
                  </a:cubicBezTo>
                  <a:cubicBezTo>
                    <a:pt x="764" y="381"/>
                    <a:pt x="755" y="383"/>
                    <a:pt x="749" y="381"/>
                  </a:cubicBezTo>
                  <a:lnTo>
                    <a:pt x="715" y="3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16" name="Freeform 7"/>
            <p:cNvSpPr>
              <a:spLocks/>
            </p:cNvSpPr>
            <p:nvPr/>
          </p:nvSpPr>
          <p:spPr bwMode="auto">
            <a:xfrm>
              <a:off x="1606753" y="1033220"/>
              <a:ext cx="169209" cy="279525"/>
            </a:xfrm>
            <a:custGeom>
              <a:avLst/>
              <a:gdLst>
                <a:gd name="T0" fmla="*/ 2147483647 w 242"/>
                <a:gd name="T1" fmla="*/ 2147483647 h 402"/>
                <a:gd name="T2" fmla="*/ 2147483647 w 242"/>
                <a:gd name="T3" fmla="*/ 2147483647 h 402"/>
                <a:gd name="T4" fmla="*/ 2147483647 w 242"/>
                <a:gd name="T5" fmla="*/ 2147483647 h 402"/>
                <a:gd name="T6" fmla="*/ 2147483647 w 242"/>
                <a:gd name="T7" fmla="*/ 2147483647 h 402"/>
                <a:gd name="T8" fmla="*/ 2147483647 w 242"/>
                <a:gd name="T9" fmla="*/ 2147483647 h 402"/>
                <a:gd name="T10" fmla="*/ 2147483647 w 242"/>
                <a:gd name="T11" fmla="*/ 2147483647 h 402"/>
                <a:gd name="T12" fmla="*/ 2147483647 w 242"/>
                <a:gd name="T13" fmla="*/ 2147483647 h 402"/>
                <a:gd name="T14" fmla="*/ 2147483647 w 242"/>
                <a:gd name="T15" fmla="*/ 2147483647 h 402"/>
                <a:gd name="T16" fmla="*/ 2147483647 w 242"/>
                <a:gd name="T17" fmla="*/ 2147483647 h 402"/>
                <a:gd name="T18" fmla="*/ 2147483647 w 242"/>
                <a:gd name="T19" fmla="*/ 2147483647 h 402"/>
                <a:gd name="T20" fmla="*/ 2147483647 w 242"/>
                <a:gd name="T21" fmla="*/ 2147483647 h 402"/>
                <a:gd name="T22" fmla="*/ 2147483647 w 242"/>
                <a:gd name="T23" fmla="*/ 2147483647 h 402"/>
                <a:gd name="T24" fmla="*/ 2147483647 w 242"/>
                <a:gd name="T25" fmla="*/ 2147483647 h 402"/>
                <a:gd name="T26" fmla="*/ 2147483647 w 242"/>
                <a:gd name="T27" fmla="*/ 2147483647 h 402"/>
                <a:gd name="T28" fmla="*/ 2147483647 w 242"/>
                <a:gd name="T29" fmla="*/ 2147483647 h 402"/>
                <a:gd name="T30" fmla="*/ 2147483647 w 242"/>
                <a:gd name="T31" fmla="*/ 2147483647 h 402"/>
                <a:gd name="T32" fmla="*/ 2147483647 w 242"/>
                <a:gd name="T33" fmla="*/ 2147483647 h 402"/>
                <a:gd name="T34" fmla="*/ 2147483647 w 242"/>
                <a:gd name="T35" fmla="*/ 2147483647 h 402"/>
                <a:gd name="T36" fmla="*/ 2147483647 w 242"/>
                <a:gd name="T37" fmla="*/ 2147483647 h 402"/>
                <a:gd name="T38" fmla="*/ 2147483647 w 242"/>
                <a:gd name="T39" fmla="*/ 2147483647 h 402"/>
                <a:gd name="T40" fmla="*/ 2147483647 w 242"/>
                <a:gd name="T41" fmla="*/ 2147483647 h 402"/>
                <a:gd name="T42" fmla="*/ 2147483647 w 242"/>
                <a:gd name="T43" fmla="*/ 2147483647 h 402"/>
                <a:gd name="T44" fmla="*/ 2147483647 w 242"/>
                <a:gd name="T45" fmla="*/ 2147483647 h 402"/>
                <a:gd name="T46" fmla="*/ 2147483647 w 242"/>
                <a:gd name="T47" fmla="*/ 2147483647 h 402"/>
                <a:gd name="T48" fmla="*/ 2147483647 w 242"/>
                <a:gd name="T49" fmla="*/ 2147483647 h 402"/>
                <a:gd name="T50" fmla="*/ 2147483647 w 242"/>
                <a:gd name="T51" fmla="*/ 2147483647 h 402"/>
                <a:gd name="T52" fmla="*/ 2147483647 w 242"/>
                <a:gd name="T53" fmla="*/ 2147483647 h 402"/>
                <a:gd name="T54" fmla="*/ 2147483647 w 242"/>
                <a:gd name="T55" fmla="*/ 2147483647 h 402"/>
                <a:gd name="T56" fmla="*/ 2147483647 w 242"/>
                <a:gd name="T57" fmla="*/ 2147483647 h 402"/>
                <a:gd name="T58" fmla="*/ 2147483647 w 242"/>
                <a:gd name="T59" fmla="*/ 2147483647 h 402"/>
                <a:gd name="T60" fmla="*/ 2147483647 w 242"/>
                <a:gd name="T61" fmla="*/ 2147483647 h 402"/>
                <a:gd name="T62" fmla="*/ 2147483647 w 242"/>
                <a:gd name="T63" fmla="*/ 2147483647 h 402"/>
                <a:gd name="T64" fmla="*/ 2147483647 w 242"/>
                <a:gd name="T65" fmla="*/ 2147483647 h 402"/>
                <a:gd name="T66" fmla="*/ 2147483647 w 242"/>
                <a:gd name="T67" fmla="*/ 2147483647 h 402"/>
                <a:gd name="T68" fmla="*/ 2147483647 w 242"/>
                <a:gd name="T69" fmla="*/ 2147483647 h 402"/>
                <a:gd name="T70" fmla="*/ 2147483647 w 242"/>
                <a:gd name="T71" fmla="*/ 2147483647 h 402"/>
                <a:gd name="T72" fmla="*/ 2147483647 w 242"/>
                <a:gd name="T73" fmla="*/ 2147483647 h 402"/>
                <a:gd name="T74" fmla="*/ 2147483647 w 242"/>
                <a:gd name="T75" fmla="*/ 2147483647 h 402"/>
                <a:gd name="T76" fmla="*/ 2147483647 w 242"/>
                <a:gd name="T77" fmla="*/ 2147483647 h 402"/>
                <a:gd name="T78" fmla="*/ 2147483647 w 242"/>
                <a:gd name="T79" fmla="*/ 2147483647 h 402"/>
                <a:gd name="T80" fmla="*/ 2147483647 w 242"/>
                <a:gd name="T81" fmla="*/ 0 h 40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2" h="402">
                  <a:moveTo>
                    <a:pt x="141" y="25"/>
                  </a:moveTo>
                  <a:cubicBezTo>
                    <a:pt x="122" y="77"/>
                    <a:pt x="122" y="77"/>
                    <a:pt x="122" y="77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12" y="131"/>
                    <a:pt x="112" y="131"/>
                    <a:pt x="112" y="13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2" y="151"/>
                    <a:pt x="109" y="158"/>
                    <a:pt x="101" y="162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7" y="226"/>
                    <a:pt x="79" y="233"/>
                    <a:pt x="79" y="24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4" y="284"/>
                    <a:pt x="94" y="284"/>
                    <a:pt x="94" y="28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5" y="285"/>
                    <a:pt x="95" y="285"/>
                    <a:pt x="95" y="285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94" y="329"/>
                    <a:pt x="94" y="329"/>
                    <a:pt x="94" y="329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5" y="349"/>
                    <a:pt x="95" y="349"/>
                    <a:pt x="95" y="349"/>
                  </a:cubicBezTo>
                  <a:cubicBezTo>
                    <a:pt x="108" y="357"/>
                    <a:pt x="108" y="357"/>
                    <a:pt x="108" y="357"/>
                  </a:cubicBezTo>
                  <a:cubicBezTo>
                    <a:pt x="121" y="362"/>
                    <a:pt x="129" y="366"/>
                    <a:pt x="132" y="371"/>
                  </a:cubicBezTo>
                  <a:cubicBezTo>
                    <a:pt x="139" y="387"/>
                    <a:pt x="139" y="387"/>
                    <a:pt x="139" y="387"/>
                  </a:cubicBezTo>
                  <a:cubicBezTo>
                    <a:pt x="148" y="391"/>
                    <a:pt x="152" y="395"/>
                    <a:pt x="154" y="399"/>
                  </a:cubicBezTo>
                  <a:cubicBezTo>
                    <a:pt x="164" y="402"/>
                    <a:pt x="164" y="402"/>
                    <a:pt x="164" y="402"/>
                  </a:cubicBezTo>
                  <a:cubicBezTo>
                    <a:pt x="165" y="402"/>
                    <a:pt x="165" y="402"/>
                    <a:pt x="165" y="402"/>
                  </a:cubicBezTo>
                  <a:cubicBezTo>
                    <a:pt x="160" y="379"/>
                    <a:pt x="160" y="379"/>
                    <a:pt x="160" y="379"/>
                  </a:cubicBezTo>
                  <a:cubicBezTo>
                    <a:pt x="159" y="374"/>
                    <a:pt x="159" y="369"/>
                    <a:pt x="161" y="367"/>
                  </a:cubicBezTo>
                  <a:cubicBezTo>
                    <a:pt x="164" y="363"/>
                    <a:pt x="166" y="361"/>
                    <a:pt x="170" y="360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4"/>
                    <a:pt x="187" y="354"/>
                    <a:pt x="187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189" y="355"/>
                    <a:pt x="189" y="355"/>
                    <a:pt x="189" y="355"/>
                  </a:cubicBezTo>
                  <a:cubicBezTo>
                    <a:pt x="196" y="357"/>
                    <a:pt x="196" y="357"/>
                    <a:pt x="196" y="357"/>
                  </a:cubicBezTo>
                  <a:cubicBezTo>
                    <a:pt x="206" y="352"/>
                    <a:pt x="206" y="352"/>
                    <a:pt x="206" y="352"/>
                  </a:cubicBezTo>
                  <a:cubicBezTo>
                    <a:pt x="206" y="350"/>
                    <a:pt x="206" y="350"/>
                    <a:pt x="206" y="350"/>
                  </a:cubicBezTo>
                  <a:cubicBezTo>
                    <a:pt x="209" y="323"/>
                    <a:pt x="209" y="323"/>
                    <a:pt x="209" y="323"/>
                  </a:cubicBezTo>
                  <a:cubicBezTo>
                    <a:pt x="203" y="311"/>
                    <a:pt x="203" y="311"/>
                    <a:pt x="203" y="311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84" y="305"/>
                    <a:pt x="184" y="305"/>
                    <a:pt x="184" y="305"/>
                  </a:cubicBezTo>
                  <a:cubicBezTo>
                    <a:pt x="182" y="305"/>
                    <a:pt x="182" y="305"/>
                    <a:pt x="182" y="305"/>
                  </a:cubicBezTo>
                  <a:cubicBezTo>
                    <a:pt x="179" y="304"/>
                    <a:pt x="179" y="304"/>
                    <a:pt x="179" y="304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6" y="223"/>
                    <a:pt x="176" y="223"/>
                    <a:pt x="176" y="223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17" y="211"/>
                    <a:pt x="217" y="211"/>
                    <a:pt x="217" y="211"/>
                  </a:cubicBezTo>
                  <a:cubicBezTo>
                    <a:pt x="231" y="211"/>
                    <a:pt x="231" y="211"/>
                    <a:pt x="231" y="211"/>
                  </a:cubicBezTo>
                  <a:cubicBezTo>
                    <a:pt x="242" y="143"/>
                    <a:pt x="242" y="143"/>
                    <a:pt x="242" y="143"/>
                  </a:cubicBezTo>
                  <a:cubicBezTo>
                    <a:pt x="238" y="135"/>
                    <a:pt x="235" y="130"/>
                    <a:pt x="229" y="127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2" y="128"/>
                    <a:pt x="202" y="128"/>
                    <a:pt x="202" y="128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188" y="84"/>
                    <a:pt x="188" y="84"/>
                    <a:pt x="188" y="84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58"/>
                    <a:pt x="197" y="54"/>
                    <a:pt x="202" y="49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141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17" name="Freeform 8"/>
            <p:cNvSpPr>
              <a:spLocks/>
            </p:cNvSpPr>
            <p:nvPr/>
          </p:nvSpPr>
          <p:spPr bwMode="auto">
            <a:xfrm>
              <a:off x="0" y="298551"/>
              <a:ext cx="1203593" cy="905165"/>
            </a:xfrm>
            <a:custGeom>
              <a:avLst/>
              <a:gdLst>
                <a:gd name="T0" fmla="*/ 2147483647 w 1721"/>
                <a:gd name="T1" fmla="*/ 2147483647 h 1302"/>
                <a:gd name="T2" fmla="*/ 2147483647 w 1721"/>
                <a:gd name="T3" fmla="*/ 2147483647 h 1302"/>
                <a:gd name="T4" fmla="*/ 2147483647 w 1721"/>
                <a:gd name="T5" fmla="*/ 2147483647 h 1302"/>
                <a:gd name="T6" fmla="*/ 2147483647 w 1721"/>
                <a:gd name="T7" fmla="*/ 2147483647 h 1302"/>
                <a:gd name="T8" fmla="*/ 2147483647 w 1721"/>
                <a:gd name="T9" fmla="*/ 2147483647 h 1302"/>
                <a:gd name="T10" fmla="*/ 2147483647 w 1721"/>
                <a:gd name="T11" fmla="*/ 2147483647 h 1302"/>
                <a:gd name="T12" fmla="*/ 2147483647 w 1721"/>
                <a:gd name="T13" fmla="*/ 2147483647 h 1302"/>
                <a:gd name="T14" fmla="*/ 2147483647 w 1721"/>
                <a:gd name="T15" fmla="*/ 2147483647 h 1302"/>
                <a:gd name="T16" fmla="*/ 2147483647 w 1721"/>
                <a:gd name="T17" fmla="*/ 2147483647 h 1302"/>
                <a:gd name="T18" fmla="*/ 2147483647 w 1721"/>
                <a:gd name="T19" fmla="*/ 2147483647 h 1302"/>
                <a:gd name="T20" fmla="*/ 2147483647 w 1721"/>
                <a:gd name="T21" fmla="*/ 2147483647 h 1302"/>
                <a:gd name="T22" fmla="*/ 2147483647 w 1721"/>
                <a:gd name="T23" fmla="*/ 2147483647 h 1302"/>
                <a:gd name="T24" fmla="*/ 2147483647 w 1721"/>
                <a:gd name="T25" fmla="*/ 2147483647 h 1302"/>
                <a:gd name="T26" fmla="*/ 2147483647 w 1721"/>
                <a:gd name="T27" fmla="*/ 2147483647 h 1302"/>
                <a:gd name="T28" fmla="*/ 2147483647 w 1721"/>
                <a:gd name="T29" fmla="*/ 2147483647 h 1302"/>
                <a:gd name="T30" fmla="*/ 2147483647 w 1721"/>
                <a:gd name="T31" fmla="*/ 2147483647 h 1302"/>
                <a:gd name="T32" fmla="*/ 2147483647 w 1721"/>
                <a:gd name="T33" fmla="*/ 2147483647 h 1302"/>
                <a:gd name="T34" fmla="*/ 2147483647 w 1721"/>
                <a:gd name="T35" fmla="*/ 2147483647 h 1302"/>
                <a:gd name="T36" fmla="*/ 2147483647 w 1721"/>
                <a:gd name="T37" fmla="*/ 2147483647 h 1302"/>
                <a:gd name="T38" fmla="*/ 2147483647 w 1721"/>
                <a:gd name="T39" fmla="*/ 2147483647 h 1302"/>
                <a:gd name="T40" fmla="*/ 2147483647 w 1721"/>
                <a:gd name="T41" fmla="*/ 2147483647 h 1302"/>
                <a:gd name="T42" fmla="*/ 2147483647 w 1721"/>
                <a:gd name="T43" fmla="*/ 2147483647 h 1302"/>
                <a:gd name="T44" fmla="*/ 2147483647 w 1721"/>
                <a:gd name="T45" fmla="*/ 2147483647 h 1302"/>
                <a:gd name="T46" fmla="*/ 2147483647 w 1721"/>
                <a:gd name="T47" fmla="*/ 2147483647 h 1302"/>
                <a:gd name="T48" fmla="*/ 2147483647 w 1721"/>
                <a:gd name="T49" fmla="*/ 2147483647 h 1302"/>
                <a:gd name="T50" fmla="*/ 2147483647 w 1721"/>
                <a:gd name="T51" fmla="*/ 2147483647 h 1302"/>
                <a:gd name="T52" fmla="*/ 2147483647 w 1721"/>
                <a:gd name="T53" fmla="*/ 2147483647 h 1302"/>
                <a:gd name="T54" fmla="*/ 2147483647 w 1721"/>
                <a:gd name="T55" fmla="*/ 2147483647 h 1302"/>
                <a:gd name="T56" fmla="*/ 2147483647 w 1721"/>
                <a:gd name="T57" fmla="*/ 2147483647 h 1302"/>
                <a:gd name="T58" fmla="*/ 2147483647 w 1721"/>
                <a:gd name="T59" fmla="*/ 2147483647 h 1302"/>
                <a:gd name="T60" fmla="*/ 2147483647 w 1721"/>
                <a:gd name="T61" fmla="*/ 2147483647 h 1302"/>
                <a:gd name="T62" fmla="*/ 2147483647 w 1721"/>
                <a:gd name="T63" fmla="*/ 2147483647 h 1302"/>
                <a:gd name="T64" fmla="*/ 2147483647 w 1721"/>
                <a:gd name="T65" fmla="*/ 2147483647 h 1302"/>
                <a:gd name="T66" fmla="*/ 2147483647 w 1721"/>
                <a:gd name="T67" fmla="*/ 2147483647 h 1302"/>
                <a:gd name="T68" fmla="*/ 2147483647 w 1721"/>
                <a:gd name="T69" fmla="*/ 2147483647 h 1302"/>
                <a:gd name="T70" fmla="*/ 2147483647 w 1721"/>
                <a:gd name="T71" fmla="*/ 2147483647 h 1302"/>
                <a:gd name="T72" fmla="*/ 2147483647 w 1721"/>
                <a:gd name="T73" fmla="*/ 2147483647 h 1302"/>
                <a:gd name="T74" fmla="*/ 2147483647 w 1721"/>
                <a:gd name="T75" fmla="*/ 2147483647 h 1302"/>
                <a:gd name="T76" fmla="*/ 2147483647 w 1721"/>
                <a:gd name="T77" fmla="*/ 2147483647 h 1302"/>
                <a:gd name="T78" fmla="*/ 2147483647 w 1721"/>
                <a:gd name="T79" fmla="*/ 2147483647 h 1302"/>
                <a:gd name="T80" fmla="*/ 2147483647 w 1721"/>
                <a:gd name="T81" fmla="*/ 2147483647 h 1302"/>
                <a:gd name="T82" fmla="*/ 2147483647 w 1721"/>
                <a:gd name="T83" fmla="*/ 2147483647 h 1302"/>
                <a:gd name="T84" fmla="*/ 2147483647 w 1721"/>
                <a:gd name="T85" fmla="*/ 2147483647 h 1302"/>
                <a:gd name="T86" fmla="*/ 2147483647 w 1721"/>
                <a:gd name="T87" fmla="*/ 2147483647 h 1302"/>
                <a:gd name="T88" fmla="*/ 2147483647 w 1721"/>
                <a:gd name="T89" fmla="*/ 2147483647 h 1302"/>
                <a:gd name="T90" fmla="*/ 2147483647 w 1721"/>
                <a:gd name="T91" fmla="*/ 2147483647 h 1302"/>
                <a:gd name="T92" fmla="*/ 2147483647 w 1721"/>
                <a:gd name="T93" fmla="*/ 2147483647 h 1302"/>
                <a:gd name="T94" fmla="*/ 2147483647 w 1721"/>
                <a:gd name="T95" fmla="*/ 2147483647 h 1302"/>
                <a:gd name="T96" fmla="*/ 2147483647 w 1721"/>
                <a:gd name="T97" fmla="*/ 2147483647 h 1302"/>
                <a:gd name="T98" fmla="*/ 2147483647 w 1721"/>
                <a:gd name="T99" fmla="*/ 2147483647 h 1302"/>
                <a:gd name="T100" fmla="*/ 2147483647 w 1721"/>
                <a:gd name="T101" fmla="*/ 2147483647 h 13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721" h="1302">
                  <a:moveTo>
                    <a:pt x="1719" y="701"/>
                  </a:moveTo>
                  <a:cubicBezTo>
                    <a:pt x="1720" y="700"/>
                    <a:pt x="1720" y="700"/>
                    <a:pt x="1720" y="700"/>
                  </a:cubicBezTo>
                  <a:cubicBezTo>
                    <a:pt x="1721" y="700"/>
                    <a:pt x="1721" y="700"/>
                    <a:pt x="1721" y="700"/>
                  </a:cubicBezTo>
                  <a:cubicBezTo>
                    <a:pt x="1721" y="699"/>
                    <a:pt x="1721" y="699"/>
                    <a:pt x="1721" y="699"/>
                  </a:cubicBezTo>
                  <a:cubicBezTo>
                    <a:pt x="1687" y="603"/>
                    <a:pt x="1687" y="603"/>
                    <a:pt x="1687" y="603"/>
                  </a:cubicBezTo>
                  <a:cubicBezTo>
                    <a:pt x="1666" y="586"/>
                    <a:pt x="1666" y="586"/>
                    <a:pt x="1666" y="586"/>
                  </a:cubicBezTo>
                  <a:cubicBezTo>
                    <a:pt x="1666" y="584"/>
                    <a:pt x="1666" y="584"/>
                    <a:pt x="1666" y="584"/>
                  </a:cubicBezTo>
                  <a:cubicBezTo>
                    <a:pt x="1660" y="544"/>
                    <a:pt x="1660" y="544"/>
                    <a:pt x="1660" y="544"/>
                  </a:cubicBezTo>
                  <a:cubicBezTo>
                    <a:pt x="1616" y="538"/>
                    <a:pt x="1616" y="538"/>
                    <a:pt x="1616" y="538"/>
                  </a:cubicBezTo>
                  <a:cubicBezTo>
                    <a:pt x="1615" y="538"/>
                    <a:pt x="1615" y="538"/>
                    <a:pt x="1615" y="538"/>
                  </a:cubicBezTo>
                  <a:cubicBezTo>
                    <a:pt x="1613" y="538"/>
                    <a:pt x="1613" y="538"/>
                    <a:pt x="1613" y="538"/>
                  </a:cubicBezTo>
                  <a:cubicBezTo>
                    <a:pt x="1613" y="537"/>
                    <a:pt x="1613" y="537"/>
                    <a:pt x="1613" y="537"/>
                  </a:cubicBezTo>
                  <a:cubicBezTo>
                    <a:pt x="1612" y="535"/>
                    <a:pt x="1612" y="535"/>
                    <a:pt x="1612" y="535"/>
                  </a:cubicBezTo>
                  <a:cubicBezTo>
                    <a:pt x="1612" y="534"/>
                    <a:pt x="1612" y="534"/>
                    <a:pt x="1612" y="534"/>
                  </a:cubicBezTo>
                  <a:cubicBezTo>
                    <a:pt x="1607" y="519"/>
                    <a:pt x="1593" y="503"/>
                    <a:pt x="1572" y="486"/>
                  </a:cubicBezTo>
                  <a:cubicBezTo>
                    <a:pt x="1560" y="477"/>
                    <a:pt x="1549" y="471"/>
                    <a:pt x="1539" y="468"/>
                  </a:cubicBezTo>
                  <a:cubicBezTo>
                    <a:pt x="1532" y="464"/>
                    <a:pt x="1524" y="461"/>
                    <a:pt x="1519" y="457"/>
                  </a:cubicBezTo>
                  <a:cubicBezTo>
                    <a:pt x="1505" y="447"/>
                    <a:pt x="1458" y="440"/>
                    <a:pt x="1374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62" y="423"/>
                    <a:pt x="1362" y="423"/>
                    <a:pt x="1362" y="423"/>
                  </a:cubicBezTo>
                  <a:cubicBezTo>
                    <a:pt x="1358" y="414"/>
                    <a:pt x="1354" y="405"/>
                    <a:pt x="1353" y="396"/>
                  </a:cubicBezTo>
                  <a:cubicBezTo>
                    <a:pt x="1353" y="384"/>
                    <a:pt x="1367" y="346"/>
                    <a:pt x="1397" y="284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66" y="163"/>
                    <a:pt x="1366" y="163"/>
                    <a:pt x="1366" y="163"/>
                  </a:cubicBezTo>
                  <a:cubicBezTo>
                    <a:pt x="1364" y="153"/>
                    <a:pt x="1346" y="143"/>
                    <a:pt x="1314" y="134"/>
                  </a:cubicBezTo>
                  <a:cubicBezTo>
                    <a:pt x="1308" y="132"/>
                    <a:pt x="1302" y="130"/>
                    <a:pt x="1295" y="125"/>
                  </a:cubicBezTo>
                  <a:cubicBezTo>
                    <a:pt x="1284" y="120"/>
                    <a:pt x="1275" y="111"/>
                    <a:pt x="1271" y="99"/>
                  </a:cubicBezTo>
                  <a:cubicBezTo>
                    <a:pt x="1265" y="85"/>
                    <a:pt x="1254" y="74"/>
                    <a:pt x="1239" y="67"/>
                  </a:cubicBezTo>
                  <a:cubicBezTo>
                    <a:pt x="1238" y="66"/>
                    <a:pt x="1238" y="66"/>
                    <a:pt x="1238" y="66"/>
                  </a:cubicBezTo>
                  <a:cubicBezTo>
                    <a:pt x="1237" y="65"/>
                    <a:pt x="1237" y="65"/>
                    <a:pt x="1237" y="65"/>
                  </a:cubicBezTo>
                  <a:cubicBezTo>
                    <a:pt x="1225" y="0"/>
                    <a:pt x="1225" y="0"/>
                    <a:pt x="1225" y="0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69" y="19"/>
                    <a:pt x="1169" y="19"/>
                    <a:pt x="1169" y="19"/>
                  </a:cubicBezTo>
                  <a:cubicBezTo>
                    <a:pt x="1162" y="41"/>
                    <a:pt x="1156" y="52"/>
                    <a:pt x="1149" y="52"/>
                  </a:cubicBezTo>
                  <a:cubicBezTo>
                    <a:pt x="1116" y="62"/>
                    <a:pt x="1116" y="62"/>
                    <a:pt x="1116" y="62"/>
                  </a:cubicBezTo>
                  <a:cubicBezTo>
                    <a:pt x="1096" y="70"/>
                    <a:pt x="1083" y="78"/>
                    <a:pt x="1077" y="87"/>
                  </a:cubicBezTo>
                  <a:cubicBezTo>
                    <a:pt x="1074" y="92"/>
                    <a:pt x="1071" y="104"/>
                    <a:pt x="1068" y="121"/>
                  </a:cubicBezTo>
                  <a:cubicBezTo>
                    <a:pt x="1065" y="140"/>
                    <a:pt x="1062" y="154"/>
                    <a:pt x="1058" y="162"/>
                  </a:cubicBezTo>
                  <a:cubicBezTo>
                    <a:pt x="1052" y="176"/>
                    <a:pt x="1042" y="187"/>
                    <a:pt x="1027" y="192"/>
                  </a:cubicBezTo>
                  <a:cubicBezTo>
                    <a:pt x="1000" y="203"/>
                    <a:pt x="953" y="185"/>
                    <a:pt x="889" y="139"/>
                  </a:cubicBezTo>
                  <a:cubicBezTo>
                    <a:pt x="802" y="250"/>
                    <a:pt x="802" y="250"/>
                    <a:pt x="802" y="250"/>
                  </a:cubicBezTo>
                  <a:cubicBezTo>
                    <a:pt x="813" y="295"/>
                    <a:pt x="813" y="295"/>
                    <a:pt x="813" y="295"/>
                  </a:cubicBezTo>
                  <a:cubicBezTo>
                    <a:pt x="814" y="295"/>
                    <a:pt x="814" y="295"/>
                    <a:pt x="814" y="295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3" y="299"/>
                    <a:pt x="813" y="299"/>
                    <a:pt x="813" y="299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09" y="306"/>
                    <a:pt x="802" y="310"/>
                    <a:pt x="795" y="311"/>
                  </a:cubicBezTo>
                  <a:cubicBezTo>
                    <a:pt x="787" y="313"/>
                    <a:pt x="778" y="310"/>
                    <a:pt x="769" y="304"/>
                  </a:cubicBezTo>
                  <a:cubicBezTo>
                    <a:pt x="760" y="298"/>
                    <a:pt x="736" y="292"/>
                    <a:pt x="697" y="290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53" y="287"/>
                    <a:pt x="653" y="287"/>
                    <a:pt x="653" y="287"/>
                  </a:cubicBezTo>
                  <a:cubicBezTo>
                    <a:pt x="624" y="292"/>
                    <a:pt x="624" y="292"/>
                    <a:pt x="624" y="292"/>
                  </a:cubicBezTo>
                  <a:cubicBezTo>
                    <a:pt x="637" y="310"/>
                    <a:pt x="637" y="310"/>
                    <a:pt x="637" y="310"/>
                  </a:cubicBezTo>
                  <a:cubicBezTo>
                    <a:pt x="647" y="324"/>
                    <a:pt x="652" y="332"/>
                    <a:pt x="650" y="338"/>
                  </a:cubicBezTo>
                  <a:cubicBezTo>
                    <a:pt x="639" y="406"/>
                    <a:pt x="639" y="406"/>
                    <a:pt x="639" y="406"/>
                  </a:cubicBezTo>
                  <a:cubicBezTo>
                    <a:pt x="644" y="443"/>
                    <a:pt x="644" y="443"/>
                    <a:pt x="644" y="443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45" y="444"/>
                    <a:pt x="645" y="444"/>
                    <a:pt x="645" y="444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20"/>
                    <a:pt x="620" y="523"/>
                    <a:pt x="618" y="522"/>
                  </a:cubicBezTo>
                  <a:cubicBezTo>
                    <a:pt x="616" y="522"/>
                    <a:pt x="616" y="522"/>
                    <a:pt x="616" y="522"/>
                  </a:cubicBezTo>
                  <a:cubicBezTo>
                    <a:pt x="616" y="521"/>
                    <a:pt x="616" y="521"/>
                    <a:pt x="616" y="521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608" y="506"/>
                    <a:pt x="606" y="503"/>
                    <a:pt x="603" y="504"/>
                  </a:cubicBezTo>
                  <a:cubicBezTo>
                    <a:pt x="601" y="505"/>
                    <a:pt x="598" y="510"/>
                    <a:pt x="597" y="519"/>
                  </a:cubicBezTo>
                  <a:cubicBezTo>
                    <a:pt x="592" y="538"/>
                    <a:pt x="581" y="554"/>
                    <a:pt x="563" y="571"/>
                  </a:cubicBezTo>
                  <a:cubicBezTo>
                    <a:pt x="544" y="586"/>
                    <a:pt x="544" y="586"/>
                    <a:pt x="544" y="586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3" y="591"/>
                    <a:pt x="533" y="591"/>
                    <a:pt x="533" y="591"/>
                  </a:cubicBezTo>
                  <a:cubicBezTo>
                    <a:pt x="465" y="592"/>
                    <a:pt x="465" y="592"/>
                    <a:pt x="465" y="592"/>
                  </a:cubicBezTo>
                  <a:cubicBezTo>
                    <a:pt x="438" y="617"/>
                    <a:pt x="438" y="617"/>
                    <a:pt x="438" y="617"/>
                  </a:cubicBezTo>
                  <a:cubicBezTo>
                    <a:pt x="437" y="617"/>
                    <a:pt x="437" y="617"/>
                    <a:pt x="437" y="617"/>
                  </a:cubicBezTo>
                  <a:cubicBezTo>
                    <a:pt x="435" y="617"/>
                    <a:pt x="435" y="617"/>
                    <a:pt x="435" y="617"/>
                  </a:cubicBezTo>
                  <a:cubicBezTo>
                    <a:pt x="434" y="617"/>
                    <a:pt x="434" y="617"/>
                    <a:pt x="434" y="617"/>
                  </a:cubicBezTo>
                  <a:cubicBezTo>
                    <a:pt x="361" y="607"/>
                    <a:pt x="361" y="607"/>
                    <a:pt x="361" y="607"/>
                  </a:cubicBezTo>
                  <a:cubicBezTo>
                    <a:pt x="350" y="619"/>
                    <a:pt x="338" y="624"/>
                    <a:pt x="326" y="622"/>
                  </a:cubicBezTo>
                  <a:cubicBezTo>
                    <a:pt x="316" y="618"/>
                    <a:pt x="298" y="623"/>
                    <a:pt x="273" y="632"/>
                  </a:cubicBezTo>
                  <a:cubicBezTo>
                    <a:pt x="243" y="667"/>
                    <a:pt x="243" y="667"/>
                    <a:pt x="243" y="667"/>
                  </a:cubicBezTo>
                  <a:cubicBezTo>
                    <a:pt x="242" y="669"/>
                    <a:pt x="242" y="669"/>
                    <a:pt x="242" y="669"/>
                  </a:cubicBezTo>
                  <a:cubicBezTo>
                    <a:pt x="196" y="670"/>
                    <a:pt x="196" y="670"/>
                    <a:pt x="196" y="670"/>
                  </a:cubicBezTo>
                  <a:cubicBezTo>
                    <a:pt x="196" y="631"/>
                    <a:pt x="196" y="631"/>
                    <a:pt x="196" y="631"/>
                  </a:cubicBezTo>
                  <a:cubicBezTo>
                    <a:pt x="166" y="631"/>
                    <a:pt x="166" y="631"/>
                    <a:pt x="166" y="631"/>
                  </a:cubicBezTo>
                  <a:cubicBezTo>
                    <a:pt x="161" y="648"/>
                    <a:pt x="161" y="648"/>
                    <a:pt x="161" y="648"/>
                  </a:cubicBezTo>
                  <a:cubicBezTo>
                    <a:pt x="139" y="653"/>
                    <a:pt x="139" y="653"/>
                    <a:pt x="139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5" y="652"/>
                    <a:pt x="135" y="652"/>
                    <a:pt x="135" y="652"/>
                  </a:cubicBezTo>
                  <a:cubicBezTo>
                    <a:pt x="134" y="652"/>
                    <a:pt x="134" y="652"/>
                    <a:pt x="134" y="652"/>
                  </a:cubicBezTo>
                  <a:cubicBezTo>
                    <a:pt x="121" y="644"/>
                    <a:pt x="104" y="637"/>
                    <a:pt x="87" y="635"/>
                  </a:cubicBezTo>
                  <a:cubicBezTo>
                    <a:pt x="77" y="634"/>
                    <a:pt x="66" y="641"/>
                    <a:pt x="49" y="655"/>
                  </a:cubicBezTo>
                  <a:cubicBezTo>
                    <a:pt x="31" y="670"/>
                    <a:pt x="18" y="684"/>
                    <a:pt x="12" y="696"/>
                  </a:cubicBezTo>
                  <a:cubicBezTo>
                    <a:pt x="15" y="699"/>
                    <a:pt x="17" y="703"/>
                    <a:pt x="17" y="709"/>
                  </a:cubicBezTo>
                  <a:cubicBezTo>
                    <a:pt x="19" y="717"/>
                    <a:pt x="20" y="723"/>
                    <a:pt x="20" y="731"/>
                  </a:cubicBezTo>
                  <a:cubicBezTo>
                    <a:pt x="19" y="740"/>
                    <a:pt x="16" y="745"/>
                    <a:pt x="12" y="749"/>
                  </a:cubicBezTo>
                  <a:cubicBezTo>
                    <a:pt x="7" y="752"/>
                    <a:pt x="4" y="762"/>
                    <a:pt x="0" y="779"/>
                  </a:cubicBezTo>
                  <a:cubicBezTo>
                    <a:pt x="17" y="790"/>
                    <a:pt x="17" y="790"/>
                    <a:pt x="17" y="790"/>
                  </a:cubicBezTo>
                  <a:cubicBezTo>
                    <a:pt x="40" y="766"/>
                    <a:pt x="40" y="766"/>
                    <a:pt x="40" y="766"/>
                  </a:cubicBezTo>
                  <a:cubicBezTo>
                    <a:pt x="70" y="799"/>
                    <a:pt x="70" y="799"/>
                    <a:pt x="70" y="799"/>
                  </a:cubicBezTo>
                  <a:cubicBezTo>
                    <a:pt x="70" y="801"/>
                    <a:pt x="70" y="801"/>
                    <a:pt x="70" y="801"/>
                  </a:cubicBezTo>
                  <a:cubicBezTo>
                    <a:pt x="76" y="859"/>
                    <a:pt x="76" y="859"/>
                    <a:pt x="76" y="859"/>
                  </a:cubicBezTo>
                  <a:cubicBezTo>
                    <a:pt x="76" y="860"/>
                    <a:pt x="76" y="860"/>
                    <a:pt x="76" y="860"/>
                  </a:cubicBezTo>
                  <a:cubicBezTo>
                    <a:pt x="75" y="860"/>
                    <a:pt x="75" y="860"/>
                    <a:pt x="75" y="860"/>
                  </a:cubicBezTo>
                  <a:cubicBezTo>
                    <a:pt x="58" y="940"/>
                    <a:pt x="58" y="940"/>
                    <a:pt x="58" y="940"/>
                  </a:cubicBezTo>
                  <a:cubicBezTo>
                    <a:pt x="54" y="940"/>
                    <a:pt x="54" y="940"/>
                    <a:pt x="54" y="940"/>
                  </a:cubicBezTo>
                  <a:cubicBezTo>
                    <a:pt x="30" y="940"/>
                    <a:pt x="14" y="941"/>
                    <a:pt x="8" y="946"/>
                  </a:cubicBezTo>
                  <a:cubicBezTo>
                    <a:pt x="9" y="951"/>
                    <a:pt x="19" y="959"/>
                    <a:pt x="37" y="971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55" y="969"/>
                    <a:pt x="55" y="969"/>
                    <a:pt x="55" y="969"/>
                  </a:cubicBezTo>
                  <a:cubicBezTo>
                    <a:pt x="56" y="970"/>
                    <a:pt x="56" y="970"/>
                    <a:pt x="56" y="970"/>
                  </a:cubicBezTo>
                  <a:cubicBezTo>
                    <a:pt x="91" y="1004"/>
                    <a:pt x="91" y="1004"/>
                    <a:pt x="91" y="1004"/>
                  </a:cubicBezTo>
                  <a:cubicBezTo>
                    <a:pt x="105" y="1015"/>
                    <a:pt x="104" y="1035"/>
                    <a:pt x="86" y="1065"/>
                  </a:cubicBezTo>
                  <a:cubicBezTo>
                    <a:pt x="91" y="1098"/>
                    <a:pt x="91" y="1098"/>
                    <a:pt x="91" y="1098"/>
                  </a:cubicBezTo>
                  <a:cubicBezTo>
                    <a:pt x="105" y="1101"/>
                    <a:pt x="105" y="1101"/>
                    <a:pt x="105" y="1101"/>
                  </a:cubicBezTo>
                  <a:cubicBezTo>
                    <a:pt x="159" y="1101"/>
                    <a:pt x="159" y="1101"/>
                    <a:pt x="159" y="1101"/>
                  </a:cubicBezTo>
                  <a:cubicBezTo>
                    <a:pt x="131" y="1126"/>
                    <a:pt x="131" y="1126"/>
                    <a:pt x="131" y="1126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68" y="1146"/>
                    <a:pt x="168" y="1146"/>
                    <a:pt x="168" y="1146"/>
                  </a:cubicBezTo>
                  <a:cubicBezTo>
                    <a:pt x="225" y="1170"/>
                    <a:pt x="225" y="1170"/>
                    <a:pt x="225" y="1170"/>
                  </a:cubicBezTo>
                  <a:cubicBezTo>
                    <a:pt x="226" y="1171"/>
                    <a:pt x="226" y="1171"/>
                    <a:pt x="226" y="1171"/>
                  </a:cubicBezTo>
                  <a:cubicBezTo>
                    <a:pt x="228" y="1171"/>
                    <a:pt x="228" y="1171"/>
                    <a:pt x="228" y="1171"/>
                  </a:cubicBezTo>
                  <a:cubicBezTo>
                    <a:pt x="234" y="1258"/>
                    <a:pt x="234" y="1258"/>
                    <a:pt x="234" y="1258"/>
                  </a:cubicBezTo>
                  <a:cubicBezTo>
                    <a:pt x="235" y="1275"/>
                    <a:pt x="247" y="1287"/>
                    <a:pt x="273" y="1296"/>
                  </a:cubicBezTo>
                  <a:cubicBezTo>
                    <a:pt x="277" y="1294"/>
                    <a:pt x="277" y="1294"/>
                    <a:pt x="277" y="1294"/>
                  </a:cubicBezTo>
                  <a:cubicBezTo>
                    <a:pt x="278" y="1294"/>
                    <a:pt x="278" y="1294"/>
                    <a:pt x="278" y="1294"/>
                  </a:cubicBezTo>
                  <a:cubicBezTo>
                    <a:pt x="279" y="1294"/>
                    <a:pt x="279" y="1294"/>
                    <a:pt x="279" y="1294"/>
                  </a:cubicBezTo>
                  <a:cubicBezTo>
                    <a:pt x="338" y="1302"/>
                    <a:pt x="338" y="1302"/>
                    <a:pt x="338" y="1302"/>
                  </a:cubicBezTo>
                  <a:cubicBezTo>
                    <a:pt x="342" y="1302"/>
                    <a:pt x="342" y="1302"/>
                    <a:pt x="342" y="1302"/>
                  </a:cubicBezTo>
                  <a:cubicBezTo>
                    <a:pt x="342" y="1301"/>
                    <a:pt x="342" y="1301"/>
                    <a:pt x="342" y="1301"/>
                  </a:cubicBezTo>
                  <a:cubicBezTo>
                    <a:pt x="343" y="1299"/>
                    <a:pt x="343" y="1299"/>
                    <a:pt x="343" y="1299"/>
                  </a:cubicBezTo>
                  <a:cubicBezTo>
                    <a:pt x="350" y="1287"/>
                    <a:pt x="354" y="1279"/>
                    <a:pt x="354" y="1277"/>
                  </a:cubicBezTo>
                  <a:cubicBezTo>
                    <a:pt x="354" y="1275"/>
                    <a:pt x="354" y="1275"/>
                    <a:pt x="354" y="1275"/>
                  </a:cubicBezTo>
                  <a:cubicBezTo>
                    <a:pt x="353" y="1265"/>
                    <a:pt x="357" y="1257"/>
                    <a:pt x="366" y="1251"/>
                  </a:cubicBezTo>
                  <a:cubicBezTo>
                    <a:pt x="374" y="1244"/>
                    <a:pt x="379" y="1238"/>
                    <a:pt x="382" y="1230"/>
                  </a:cubicBezTo>
                  <a:cubicBezTo>
                    <a:pt x="383" y="1229"/>
                    <a:pt x="383" y="1229"/>
                    <a:pt x="383" y="1229"/>
                  </a:cubicBezTo>
                  <a:cubicBezTo>
                    <a:pt x="387" y="1221"/>
                    <a:pt x="397" y="1219"/>
                    <a:pt x="415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36" y="1236"/>
                    <a:pt x="436" y="1236"/>
                    <a:pt x="436" y="1236"/>
                  </a:cubicBezTo>
                  <a:cubicBezTo>
                    <a:pt x="503" y="1248"/>
                    <a:pt x="503" y="1248"/>
                    <a:pt x="503" y="1248"/>
                  </a:cubicBezTo>
                  <a:cubicBezTo>
                    <a:pt x="544" y="1245"/>
                    <a:pt x="544" y="1245"/>
                    <a:pt x="544" y="1245"/>
                  </a:cubicBezTo>
                  <a:cubicBezTo>
                    <a:pt x="573" y="1233"/>
                    <a:pt x="573" y="1233"/>
                    <a:pt x="573" y="1233"/>
                  </a:cubicBezTo>
                  <a:cubicBezTo>
                    <a:pt x="579" y="1225"/>
                    <a:pt x="583" y="1222"/>
                    <a:pt x="586" y="1220"/>
                  </a:cubicBezTo>
                  <a:cubicBezTo>
                    <a:pt x="591" y="1219"/>
                    <a:pt x="599" y="1221"/>
                    <a:pt x="607" y="1228"/>
                  </a:cubicBezTo>
                  <a:cubicBezTo>
                    <a:pt x="611" y="1230"/>
                    <a:pt x="611" y="1230"/>
                    <a:pt x="611" y="1230"/>
                  </a:cubicBezTo>
                  <a:cubicBezTo>
                    <a:pt x="616" y="1234"/>
                    <a:pt x="619" y="1240"/>
                    <a:pt x="623" y="1252"/>
                  </a:cubicBezTo>
                  <a:cubicBezTo>
                    <a:pt x="644" y="1267"/>
                    <a:pt x="644" y="1267"/>
                    <a:pt x="644" y="1267"/>
                  </a:cubicBezTo>
                  <a:cubicBezTo>
                    <a:pt x="660" y="1267"/>
                    <a:pt x="660" y="1267"/>
                    <a:pt x="660" y="1267"/>
                  </a:cubicBezTo>
                  <a:cubicBezTo>
                    <a:pt x="661" y="1267"/>
                    <a:pt x="661" y="1267"/>
                    <a:pt x="661" y="1267"/>
                  </a:cubicBezTo>
                  <a:cubicBezTo>
                    <a:pt x="663" y="1267"/>
                    <a:pt x="663" y="1267"/>
                    <a:pt x="663" y="1267"/>
                  </a:cubicBezTo>
                  <a:cubicBezTo>
                    <a:pt x="664" y="1267"/>
                    <a:pt x="664" y="1267"/>
                    <a:pt x="664" y="1267"/>
                  </a:cubicBezTo>
                  <a:cubicBezTo>
                    <a:pt x="686" y="1277"/>
                    <a:pt x="686" y="1277"/>
                    <a:pt x="686" y="1277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1" y="1266"/>
                    <a:pt x="751" y="1266"/>
                    <a:pt x="751" y="1266"/>
                  </a:cubicBezTo>
                  <a:cubicBezTo>
                    <a:pt x="811" y="1272"/>
                    <a:pt x="811" y="1272"/>
                    <a:pt x="811" y="1272"/>
                  </a:cubicBezTo>
                  <a:cubicBezTo>
                    <a:pt x="837" y="1264"/>
                    <a:pt x="837" y="1264"/>
                    <a:pt x="837" y="1264"/>
                  </a:cubicBezTo>
                  <a:cubicBezTo>
                    <a:pt x="868" y="1252"/>
                    <a:pt x="868" y="1252"/>
                    <a:pt x="868" y="1252"/>
                  </a:cubicBezTo>
                  <a:cubicBezTo>
                    <a:pt x="874" y="1247"/>
                    <a:pt x="882" y="1244"/>
                    <a:pt x="892" y="1241"/>
                  </a:cubicBezTo>
                  <a:cubicBezTo>
                    <a:pt x="950" y="1241"/>
                    <a:pt x="950" y="1241"/>
                    <a:pt x="950" y="1241"/>
                  </a:cubicBezTo>
                  <a:cubicBezTo>
                    <a:pt x="971" y="1234"/>
                    <a:pt x="971" y="1234"/>
                    <a:pt x="971" y="1234"/>
                  </a:cubicBezTo>
                  <a:cubicBezTo>
                    <a:pt x="980" y="1228"/>
                    <a:pt x="987" y="1225"/>
                    <a:pt x="993" y="1225"/>
                  </a:cubicBezTo>
                  <a:cubicBezTo>
                    <a:pt x="1027" y="1225"/>
                    <a:pt x="1027" y="1225"/>
                    <a:pt x="1027" y="1225"/>
                  </a:cubicBezTo>
                  <a:cubicBezTo>
                    <a:pt x="1043" y="1237"/>
                    <a:pt x="1043" y="1237"/>
                    <a:pt x="1043" y="1237"/>
                  </a:cubicBezTo>
                  <a:cubicBezTo>
                    <a:pt x="1088" y="1246"/>
                    <a:pt x="1088" y="1246"/>
                    <a:pt x="1088" y="1246"/>
                  </a:cubicBezTo>
                  <a:cubicBezTo>
                    <a:pt x="1095" y="1246"/>
                    <a:pt x="1101" y="1252"/>
                    <a:pt x="1112" y="1261"/>
                  </a:cubicBezTo>
                  <a:cubicBezTo>
                    <a:pt x="1131" y="1274"/>
                    <a:pt x="1131" y="1274"/>
                    <a:pt x="1131" y="1274"/>
                  </a:cubicBezTo>
                  <a:cubicBezTo>
                    <a:pt x="1133" y="1276"/>
                    <a:pt x="1133" y="1276"/>
                    <a:pt x="1133" y="1276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7" y="1277"/>
                    <a:pt x="1177" y="1277"/>
                    <a:pt x="1177" y="1277"/>
                  </a:cubicBezTo>
                  <a:cubicBezTo>
                    <a:pt x="1197" y="1287"/>
                    <a:pt x="1197" y="1287"/>
                    <a:pt x="1197" y="1287"/>
                  </a:cubicBezTo>
                  <a:cubicBezTo>
                    <a:pt x="1224" y="1293"/>
                    <a:pt x="1224" y="1293"/>
                    <a:pt x="1224" y="1293"/>
                  </a:cubicBezTo>
                  <a:cubicBezTo>
                    <a:pt x="1225" y="1293"/>
                    <a:pt x="1225" y="1293"/>
                    <a:pt x="1225" y="1293"/>
                  </a:cubicBezTo>
                  <a:cubicBezTo>
                    <a:pt x="1247" y="1296"/>
                    <a:pt x="1247" y="1296"/>
                    <a:pt x="1247" y="1296"/>
                  </a:cubicBezTo>
                  <a:cubicBezTo>
                    <a:pt x="1253" y="1283"/>
                    <a:pt x="1253" y="1283"/>
                    <a:pt x="1253" y="1283"/>
                  </a:cubicBezTo>
                  <a:cubicBezTo>
                    <a:pt x="1244" y="1262"/>
                    <a:pt x="1244" y="1262"/>
                    <a:pt x="1244" y="1262"/>
                  </a:cubicBezTo>
                  <a:cubicBezTo>
                    <a:pt x="1239" y="1241"/>
                    <a:pt x="1239" y="1241"/>
                    <a:pt x="1239" y="1241"/>
                  </a:cubicBezTo>
                  <a:cubicBezTo>
                    <a:pt x="1239" y="1240"/>
                    <a:pt x="1239" y="1240"/>
                    <a:pt x="1239" y="1240"/>
                  </a:cubicBezTo>
                  <a:cubicBezTo>
                    <a:pt x="1238" y="1240"/>
                    <a:pt x="1238" y="1240"/>
                    <a:pt x="1238" y="1240"/>
                  </a:cubicBezTo>
                  <a:cubicBezTo>
                    <a:pt x="1242" y="1237"/>
                    <a:pt x="1242" y="1237"/>
                    <a:pt x="1242" y="1237"/>
                  </a:cubicBezTo>
                  <a:cubicBezTo>
                    <a:pt x="1256" y="1217"/>
                    <a:pt x="1256" y="1217"/>
                    <a:pt x="1256" y="1217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7" y="1216"/>
                    <a:pt x="1257" y="1216"/>
                    <a:pt x="1257" y="1216"/>
                  </a:cubicBezTo>
                  <a:cubicBezTo>
                    <a:pt x="1257" y="1215"/>
                    <a:pt x="1257" y="1215"/>
                    <a:pt x="1257" y="1215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69" y="1198"/>
                    <a:pt x="1269" y="1198"/>
                    <a:pt x="1269" y="1198"/>
                  </a:cubicBezTo>
                  <a:cubicBezTo>
                    <a:pt x="1263" y="1177"/>
                    <a:pt x="1263" y="1177"/>
                    <a:pt x="1263" y="1177"/>
                  </a:cubicBezTo>
                  <a:cubicBezTo>
                    <a:pt x="1263" y="1174"/>
                    <a:pt x="1259" y="1171"/>
                    <a:pt x="1253" y="116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237" y="1150"/>
                    <a:pt x="1237" y="1150"/>
                    <a:pt x="1237" y="1150"/>
                  </a:cubicBezTo>
                  <a:cubicBezTo>
                    <a:pt x="1217" y="1133"/>
                    <a:pt x="1217" y="1133"/>
                    <a:pt x="1217" y="1133"/>
                  </a:cubicBezTo>
                  <a:cubicBezTo>
                    <a:pt x="1216" y="1131"/>
                    <a:pt x="1216" y="1131"/>
                    <a:pt x="1216" y="1131"/>
                  </a:cubicBezTo>
                  <a:cubicBezTo>
                    <a:pt x="1214" y="1130"/>
                    <a:pt x="1214" y="1130"/>
                    <a:pt x="1214" y="1130"/>
                  </a:cubicBezTo>
                  <a:cubicBezTo>
                    <a:pt x="1215" y="1129"/>
                    <a:pt x="1215" y="1129"/>
                    <a:pt x="1215" y="1129"/>
                  </a:cubicBezTo>
                  <a:cubicBezTo>
                    <a:pt x="1215" y="1127"/>
                    <a:pt x="1215" y="1127"/>
                    <a:pt x="1215" y="1127"/>
                  </a:cubicBezTo>
                  <a:cubicBezTo>
                    <a:pt x="1218" y="1107"/>
                    <a:pt x="1218" y="1107"/>
                    <a:pt x="1218" y="1107"/>
                  </a:cubicBezTo>
                  <a:cubicBezTo>
                    <a:pt x="1218" y="1092"/>
                    <a:pt x="1218" y="1092"/>
                    <a:pt x="1218" y="1092"/>
                  </a:cubicBezTo>
                  <a:cubicBezTo>
                    <a:pt x="1209" y="1067"/>
                    <a:pt x="1209" y="1067"/>
                    <a:pt x="1209" y="1067"/>
                  </a:cubicBezTo>
                  <a:cubicBezTo>
                    <a:pt x="1233" y="1062"/>
                    <a:pt x="1233" y="1062"/>
                    <a:pt x="1233" y="1062"/>
                  </a:cubicBezTo>
                  <a:cubicBezTo>
                    <a:pt x="1245" y="1050"/>
                    <a:pt x="1245" y="1050"/>
                    <a:pt x="1245" y="1050"/>
                  </a:cubicBezTo>
                  <a:cubicBezTo>
                    <a:pt x="1274" y="1050"/>
                    <a:pt x="1274" y="1050"/>
                    <a:pt x="1274" y="1050"/>
                  </a:cubicBezTo>
                  <a:cubicBezTo>
                    <a:pt x="1304" y="1046"/>
                    <a:pt x="1304" y="1046"/>
                    <a:pt x="1304" y="1046"/>
                  </a:cubicBezTo>
                  <a:cubicBezTo>
                    <a:pt x="1305" y="1046"/>
                    <a:pt x="1305" y="1046"/>
                    <a:pt x="1305" y="1046"/>
                  </a:cubicBezTo>
                  <a:cubicBezTo>
                    <a:pt x="1325" y="1048"/>
                    <a:pt x="1325" y="1048"/>
                    <a:pt x="1325" y="1048"/>
                  </a:cubicBezTo>
                  <a:cubicBezTo>
                    <a:pt x="1348" y="1039"/>
                    <a:pt x="1348" y="1039"/>
                    <a:pt x="1348" y="1039"/>
                  </a:cubicBezTo>
                  <a:cubicBezTo>
                    <a:pt x="1374" y="1036"/>
                    <a:pt x="1374" y="1036"/>
                    <a:pt x="1374" y="1036"/>
                  </a:cubicBezTo>
                  <a:cubicBezTo>
                    <a:pt x="1391" y="1029"/>
                    <a:pt x="1391" y="1029"/>
                    <a:pt x="1391" y="1029"/>
                  </a:cubicBezTo>
                  <a:cubicBezTo>
                    <a:pt x="1392" y="1029"/>
                    <a:pt x="1392" y="1029"/>
                    <a:pt x="1392" y="1029"/>
                  </a:cubicBezTo>
                  <a:cubicBezTo>
                    <a:pt x="1438" y="1020"/>
                    <a:pt x="1438" y="1020"/>
                    <a:pt x="1438" y="1020"/>
                  </a:cubicBezTo>
                  <a:cubicBezTo>
                    <a:pt x="1445" y="1013"/>
                    <a:pt x="1445" y="1013"/>
                    <a:pt x="1445" y="1013"/>
                  </a:cubicBezTo>
                  <a:cubicBezTo>
                    <a:pt x="1443" y="1005"/>
                    <a:pt x="1443" y="1005"/>
                    <a:pt x="1443" y="1005"/>
                  </a:cubicBezTo>
                  <a:cubicBezTo>
                    <a:pt x="1435" y="990"/>
                    <a:pt x="1435" y="990"/>
                    <a:pt x="1435" y="990"/>
                  </a:cubicBezTo>
                  <a:cubicBezTo>
                    <a:pt x="1435" y="989"/>
                    <a:pt x="1435" y="989"/>
                    <a:pt x="1435" y="989"/>
                  </a:cubicBezTo>
                  <a:cubicBezTo>
                    <a:pt x="1434" y="988"/>
                    <a:pt x="1434" y="988"/>
                    <a:pt x="1434" y="988"/>
                  </a:cubicBezTo>
                  <a:cubicBezTo>
                    <a:pt x="1434" y="987"/>
                    <a:pt x="1434" y="987"/>
                    <a:pt x="1434" y="987"/>
                  </a:cubicBezTo>
                  <a:cubicBezTo>
                    <a:pt x="1436" y="971"/>
                    <a:pt x="1436" y="971"/>
                    <a:pt x="1436" y="971"/>
                  </a:cubicBezTo>
                  <a:cubicBezTo>
                    <a:pt x="1437" y="970"/>
                    <a:pt x="1437" y="970"/>
                    <a:pt x="1437" y="970"/>
                  </a:cubicBezTo>
                  <a:cubicBezTo>
                    <a:pt x="1437" y="948"/>
                    <a:pt x="1437" y="948"/>
                    <a:pt x="1437" y="948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8"/>
                    <a:pt x="1433" y="928"/>
                    <a:pt x="1433" y="928"/>
                  </a:cubicBezTo>
                  <a:cubicBezTo>
                    <a:pt x="1443" y="906"/>
                    <a:pt x="1443" y="906"/>
                    <a:pt x="1443" y="906"/>
                  </a:cubicBezTo>
                  <a:cubicBezTo>
                    <a:pt x="1447" y="897"/>
                    <a:pt x="1453" y="892"/>
                    <a:pt x="1459" y="892"/>
                  </a:cubicBezTo>
                  <a:cubicBezTo>
                    <a:pt x="1486" y="894"/>
                    <a:pt x="1486" y="894"/>
                    <a:pt x="1486" y="894"/>
                  </a:cubicBezTo>
                  <a:cubicBezTo>
                    <a:pt x="1491" y="894"/>
                    <a:pt x="1496" y="892"/>
                    <a:pt x="1501" y="887"/>
                  </a:cubicBezTo>
                  <a:cubicBezTo>
                    <a:pt x="1542" y="832"/>
                    <a:pt x="1542" y="832"/>
                    <a:pt x="1542" y="832"/>
                  </a:cubicBezTo>
                  <a:cubicBezTo>
                    <a:pt x="1542" y="831"/>
                    <a:pt x="1542" y="831"/>
                    <a:pt x="1542" y="831"/>
                  </a:cubicBezTo>
                  <a:cubicBezTo>
                    <a:pt x="1543" y="829"/>
                    <a:pt x="1543" y="829"/>
                    <a:pt x="1543" y="829"/>
                  </a:cubicBezTo>
                  <a:cubicBezTo>
                    <a:pt x="1566" y="811"/>
                    <a:pt x="1566" y="811"/>
                    <a:pt x="1566" y="811"/>
                  </a:cubicBezTo>
                  <a:cubicBezTo>
                    <a:pt x="1568" y="809"/>
                    <a:pt x="1568" y="809"/>
                    <a:pt x="1568" y="809"/>
                  </a:cubicBezTo>
                  <a:cubicBezTo>
                    <a:pt x="1576" y="807"/>
                    <a:pt x="1581" y="804"/>
                    <a:pt x="1585" y="802"/>
                  </a:cubicBezTo>
                  <a:cubicBezTo>
                    <a:pt x="1590" y="797"/>
                    <a:pt x="1590" y="797"/>
                    <a:pt x="1590" y="797"/>
                  </a:cubicBezTo>
                  <a:cubicBezTo>
                    <a:pt x="1597" y="787"/>
                    <a:pt x="1604" y="783"/>
                    <a:pt x="1608" y="783"/>
                  </a:cubicBezTo>
                  <a:cubicBezTo>
                    <a:pt x="1644" y="790"/>
                    <a:pt x="1644" y="790"/>
                    <a:pt x="1644" y="790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6" y="776"/>
                    <a:pt x="1676" y="776"/>
                    <a:pt x="1676" y="776"/>
                  </a:cubicBezTo>
                  <a:cubicBezTo>
                    <a:pt x="1694" y="774"/>
                    <a:pt x="1694" y="774"/>
                    <a:pt x="1694" y="774"/>
                  </a:cubicBezTo>
                  <a:cubicBezTo>
                    <a:pt x="1709" y="767"/>
                    <a:pt x="1709" y="767"/>
                    <a:pt x="1709" y="767"/>
                  </a:cubicBezTo>
                  <a:cubicBezTo>
                    <a:pt x="1709" y="743"/>
                    <a:pt x="1709" y="743"/>
                    <a:pt x="1709" y="743"/>
                  </a:cubicBezTo>
                  <a:cubicBezTo>
                    <a:pt x="1713" y="712"/>
                    <a:pt x="1713" y="712"/>
                    <a:pt x="1713" y="712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0"/>
                    <a:pt x="1713" y="710"/>
                    <a:pt x="1713" y="710"/>
                  </a:cubicBezTo>
                  <a:cubicBezTo>
                    <a:pt x="1719" y="702"/>
                    <a:pt x="1719" y="702"/>
                    <a:pt x="1719" y="702"/>
                  </a:cubicBezTo>
                  <a:lnTo>
                    <a:pt x="1719" y="7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18" name="Freeform 9"/>
            <p:cNvSpPr>
              <a:spLocks/>
            </p:cNvSpPr>
            <p:nvPr/>
          </p:nvSpPr>
          <p:spPr bwMode="auto">
            <a:xfrm>
              <a:off x="779834" y="1009071"/>
              <a:ext cx="748935" cy="534904"/>
            </a:xfrm>
            <a:custGeom>
              <a:avLst/>
              <a:gdLst>
                <a:gd name="T0" fmla="*/ 2147483647 w 1071"/>
                <a:gd name="T1" fmla="*/ 2147483647 h 769"/>
                <a:gd name="T2" fmla="*/ 2147483647 w 1071"/>
                <a:gd name="T3" fmla="*/ 2147483647 h 769"/>
                <a:gd name="T4" fmla="*/ 2147483647 w 1071"/>
                <a:gd name="T5" fmla="*/ 2147483647 h 769"/>
                <a:gd name="T6" fmla="*/ 2147483647 w 1071"/>
                <a:gd name="T7" fmla="*/ 2147483647 h 769"/>
                <a:gd name="T8" fmla="*/ 2147483647 w 1071"/>
                <a:gd name="T9" fmla="*/ 2147483647 h 769"/>
                <a:gd name="T10" fmla="*/ 2147483647 w 1071"/>
                <a:gd name="T11" fmla="*/ 2147483647 h 769"/>
                <a:gd name="T12" fmla="*/ 2147483647 w 1071"/>
                <a:gd name="T13" fmla="*/ 2147483647 h 769"/>
                <a:gd name="T14" fmla="*/ 2147483647 w 1071"/>
                <a:gd name="T15" fmla="*/ 2147483647 h 769"/>
                <a:gd name="T16" fmla="*/ 2147483647 w 1071"/>
                <a:gd name="T17" fmla="*/ 2147483647 h 769"/>
                <a:gd name="T18" fmla="*/ 2147483647 w 1071"/>
                <a:gd name="T19" fmla="*/ 2147483647 h 769"/>
                <a:gd name="T20" fmla="*/ 2147483647 w 1071"/>
                <a:gd name="T21" fmla="*/ 2147483647 h 769"/>
                <a:gd name="T22" fmla="*/ 2147483647 w 1071"/>
                <a:gd name="T23" fmla="*/ 2147483647 h 769"/>
                <a:gd name="T24" fmla="*/ 2147483647 w 1071"/>
                <a:gd name="T25" fmla="*/ 2147483647 h 769"/>
                <a:gd name="T26" fmla="*/ 2147483647 w 1071"/>
                <a:gd name="T27" fmla="*/ 2147483647 h 769"/>
                <a:gd name="T28" fmla="*/ 2147483647 w 1071"/>
                <a:gd name="T29" fmla="*/ 2147483647 h 769"/>
                <a:gd name="T30" fmla="*/ 2147483647 w 1071"/>
                <a:gd name="T31" fmla="*/ 2147483647 h 769"/>
                <a:gd name="T32" fmla="*/ 2147483647 w 1071"/>
                <a:gd name="T33" fmla="*/ 2147483647 h 769"/>
                <a:gd name="T34" fmla="*/ 2147483647 w 1071"/>
                <a:gd name="T35" fmla="*/ 2147483647 h 769"/>
                <a:gd name="T36" fmla="*/ 2147483647 w 1071"/>
                <a:gd name="T37" fmla="*/ 2147483647 h 769"/>
                <a:gd name="T38" fmla="*/ 2147483647 w 1071"/>
                <a:gd name="T39" fmla="*/ 2147483647 h 769"/>
                <a:gd name="T40" fmla="*/ 2147483647 w 1071"/>
                <a:gd name="T41" fmla="*/ 2147483647 h 769"/>
                <a:gd name="T42" fmla="*/ 2147483647 w 1071"/>
                <a:gd name="T43" fmla="*/ 2147483647 h 769"/>
                <a:gd name="T44" fmla="*/ 2147483647 w 1071"/>
                <a:gd name="T45" fmla="*/ 2147483647 h 769"/>
                <a:gd name="T46" fmla="*/ 2147483647 w 1071"/>
                <a:gd name="T47" fmla="*/ 2147483647 h 769"/>
                <a:gd name="T48" fmla="*/ 2147483647 w 1071"/>
                <a:gd name="T49" fmla="*/ 2147483647 h 769"/>
                <a:gd name="T50" fmla="*/ 2147483647 w 1071"/>
                <a:gd name="T51" fmla="*/ 2147483647 h 769"/>
                <a:gd name="T52" fmla="*/ 2147483647 w 1071"/>
                <a:gd name="T53" fmla="*/ 2147483647 h 769"/>
                <a:gd name="T54" fmla="*/ 2147483647 w 1071"/>
                <a:gd name="T55" fmla="*/ 2147483647 h 769"/>
                <a:gd name="T56" fmla="*/ 2147483647 w 1071"/>
                <a:gd name="T57" fmla="*/ 2147483647 h 769"/>
                <a:gd name="T58" fmla="*/ 2147483647 w 1071"/>
                <a:gd name="T59" fmla="*/ 2147483647 h 769"/>
                <a:gd name="T60" fmla="*/ 2147483647 w 1071"/>
                <a:gd name="T61" fmla="*/ 2147483647 h 769"/>
                <a:gd name="T62" fmla="*/ 2147483647 w 1071"/>
                <a:gd name="T63" fmla="*/ 2147483647 h 769"/>
                <a:gd name="T64" fmla="*/ 2147483647 w 1071"/>
                <a:gd name="T65" fmla="*/ 2147483647 h 769"/>
                <a:gd name="T66" fmla="*/ 2147483647 w 1071"/>
                <a:gd name="T67" fmla="*/ 2147483647 h 769"/>
                <a:gd name="T68" fmla="*/ 2147483647 w 1071"/>
                <a:gd name="T69" fmla="*/ 2147483647 h 769"/>
                <a:gd name="T70" fmla="*/ 2147483647 w 1071"/>
                <a:gd name="T71" fmla="*/ 2147483647 h 769"/>
                <a:gd name="T72" fmla="*/ 2147483647 w 1071"/>
                <a:gd name="T73" fmla="*/ 2147483647 h 769"/>
                <a:gd name="T74" fmla="*/ 2147483647 w 1071"/>
                <a:gd name="T75" fmla="*/ 2147483647 h 769"/>
                <a:gd name="T76" fmla="*/ 2147483647 w 1071"/>
                <a:gd name="T77" fmla="*/ 2147483647 h 769"/>
                <a:gd name="T78" fmla="*/ 2147483647 w 1071"/>
                <a:gd name="T79" fmla="*/ 2147483647 h 769"/>
                <a:gd name="T80" fmla="*/ 2147483647 w 1071"/>
                <a:gd name="T81" fmla="*/ 2147483647 h 769"/>
                <a:gd name="T82" fmla="*/ 2147483647 w 1071"/>
                <a:gd name="T83" fmla="*/ 2147483647 h 769"/>
                <a:gd name="T84" fmla="*/ 2147483647 w 1071"/>
                <a:gd name="T85" fmla="*/ 2147483647 h 769"/>
                <a:gd name="T86" fmla="*/ 2147483647 w 1071"/>
                <a:gd name="T87" fmla="*/ 2147483647 h 769"/>
                <a:gd name="T88" fmla="*/ 2147483647 w 1071"/>
                <a:gd name="T89" fmla="*/ 2147483647 h 769"/>
                <a:gd name="T90" fmla="*/ 2147483647 w 1071"/>
                <a:gd name="T91" fmla="*/ 2147483647 h 769"/>
                <a:gd name="T92" fmla="*/ 2147483647 w 1071"/>
                <a:gd name="T93" fmla="*/ 2147483647 h 769"/>
                <a:gd name="T94" fmla="*/ 2147483647 w 1071"/>
                <a:gd name="T95" fmla="*/ 2147483647 h 769"/>
                <a:gd name="T96" fmla="*/ 2147483647 w 1071"/>
                <a:gd name="T97" fmla="*/ 2147483647 h 769"/>
                <a:gd name="T98" fmla="*/ 2147483647 w 1071"/>
                <a:gd name="T99" fmla="*/ 2147483647 h 769"/>
                <a:gd name="T100" fmla="*/ 2147483647 w 1071"/>
                <a:gd name="T101" fmla="*/ 2147483647 h 769"/>
                <a:gd name="T102" fmla="*/ 2147483647 w 1071"/>
                <a:gd name="T103" fmla="*/ 2147483647 h 769"/>
                <a:gd name="T104" fmla="*/ 2147483647 w 1071"/>
                <a:gd name="T105" fmla="*/ 2147483647 h 769"/>
                <a:gd name="T106" fmla="*/ 2147483647 w 1071"/>
                <a:gd name="T107" fmla="*/ 2147483647 h 76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71" h="769">
                  <a:moveTo>
                    <a:pt x="639" y="40"/>
                  </a:moveTo>
                  <a:cubicBezTo>
                    <a:pt x="630" y="47"/>
                    <a:pt x="630" y="47"/>
                    <a:pt x="630" y="47"/>
                  </a:cubicBezTo>
                  <a:cubicBezTo>
                    <a:pt x="630" y="51"/>
                    <a:pt x="632" y="61"/>
                    <a:pt x="635" y="74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6" y="77"/>
                    <a:pt x="636" y="77"/>
                    <a:pt x="636" y="77"/>
                  </a:cubicBezTo>
                  <a:cubicBezTo>
                    <a:pt x="635" y="77"/>
                    <a:pt x="635" y="77"/>
                    <a:pt x="635" y="77"/>
                  </a:cubicBezTo>
                  <a:cubicBezTo>
                    <a:pt x="624" y="103"/>
                    <a:pt x="624" y="103"/>
                    <a:pt x="624" y="103"/>
                  </a:cubicBezTo>
                  <a:cubicBezTo>
                    <a:pt x="608" y="109"/>
                    <a:pt x="608" y="109"/>
                    <a:pt x="608" y="109"/>
                  </a:cubicBezTo>
                  <a:cubicBezTo>
                    <a:pt x="605" y="110"/>
                    <a:pt x="605" y="110"/>
                    <a:pt x="605" y="110"/>
                  </a:cubicBezTo>
                  <a:cubicBezTo>
                    <a:pt x="604" y="110"/>
                    <a:pt x="604" y="110"/>
                    <a:pt x="604" y="110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5" y="97"/>
                    <a:pt x="575" y="97"/>
                    <a:pt x="575" y="97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03" y="38"/>
                    <a:pt x="503" y="38"/>
                    <a:pt x="503" y="38"/>
                  </a:cubicBezTo>
                  <a:cubicBezTo>
                    <a:pt x="472" y="26"/>
                    <a:pt x="472" y="26"/>
                    <a:pt x="472" y="26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29" y="6"/>
                    <a:pt x="429" y="6"/>
                    <a:pt x="429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380" y="5"/>
                    <a:pt x="380" y="5"/>
                    <a:pt x="380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28" y="8"/>
                    <a:pt x="328" y="8"/>
                    <a:pt x="328" y="8"/>
                  </a:cubicBezTo>
                  <a:cubicBezTo>
                    <a:pt x="322" y="11"/>
                    <a:pt x="313" y="12"/>
                    <a:pt x="303" y="14"/>
                  </a:cubicBezTo>
                  <a:cubicBezTo>
                    <a:pt x="281" y="19"/>
                    <a:pt x="281" y="19"/>
                    <a:pt x="281" y="19"/>
                  </a:cubicBezTo>
                  <a:cubicBezTo>
                    <a:pt x="262" y="25"/>
                    <a:pt x="262" y="25"/>
                    <a:pt x="262" y="25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55" y="143"/>
                    <a:pt x="159" y="148"/>
                    <a:pt x="159" y="155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71" y="186"/>
                    <a:pt x="171" y="187"/>
                    <a:pt x="170" y="187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49" y="258"/>
                    <a:pt x="149" y="258"/>
                    <a:pt x="149" y="258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1"/>
                    <a:pt x="150" y="261"/>
                    <a:pt x="150" y="26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6" y="275"/>
                    <a:pt x="143" y="279"/>
                    <a:pt x="140" y="281"/>
                  </a:cubicBezTo>
                  <a:cubicBezTo>
                    <a:pt x="134" y="287"/>
                    <a:pt x="123" y="287"/>
                    <a:pt x="106" y="281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29" y="267"/>
                    <a:pt x="29" y="267"/>
                    <a:pt x="29" y="267"/>
                  </a:cubicBezTo>
                  <a:cubicBezTo>
                    <a:pt x="26" y="319"/>
                    <a:pt x="26" y="319"/>
                    <a:pt x="26" y="319"/>
                  </a:cubicBezTo>
                  <a:cubicBezTo>
                    <a:pt x="25" y="327"/>
                    <a:pt x="20" y="330"/>
                    <a:pt x="13" y="331"/>
                  </a:cubicBezTo>
                  <a:cubicBezTo>
                    <a:pt x="9" y="332"/>
                    <a:pt x="7" y="336"/>
                    <a:pt x="8" y="345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7" y="346"/>
                    <a:pt x="7" y="346"/>
                    <a:pt x="7" y="346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13" y="366"/>
                    <a:pt x="18" y="371"/>
                    <a:pt x="20" y="375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4" y="415"/>
                    <a:pt x="23" y="420"/>
                    <a:pt x="21" y="424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16" y="507"/>
                    <a:pt x="16" y="507"/>
                    <a:pt x="16" y="507"/>
                  </a:cubicBezTo>
                  <a:cubicBezTo>
                    <a:pt x="20" y="512"/>
                    <a:pt x="22" y="516"/>
                    <a:pt x="23" y="519"/>
                  </a:cubicBezTo>
                  <a:cubicBezTo>
                    <a:pt x="36" y="537"/>
                    <a:pt x="36" y="537"/>
                    <a:pt x="36" y="537"/>
                  </a:cubicBezTo>
                  <a:cubicBezTo>
                    <a:pt x="55" y="558"/>
                    <a:pt x="55" y="558"/>
                    <a:pt x="55" y="558"/>
                  </a:cubicBezTo>
                  <a:cubicBezTo>
                    <a:pt x="62" y="565"/>
                    <a:pt x="67" y="568"/>
                    <a:pt x="70" y="568"/>
                  </a:cubicBezTo>
                  <a:cubicBezTo>
                    <a:pt x="90" y="556"/>
                    <a:pt x="90" y="556"/>
                    <a:pt x="90" y="556"/>
                  </a:cubicBezTo>
                  <a:cubicBezTo>
                    <a:pt x="94" y="553"/>
                    <a:pt x="97" y="550"/>
                    <a:pt x="102" y="550"/>
                  </a:cubicBezTo>
                  <a:cubicBezTo>
                    <a:pt x="106" y="550"/>
                    <a:pt x="113" y="554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3" y="560"/>
                    <a:pt x="123" y="560"/>
                    <a:pt x="123" y="560"/>
                  </a:cubicBezTo>
                  <a:cubicBezTo>
                    <a:pt x="123" y="561"/>
                    <a:pt x="123" y="561"/>
                    <a:pt x="123" y="561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39" y="586"/>
                    <a:pt x="139" y="586"/>
                    <a:pt x="139" y="586"/>
                  </a:cubicBezTo>
                  <a:cubicBezTo>
                    <a:pt x="143" y="592"/>
                    <a:pt x="143" y="592"/>
                    <a:pt x="143" y="592"/>
                  </a:cubicBezTo>
                  <a:cubicBezTo>
                    <a:pt x="147" y="594"/>
                    <a:pt x="147" y="594"/>
                    <a:pt x="147" y="594"/>
                  </a:cubicBezTo>
                  <a:cubicBezTo>
                    <a:pt x="160" y="603"/>
                    <a:pt x="160" y="603"/>
                    <a:pt x="160" y="603"/>
                  </a:cubicBezTo>
                  <a:cubicBezTo>
                    <a:pt x="168" y="604"/>
                    <a:pt x="168" y="604"/>
                    <a:pt x="168" y="604"/>
                  </a:cubicBezTo>
                  <a:cubicBezTo>
                    <a:pt x="172" y="605"/>
                    <a:pt x="176" y="609"/>
                    <a:pt x="179" y="613"/>
                  </a:cubicBezTo>
                  <a:cubicBezTo>
                    <a:pt x="181" y="616"/>
                    <a:pt x="193" y="620"/>
                    <a:pt x="213" y="625"/>
                  </a:cubicBezTo>
                  <a:cubicBezTo>
                    <a:pt x="214" y="625"/>
                    <a:pt x="214" y="625"/>
                    <a:pt x="214" y="625"/>
                  </a:cubicBezTo>
                  <a:cubicBezTo>
                    <a:pt x="246" y="637"/>
                    <a:pt x="246" y="637"/>
                    <a:pt x="246" y="637"/>
                  </a:cubicBezTo>
                  <a:cubicBezTo>
                    <a:pt x="247" y="637"/>
                    <a:pt x="247" y="637"/>
                    <a:pt x="247" y="637"/>
                  </a:cubicBezTo>
                  <a:cubicBezTo>
                    <a:pt x="248" y="637"/>
                    <a:pt x="248" y="637"/>
                    <a:pt x="248" y="637"/>
                  </a:cubicBezTo>
                  <a:cubicBezTo>
                    <a:pt x="270" y="648"/>
                    <a:pt x="270" y="648"/>
                    <a:pt x="270" y="648"/>
                  </a:cubicBezTo>
                  <a:cubicBezTo>
                    <a:pt x="308" y="657"/>
                    <a:pt x="308" y="657"/>
                    <a:pt x="308" y="657"/>
                  </a:cubicBezTo>
                  <a:cubicBezTo>
                    <a:pt x="309" y="658"/>
                    <a:pt x="309" y="658"/>
                    <a:pt x="309" y="658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81" y="652"/>
                    <a:pt x="381" y="652"/>
                    <a:pt x="381" y="652"/>
                  </a:cubicBezTo>
                  <a:cubicBezTo>
                    <a:pt x="401" y="652"/>
                    <a:pt x="401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6"/>
                    <a:pt x="419" y="676"/>
                    <a:pt x="419" y="676"/>
                  </a:cubicBezTo>
                  <a:cubicBezTo>
                    <a:pt x="429" y="693"/>
                    <a:pt x="429" y="693"/>
                    <a:pt x="429" y="693"/>
                  </a:cubicBezTo>
                  <a:cubicBezTo>
                    <a:pt x="438" y="702"/>
                    <a:pt x="438" y="702"/>
                    <a:pt x="438" y="702"/>
                  </a:cubicBezTo>
                  <a:cubicBezTo>
                    <a:pt x="449" y="708"/>
                    <a:pt x="449" y="708"/>
                    <a:pt x="449" y="708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2" y="710"/>
                    <a:pt x="452" y="710"/>
                    <a:pt x="452" y="710"/>
                  </a:cubicBezTo>
                  <a:cubicBezTo>
                    <a:pt x="461" y="731"/>
                    <a:pt x="461" y="731"/>
                    <a:pt x="461" y="731"/>
                  </a:cubicBezTo>
                  <a:cubicBezTo>
                    <a:pt x="461" y="732"/>
                    <a:pt x="461" y="732"/>
                    <a:pt x="461" y="732"/>
                  </a:cubicBezTo>
                  <a:cubicBezTo>
                    <a:pt x="462" y="732"/>
                    <a:pt x="462" y="732"/>
                    <a:pt x="462" y="732"/>
                  </a:cubicBezTo>
                  <a:cubicBezTo>
                    <a:pt x="462" y="733"/>
                    <a:pt x="462" y="733"/>
                    <a:pt x="462" y="733"/>
                  </a:cubicBezTo>
                  <a:cubicBezTo>
                    <a:pt x="467" y="756"/>
                    <a:pt x="467" y="756"/>
                    <a:pt x="467" y="756"/>
                  </a:cubicBezTo>
                  <a:cubicBezTo>
                    <a:pt x="482" y="762"/>
                    <a:pt x="482" y="762"/>
                    <a:pt x="482" y="762"/>
                  </a:cubicBezTo>
                  <a:cubicBezTo>
                    <a:pt x="483" y="762"/>
                    <a:pt x="483" y="762"/>
                    <a:pt x="483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96" y="769"/>
                    <a:pt x="496" y="769"/>
                    <a:pt x="496" y="769"/>
                  </a:cubicBezTo>
                  <a:cubicBezTo>
                    <a:pt x="512" y="766"/>
                    <a:pt x="512" y="766"/>
                    <a:pt x="512" y="766"/>
                  </a:cubicBezTo>
                  <a:cubicBezTo>
                    <a:pt x="516" y="750"/>
                    <a:pt x="516" y="750"/>
                    <a:pt x="516" y="750"/>
                  </a:cubicBezTo>
                  <a:cubicBezTo>
                    <a:pt x="516" y="749"/>
                    <a:pt x="516" y="749"/>
                    <a:pt x="516" y="749"/>
                  </a:cubicBezTo>
                  <a:cubicBezTo>
                    <a:pt x="517" y="748"/>
                    <a:pt x="517" y="748"/>
                    <a:pt x="517" y="748"/>
                  </a:cubicBezTo>
                  <a:cubicBezTo>
                    <a:pt x="535" y="730"/>
                    <a:pt x="535" y="730"/>
                    <a:pt x="535" y="730"/>
                  </a:cubicBezTo>
                  <a:cubicBezTo>
                    <a:pt x="555" y="735"/>
                    <a:pt x="555" y="735"/>
                    <a:pt x="555" y="735"/>
                  </a:cubicBezTo>
                  <a:cubicBezTo>
                    <a:pt x="555" y="737"/>
                    <a:pt x="555" y="737"/>
                    <a:pt x="555" y="737"/>
                  </a:cubicBezTo>
                  <a:cubicBezTo>
                    <a:pt x="565" y="758"/>
                    <a:pt x="565" y="758"/>
                    <a:pt x="565" y="758"/>
                  </a:cubicBezTo>
                  <a:cubicBezTo>
                    <a:pt x="585" y="751"/>
                    <a:pt x="585" y="751"/>
                    <a:pt x="585" y="751"/>
                  </a:cubicBezTo>
                  <a:cubicBezTo>
                    <a:pt x="587" y="731"/>
                    <a:pt x="587" y="731"/>
                    <a:pt x="587" y="731"/>
                  </a:cubicBezTo>
                  <a:cubicBezTo>
                    <a:pt x="587" y="730"/>
                    <a:pt x="587" y="730"/>
                    <a:pt x="587" y="730"/>
                  </a:cubicBezTo>
                  <a:cubicBezTo>
                    <a:pt x="587" y="729"/>
                    <a:pt x="587" y="729"/>
                    <a:pt x="587" y="729"/>
                  </a:cubicBezTo>
                  <a:cubicBezTo>
                    <a:pt x="588" y="728"/>
                    <a:pt x="588" y="728"/>
                    <a:pt x="588" y="728"/>
                  </a:cubicBezTo>
                  <a:cubicBezTo>
                    <a:pt x="601" y="720"/>
                    <a:pt x="601" y="720"/>
                    <a:pt x="601" y="720"/>
                  </a:cubicBezTo>
                  <a:cubicBezTo>
                    <a:pt x="598" y="691"/>
                    <a:pt x="598" y="691"/>
                    <a:pt x="598" y="691"/>
                  </a:cubicBezTo>
                  <a:cubicBezTo>
                    <a:pt x="598" y="689"/>
                    <a:pt x="598" y="689"/>
                    <a:pt x="598" y="689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614" y="655"/>
                    <a:pt x="614" y="655"/>
                    <a:pt x="614" y="655"/>
                  </a:cubicBezTo>
                  <a:cubicBezTo>
                    <a:pt x="630" y="649"/>
                    <a:pt x="630" y="649"/>
                    <a:pt x="630" y="649"/>
                  </a:cubicBezTo>
                  <a:cubicBezTo>
                    <a:pt x="624" y="619"/>
                    <a:pt x="624" y="619"/>
                    <a:pt x="624" y="619"/>
                  </a:cubicBezTo>
                  <a:cubicBezTo>
                    <a:pt x="639" y="619"/>
                    <a:pt x="639" y="619"/>
                    <a:pt x="639" y="619"/>
                  </a:cubicBezTo>
                  <a:cubicBezTo>
                    <a:pt x="638" y="605"/>
                    <a:pt x="638" y="605"/>
                    <a:pt x="638" y="605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5"/>
                    <a:pt x="630" y="575"/>
                    <a:pt x="630" y="575"/>
                  </a:cubicBezTo>
                  <a:cubicBezTo>
                    <a:pt x="632" y="555"/>
                    <a:pt x="632" y="555"/>
                    <a:pt x="632" y="555"/>
                  </a:cubicBezTo>
                  <a:cubicBezTo>
                    <a:pt x="632" y="552"/>
                    <a:pt x="632" y="552"/>
                    <a:pt x="632" y="552"/>
                  </a:cubicBezTo>
                  <a:cubicBezTo>
                    <a:pt x="634" y="550"/>
                    <a:pt x="634" y="550"/>
                    <a:pt x="634" y="550"/>
                  </a:cubicBezTo>
                  <a:cubicBezTo>
                    <a:pt x="645" y="537"/>
                    <a:pt x="645" y="537"/>
                    <a:pt x="645" y="537"/>
                  </a:cubicBezTo>
                  <a:cubicBezTo>
                    <a:pt x="647" y="535"/>
                    <a:pt x="647" y="535"/>
                    <a:pt x="647" y="535"/>
                  </a:cubicBezTo>
                  <a:cubicBezTo>
                    <a:pt x="650" y="535"/>
                    <a:pt x="650" y="535"/>
                    <a:pt x="650" y="535"/>
                  </a:cubicBezTo>
                  <a:cubicBezTo>
                    <a:pt x="678" y="540"/>
                    <a:pt x="678" y="540"/>
                    <a:pt x="678" y="540"/>
                  </a:cubicBezTo>
                  <a:cubicBezTo>
                    <a:pt x="680" y="540"/>
                    <a:pt x="680" y="540"/>
                    <a:pt x="680" y="540"/>
                  </a:cubicBezTo>
                  <a:cubicBezTo>
                    <a:pt x="703" y="546"/>
                    <a:pt x="703" y="546"/>
                    <a:pt x="703" y="546"/>
                  </a:cubicBezTo>
                  <a:cubicBezTo>
                    <a:pt x="723" y="540"/>
                    <a:pt x="723" y="540"/>
                    <a:pt x="723" y="540"/>
                  </a:cubicBezTo>
                  <a:cubicBezTo>
                    <a:pt x="734" y="563"/>
                    <a:pt x="734" y="563"/>
                    <a:pt x="734" y="563"/>
                  </a:cubicBezTo>
                  <a:cubicBezTo>
                    <a:pt x="735" y="564"/>
                    <a:pt x="735" y="564"/>
                    <a:pt x="735" y="564"/>
                  </a:cubicBezTo>
                  <a:cubicBezTo>
                    <a:pt x="735" y="581"/>
                    <a:pt x="735" y="581"/>
                    <a:pt x="735" y="581"/>
                  </a:cubicBezTo>
                  <a:cubicBezTo>
                    <a:pt x="739" y="597"/>
                    <a:pt x="739" y="597"/>
                    <a:pt x="739" y="597"/>
                  </a:cubicBezTo>
                  <a:cubicBezTo>
                    <a:pt x="741" y="603"/>
                    <a:pt x="745" y="607"/>
                    <a:pt x="749" y="609"/>
                  </a:cubicBezTo>
                  <a:cubicBezTo>
                    <a:pt x="751" y="609"/>
                    <a:pt x="751" y="609"/>
                    <a:pt x="751" y="609"/>
                  </a:cubicBezTo>
                  <a:cubicBezTo>
                    <a:pt x="761" y="611"/>
                    <a:pt x="766" y="615"/>
                    <a:pt x="767" y="621"/>
                  </a:cubicBezTo>
                  <a:cubicBezTo>
                    <a:pt x="768" y="626"/>
                    <a:pt x="772" y="634"/>
                    <a:pt x="780" y="642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7"/>
                    <a:pt x="789" y="657"/>
                    <a:pt x="789" y="657"/>
                  </a:cubicBezTo>
                  <a:cubicBezTo>
                    <a:pt x="796" y="669"/>
                    <a:pt x="796" y="669"/>
                    <a:pt x="796" y="669"/>
                  </a:cubicBezTo>
                  <a:cubicBezTo>
                    <a:pt x="805" y="668"/>
                    <a:pt x="805" y="668"/>
                    <a:pt x="805" y="668"/>
                  </a:cubicBezTo>
                  <a:cubicBezTo>
                    <a:pt x="823" y="652"/>
                    <a:pt x="823" y="652"/>
                    <a:pt x="823" y="652"/>
                  </a:cubicBezTo>
                  <a:cubicBezTo>
                    <a:pt x="835" y="676"/>
                    <a:pt x="835" y="676"/>
                    <a:pt x="835" y="676"/>
                  </a:cubicBezTo>
                  <a:cubicBezTo>
                    <a:pt x="858" y="683"/>
                    <a:pt x="858" y="683"/>
                    <a:pt x="858" y="683"/>
                  </a:cubicBezTo>
                  <a:cubicBezTo>
                    <a:pt x="859" y="683"/>
                    <a:pt x="859" y="683"/>
                    <a:pt x="859" y="683"/>
                  </a:cubicBezTo>
                  <a:cubicBezTo>
                    <a:pt x="860" y="684"/>
                    <a:pt x="860" y="684"/>
                    <a:pt x="860" y="684"/>
                  </a:cubicBezTo>
                  <a:cubicBezTo>
                    <a:pt x="872" y="706"/>
                    <a:pt x="872" y="706"/>
                    <a:pt x="872" y="706"/>
                  </a:cubicBezTo>
                  <a:cubicBezTo>
                    <a:pt x="877" y="709"/>
                    <a:pt x="877" y="709"/>
                    <a:pt x="877" y="709"/>
                  </a:cubicBezTo>
                  <a:cubicBezTo>
                    <a:pt x="878" y="689"/>
                    <a:pt x="878" y="689"/>
                    <a:pt x="878" y="689"/>
                  </a:cubicBezTo>
                  <a:cubicBezTo>
                    <a:pt x="878" y="688"/>
                    <a:pt x="878" y="688"/>
                    <a:pt x="878" y="688"/>
                  </a:cubicBezTo>
                  <a:cubicBezTo>
                    <a:pt x="878" y="684"/>
                    <a:pt x="878" y="684"/>
                    <a:pt x="878" y="684"/>
                  </a:cubicBezTo>
                  <a:cubicBezTo>
                    <a:pt x="924" y="683"/>
                    <a:pt x="924" y="683"/>
                    <a:pt x="924" y="683"/>
                  </a:cubicBezTo>
                  <a:cubicBezTo>
                    <a:pt x="925" y="679"/>
                    <a:pt x="925" y="679"/>
                    <a:pt x="925" y="679"/>
                  </a:cubicBezTo>
                  <a:cubicBezTo>
                    <a:pt x="927" y="677"/>
                    <a:pt x="927" y="673"/>
                    <a:pt x="924" y="670"/>
                  </a:cubicBezTo>
                  <a:cubicBezTo>
                    <a:pt x="921" y="663"/>
                    <a:pt x="920" y="658"/>
                    <a:pt x="919" y="651"/>
                  </a:cubicBezTo>
                  <a:cubicBezTo>
                    <a:pt x="918" y="642"/>
                    <a:pt x="919" y="636"/>
                    <a:pt x="921" y="634"/>
                  </a:cubicBezTo>
                  <a:cubicBezTo>
                    <a:pt x="924" y="630"/>
                    <a:pt x="927" y="630"/>
                    <a:pt x="932" y="631"/>
                  </a:cubicBezTo>
                  <a:cubicBezTo>
                    <a:pt x="951" y="637"/>
                    <a:pt x="951" y="637"/>
                    <a:pt x="951" y="637"/>
                  </a:cubicBezTo>
                  <a:cubicBezTo>
                    <a:pt x="953" y="623"/>
                    <a:pt x="953" y="623"/>
                    <a:pt x="953" y="623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916" y="607"/>
                    <a:pt x="916" y="607"/>
                    <a:pt x="916" y="607"/>
                  </a:cubicBezTo>
                  <a:cubicBezTo>
                    <a:pt x="915" y="605"/>
                    <a:pt x="915" y="605"/>
                    <a:pt x="915" y="605"/>
                  </a:cubicBezTo>
                  <a:cubicBezTo>
                    <a:pt x="915" y="604"/>
                    <a:pt x="915" y="604"/>
                    <a:pt x="915" y="604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10" y="561"/>
                    <a:pt x="910" y="561"/>
                    <a:pt x="910" y="561"/>
                  </a:cubicBezTo>
                  <a:cubicBezTo>
                    <a:pt x="911" y="535"/>
                    <a:pt x="911" y="535"/>
                    <a:pt x="911" y="535"/>
                  </a:cubicBezTo>
                  <a:cubicBezTo>
                    <a:pt x="911" y="531"/>
                    <a:pt x="911" y="531"/>
                    <a:pt x="911" y="531"/>
                  </a:cubicBezTo>
                  <a:cubicBezTo>
                    <a:pt x="911" y="529"/>
                    <a:pt x="911" y="529"/>
                    <a:pt x="911" y="529"/>
                  </a:cubicBezTo>
                  <a:cubicBezTo>
                    <a:pt x="969" y="537"/>
                    <a:pt x="969" y="537"/>
                    <a:pt x="969" y="537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7" y="518"/>
                    <a:pt x="986" y="514"/>
                    <a:pt x="983" y="512"/>
                  </a:cubicBezTo>
                  <a:cubicBezTo>
                    <a:pt x="969" y="507"/>
                    <a:pt x="961" y="501"/>
                    <a:pt x="961" y="495"/>
                  </a:cubicBezTo>
                  <a:cubicBezTo>
                    <a:pt x="961" y="491"/>
                    <a:pt x="962" y="487"/>
                    <a:pt x="968" y="485"/>
                  </a:cubicBezTo>
                  <a:cubicBezTo>
                    <a:pt x="992" y="461"/>
                    <a:pt x="992" y="461"/>
                    <a:pt x="992" y="461"/>
                  </a:cubicBezTo>
                  <a:cubicBezTo>
                    <a:pt x="1018" y="460"/>
                    <a:pt x="1018" y="460"/>
                    <a:pt x="1018" y="460"/>
                  </a:cubicBezTo>
                  <a:cubicBezTo>
                    <a:pt x="1032" y="436"/>
                    <a:pt x="1032" y="436"/>
                    <a:pt x="1032" y="436"/>
                  </a:cubicBezTo>
                  <a:cubicBezTo>
                    <a:pt x="1032" y="414"/>
                    <a:pt x="1032" y="414"/>
                    <a:pt x="1032" y="414"/>
                  </a:cubicBezTo>
                  <a:cubicBezTo>
                    <a:pt x="1052" y="410"/>
                    <a:pt x="1052" y="410"/>
                    <a:pt x="1052" y="410"/>
                  </a:cubicBezTo>
                  <a:cubicBezTo>
                    <a:pt x="1057" y="394"/>
                    <a:pt x="1061" y="386"/>
                    <a:pt x="1063" y="383"/>
                  </a:cubicBezTo>
                  <a:cubicBezTo>
                    <a:pt x="1071" y="365"/>
                    <a:pt x="1071" y="365"/>
                    <a:pt x="1071" y="365"/>
                  </a:cubicBezTo>
                  <a:cubicBezTo>
                    <a:pt x="1056" y="338"/>
                    <a:pt x="1056" y="338"/>
                    <a:pt x="1056" y="338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6"/>
                    <a:pt x="1056" y="336"/>
                    <a:pt x="1056" y="336"/>
                  </a:cubicBezTo>
                  <a:cubicBezTo>
                    <a:pt x="1047" y="300"/>
                    <a:pt x="1047" y="300"/>
                    <a:pt x="1047" y="300"/>
                  </a:cubicBezTo>
                  <a:cubicBezTo>
                    <a:pt x="1047" y="299"/>
                    <a:pt x="1047" y="299"/>
                    <a:pt x="1047" y="299"/>
                  </a:cubicBezTo>
                  <a:cubicBezTo>
                    <a:pt x="1040" y="262"/>
                    <a:pt x="1040" y="262"/>
                    <a:pt x="1040" y="262"/>
                  </a:cubicBezTo>
                  <a:cubicBezTo>
                    <a:pt x="1028" y="241"/>
                    <a:pt x="1028" y="241"/>
                    <a:pt x="1028" y="241"/>
                  </a:cubicBezTo>
                  <a:cubicBezTo>
                    <a:pt x="1009" y="222"/>
                    <a:pt x="1009" y="222"/>
                    <a:pt x="1009" y="222"/>
                  </a:cubicBezTo>
                  <a:cubicBezTo>
                    <a:pt x="1009" y="221"/>
                    <a:pt x="1009" y="221"/>
                    <a:pt x="1009" y="221"/>
                  </a:cubicBezTo>
                  <a:cubicBezTo>
                    <a:pt x="1009" y="220"/>
                    <a:pt x="1009" y="220"/>
                    <a:pt x="1009" y="220"/>
                  </a:cubicBezTo>
                  <a:cubicBezTo>
                    <a:pt x="1008" y="219"/>
                    <a:pt x="1008" y="219"/>
                    <a:pt x="1008" y="219"/>
                  </a:cubicBezTo>
                  <a:cubicBezTo>
                    <a:pt x="1007" y="199"/>
                    <a:pt x="1007" y="199"/>
                    <a:pt x="1007" y="199"/>
                  </a:cubicBezTo>
                  <a:cubicBezTo>
                    <a:pt x="972" y="210"/>
                    <a:pt x="972" y="210"/>
                    <a:pt x="972" y="210"/>
                  </a:cubicBezTo>
                  <a:cubicBezTo>
                    <a:pt x="971" y="208"/>
                    <a:pt x="971" y="208"/>
                    <a:pt x="971" y="208"/>
                  </a:cubicBezTo>
                  <a:cubicBezTo>
                    <a:pt x="955" y="191"/>
                    <a:pt x="955" y="191"/>
                    <a:pt x="955" y="191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6" y="155"/>
                    <a:pt x="906" y="155"/>
                    <a:pt x="906" y="155"/>
                  </a:cubicBezTo>
                  <a:cubicBezTo>
                    <a:pt x="889" y="131"/>
                    <a:pt x="889" y="131"/>
                    <a:pt x="889" y="131"/>
                  </a:cubicBezTo>
                  <a:cubicBezTo>
                    <a:pt x="877" y="124"/>
                    <a:pt x="877" y="124"/>
                    <a:pt x="877" y="124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8"/>
                    <a:pt x="870" y="138"/>
                    <a:pt x="870" y="138"/>
                  </a:cubicBezTo>
                  <a:cubicBezTo>
                    <a:pt x="868" y="139"/>
                    <a:pt x="868" y="139"/>
                    <a:pt x="868" y="139"/>
                  </a:cubicBezTo>
                  <a:cubicBezTo>
                    <a:pt x="867" y="139"/>
                    <a:pt x="867" y="139"/>
                    <a:pt x="867" y="139"/>
                  </a:cubicBezTo>
                  <a:cubicBezTo>
                    <a:pt x="865" y="139"/>
                    <a:pt x="865" y="139"/>
                    <a:pt x="865" y="139"/>
                  </a:cubicBezTo>
                  <a:cubicBezTo>
                    <a:pt x="851" y="140"/>
                    <a:pt x="851" y="140"/>
                    <a:pt x="851" y="140"/>
                  </a:cubicBezTo>
                  <a:cubicBezTo>
                    <a:pt x="848" y="141"/>
                    <a:pt x="848" y="141"/>
                    <a:pt x="848" y="141"/>
                  </a:cubicBezTo>
                  <a:cubicBezTo>
                    <a:pt x="847" y="141"/>
                    <a:pt x="847" y="141"/>
                    <a:pt x="847" y="141"/>
                  </a:cubicBezTo>
                  <a:cubicBezTo>
                    <a:pt x="813" y="103"/>
                    <a:pt x="813" y="103"/>
                    <a:pt x="813" y="103"/>
                  </a:cubicBezTo>
                  <a:cubicBezTo>
                    <a:pt x="805" y="100"/>
                    <a:pt x="798" y="92"/>
                    <a:pt x="787" y="82"/>
                  </a:cubicBezTo>
                  <a:cubicBezTo>
                    <a:pt x="771" y="70"/>
                    <a:pt x="771" y="70"/>
                    <a:pt x="771" y="70"/>
                  </a:cubicBezTo>
                  <a:cubicBezTo>
                    <a:pt x="770" y="69"/>
                    <a:pt x="770" y="69"/>
                    <a:pt x="770" y="69"/>
                  </a:cubicBezTo>
                  <a:cubicBezTo>
                    <a:pt x="752" y="59"/>
                    <a:pt x="752" y="59"/>
                    <a:pt x="752" y="59"/>
                  </a:cubicBezTo>
                  <a:cubicBezTo>
                    <a:pt x="742" y="67"/>
                    <a:pt x="742" y="67"/>
                    <a:pt x="742" y="67"/>
                  </a:cubicBezTo>
                  <a:cubicBezTo>
                    <a:pt x="741" y="69"/>
                    <a:pt x="741" y="69"/>
                    <a:pt x="741" y="69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39" y="68"/>
                    <a:pt x="739" y="68"/>
                    <a:pt x="739" y="68"/>
                  </a:cubicBezTo>
                  <a:cubicBezTo>
                    <a:pt x="729" y="66"/>
                    <a:pt x="729" y="66"/>
                    <a:pt x="729" y="66"/>
                  </a:cubicBezTo>
                  <a:cubicBezTo>
                    <a:pt x="719" y="71"/>
                    <a:pt x="719" y="71"/>
                    <a:pt x="719" y="71"/>
                  </a:cubicBezTo>
                  <a:cubicBezTo>
                    <a:pt x="718" y="72"/>
                    <a:pt x="718" y="72"/>
                    <a:pt x="718" y="72"/>
                  </a:cubicBezTo>
                  <a:cubicBezTo>
                    <a:pt x="716" y="73"/>
                    <a:pt x="716" y="73"/>
                    <a:pt x="716" y="73"/>
                  </a:cubicBezTo>
                  <a:cubicBezTo>
                    <a:pt x="715" y="73"/>
                    <a:pt x="715" y="73"/>
                    <a:pt x="715" y="73"/>
                  </a:cubicBezTo>
                  <a:cubicBezTo>
                    <a:pt x="701" y="76"/>
                    <a:pt x="701" y="76"/>
                    <a:pt x="701" y="76"/>
                  </a:cubicBezTo>
                  <a:cubicBezTo>
                    <a:pt x="681" y="64"/>
                    <a:pt x="661" y="52"/>
                    <a:pt x="639" y="40"/>
                  </a:cubicBezTo>
                  <a:close/>
                </a:path>
              </a:pathLst>
            </a:custGeom>
            <a:solidFill>
              <a:srgbClr val="BB0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19" name="Freeform 10"/>
            <p:cNvSpPr>
              <a:spLocks/>
            </p:cNvSpPr>
            <p:nvPr/>
          </p:nvSpPr>
          <p:spPr bwMode="auto">
            <a:xfrm>
              <a:off x="1209478" y="1383724"/>
              <a:ext cx="648881" cy="565636"/>
            </a:xfrm>
            <a:custGeom>
              <a:avLst/>
              <a:gdLst>
                <a:gd name="T0" fmla="*/ 2147483647 w 928"/>
                <a:gd name="T1" fmla="*/ 2147483647 h 814"/>
                <a:gd name="T2" fmla="*/ 2147483647 w 928"/>
                <a:gd name="T3" fmla="*/ 2147483647 h 814"/>
                <a:gd name="T4" fmla="*/ 2147483647 w 928"/>
                <a:gd name="T5" fmla="*/ 2147483647 h 814"/>
                <a:gd name="T6" fmla="*/ 2147483647 w 928"/>
                <a:gd name="T7" fmla="*/ 2147483647 h 814"/>
                <a:gd name="T8" fmla="*/ 2147483647 w 928"/>
                <a:gd name="T9" fmla="*/ 2147483647 h 814"/>
                <a:gd name="T10" fmla="*/ 2147483647 w 928"/>
                <a:gd name="T11" fmla="*/ 2147483647 h 814"/>
                <a:gd name="T12" fmla="*/ 2147483647 w 928"/>
                <a:gd name="T13" fmla="*/ 2147483647 h 814"/>
                <a:gd name="T14" fmla="*/ 2147483647 w 928"/>
                <a:gd name="T15" fmla="*/ 2147483647 h 814"/>
                <a:gd name="T16" fmla="*/ 2147483647 w 928"/>
                <a:gd name="T17" fmla="*/ 2147483647 h 814"/>
                <a:gd name="T18" fmla="*/ 2147483647 w 928"/>
                <a:gd name="T19" fmla="*/ 2147483647 h 814"/>
                <a:gd name="T20" fmla="*/ 2147483647 w 928"/>
                <a:gd name="T21" fmla="*/ 2147483647 h 814"/>
                <a:gd name="T22" fmla="*/ 2147483647 w 928"/>
                <a:gd name="T23" fmla="*/ 2147483647 h 814"/>
                <a:gd name="T24" fmla="*/ 2147483647 w 928"/>
                <a:gd name="T25" fmla="*/ 2147483647 h 814"/>
                <a:gd name="T26" fmla="*/ 2147483647 w 928"/>
                <a:gd name="T27" fmla="*/ 2147483647 h 814"/>
                <a:gd name="T28" fmla="*/ 2147483647 w 928"/>
                <a:gd name="T29" fmla="*/ 2147483647 h 814"/>
                <a:gd name="T30" fmla="*/ 2147483647 w 928"/>
                <a:gd name="T31" fmla="*/ 2147483647 h 814"/>
                <a:gd name="T32" fmla="*/ 2147483647 w 928"/>
                <a:gd name="T33" fmla="*/ 2147483647 h 814"/>
                <a:gd name="T34" fmla="*/ 2147483647 w 928"/>
                <a:gd name="T35" fmla="*/ 2147483647 h 814"/>
                <a:gd name="T36" fmla="*/ 2147483647 w 928"/>
                <a:gd name="T37" fmla="*/ 2147483647 h 814"/>
                <a:gd name="T38" fmla="*/ 2147483647 w 928"/>
                <a:gd name="T39" fmla="*/ 2147483647 h 814"/>
                <a:gd name="T40" fmla="*/ 2147483647 w 928"/>
                <a:gd name="T41" fmla="*/ 2147483647 h 814"/>
                <a:gd name="T42" fmla="*/ 2147483647 w 928"/>
                <a:gd name="T43" fmla="*/ 2147483647 h 814"/>
                <a:gd name="T44" fmla="*/ 2147483647 w 928"/>
                <a:gd name="T45" fmla="*/ 2147483647 h 814"/>
                <a:gd name="T46" fmla="*/ 2147483647 w 928"/>
                <a:gd name="T47" fmla="*/ 2147483647 h 814"/>
                <a:gd name="T48" fmla="*/ 2147483647 w 928"/>
                <a:gd name="T49" fmla="*/ 2147483647 h 814"/>
                <a:gd name="T50" fmla="*/ 2147483647 w 928"/>
                <a:gd name="T51" fmla="*/ 2147483647 h 814"/>
                <a:gd name="T52" fmla="*/ 2147483647 w 928"/>
                <a:gd name="T53" fmla="*/ 2147483647 h 814"/>
                <a:gd name="T54" fmla="*/ 2147483647 w 928"/>
                <a:gd name="T55" fmla="*/ 2147483647 h 814"/>
                <a:gd name="T56" fmla="*/ 2147483647 w 928"/>
                <a:gd name="T57" fmla="*/ 2147483647 h 814"/>
                <a:gd name="T58" fmla="*/ 2147483647 w 928"/>
                <a:gd name="T59" fmla="*/ 2147483647 h 814"/>
                <a:gd name="T60" fmla="*/ 2147483647 w 928"/>
                <a:gd name="T61" fmla="*/ 2147483647 h 814"/>
                <a:gd name="T62" fmla="*/ 2147483647 w 928"/>
                <a:gd name="T63" fmla="*/ 2147483647 h 814"/>
                <a:gd name="T64" fmla="*/ 2147483647 w 928"/>
                <a:gd name="T65" fmla="*/ 2147483647 h 814"/>
                <a:gd name="T66" fmla="*/ 2147483647 w 928"/>
                <a:gd name="T67" fmla="*/ 2147483647 h 814"/>
                <a:gd name="T68" fmla="*/ 2147483647 w 928"/>
                <a:gd name="T69" fmla="*/ 2147483647 h 814"/>
                <a:gd name="T70" fmla="*/ 2147483647 w 928"/>
                <a:gd name="T71" fmla="*/ 2147483647 h 814"/>
                <a:gd name="T72" fmla="*/ 2147483647 w 928"/>
                <a:gd name="T73" fmla="*/ 2147483647 h 814"/>
                <a:gd name="T74" fmla="*/ 2147483647 w 928"/>
                <a:gd name="T75" fmla="*/ 2147483647 h 814"/>
                <a:gd name="T76" fmla="*/ 2147483647 w 928"/>
                <a:gd name="T77" fmla="*/ 2147483647 h 814"/>
                <a:gd name="T78" fmla="*/ 2147483647 w 928"/>
                <a:gd name="T79" fmla="*/ 2147483647 h 814"/>
                <a:gd name="T80" fmla="*/ 2147483647 w 928"/>
                <a:gd name="T81" fmla="*/ 2147483647 h 814"/>
                <a:gd name="T82" fmla="*/ 2147483647 w 928"/>
                <a:gd name="T83" fmla="*/ 2147483647 h 814"/>
                <a:gd name="T84" fmla="*/ 2147483647 w 928"/>
                <a:gd name="T85" fmla="*/ 2147483647 h 814"/>
                <a:gd name="T86" fmla="*/ 2147483647 w 928"/>
                <a:gd name="T87" fmla="*/ 2147483647 h 814"/>
                <a:gd name="T88" fmla="*/ 2147483647 w 928"/>
                <a:gd name="T89" fmla="*/ 2147483647 h 814"/>
                <a:gd name="T90" fmla="*/ 2147483647 w 928"/>
                <a:gd name="T91" fmla="*/ 2147483647 h 814"/>
                <a:gd name="T92" fmla="*/ 2147483647 w 928"/>
                <a:gd name="T93" fmla="*/ 2147483647 h 814"/>
                <a:gd name="T94" fmla="*/ 2147483647 w 928"/>
                <a:gd name="T95" fmla="*/ 2147483647 h 814"/>
                <a:gd name="T96" fmla="*/ 2147483647 w 928"/>
                <a:gd name="T97" fmla="*/ 2147483647 h 814"/>
                <a:gd name="T98" fmla="*/ 2147483647 w 928"/>
                <a:gd name="T99" fmla="*/ 2147483647 h 814"/>
                <a:gd name="T100" fmla="*/ 2147483647 w 928"/>
                <a:gd name="T101" fmla="*/ 2147483647 h 814"/>
                <a:gd name="T102" fmla="*/ 2147483647 w 928"/>
                <a:gd name="T103" fmla="*/ 2147483647 h 814"/>
                <a:gd name="T104" fmla="*/ 2147483647 w 928"/>
                <a:gd name="T105" fmla="*/ 2147483647 h 814"/>
                <a:gd name="T106" fmla="*/ 2147483647 w 928"/>
                <a:gd name="T107" fmla="*/ 2147483647 h 814"/>
                <a:gd name="T108" fmla="*/ 2147483647 w 928"/>
                <a:gd name="T109" fmla="*/ 2147483647 h 814"/>
                <a:gd name="T110" fmla="*/ 2147483647 w 928"/>
                <a:gd name="T111" fmla="*/ 2147483647 h 8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28" h="814">
                  <a:moveTo>
                    <a:pt x="87" y="20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1" y="181"/>
                    <a:pt x="51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8" y="240"/>
                    <a:pt x="84" y="247"/>
                    <a:pt x="93" y="25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94" y="259"/>
                    <a:pt x="94" y="259"/>
                    <a:pt x="94" y="259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7" y="289"/>
                    <a:pt x="98" y="303"/>
                    <a:pt x="98" y="323"/>
                  </a:cubicBezTo>
                  <a:cubicBezTo>
                    <a:pt x="108" y="336"/>
                    <a:pt x="112" y="346"/>
                    <a:pt x="112" y="352"/>
                  </a:cubicBezTo>
                  <a:cubicBezTo>
                    <a:pt x="112" y="357"/>
                    <a:pt x="115" y="365"/>
                    <a:pt x="120" y="377"/>
                  </a:cubicBezTo>
                  <a:cubicBezTo>
                    <a:pt x="120" y="377"/>
                    <a:pt x="120" y="377"/>
                    <a:pt x="120" y="377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3" y="392"/>
                    <a:pt x="122" y="405"/>
                    <a:pt x="118" y="416"/>
                  </a:cubicBezTo>
                  <a:cubicBezTo>
                    <a:pt x="115" y="423"/>
                    <a:pt x="119" y="437"/>
                    <a:pt x="131" y="456"/>
                  </a:cubicBezTo>
                  <a:cubicBezTo>
                    <a:pt x="132" y="457"/>
                    <a:pt x="132" y="457"/>
                    <a:pt x="132" y="457"/>
                  </a:cubicBezTo>
                  <a:cubicBezTo>
                    <a:pt x="133" y="459"/>
                    <a:pt x="133" y="459"/>
                    <a:pt x="133" y="459"/>
                  </a:cubicBezTo>
                  <a:cubicBezTo>
                    <a:pt x="132" y="461"/>
                    <a:pt x="132" y="461"/>
                    <a:pt x="132" y="461"/>
                  </a:cubicBezTo>
                  <a:cubicBezTo>
                    <a:pt x="115" y="498"/>
                    <a:pt x="115" y="498"/>
                    <a:pt x="115" y="498"/>
                  </a:cubicBezTo>
                  <a:cubicBezTo>
                    <a:pt x="118" y="506"/>
                    <a:pt x="119" y="513"/>
                    <a:pt x="119" y="517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3" y="563"/>
                    <a:pt x="113" y="570"/>
                    <a:pt x="118" y="572"/>
                  </a:cubicBezTo>
                  <a:cubicBezTo>
                    <a:pt x="125" y="576"/>
                    <a:pt x="125" y="576"/>
                    <a:pt x="125" y="576"/>
                  </a:cubicBezTo>
                  <a:cubicBezTo>
                    <a:pt x="134" y="580"/>
                    <a:pt x="137" y="586"/>
                    <a:pt x="137" y="591"/>
                  </a:cubicBezTo>
                  <a:cubicBezTo>
                    <a:pt x="136" y="609"/>
                    <a:pt x="136" y="609"/>
                    <a:pt x="136" y="609"/>
                  </a:cubicBezTo>
                  <a:cubicBezTo>
                    <a:pt x="142" y="611"/>
                    <a:pt x="142" y="611"/>
                    <a:pt x="142" y="611"/>
                  </a:cubicBezTo>
                  <a:cubicBezTo>
                    <a:pt x="143" y="612"/>
                    <a:pt x="143" y="612"/>
                    <a:pt x="143" y="612"/>
                  </a:cubicBezTo>
                  <a:cubicBezTo>
                    <a:pt x="146" y="609"/>
                    <a:pt x="146" y="609"/>
                    <a:pt x="146" y="609"/>
                  </a:cubicBezTo>
                  <a:cubicBezTo>
                    <a:pt x="149" y="606"/>
                    <a:pt x="152" y="601"/>
                    <a:pt x="153" y="596"/>
                  </a:cubicBezTo>
                  <a:cubicBezTo>
                    <a:pt x="155" y="593"/>
                    <a:pt x="155" y="593"/>
                    <a:pt x="155" y="593"/>
                  </a:cubicBezTo>
                  <a:cubicBezTo>
                    <a:pt x="156" y="591"/>
                    <a:pt x="156" y="591"/>
                    <a:pt x="156" y="591"/>
                  </a:cubicBezTo>
                  <a:cubicBezTo>
                    <a:pt x="161" y="589"/>
                    <a:pt x="163" y="586"/>
                    <a:pt x="166" y="581"/>
                  </a:cubicBezTo>
                  <a:cubicBezTo>
                    <a:pt x="167" y="575"/>
                    <a:pt x="167" y="569"/>
                    <a:pt x="165" y="561"/>
                  </a:cubicBezTo>
                  <a:cubicBezTo>
                    <a:pt x="163" y="556"/>
                    <a:pt x="163" y="556"/>
                    <a:pt x="163" y="556"/>
                  </a:cubicBezTo>
                  <a:cubicBezTo>
                    <a:pt x="168" y="555"/>
                    <a:pt x="168" y="555"/>
                    <a:pt x="168" y="555"/>
                  </a:cubicBezTo>
                  <a:cubicBezTo>
                    <a:pt x="185" y="551"/>
                    <a:pt x="194" y="552"/>
                    <a:pt x="198" y="559"/>
                  </a:cubicBezTo>
                  <a:cubicBezTo>
                    <a:pt x="206" y="580"/>
                    <a:pt x="206" y="580"/>
                    <a:pt x="206" y="580"/>
                  </a:cubicBezTo>
                  <a:cubicBezTo>
                    <a:pt x="206" y="581"/>
                    <a:pt x="206" y="581"/>
                    <a:pt x="206" y="581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210" y="617"/>
                    <a:pt x="210" y="617"/>
                    <a:pt x="210" y="617"/>
                  </a:cubicBezTo>
                  <a:cubicBezTo>
                    <a:pt x="224" y="625"/>
                    <a:pt x="224" y="625"/>
                    <a:pt x="224" y="625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26" y="625"/>
                    <a:pt x="226" y="625"/>
                    <a:pt x="226" y="625"/>
                  </a:cubicBezTo>
                  <a:cubicBezTo>
                    <a:pt x="234" y="632"/>
                    <a:pt x="234" y="632"/>
                    <a:pt x="234" y="632"/>
                  </a:cubicBezTo>
                  <a:cubicBezTo>
                    <a:pt x="243" y="622"/>
                    <a:pt x="243" y="622"/>
                    <a:pt x="243" y="622"/>
                  </a:cubicBezTo>
                  <a:cubicBezTo>
                    <a:pt x="252" y="615"/>
                    <a:pt x="252" y="615"/>
                    <a:pt x="252" y="615"/>
                  </a:cubicBezTo>
                  <a:cubicBezTo>
                    <a:pt x="256" y="615"/>
                    <a:pt x="256" y="615"/>
                    <a:pt x="256" y="615"/>
                  </a:cubicBezTo>
                  <a:cubicBezTo>
                    <a:pt x="263" y="617"/>
                    <a:pt x="267" y="622"/>
                    <a:pt x="269" y="630"/>
                  </a:cubicBezTo>
                  <a:cubicBezTo>
                    <a:pt x="274" y="657"/>
                    <a:pt x="274" y="657"/>
                    <a:pt x="274" y="657"/>
                  </a:cubicBezTo>
                  <a:cubicBezTo>
                    <a:pt x="275" y="662"/>
                    <a:pt x="275" y="662"/>
                    <a:pt x="275" y="662"/>
                  </a:cubicBezTo>
                  <a:cubicBezTo>
                    <a:pt x="303" y="723"/>
                    <a:pt x="303" y="723"/>
                    <a:pt x="303" y="723"/>
                  </a:cubicBezTo>
                  <a:cubicBezTo>
                    <a:pt x="315" y="734"/>
                    <a:pt x="315" y="734"/>
                    <a:pt x="315" y="734"/>
                  </a:cubicBezTo>
                  <a:cubicBezTo>
                    <a:pt x="316" y="735"/>
                    <a:pt x="316" y="735"/>
                    <a:pt x="316" y="735"/>
                  </a:cubicBezTo>
                  <a:cubicBezTo>
                    <a:pt x="316" y="736"/>
                    <a:pt x="316" y="736"/>
                    <a:pt x="316" y="736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3" y="786"/>
                    <a:pt x="323" y="786"/>
                    <a:pt x="323" y="786"/>
                  </a:cubicBezTo>
                  <a:cubicBezTo>
                    <a:pt x="324" y="788"/>
                    <a:pt x="324" y="788"/>
                    <a:pt x="324" y="788"/>
                  </a:cubicBezTo>
                  <a:cubicBezTo>
                    <a:pt x="332" y="778"/>
                    <a:pt x="338" y="772"/>
                    <a:pt x="342" y="774"/>
                  </a:cubicBezTo>
                  <a:cubicBezTo>
                    <a:pt x="346" y="776"/>
                    <a:pt x="347" y="778"/>
                    <a:pt x="347" y="782"/>
                  </a:cubicBezTo>
                  <a:cubicBezTo>
                    <a:pt x="347" y="788"/>
                    <a:pt x="347" y="788"/>
                    <a:pt x="347" y="788"/>
                  </a:cubicBezTo>
                  <a:cubicBezTo>
                    <a:pt x="347" y="807"/>
                    <a:pt x="347" y="807"/>
                    <a:pt x="347" y="807"/>
                  </a:cubicBezTo>
                  <a:cubicBezTo>
                    <a:pt x="347" y="812"/>
                    <a:pt x="347" y="812"/>
                    <a:pt x="347" y="812"/>
                  </a:cubicBezTo>
                  <a:cubicBezTo>
                    <a:pt x="353" y="814"/>
                    <a:pt x="357" y="812"/>
                    <a:pt x="358" y="809"/>
                  </a:cubicBezTo>
                  <a:cubicBezTo>
                    <a:pt x="368" y="795"/>
                    <a:pt x="368" y="795"/>
                    <a:pt x="368" y="795"/>
                  </a:cubicBezTo>
                  <a:cubicBezTo>
                    <a:pt x="380" y="783"/>
                    <a:pt x="380" y="783"/>
                    <a:pt x="380" y="783"/>
                  </a:cubicBezTo>
                  <a:cubicBezTo>
                    <a:pt x="388" y="778"/>
                    <a:pt x="395" y="773"/>
                    <a:pt x="403" y="773"/>
                  </a:cubicBezTo>
                  <a:cubicBezTo>
                    <a:pt x="404" y="773"/>
                    <a:pt x="404" y="773"/>
                    <a:pt x="404" y="773"/>
                  </a:cubicBezTo>
                  <a:cubicBezTo>
                    <a:pt x="427" y="779"/>
                    <a:pt x="427" y="779"/>
                    <a:pt x="427" y="779"/>
                  </a:cubicBezTo>
                  <a:cubicBezTo>
                    <a:pt x="433" y="776"/>
                    <a:pt x="433" y="776"/>
                    <a:pt x="433" y="776"/>
                  </a:cubicBezTo>
                  <a:cubicBezTo>
                    <a:pt x="444" y="761"/>
                    <a:pt x="444" y="761"/>
                    <a:pt x="444" y="761"/>
                  </a:cubicBezTo>
                  <a:cubicBezTo>
                    <a:pt x="442" y="738"/>
                    <a:pt x="442" y="738"/>
                    <a:pt x="442" y="738"/>
                  </a:cubicBezTo>
                  <a:cubicBezTo>
                    <a:pt x="435" y="725"/>
                    <a:pt x="432" y="714"/>
                    <a:pt x="434" y="707"/>
                  </a:cubicBezTo>
                  <a:cubicBezTo>
                    <a:pt x="437" y="688"/>
                    <a:pt x="437" y="688"/>
                    <a:pt x="437" y="688"/>
                  </a:cubicBezTo>
                  <a:cubicBezTo>
                    <a:pt x="437" y="686"/>
                    <a:pt x="437" y="686"/>
                    <a:pt x="437" y="686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58" y="672"/>
                    <a:pt x="458" y="672"/>
                    <a:pt x="458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74" y="663"/>
                    <a:pt x="474" y="663"/>
                    <a:pt x="474" y="663"/>
                  </a:cubicBezTo>
                  <a:cubicBezTo>
                    <a:pt x="491" y="638"/>
                    <a:pt x="491" y="638"/>
                    <a:pt x="491" y="638"/>
                  </a:cubicBezTo>
                  <a:cubicBezTo>
                    <a:pt x="493" y="620"/>
                    <a:pt x="493" y="620"/>
                    <a:pt x="493" y="620"/>
                  </a:cubicBezTo>
                  <a:cubicBezTo>
                    <a:pt x="474" y="576"/>
                    <a:pt x="474" y="576"/>
                    <a:pt x="474" y="576"/>
                  </a:cubicBezTo>
                  <a:cubicBezTo>
                    <a:pt x="516" y="595"/>
                    <a:pt x="516" y="595"/>
                    <a:pt x="516" y="595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6"/>
                    <a:pt x="516" y="576"/>
                    <a:pt x="516" y="576"/>
                  </a:cubicBezTo>
                  <a:cubicBezTo>
                    <a:pt x="532" y="562"/>
                    <a:pt x="532" y="562"/>
                    <a:pt x="532" y="562"/>
                  </a:cubicBezTo>
                  <a:cubicBezTo>
                    <a:pt x="563" y="554"/>
                    <a:pt x="563" y="554"/>
                    <a:pt x="563" y="554"/>
                  </a:cubicBezTo>
                  <a:cubicBezTo>
                    <a:pt x="565" y="554"/>
                    <a:pt x="565" y="554"/>
                    <a:pt x="565" y="554"/>
                  </a:cubicBezTo>
                  <a:cubicBezTo>
                    <a:pt x="583" y="593"/>
                    <a:pt x="583" y="593"/>
                    <a:pt x="583" y="593"/>
                  </a:cubicBezTo>
                  <a:cubicBezTo>
                    <a:pt x="583" y="595"/>
                    <a:pt x="583" y="595"/>
                    <a:pt x="583" y="595"/>
                  </a:cubicBezTo>
                  <a:cubicBezTo>
                    <a:pt x="581" y="610"/>
                    <a:pt x="581" y="610"/>
                    <a:pt x="581" y="610"/>
                  </a:cubicBezTo>
                  <a:cubicBezTo>
                    <a:pt x="583" y="624"/>
                    <a:pt x="583" y="624"/>
                    <a:pt x="583" y="624"/>
                  </a:cubicBezTo>
                  <a:cubicBezTo>
                    <a:pt x="585" y="630"/>
                    <a:pt x="589" y="633"/>
                    <a:pt x="592" y="633"/>
                  </a:cubicBezTo>
                  <a:cubicBezTo>
                    <a:pt x="596" y="633"/>
                    <a:pt x="601" y="630"/>
                    <a:pt x="605" y="625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7" y="622"/>
                    <a:pt x="607" y="622"/>
                    <a:pt x="607" y="622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3" y="614"/>
                    <a:pt x="633" y="614"/>
                    <a:pt x="633" y="614"/>
                  </a:cubicBezTo>
                  <a:cubicBezTo>
                    <a:pt x="647" y="614"/>
                    <a:pt x="653" y="617"/>
                    <a:pt x="657" y="624"/>
                  </a:cubicBezTo>
                  <a:cubicBezTo>
                    <a:pt x="659" y="652"/>
                    <a:pt x="659" y="652"/>
                    <a:pt x="659" y="652"/>
                  </a:cubicBezTo>
                  <a:cubicBezTo>
                    <a:pt x="659" y="653"/>
                    <a:pt x="659" y="653"/>
                    <a:pt x="659" y="653"/>
                  </a:cubicBezTo>
                  <a:cubicBezTo>
                    <a:pt x="664" y="654"/>
                    <a:pt x="664" y="654"/>
                    <a:pt x="664" y="654"/>
                  </a:cubicBezTo>
                  <a:cubicBezTo>
                    <a:pt x="675" y="657"/>
                    <a:pt x="675" y="657"/>
                    <a:pt x="675" y="657"/>
                  </a:cubicBezTo>
                  <a:cubicBezTo>
                    <a:pt x="690" y="656"/>
                    <a:pt x="690" y="656"/>
                    <a:pt x="690" y="656"/>
                  </a:cubicBezTo>
                  <a:cubicBezTo>
                    <a:pt x="717" y="649"/>
                    <a:pt x="717" y="649"/>
                    <a:pt x="717" y="649"/>
                  </a:cubicBezTo>
                  <a:cubicBezTo>
                    <a:pt x="733" y="635"/>
                    <a:pt x="733" y="635"/>
                    <a:pt x="733" y="635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26" y="615"/>
                    <a:pt x="726" y="615"/>
                    <a:pt x="726" y="615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3"/>
                    <a:pt x="697" y="603"/>
                    <a:pt x="697" y="603"/>
                  </a:cubicBezTo>
                  <a:cubicBezTo>
                    <a:pt x="665" y="572"/>
                    <a:pt x="665" y="572"/>
                    <a:pt x="665" y="572"/>
                  </a:cubicBezTo>
                  <a:cubicBezTo>
                    <a:pt x="668" y="570"/>
                    <a:pt x="668" y="570"/>
                    <a:pt x="668" y="570"/>
                  </a:cubicBezTo>
                  <a:cubicBezTo>
                    <a:pt x="684" y="556"/>
                    <a:pt x="684" y="556"/>
                    <a:pt x="684" y="556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4" y="549"/>
                    <a:pt x="704" y="549"/>
                    <a:pt x="704" y="549"/>
                  </a:cubicBezTo>
                  <a:cubicBezTo>
                    <a:pt x="725" y="553"/>
                    <a:pt x="725" y="553"/>
                    <a:pt x="725" y="553"/>
                  </a:cubicBezTo>
                  <a:cubicBezTo>
                    <a:pt x="726" y="553"/>
                    <a:pt x="726" y="553"/>
                    <a:pt x="726" y="553"/>
                  </a:cubicBezTo>
                  <a:cubicBezTo>
                    <a:pt x="727" y="554"/>
                    <a:pt x="727" y="554"/>
                    <a:pt x="727" y="554"/>
                  </a:cubicBezTo>
                  <a:cubicBezTo>
                    <a:pt x="727" y="545"/>
                    <a:pt x="727" y="545"/>
                    <a:pt x="727" y="545"/>
                  </a:cubicBezTo>
                  <a:cubicBezTo>
                    <a:pt x="718" y="530"/>
                    <a:pt x="718" y="530"/>
                    <a:pt x="718" y="530"/>
                  </a:cubicBezTo>
                  <a:cubicBezTo>
                    <a:pt x="703" y="522"/>
                    <a:pt x="703" y="522"/>
                    <a:pt x="703" y="522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2" y="492"/>
                    <a:pt x="682" y="492"/>
                    <a:pt x="682" y="492"/>
                  </a:cubicBezTo>
                  <a:cubicBezTo>
                    <a:pt x="682" y="491"/>
                    <a:pt x="682" y="491"/>
                    <a:pt x="682" y="491"/>
                  </a:cubicBezTo>
                  <a:cubicBezTo>
                    <a:pt x="672" y="456"/>
                    <a:pt x="672" y="456"/>
                    <a:pt x="672" y="456"/>
                  </a:cubicBezTo>
                  <a:cubicBezTo>
                    <a:pt x="672" y="429"/>
                    <a:pt x="672" y="429"/>
                    <a:pt x="672" y="429"/>
                  </a:cubicBezTo>
                  <a:cubicBezTo>
                    <a:pt x="689" y="414"/>
                    <a:pt x="689" y="414"/>
                    <a:pt x="689" y="414"/>
                  </a:cubicBezTo>
                  <a:cubicBezTo>
                    <a:pt x="715" y="414"/>
                    <a:pt x="715" y="414"/>
                    <a:pt x="715" y="414"/>
                  </a:cubicBezTo>
                  <a:cubicBezTo>
                    <a:pt x="774" y="419"/>
                    <a:pt x="774" y="419"/>
                    <a:pt x="774" y="419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378"/>
                    <a:pt x="801" y="378"/>
                    <a:pt x="801" y="378"/>
                  </a:cubicBezTo>
                  <a:cubicBezTo>
                    <a:pt x="803" y="378"/>
                    <a:pt x="803" y="378"/>
                    <a:pt x="803" y="378"/>
                  </a:cubicBezTo>
                  <a:cubicBezTo>
                    <a:pt x="825" y="366"/>
                    <a:pt x="825" y="366"/>
                    <a:pt x="825" y="366"/>
                  </a:cubicBezTo>
                  <a:cubicBezTo>
                    <a:pt x="837" y="343"/>
                    <a:pt x="837" y="343"/>
                    <a:pt x="837" y="343"/>
                  </a:cubicBezTo>
                  <a:cubicBezTo>
                    <a:pt x="838" y="342"/>
                    <a:pt x="838" y="342"/>
                    <a:pt x="838" y="342"/>
                  </a:cubicBezTo>
                  <a:cubicBezTo>
                    <a:pt x="865" y="320"/>
                    <a:pt x="865" y="320"/>
                    <a:pt x="865" y="320"/>
                  </a:cubicBezTo>
                  <a:cubicBezTo>
                    <a:pt x="877" y="296"/>
                    <a:pt x="877" y="296"/>
                    <a:pt x="877" y="296"/>
                  </a:cubicBezTo>
                  <a:cubicBezTo>
                    <a:pt x="877" y="295"/>
                    <a:pt x="877" y="295"/>
                    <a:pt x="877" y="295"/>
                  </a:cubicBezTo>
                  <a:cubicBezTo>
                    <a:pt x="878" y="295"/>
                    <a:pt x="878" y="295"/>
                    <a:pt x="878" y="295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89" y="284"/>
                    <a:pt x="889" y="284"/>
                    <a:pt x="889" y="284"/>
                  </a:cubicBezTo>
                  <a:cubicBezTo>
                    <a:pt x="901" y="263"/>
                    <a:pt x="901" y="263"/>
                    <a:pt x="901" y="263"/>
                  </a:cubicBezTo>
                  <a:cubicBezTo>
                    <a:pt x="906" y="230"/>
                    <a:pt x="906" y="230"/>
                    <a:pt x="906" y="230"/>
                  </a:cubicBezTo>
                  <a:cubicBezTo>
                    <a:pt x="906" y="227"/>
                    <a:pt x="906" y="227"/>
                    <a:pt x="906" y="227"/>
                  </a:cubicBezTo>
                  <a:cubicBezTo>
                    <a:pt x="907" y="226"/>
                    <a:pt x="907" y="226"/>
                    <a:pt x="907" y="226"/>
                  </a:cubicBezTo>
                  <a:cubicBezTo>
                    <a:pt x="924" y="214"/>
                    <a:pt x="924" y="214"/>
                    <a:pt x="924" y="214"/>
                  </a:cubicBezTo>
                  <a:cubicBezTo>
                    <a:pt x="928" y="210"/>
                    <a:pt x="928" y="210"/>
                    <a:pt x="928" y="210"/>
                  </a:cubicBezTo>
                  <a:cubicBezTo>
                    <a:pt x="903" y="206"/>
                    <a:pt x="903" y="206"/>
                    <a:pt x="903" y="206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59" y="207"/>
                    <a:pt x="859" y="207"/>
                    <a:pt x="859" y="207"/>
                  </a:cubicBezTo>
                  <a:cubicBezTo>
                    <a:pt x="843" y="194"/>
                    <a:pt x="843" y="194"/>
                    <a:pt x="843" y="194"/>
                  </a:cubicBezTo>
                  <a:cubicBezTo>
                    <a:pt x="841" y="194"/>
                    <a:pt x="841" y="194"/>
                    <a:pt x="841" y="194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33" y="180"/>
                    <a:pt x="833" y="180"/>
                    <a:pt x="833" y="180"/>
                  </a:cubicBezTo>
                  <a:cubicBezTo>
                    <a:pt x="831" y="181"/>
                    <a:pt x="831" y="181"/>
                    <a:pt x="831" y="181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28" y="187"/>
                    <a:pt x="822" y="188"/>
                    <a:pt x="816" y="188"/>
                  </a:cubicBezTo>
                  <a:cubicBezTo>
                    <a:pt x="810" y="191"/>
                    <a:pt x="810" y="191"/>
                    <a:pt x="810" y="191"/>
                  </a:cubicBezTo>
                  <a:cubicBezTo>
                    <a:pt x="808" y="192"/>
                    <a:pt x="806" y="193"/>
                    <a:pt x="803" y="192"/>
                  </a:cubicBezTo>
                  <a:cubicBezTo>
                    <a:pt x="801" y="192"/>
                    <a:pt x="800" y="189"/>
                    <a:pt x="798" y="183"/>
                  </a:cubicBezTo>
                  <a:cubicBezTo>
                    <a:pt x="797" y="178"/>
                    <a:pt x="795" y="173"/>
                    <a:pt x="789" y="168"/>
                  </a:cubicBezTo>
                  <a:cubicBezTo>
                    <a:pt x="787" y="167"/>
                    <a:pt x="787" y="167"/>
                    <a:pt x="787" y="167"/>
                  </a:cubicBezTo>
                  <a:cubicBezTo>
                    <a:pt x="787" y="165"/>
                    <a:pt x="787" y="165"/>
                    <a:pt x="787" y="165"/>
                  </a:cubicBezTo>
                  <a:cubicBezTo>
                    <a:pt x="786" y="165"/>
                    <a:pt x="786" y="165"/>
                    <a:pt x="786" y="165"/>
                  </a:cubicBezTo>
                  <a:cubicBezTo>
                    <a:pt x="781" y="152"/>
                    <a:pt x="781" y="152"/>
                    <a:pt x="781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61" y="162"/>
                    <a:pt x="761" y="162"/>
                    <a:pt x="761" y="162"/>
                  </a:cubicBezTo>
                  <a:cubicBezTo>
                    <a:pt x="760" y="163"/>
                    <a:pt x="760" y="163"/>
                    <a:pt x="760" y="163"/>
                  </a:cubicBezTo>
                  <a:cubicBezTo>
                    <a:pt x="759" y="163"/>
                    <a:pt x="759" y="163"/>
                    <a:pt x="759" y="163"/>
                  </a:cubicBezTo>
                  <a:cubicBezTo>
                    <a:pt x="722" y="171"/>
                    <a:pt x="722" y="171"/>
                    <a:pt x="722" y="171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18" y="170"/>
                    <a:pt x="718" y="170"/>
                    <a:pt x="718" y="170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3" y="151"/>
                    <a:pt x="693" y="151"/>
                    <a:pt x="693" y="151"/>
                  </a:cubicBezTo>
                  <a:cubicBezTo>
                    <a:pt x="691" y="151"/>
                    <a:pt x="691" y="151"/>
                    <a:pt x="691" y="151"/>
                  </a:cubicBezTo>
                  <a:cubicBezTo>
                    <a:pt x="685" y="138"/>
                    <a:pt x="685" y="138"/>
                    <a:pt x="685" y="138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55" y="172"/>
                    <a:pt x="645" y="176"/>
                    <a:pt x="639" y="172"/>
                  </a:cubicBezTo>
                  <a:cubicBezTo>
                    <a:pt x="614" y="159"/>
                    <a:pt x="614" y="159"/>
                    <a:pt x="614" y="159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5" y="158"/>
                    <a:pt x="595" y="158"/>
                    <a:pt x="595" y="158"/>
                  </a:cubicBezTo>
                  <a:cubicBezTo>
                    <a:pt x="580" y="146"/>
                    <a:pt x="580" y="146"/>
                    <a:pt x="580" y="146"/>
                  </a:cubicBezTo>
                  <a:cubicBezTo>
                    <a:pt x="579" y="145"/>
                    <a:pt x="579" y="145"/>
                    <a:pt x="579" y="145"/>
                  </a:cubicBezTo>
                  <a:cubicBezTo>
                    <a:pt x="575" y="144"/>
                    <a:pt x="575" y="144"/>
                    <a:pt x="575" y="144"/>
                  </a:cubicBezTo>
                  <a:cubicBezTo>
                    <a:pt x="583" y="116"/>
                    <a:pt x="583" y="116"/>
                    <a:pt x="583" y="116"/>
                  </a:cubicBezTo>
                  <a:cubicBezTo>
                    <a:pt x="583" y="106"/>
                    <a:pt x="583" y="106"/>
                    <a:pt x="583" y="106"/>
                  </a:cubicBezTo>
                  <a:cubicBezTo>
                    <a:pt x="573" y="102"/>
                    <a:pt x="573" y="102"/>
                    <a:pt x="573" y="102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50" y="78"/>
                    <a:pt x="550" y="78"/>
                    <a:pt x="550" y="78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0" y="40"/>
                    <a:pt x="466" y="34"/>
                    <a:pt x="462" y="23"/>
                  </a:cubicBezTo>
                  <a:cubicBezTo>
                    <a:pt x="459" y="16"/>
                    <a:pt x="459" y="16"/>
                    <a:pt x="459" y="16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11" y="39"/>
                    <a:pt x="411" y="39"/>
                    <a:pt x="411" y="39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421" y="80"/>
                    <a:pt x="421" y="80"/>
                    <a:pt x="421" y="80"/>
                  </a:cubicBezTo>
                  <a:cubicBezTo>
                    <a:pt x="421" y="81"/>
                    <a:pt x="421" y="81"/>
                    <a:pt x="421" y="81"/>
                  </a:cubicBezTo>
                  <a:cubicBezTo>
                    <a:pt x="422" y="81"/>
                    <a:pt x="422" y="81"/>
                    <a:pt x="422" y="81"/>
                  </a:cubicBezTo>
                  <a:cubicBezTo>
                    <a:pt x="421" y="82"/>
                    <a:pt x="421" y="82"/>
                    <a:pt x="421" y="82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19" y="89"/>
                    <a:pt x="413" y="93"/>
                    <a:pt x="403" y="93"/>
                  </a:cubicBezTo>
                  <a:cubicBezTo>
                    <a:pt x="382" y="93"/>
                    <a:pt x="382" y="93"/>
                    <a:pt x="382" y="93"/>
                  </a:cubicBezTo>
                  <a:cubicBezTo>
                    <a:pt x="370" y="86"/>
                    <a:pt x="370" y="86"/>
                    <a:pt x="370" y="86"/>
                  </a:cubicBezTo>
                  <a:cubicBezTo>
                    <a:pt x="354" y="93"/>
                    <a:pt x="354" y="93"/>
                    <a:pt x="354" y="93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5" y="110"/>
                    <a:pt x="345" y="110"/>
                    <a:pt x="345" y="110"/>
                  </a:cubicBezTo>
                  <a:cubicBezTo>
                    <a:pt x="345" y="113"/>
                    <a:pt x="345" y="113"/>
                    <a:pt x="345" y="113"/>
                  </a:cubicBezTo>
                  <a:cubicBezTo>
                    <a:pt x="342" y="113"/>
                    <a:pt x="342" y="113"/>
                    <a:pt x="342" y="113"/>
                  </a:cubicBezTo>
                  <a:cubicBezTo>
                    <a:pt x="316" y="104"/>
                    <a:pt x="316" y="104"/>
                    <a:pt x="316" y="104"/>
                  </a:cubicBezTo>
                  <a:cubicBezTo>
                    <a:pt x="316" y="113"/>
                    <a:pt x="317" y="119"/>
                    <a:pt x="321" y="126"/>
                  </a:cubicBezTo>
                  <a:cubicBezTo>
                    <a:pt x="324" y="134"/>
                    <a:pt x="325" y="139"/>
                    <a:pt x="322" y="145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6" y="157"/>
                    <a:pt x="306" y="158"/>
                    <a:pt x="293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79" y="143"/>
                    <a:pt x="179" y="143"/>
                    <a:pt x="179" y="143"/>
                  </a:cubicBezTo>
                  <a:cubicBezTo>
                    <a:pt x="174" y="143"/>
                    <a:pt x="174" y="143"/>
                    <a:pt x="174" y="143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48" y="101"/>
                    <a:pt x="144" y="92"/>
                    <a:pt x="142" y="86"/>
                  </a:cubicBezTo>
                  <a:cubicBezTo>
                    <a:pt x="142" y="85"/>
                    <a:pt x="139" y="83"/>
                    <a:pt x="134" y="82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3" y="78"/>
                    <a:pt x="117" y="72"/>
                    <a:pt x="114" y="62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20" name="Freeform 11"/>
            <p:cNvSpPr>
              <a:spLocks/>
            </p:cNvSpPr>
            <p:nvPr/>
          </p:nvSpPr>
          <p:spPr bwMode="auto">
            <a:xfrm>
              <a:off x="132424" y="1155421"/>
              <a:ext cx="1160923" cy="700278"/>
            </a:xfrm>
            <a:custGeom>
              <a:avLst/>
              <a:gdLst>
                <a:gd name="T0" fmla="*/ 2147483647 w 1661"/>
                <a:gd name="T1" fmla="*/ 2147483647 h 1007"/>
                <a:gd name="T2" fmla="*/ 2147483647 w 1661"/>
                <a:gd name="T3" fmla="*/ 2147483647 h 1007"/>
                <a:gd name="T4" fmla="*/ 2147483647 w 1661"/>
                <a:gd name="T5" fmla="*/ 2147483647 h 1007"/>
                <a:gd name="T6" fmla="*/ 2147483647 w 1661"/>
                <a:gd name="T7" fmla="*/ 2147483647 h 1007"/>
                <a:gd name="T8" fmla="*/ 2147483647 w 1661"/>
                <a:gd name="T9" fmla="*/ 2147483647 h 1007"/>
                <a:gd name="T10" fmla="*/ 2147483647 w 1661"/>
                <a:gd name="T11" fmla="*/ 2147483647 h 1007"/>
                <a:gd name="T12" fmla="*/ 2147483647 w 1661"/>
                <a:gd name="T13" fmla="*/ 2147483647 h 1007"/>
                <a:gd name="T14" fmla="*/ 2147483647 w 1661"/>
                <a:gd name="T15" fmla="*/ 2147483647 h 1007"/>
                <a:gd name="T16" fmla="*/ 2147483647 w 1661"/>
                <a:gd name="T17" fmla="*/ 2147483647 h 1007"/>
                <a:gd name="T18" fmla="*/ 2147483647 w 1661"/>
                <a:gd name="T19" fmla="*/ 2147483647 h 1007"/>
                <a:gd name="T20" fmla="*/ 2147483647 w 1661"/>
                <a:gd name="T21" fmla="*/ 2147483647 h 1007"/>
                <a:gd name="T22" fmla="*/ 2147483647 w 1661"/>
                <a:gd name="T23" fmla="*/ 2147483647 h 1007"/>
                <a:gd name="T24" fmla="*/ 2147483647 w 1661"/>
                <a:gd name="T25" fmla="*/ 2147483647 h 1007"/>
                <a:gd name="T26" fmla="*/ 2147483647 w 1661"/>
                <a:gd name="T27" fmla="*/ 2147483647 h 1007"/>
                <a:gd name="T28" fmla="*/ 2147483647 w 1661"/>
                <a:gd name="T29" fmla="*/ 2147483647 h 1007"/>
                <a:gd name="T30" fmla="*/ 2147483647 w 1661"/>
                <a:gd name="T31" fmla="*/ 2147483647 h 1007"/>
                <a:gd name="T32" fmla="*/ 2147483647 w 1661"/>
                <a:gd name="T33" fmla="*/ 2147483647 h 1007"/>
                <a:gd name="T34" fmla="*/ 2147483647 w 1661"/>
                <a:gd name="T35" fmla="*/ 2147483647 h 1007"/>
                <a:gd name="T36" fmla="*/ 2147483647 w 1661"/>
                <a:gd name="T37" fmla="*/ 2147483647 h 1007"/>
                <a:gd name="T38" fmla="*/ 2147483647 w 1661"/>
                <a:gd name="T39" fmla="*/ 2147483647 h 1007"/>
                <a:gd name="T40" fmla="*/ 2147483647 w 1661"/>
                <a:gd name="T41" fmla="*/ 2147483647 h 1007"/>
                <a:gd name="T42" fmla="*/ 2147483647 w 1661"/>
                <a:gd name="T43" fmla="*/ 2147483647 h 1007"/>
                <a:gd name="T44" fmla="*/ 2147483647 w 1661"/>
                <a:gd name="T45" fmla="*/ 2147483647 h 1007"/>
                <a:gd name="T46" fmla="*/ 2147483647 w 1661"/>
                <a:gd name="T47" fmla="*/ 2147483647 h 1007"/>
                <a:gd name="T48" fmla="*/ 2147483647 w 1661"/>
                <a:gd name="T49" fmla="*/ 2147483647 h 1007"/>
                <a:gd name="T50" fmla="*/ 2147483647 w 1661"/>
                <a:gd name="T51" fmla="*/ 2147483647 h 1007"/>
                <a:gd name="T52" fmla="*/ 2147483647 w 1661"/>
                <a:gd name="T53" fmla="*/ 2147483647 h 1007"/>
                <a:gd name="T54" fmla="*/ 2147483647 w 1661"/>
                <a:gd name="T55" fmla="*/ 2147483647 h 1007"/>
                <a:gd name="T56" fmla="*/ 2147483647 w 1661"/>
                <a:gd name="T57" fmla="*/ 2147483647 h 1007"/>
                <a:gd name="T58" fmla="*/ 2147483647 w 1661"/>
                <a:gd name="T59" fmla="*/ 2147483647 h 1007"/>
                <a:gd name="T60" fmla="*/ 2147483647 w 1661"/>
                <a:gd name="T61" fmla="*/ 2147483647 h 1007"/>
                <a:gd name="T62" fmla="*/ 2147483647 w 1661"/>
                <a:gd name="T63" fmla="*/ 2147483647 h 1007"/>
                <a:gd name="T64" fmla="*/ 2147483647 w 1661"/>
                <a:gd name="T65" fmla="*/ 2147483647 h 1007"/>
                <a:gd name="T66" fmla="*/ 2147483647 w 1661"/>
                <a:gd name="T67" fmla="*/ 2147483647 h 1007"/>
                <a:gd name="T68" fmla="*/ 2147483647 w 1661"/>
                <a:gd name="T69" fmla="*/ 2147483647 h 1007"/>
                <a:gd name="T70" fmla="*/ 2147483647 w 1661"/>
                <a:gd name="T71" fmla="*/ 2147483647 h 1007"/>
                <a:gd name="T72" fmla="*/ 2147483647 w 1661"/>
                <a:gd name="T73" fmla="*/ 2147483647 h 1007"/>
                <a:gd name="T74" fmla="*/ 2147483647 w 1661"/>
                <a:gd name="T75" fmla="*/ 2147483647 h 1007"/>
                <a:gd name="T76" fmla="*/ 2147483647 w 1661"/>
                <a:gd name="T77" fmla="*/ 2147483647 h 1007"/>
                <a:gd name="T78" fmla="*/ 2147483647 w 1661"/>
                <a:gd name="T79" fmla="*/ 2147483647 h 1007"/>
                <a:gd name="T80" fmla="*/ 2147483647 w 1661"/>
                <a:gd name="T81" fmla="*/ 2147483647 h 1007"/>
                <a:gd name="T82" fmla="*/ 2147483647 w 1661"/>
                <a:gd name="T83" fmla="*/ 2147483647 h 1007"/>
                <a:gd name="T84" fmla="*/ 2147483647 w 1661"/>
                <a:gd name="T85" fmla="*/ 2147483647 h 1007"/>
                <a:gd name="T86" fmla="*/ 2147483647 w 1661"/>
                <a:gd name="T87" fmla="*/ 2147483647 h 1007"/>
                <a:gd name="T88" fmla="*/ 2147483647 w 1661"/>
                <a:gd name="T89" fmla="*/ 2147483647 h 1007"/>
                <a:gd name="T90" fmla="*/ 2147483647 w 1661"/>
                <a:gd name="T91" fmla="*/ 2147483647 h 1007"/>
                <a:gd name="T92" fmla="*/ 2147483647 w 1661"/>
                <a:gd name="T93" fmla="*/ 2147483647 h 1007"/>
                <a:gd name="T94" fmla="*/ 2147483647 w 1661"/>
                <a:gd name="T95" fmla="*/ 2147483647 h 1007"/>
                <a:gd name="T96" fmla="*/ 2147483647 w 1661"/>
                <a:gd name="T97" fmla="*/ 0 h 1007"/>
                <a:gd name="T98" fmla="*/ 2147483647 w 1661"/>
                <a:gd name="T99" fmla="*/ 2147483647 h 1007"/>
                <a:gd name="T100" fmla="*/ 2147483647 w 1661"/>
                <a:gd name="T101" fmla="*/ 2147483647 h 100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61" h="1007">
                  <a:moveTo>
                    <a:pt x="205" y="3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1" y="13"/>
                    <a:pt x="193" y="20"/>
                    <a:pt x="185" y="27"/>
                  </a:cubicBezTo>
                  <a:cubicBezTo>
                    <a:pt x="179" y="30"/>
                    <a:pt x="177" y="35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50"/>
                    <a:pt x="173" y="59"/>
                    <a:pt x="165" y="71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62" y="80"/>
                    <a:pt x="158" y="82"/>
                    <a:pt x="150" y="8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9" y="114"/>
                    <a:pt x="58" y="129"/>
                    <a:pt x="57" y="140"/>
                  </a:cubicBezTo>
                  <a:cubicBezTo>
                    <a:pt x="56" y="145"/>
                    <a:pt x="63" y="164"/>
                    <a:pt x="76" y="197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0"/>
                    <a:pt x="87" y="242"/>
                    <a:pt x="77" y="256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8"/>
                    <a:pt x="27" y="310"/>
                    <a:pt x="26" y="311"/>
                  </a:cubicBezTo>
                  <a:cubicBezTo>
                    <a:pt x="23" y="313"/>
                    <a:pt x="23" y="313"/>
                    <a:pt x="23" y="313"/>
                  </a:cubicBezTo>
                  <a:cubicBezTo>
                    <a:pt x="19" y="316"/>
                    <a:pt x="13" y="327"/>
                    <a:pt x="7" y="345"/>
                  </a:cubicBezTo>
                  <a:cubicBezTo>
                    <a:pt x="0" y="360"/>
                    <a:pt x="3" y="376"/>
                    <a:pt x="16" y="393"/>
                  </a:cubicBezTo>
                  <a:cubicBezTo>
                    <a:pt x="41" y="393"/>
                    <a:pt x="41" y="393"/>
                    <a:pt x="41" y="393"/>
                  </a:cubicBezTo>
                  <a:cubicBezTo>
                    <a:pt x="50" y="395"/>
                    <a:pt x="63" y="409"/>
                    <a:pt x="80" y="433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43"/>
                    <a:pt x="85" y="448"/>
                    <a:pt x="90" y="452"/>
                  </a:cubicBezTo>
                  <a:cubicBezTo>
                    <a:pt x="146" y="504"/>
                    <a:pt x="146" y="504"/>
                    <a:pt x="146" y="504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71" y="537"/>
                    <a:pt x="171" y="537"/>
                    <a:pt x="171" y="537"/>
                  </a:cubicBezTo>
                  <a:cubicBezTo>
                    <a:pt x="186" y="537"/>
                    <a:pt x="186" y="537"/>
                    <a:pt x="186" y="537"/>
                  </a:cubicBezTo>
                  <a:cubicBezTo>
                    <a:pt x="202" y="508"/>
                    <a:pt x="202" y="508"/>
                    <a:pt x="202" y="508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5"/>
                    <a:pt x="205" y="505"/>
                    <a:pt x="205" y="505"/>
                  </a:cubicBezTo>
                  <a:cubicBezTo>
                    <a:pt x="244" y="515"/>
                    <a:pt x="244" y="515"/>
                    <a:pt x="244" y="515"/>
                  </a:cubicBezTo>
                  <a:cubicBezTo>
                    <a:pt x="244" y="516"/>
                    <a:pt x="244" y="516"/>
                    <a:pt x="244" y="516"/>
                  </a:cubicBezTo>
                  <a:cubicBezTo>
                    <a:pt x="244" y="518"/>
                    <a:pt x="244" y="518"/>
                    <a:pt x="244" y="518"/>
                  </a:cubicBezTo>
                  <a:cubicBezTo>
                    <a:pt x="249" y="544"/>
                    <a:pt x="249" y="544"/>
                    <a:pt x="249" y="544"/>
                  </a:cubicBezTo>
                  <a:cubicBezTo>
                    <a:pt x="296" y="598"/>
                    <a:pt x="296" y="598"/>
                    <a:pt x="296" y="598"/>
                  </a:cubicBezTo>
                  <a:cubicBezTo>
                    <a:pt x="312" y="604"/>
                    <a:pt x="312" y="604"/>
                    <a:pt x="312" y="604"/>
                  </a:cubicBezTo>
                  <a:cubicBezTo>
                    <a:pt x="313" y="605"/>
                    <a:pt x="313" y="605"/>
                    <a:pt x="313" y="605"/>
                  </a:cubicBezTo>
                  <a:cubicBezTo>
                    <a:pt x="320" y="610"/>
                    <a:pt x="320" y="610"/>
                    <a:pt x="320" y="610"/>
                  </a:cubicBezTo>
                  <a:cubicBezTo>
                    <a:pt x="321" y="611"/>
                    <a:pt x="321" y="611"/>
                    <a:pt x="321" y="611"/>
                  </a:cubicBezTo>
                  <a:cubicBezTo>
                    <a:pt x="356" y="662"/>
                    <a:pt x="356" y="662"/>
                    <a:pt x="356" y="662"/>
                  </a:cubicBezTo>
                  <a:cubicBezTo>
                    <a:pt x="384" y="658"/>
                    <a:pt x="384" y="658"/>
                    <a:pt x="384" y="658"/>
                  </a:cubicBezTo>
                  <a:cubicBezTo>
                    <a:pt x="387" y="658"/>
                    <a:pt x="387" y="658"/>
                    <a:pt x="387" y="658"/>
                  </a:cubicBezTo>
                  <a:cubicBezTo>
                    <a:pt x="388" y="658"/>
                    <a:pt x="388" y="658"/>
                    <a:pt x="388" y="658"/>
                  </a:cubicBezTo>
                  <a:cubicBezTo>
                    <a:pt x="390" y="660"/>
                    <a:pt x="390" y="660"/>
                    <a:pt x="390" y="660"/>
                  </a:cubicBezTo>
                  <a:cubicBezTo>
                    <a:pt x="391" y="662"/>
                    <a:pt x="391" y="662"/>
                    <a:pt x="391" y="662"/>
                  </a:cubicBezTo>
                  <a:cubicBezTo>
                    <a:pt x="415" y="713"/>
                    <a:pt x="415" y="713"/>
                    <a:pt x="415" y="713"/>
                  </a:cubicBezTo>
                  <a:cubicBezTo>
                    <a:pt x="445" y="731"/>
                    <a:pt x="445" y="731"/>
                    <a:pt x="445" y="731"/>
                  </a:cubicBezTo>
                  <a:cubicBezTo>
                    <a:pt x="469" y="737"/>
                    <a:pt x="469" y="737"/>
                    <a:pt x="469" y="737"/>
                  </a:cubicBezTo>
                  <a:cubicBezTo>
                    <a:pt x="480" y="770"/>
                    <a:pt x="480" y="770"/>
                    <a:pt x="480" y="770"/>
                  </a:cubicBezTo>
                  <a:cubicBezTo>
                    <a:pt x="498" y="770"/>
                    <a:pt x="498" y="770"/>
                    <a:pt x="498" y="770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537" y="792"/>
                    <a:pt x="537" y="792"/>
                    <a:pt x="537" y="792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9" y="794"/>
                    <a:pt x="539" y="794"/>
                    <a:pt x="539" y="794"/>
                  </a:cubicBezTo>
                  <a:cubicBezTo>
                    <a:pt x="566" y="828"/>
                    <a:pt x="566" y="828"/>
                    <a:pt x="566" y="828"/>
                  </a:cubicBezTo>
                  <a:cubicBezTo>
                    <a:pt x="606" y="821"/>
                    <a:pt x="606" y="821"/>
                    <a:pt x="606" y="821"/>
                  </a:cubicBezTo>
                  <a:cubicBezTo>
                    <a:pt x="608" y="821"/>
                    <a:pt x="608" y="821"/>
                    <a:pt x="608" y="821"/>
                  </a:cubicBezTo>
                  <a:cubicBezTo>
                    <a:pt x="623" y="827"/>
                    <a:pt x="623" y="827"/>
                    <a:pt x="623" y="827"/>
                  </a:cubicBezTo>
                  <a:cubicBezTo>
                    <a:pt x="624" y="827"/>
                    <a:pt x="624" y="827"/>
                    <a:pt x="624" y="827"/>
                  </a:cubicBezTo>
                  <a:cubicBezTo>
                    <a:pt x="649" y="849"/>
                    <a:pt x="649" y="849"/>
                    <a:pt x="649" y="849"/>
                  </a:cubicBezTo>
                  <a:cubicBezTo>
                    <a:pt x="695" y="852"/>
                    <a:pt x="695" y="852"/>
                    <a:pt x="695" y="852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59" y="842"/>
                    <a:pt x="782" y="845"/>
                    <a:pt x="791" y="854"/>
                  </a:cubicBezTo>
                  <a:cubicBezTo>
                    <a:pt x="796" y="863"/>
                    <a:pt x="793" y="871"/>
                    <a:pt x="780" y="882"/>
                  </a:cubicBezTo>
                  <a:cubicBezTo>
                    <a:pt x="770" y="892"/>
                    <a:pt x="770" y="892"/>
                    <a:pt x="770" y="892"/>
                  </a:cubicBezTo>
                  <a:cubicBezTo>
                    <a:pt x="766" y="898"/>
                    <a:pt x="771" y="906"/>
                    <a:pt x="784" y="919"/>
                  </a:cubicBezTo>
                  <a:cubicBezTo>
                    <a:pt x="785" y="921"/>
                    <a:pt x="785" y="921"/>
                    <a:pt x="785" y="921"/>
                  </a:cubicBezTo>
                  <a:cubicBezTo>
                    <a:pt x="784" y="921"/>
                    <a:pt x="784" y="921"/>
                    <a:pt x="784" y="921"/>
                  </a:cubicBezTo>
                  <a:cubicBezTo>
                    <a:pt x="793" y="927"/>
                    <a:pt x="793" y="927"/>
                    <a:pt x="793" y="927"/>
                  </a:cubicBezTo>
                  <a:cubicBezTo>
                    <a:pt x="796" y="924"/>
                    <a:pt x="796" y="924"/>
                    <a:pt x="796" y="924"/>
                  </a:cubicBezTo>
                  <a:cubicBezTo>
                    <a:pt x="822" y="874"/>
                    <a:pt x="844" y="847"/>
                    <a:pt x="858" y="842"/>
                  </a:cubicBezTo>
                  <a:cubicBezTo>
                    <a:pt x="874" y="836"/>
                    <a:pt x="907" y="850"/>
                    <a:pt x="959" y="882"/>
                  </a:cubicBezTo>
                  <a:cubicBezTo>
                    <a:pt x="1022" y="893"/>
                    <a:pt x="1022" y="893"/>
                    <a:pt x="1022" y="893"/>
                  </a:cubicBezTo>
                  <a:cubicBezTo>
                    <a:pt x="1021" y="896"/>
                    <a:pt x="1021" y="896"/>
                    <a:pt x="1021" y="896"/>
                  </a:cubicBezTo>
                  <a:cubicBezTo>
                    <a:pt x="1021" y="898"/>
                    <a:pt x="1021" y="898"/>
                    <a:pt x="1021" y="898"/>
                  </a:cubicBezTo>
                  <a:cubicBezTo>
                    <a:pt x="1018" y="927"/>
                    <a:pt x="1018" y="927"/>
                    <a:pt x="1018" y="927"/>
                  </a:cubicBezTo>
                  <a:cubicBezTo>
                    <a:pt x="1049" y="931"/>
                    <a:pt x="1049" y="931"/>
                    <a:pt x="1049" y="931"/>
                  </a:cubicBezTo>
                  <a:cubicBezTo>
                    <a:pt x="1048" y="972"/>
                    <a:pt x="1048" y="972"/>
                    <a:pt x="1048" y="972"/>
                  </a:cubicBezTo>
                  <a:cubicBezTo>
                    <a:pt x="1058" y="990"/>
                    <a:pt x="1065" y="1000"/>
                    <a:pt x="1069" y="1003"/>
                  </a:cubicBezTo>
                  <a:cubicBezTo>
                    <a:pt x="1076" y="1007"/>
                    <a:pt x="1107" y="1007"/>
                    <a:pt x="1163" y="1003"/>
                  </a:cubicBezTo>
                  <a:cubicBezTo>
                    <a:pt x="1196" y="986"/>
                    <a:pt x="1196" y="986"/>
                    <a:pt x="1196" y="986"/>
                  </a:cubicBezTo>
                  <a:cubicBezTo>
                    <a:pt x="1228" y="942"/>
                    <a:pt x="1228" y="942"/>
                    <a:pt x="1228" y="942"/>
                  </a:cubicBezTo>
                  <a:cubicBezTo>
                    <a:pt x="1265" y="941"/>
                    <a:pt x="1265" y="941"/>
                    <a:pt x="1265" y="941"/>
                  </a:cubicBezTo>
                  <a:cubicBezTo>
                    <a:pt x="1283" y="936"/>
                    <a:pt x="1283" y="936"/>
                    <a:pt x="1283" y="936"/>
                  </a:cubicBezTo>
                  <a:cubicBezTo>
                    <a:pt x="1352" y="896"/>
                    <a:pt x="1352" y="896"/>
                    <a:pt x="1352" y="896"/>
                  </a:cubicBezTo>
                  <a:cubicBezTo>
                    <a:pt x="1353" y="896"/>
                    <a:pt x="1353" y="896"/>
                    <a:pt x="1353" y="896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94" y="890"/>
                    <a:pt x="1418" y="889"/>
                    <a:pt x="1424" y="895"/>
                  </a:cubicBezTo>
                  <a:cubicBezTo>
                    <a:pt x="1469" y="933"/>
                    <a:pt x="1469" y="933"/>
                    <a:pt x="1469" y="933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5" y="940"/>
                    <a:pt x="1485" y="940"/>
                    <a:pt x="1485" y="940"/>
                  </a:cubicBezTo>
                  <a:cubicBezTo>
                    <a:pt x="1503" y="947"/>
                    <a:pt x="1503" y="947"/>
                    <a:pt x="1503" y="947"/>
                  </a:cubicBezTo>
                  <a:cubicBezTo>
                    <a:pt x="1504" y="948"/>
                    <a:pt x="1504" y="948"/>
                    <a:pt x="1504" y="948"/>
                  </a:cubicBezTo>
                  <a:cubicBezTo>
                    <a:pt x="1504" y="945"/>
                    <a:pt x="1504" y="945"/>
                    <a:pt x="1504" y="945"/>
                  </a:cubicBezTo>
                  <a:cubicBezTo>
                    <a:pt x="1504" y="944"/>
                    <a:pt x="1504" y="944"/>
                    <a:pt x="1504" y="944"/>
                  </a:cubicBezTo>
                  <a:cubicBezTo>
                    <a:pt x="1504" y="943"/>
                    <a:pt x="1504" y="943"/>
                    <a:pt x="1504" y="943"/>
                  </a:cubicBezTo>
                  <a:cubicBezTo>
                    <a:pt x="1504" y="942"/>
                    <a:pt x="1504" y="942"/>
                    <a:pt x="1504" y="942"/>
                  </a:cubicBezTo>
                  <a:cubicBezTo>
                    <a:pt x="1512" y="910"/>
                    <a:pt x="1512" y="910"/>
                    <a:pt x="1512" y="910"/>
                  </a:cubicBezTo>
                  <a:cubicBezTo>
                    <a:pt x="1508" y="901"/>
                    <a:pt x="1508" y="893"/>
                    <a:pt x="1512" y="887"/>
                  </a:cubicBezTo>
                  <a:cubicBezTo>
                    <a:pt x="1514" y="882"/>
                    <a:pt x="1519" y="879"/>
                    <a:pt x="1527" y="877"/>
                  </a:cubicBezTo>
                  <a:cubicBezTo>
                    <a:pt x="1543" y="873"/>
                    <a:pt x="1558" y="887"/>
                    <a:pt x="1573" y="917"/>
                  </a:cubicBezTo>
                  <a:cubicBezTo>
                    <a:pt x="1575" y="918"/>
                    <a:pt x="1575" y="918"/>
                    <a:pt x="1575" y="918"/>
                  </a:cubicBezTo>
                  <a:cubicBezTo>
                    <a:pt x="1576" y="918"/>
                    <a:pt x="1576" y="918"/>
                    <a:pt x="1576" y="918"/>
                  </a:cubicBezTo>
                  <a:cubicBezTo>
                    <a:pt x="1602" y="906"/>
                    <a:pt x="1602" y="906"/>
                    <a:pt x="1602" y="906"/>
                  </a:cubicBezTo>
                  <a:cubicBezTo>
                    <a:pt x="1608" y="905"/>
                    <a:pt x="1610" y="900"/>
                    <a:pt x="1610" y="895"/>
                  </a:cubicBezTo>
                  <a:cubicBezTo>
                    <a:pt x="1604" y="876"/>
                    <a:pt x="1604" y="876"/>
                    <a:pt x="1604" y="876"/>
                  </a:cubicBezTo>
                  <a:cubicBezTo>
                    <a:pt x="1604" y="874"/>
                    <a:pt x="1604" y="874"/>
                    <a:pt x="1604" y="874"/>
                  </a:cubicBezTo>
                  <a:cubicBezTo>
                    <a:pt x="1602" y="866"/>
                    <a:pt x="1604" y="859"/>
                    <a:pt x="1613" y="855"/>
                  </a:cubicBezTo>
                  <a:cubicBezTo>
                    <a:pt x="1622" y="848"/>
                    <a:pt x="1622" y="848"/>
                    <a:pt x="1622" y="848"/>
                  </a:cubicBezTo>
                  <a:cubicBezTo>
                    <a:pt x="1646" y="823"/>
                    <a:pt x="1646" y="823"/>
                    <a:pt x="1646" y="823"/>
                  </a:cubicBezTo>
                  <a:cubicBezTo>
                    <a:pt x="1661" y="788"/>
                    <a:pt x="1661" y="788"/>
                    <a:pt x="1661" y="788"/>
                  </a:cubicBezTo>
                  <a:cubicBezTo>
                    <a:pt x="1648" y="766"/>
                    <a:pt x="1644" y="750"/>
                    <a:pt x="1648" y="739"/>
                  </a:cubicBezTo>
                  <a:cubicBezTo>
                    <a:pt x="1651" y="710"/>
                    <a:pt x="1651" y="710"/>
                    <a:pt x="1651" y="710"/>
                  </a:cubicBezTo>
                  <a:cubicBezTo>
                    <a:pt x="1645" y="697"/>
                    <a:pt x="1641" y="689"/>
                    <a:pt x="1641" y="681"/>
                  </a:cubicBezTo>
                  <a:cubicBezTo>
                    <a:pt x="1641" y="678"/>
                    <a:pt x="1637" y="669"/>
                    <a:pt x="1629" y="656"/>
                  </a:cubicBezTo>
                  <a:cubicBezTo>
                    <a:pt x="1628" y="656"/>
                    <a:pt x="1628" y="656"/>
                    <a:pt x="1628" y="656"/>
                  </a:cubicBezTo>
                  <a:cubicBezTo>
                    <a:pt x="1628" y="653"/>
                    <a:pt x="1628" y="653"/>
                    <a:pt x="1628" y="653"/>
                  </a:cubicBezTo>
                  <a:cubicBezTo>
                    <a:pt x="1625" y="615"/>
                    <a:pt x="1625" y="615"/>
                    <a:pt x="1625" y="615"/>
                  </a:cubicBezTo>
                  <a:cubicBezTo>
                    <a:pt x="1623" y="609"/>
                    <a:pt x="1622" y="600"/>
                    <a:pt x="1625" y="590"/>
                  </a:cubicBezTo>
                  <a:cubicBezTo>
                    <a:pt x="1615" y="582"/>
                    <a:pt x="1609" y="575"/>
                    <a:pt x="1604" y="567"/>
                  </a:cubicBezTo>
                  <a:cubicBezTo>
                    <a:pt x="1589" y="546"/>
                    <a:pt x="1589" y="546"/>
                    <a:pt x="1589" y="546"/>
                  </a:cubicBezTo>
                  <a:cubicBezTo>
                    <a:pt x="1588" y="545"/>
                    <a:pt x="1588" y="545"/>
                    <a:pt x="1588" y="545"/>
                  </a:cubicBezTo>
                  <a:cubicBezTo>
                    <a:pt x="1588" y="543"/>
                    <a:pt x="1588" y="543"/>
                    <a:pt x="1588" y="543"/>
                  </a:cubicBezTo>
                  <a:cubicBezTo>
                    <a:pt x="1588" y="542"/>
                    <a:pt x="1588" y="542"/>
                    <a:pt x="1588" y="542"/>
                  </a:cubicBezTo>
                  <a:cubicBezTo>
                    <a:pt x="1582" y="516"/>
                    <a:pt x="1582" y="516"/>
                    <a:pt x="1582" y="516"/>
                  </a:cubicBezTo>
                  <a:cubicBezTo>
                    <a:pt x="1566" y="503"/>
                    <a:pt x="1566" y="503"/>
                    <a:pt x="1566" y="503"/>
                  </a:cubicBezTo>
                  <a:cubicBezTo>
                    <a:pt x="1566" y="504"/>
                    <a:pt x="1566" y="504"/>
                    <a:pt x="1566" y="504"/>
                  </a:cubicBezTo>
                  <a:cubicBezTo>
                    <a:pt x="1536" y="480"/>
                    <a:pt x="1536" y="480"/>
                    <a:pt x="1536" y="480"/>
                  </a:cubicBezTo>
                  <a:cubicBezTo>
                    <a:pt x="1536" y="482"/>
                    <a:pt x="1536" y="482"/>
                    <a:pt x="1536" y="482"/>
                  </a:cubicBezTo>
                  <a:cubicBezTo>
                    <a:pt x="1540" y="515"/>
                    <a:pt x="1540" y="515"/>
                    <a:pt x="1540" y="515"/>
                  </a:cubicBezTo>
                  <a:cubicBezTo>
                    <a:pt x="1540" y="516"/>
                    <a:pt x="1540" y="516"/>
                    <a:pt x="1540" y="516"/>
                  </a:cubicBezTo>
                  <a:cubicBezTo>
                    <a:pt x="1540" y="519"/>
                    <a:pt x="1540" y="519"/>
                    <a:pt x="1540" y="519"/>
                  </a:cubicBezTo>
                  <a:cubicBezTo>
                    <a:pt x="1524" y="526"/>
                    <a:pt x="1524" y="526"/>
                    <a:pt x="1524" y="526"/>
                  </a:cubicBezTo>
                  <a:cubicBezTo>
                    <a:pt x="1522" y="546"/>
                    <a:pt x="1522" y="546"/>
                    <a:pt x="1522" y="546"/>
                  </a:cubicBezTo>
                  <a:cubicBezTo>
                    <a:pt x="1522" y="549"/>
                    <a:pt x="1522" y="549"/>
                    <a:pt x="1522" y="549"/>
                  </a:cubicBezTo>
                  <a:cubicBezTo>
                    <a:pt x="1485" y="564"/>
                    <a:pt x="1485" y="564"/>
                    <a:pt x="1485" y="564"/>
                  </a:cubicBezTo>
                  <a:cubicBezTo>
                    <a:pt x="1473" y="535"/>
                    <a:pt x="1473" y="535"/>
                    <a:pt x="1473" y="535"/>
                  </a:cubicBezTo>
                  <a:cubicBezTo>
                    <a:pt x="1465" y="533"/>
                    <a:pt x="1465" y="533"/>
                    <a:pt x="1465" y="533"/>
                  </a:cubicBezTo>
                  <a:cubicBezTo>
                    <a:pt x="1454" y="544"/>
                    <a:pt x="1454" y="544"/>
                    <a:pt x="1454" y="544"/>
                  </a:cubicBezTo>
                  <a:cubicBezTo>
                    <a:pt x="1446" y="565"/>
                    <a:pt x="1446" y="565"/>
                    <a:pt x="1446" y="565"/>
                  </a:cubicBezTo>
                  <a:cubicBezTo>
                    <a:pt x="1420" y="573"/>
                    <a:pt x="1420" y="573"/>
                    <a:pt x="1420" y="573"/>
                  </a:cubicBezTo>
                  <a:cubicBezTo>
                    <a:pt x="1405" y="562"/>
                    <a:pt x="1405" y="562"/>
                    <a:pt x="1405" y="562"/>
                  </a:cubicBezTo>
                  <a:cubicBezTo>
                    <a:pt x="1384" y="556"/>
                    <a:pt x="1384" y="556"/>
                    <a:pt x="1384" y="556"/>
                  </a:cubicBezTo>
                  <a:cubicBezTo>
                    <a:pt x="1378" y="526"/>
                    <a:pt x="1378" y="526"/>
                    <a:pt x="1378" y="526"/>
                  </a:cubicBezTo>
                  <a:cubicBezTo>
                    <a:pt x="1369" y="508"/>
                    <a:pt x="1369" y="508"/>
                    <a:pt x="1369" y="508"/>
                  </a:cubicBezTo>
                  <a:cubicBezTo>
                    <a:pt x="1356" y="503"/>
                    <a:pt x="1356" y="503"/>
                    <a:pt x="1356" y="503"/>
                  </a:cubicBezTo>
                  <a:cubicBezTo>
                    <a:pt x="1355" y="501"/>
                    <a:pt x="1355" y="501"/>
                    <a:pt x="1355" y="501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36" y="472"/>
                    <a:pt x="1336" y="472"/>
                    <a:pt x="1336" y="472"/>
                  </a:cubicBezTo>
                  <a:cubicBezTo>
                    <a:pt x="1322" y="453"/>
                    <a:pt x="1322" y="453"/>
                    <a:pt x="1322" y="453"/>
                  </a:cubicBezTo>
                  <a:cubicBezTo>
                    <a:pt x="1309" y="453"/>
                    <a:pt x="1309" y="453"/>
                    <a:pt x="1309" y="453"/>
                  </a:cubicBezTo>
                  <a:cubicBezTo>
                    <a:pt x="1288" y="461"/>
                    <a:pt x="1288" y="461"/>
                    <a:pt x="1288" y="461"/>
                  </a:cubicBezTo>
                  <a:cubicBezTo>
                    <a:pt x="1287" y="462"/>
                    <a:pt x="1287" y="462"/>
                    <a:pt x="1287" y="462"/>
                  </a:cubicBezTo>
                  <a:cubicBezTo>
                    <a:pt x="1233" y="459"/>
                    <a:pt x="1233" y="459"/>
                    <a:pt x="1233" y="459"/>
                  </a:cubicBezTo>
                  <a:cubicBezTo>
                    <a:pt x="1192" y="450"/>
                    <a:pt x="1192" y="450"/>
                    <a:pt x="1192" y="450"/>
                  </a:cubicBezTo>
                  <a:cubicBezTo>
                    <a:pt x="1189" y="448"/>
                    <a:pt x="1181" y="445"/>
                    <a:pt x="1170" y="438"/>
                  </a:cubicBezTo>
                  <a:cubicBezTo>
                    <a:pt x="1138" y="427"/>
                    <a:pt x="1138" y="427"/>
                    <a:pt x="1138" y="427"/>
                  </a:cubicBezTo>
                  <a:cubicBezTo>
                    <a:pt x="1114" y="421"/>
                    <a:pt x="1100" y="415"/>
                    <a:pt x="1097" y="409"/>
                  </a:cubicBezTo>
                  <a:cubicBezTo>
                    <a:pt x="1092" y="406"/>
                    <a:pt x="1092" y="406"/>
                    <a:pt x="1092" y="406"/>
                  </a:cubicBezTo>
                  <a:cubicBezTo>
                    <a:pt x="1084" y="404"/>
                    <a:pt x="1084" y="404"/>
                    <a:pt x="1084" y="404"/>
                  </a:cubicBezTo>
                  <a:cubicBezTo>
                    <a:pt x="1065" y="393"/>
                    <a:pt x="1065" y="393"/>
                    <a:pt x="1065" y="393"/>
                  </a:cubicBezTo>
                  <a:cubicBezTo>
                    <a:pt x="1063" y="392"/>
                    <a:pt x="1063" y="392"/>
                    <a:pt x="1063" y="392"/>
                  </a:cubicBezTo>
                  <a:cubicBezTo>
                    <a:pt x="1060" y="388"/>
                    <a:pt x="1057" y="385"/>
                    <a:pt x="1055" y="381"/>
                  </a:cubicBezTo>
                  <a:cubicBezTo>
                    <a:pt x="1050" y="371"/>
                    <a:pt x="1050" y="371"/>
                    <a:pt x="1050" y="371"/>
                  </a:cubicBezTo>
                  <a:cubicBezTo>
                    <a:pt x="1042" y="358"/>
                    <a:pt x="1042" y="358"/>
                    <a:pt x="1042" y="358"/>
                  </a:cubicBezTo>
                  <a:cubicBezTo>
                    <a:pt x="1028" y="352"/>
                    <a:pt x="1028" y="352"/>
                    <a:pt x="1028" y="352"/>
                  </a:cubicBezTo>
                  <a:cubicBezTo>
                    <a:pt x="1023" y="355"/>
                    <a:pt x="1023" y="355"/>
                    <a:pt x="1023" y="355"/>
                  </a:cubicBezTo>
                  <a:cubicBezTo>
                    <a:pt x="1018" y="359"/>
                    <a:pt x="1018" y="359"/>
                    <a:pt x="1018" y="359"/>
                  </a:cubicBezTo>
                  <a:cubicBezTo>
                    <a:pt x="1015" y="362"/>
                    <a:pt x="1015" y="362"/>
                    <a:pt x="1015" y="362"/>
                  </a:cubicBezTo>
                  <a:cubicBezTo>
                    <a:pt x="1009" y="366"/>
                    <a:pt x="1004" y="368"/>
                    <a:pt x="1000" y="369"/>
                  </a:cubicBezTo>
                  <a:cubicBezTo>
                    <a:pt x="991" y="371"/>
                    <a:pt x="983" y="367"/>
                    <a:pt x="973" y="356"/>
                  </a:cubicBezTo>
                  <a:cubicBezTo>
                    <a:pt x="953" y="335"/>
                    <a:pt x="953" y="335"/>
                    <a:pt x="953" y="335"/>
                  </a:cubicBezTo>
                  <a:cubicBezTo>
                    <a:pt x="946" y="326"/>
                    <a:pt x="941" y="318"/>
                    <a:pt x="939" y="313"/>
                  </a:cubicBezTo>
                  <a:cubicBezTo>
                    <a:pt x="933" y="305"/>
                    <a:pt x="933" y="305"/>
                    <a:pt x="933" y="305"/>
                  </a:cubicBezTo>
                  <a:cubicBezTo>
                    <a:pt x="926" y="297"/>
                    <a:pt x="921" y="290"/>
                    <a:pt x="917" y="283"/>
                  </a:cubicBezTo>
                  <a:cubicBezTo>
                    <a:pt x="914" y="274"/>
                    <a:pt x="913" y="266"/>
                    <a:pt x="916" y="257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30" y="233"/>
                    <a:pt x="930" y="233"/>
                    <a:pt x="930" y="233"/>
                  </a:cubicBezTo>
                  <a:cubicBezTo>
                    <a:pt x="937" y="209"/>
                    <a:pt x="937" y="209"/>
                    <a:pt x="937" y="209"/>
                  </a:cubicBezTo>
                  <a:cubicBezTo>
                    <a:pt x="941" y="193"/>
                    <a:pt x="941" y="193"/>
                    <a:pt x="941" y="193"/>
                  </a:cubicBezTo>
                  <a:cubicBezTo>
                    <a:pt x="935" y="168"/>
                    <a:pt x="935" y="168"/>
                    <a:pt x="935" y="168"/>
                  </a:cubicBezTo>
                  <a:cubicBezTo>
                    <a:pt x="920" y="155"/>
                    <a:pt x="920" y="155"/>
                    <a:pt x="920" y="155"/>
                  </a:cubicBezTo>
                  <a:cubicBezTo>
                    <a:pt x="923" y="135"/>
                    <a:pt x="923" y="135"/>
                    <a:pt x="923" y="135"/>
                  </a:cubicBezTo>
                  <a:cubicBezTo>
                    <a:pt x="923" y="120"/>
                    <a:pt x="928" y="112"/>
                    <a:pt x="939" y="110"/>
                  </a:cubicBezTo>
                  <a:cubicBezTo>
                    <a:pt x="942" y="109"/>
                    <a:pt x="944" y="107"/>
                    <a:pt x="943" y="103"/>
                  </a:cubicBezTo>
                  <a:cubicBezTo>
                    <a:pt x="943" y="102"/>
                    <a:pt x="943" y="102"/>
                    <a:pt x="943" y="102"/>
                  </a:cubicBezTo>
                  <a:cubicBezTo>
                    <a:pt x="944" y="81"/>
                    <a:pt x="944" y="81"/>
                    <a:pt x="944" y="81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55"/>
                    <a:pt x="944" y="55"/>
                    <a:pt x="944" y="55"/>
                  </a:cubicBezTo>
                  <a:cubicBezTo>
                    <a:pt x="942" y="55"/>
                    <a:pt x="942" y="55"/>
                    <a:pt x="942" y="55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1"/>
                    <a:pt x="936" y="51"/>
                    <a:pt x="936" y="51"/>
                  </a:cubicBezTo>
                  <a:cubicBezTo>
                    <a:pt x="935" y="51"/>
                    <a:pt x="935" y="51"/>
                    <a:pt x="935" y="51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5" y="39"/>
                    <a:pt x="915" y="39"/>
                    <a:pt x="915" y="39"/>
                  </a:cubicBezTo>
                  <a:cubicBezTo>
                    <a:pt x="901" y="26"/>
                    <a:pt x="901" y="26"/>
                    <a:pt x="901" y="2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1" y="5"/>
                    <a:pt x="796" y="8"/>
                    <a:pt x="789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64" y="21"/>
                    <a:pt x="764" y="21"/>
                    <a:pt x="764" y="21"/>
                  </a:cubicBezTo>
                  <a:cubicBezTo>
                    <a:pt x="706" y="21"/>
                    <a:pt x="706" y="21"/>
                    <a:pt x="706" y="21"/>
                  </a:cubicBezTo>
                  <a:cubicBezTo>
                    <a:pt x="698" y="23"/>
                    <a:pt x="690" y="25"/>
                    <a:pt x="686" y="29"/>
                  </a:cubicBezTo>
                  <a:cubicBezTo>
                    <a:pt x="680" y="34"/>
                    <a:pt x="668" y="39"/>
                    <a:pt x="653" y="44"/>
                  </a:cubicBezTo>
                  <a:cubicBezTo>
                    <a:pt x="625" y="50"/>
                    <a:pt x="625" y="50"/>
                    <a:pt x="625" y="50"/>
                  </a:cubicBezTo>
                  <a:cubicBezTo>
                    <a:pt x="625" y="51"/>
                    <a:pt x="625" y="51"/>
                    <a:pt x="625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67" y="45"/>
                    <a:pt x="567" y="45"/>
                    <a:pt x="567" y="45"/>
                  </a:cubicBezTo>
                  <a:cubicBezTo>
                    <a:pt x="544" y="52"/>
                    <a:pt x="544" y="52"/>
                    <a:pt x="544" y="52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72" y="47"/>
                    <a:pt x="472" y="47"/>
                    <a:pt x="472" y="47"/>
                  </a:cubicBezTo>
                  <a:cubicBezTo>
                    <a:pt x="453" y="47"/>
                    <a:pt x="453" y="47"/>
                    <a:pt x="453" y="47"/>
                  </a:cubicBezTo>
                  <a:cubicBezTo>
                    <a:pt x="445" y="45"/>
                    <a:pt x="435" y="39"/>
                    <a:pt x="425" y="26"/>
                  </a:cubicBezTo>
                  <a:cubicBezTo>
                    <a:pt x="423" y="24"/>
                    <a:pt x="423" y="24"/>
                    <a:pt x="423" y="24"/>
                  </a:cubicBezTo>
                  <a:cubicBezTo>
                    <a:pt x="421" y="14"/>
                    <a:pt x="418" y="10"/>
                    <a:pt x="417" y="8"/>
                  </a:cubicBezTo>
                  <a:cubicBezTo>
                    <a:pt x="412" y="5"/>
                    <a:pt x="412" y="5"/>
                    <a:pt x="412" y="5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10"/>
                    <a:pt x="393" y="10"/>
                    <a:pt x="393" y="10"/>
                  </a:cubicBezTo>
                  <a:cubicBezTo>
                    <a:pt x="359" y="24"/>
                    <a:pt x="359" y="24"/>
                    <a:pt x="359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6" y="24"/>
                    <a:pt x="356" y="24"/>
                    <a:pt x="356" y="24"/>
                  </a:cubicBezTo>
                  <a:cubicBezTo>
                    <a:pt x="315" y="28"/>
                    <a:pt x="315" y="28"/>
                    <a:pt x="315" y="28"/>
                  </a:cubicBezTo>
                  <a:cubicBezTo>
                    <a:pt x="308" y="28"/>
                    <a:pt x="297" y="25"/>
                    <a:pt x="281" y="21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23" y="3"/>
                    <a:pt x="223" y="3"/>
                    <a:pt x="223" y="3"/>
                  </a:cubicBezTo>
                  <a:lnTo>
                    <a:pt x="205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21" name="Freeform 12"/>
            <p:cNvSpPr>
              <a:spLocks/>
            </p:cNvSpPr>
            <p:nvPr/>
          </p:nvSpPr>
          <p:spPr bwMode="auto">
            <a:xfrm>
              <a:off x="1191086" y="1737887"/>
              <a:ext cx="523078" cy="544416"/>
            </a:xfrm>
            <a:custGeom>
              <a:avLst/>
              <a:gdLst>
                <a:gd name="T0" fmla="*/ 2147483647 w 749"/>
                <a:gd name="T1" fmla="*/ 2147483647 h 782"/>
                <a:gd name="T2" fmla="*/ 2147483647 w 749"/>
                <a:gd name="T3" fmla="*/ 2147483647 h 782"/>
                <a:gd name="T4" fmla="*/ 2147483647 w 749"/>
                <a:gd name="T5" fmla="*/ 2147483647 h 782"/>
                <a:gd name="T6" fmla="*/ 2147483647 w 749"/>
                <a:gd name="T7" fmla="*/ 2147483647 h 782"/>
                <a:gd name="T8" fmla="*/ 2147483647 w 749"/>
                <a:gd name="T9" fmla="*/ 2147483647 h 782"/>
                <a:gd name="T10" fmla="*/ 2147483647 w 749"/>
                <a:gd name="T11" fmla="*/ 2147483647 h 782"/>
                <a:gd name="T12" fmla="*/ 2147483647 w 749"/>
                <a:gd name="T13" fmla="*/ 2147483647 h 782"/>
                <a:gd name="T14" fmla="*/ 2147483647 w 749"/>
                <a:gd name="T15" fmla="*/ 2147483647 h 782"/>
                <a:gd name="T16" fmla="*/ 2147483647 w 749"/>
                <a:gd name="T17" fmla="*/ 2147483647 h 782"/>
                <a:gd name="T18" fmla="*/ 2147483647 w 749"/>
                <a:gd name="T19" fmla="*/ 2147483647 h 782"/>
                <a:gd name="T20" fmla="*/ 2147483647 w 749"/>
                <a:gd name="T21" fmla="*/ 2147483647 h 782"/>
                <a:gd name="T22" fmla="*/ 2147483647 w 749"/>
                <a:gd name="T23" fmla="*/ 2147483647 h 782"/>
                <a:gd name="T24" fmla="*/ 2147483647 w 749"/>
                <a:gd name="T25" fmla="*/ 2147483647 h 782"/>
                <a:gd name="T26" fmla="*/ 2147483647 w 749"/>
                <a:gd name="T27" fmla="*/ 2147483647 h 782"/>
                <a:gd name="T28" fmla="*/ 2147483647 w 749"/>
                <a:gd name="T29" fmla="*/ 2147483647 h 782"/>
                <a:gd name="T30" fmla="*/ 2147483647 w 749"/>
                <a:gd name="T31" fmla="*/ 2147483647 h 782"/>
                <a:gd name="T32" fmla="*/ 2147483647 w 749"/>
                <a:gd name="T33" fmla="*/ 2147483647 h 782"/>
                <a:gd name="T34" fmla="*/ 2147483647 w 749"/>
                <a:gd name="T35" fmla="*/ 2147483647 h 782"/>
                <a:gd name="T36" fmla="*/ 2147483647 w 749"/>
                <a:gd name="T37" fmla="*/ 2147483647 h 782"/>
                <a:gd name="T38" fmla="*/ 2147483647 w 749"/>
                <a:gd name="T39" fmla="*/ 2147483647 h 782"/>
                <a:gd name="T40" fmla="*/ 2147483647 w 749"/>
                <a:gd name="T41" fmla="*/ 2147483647 h 782"/>
                <a:gd name="T42" fmla="*/ 2147483647 w 749"/>
                <a:gd name="T43" fmla="*/ 2147483647 h 782"/>
                <a:gd name="T44" fmla="*/ 2147483647 w 749"/>
                <a:gd name="T45" fmla="*/ 2147483647 h 782"/>
                <a:gd name="T46" fmla="*/ 2147483647 w 749"/>
                <a:gd name="T47" fmla="*/ 2147483647 h 782"/>
                <a:gd name="T48" fmla="*/ 2147483647 w 749"/>
                <a:gd name="T49" fmla="*/ 2147483647 h 782"/>
                <a:gd name="T50" fmla="*/ 2147483647 w 749"/>
                <a:gd name="T51" fmla="*/ 2147483647 h 782"/>
                <a:gd name="T52" fmla="*/ 2147483647 w 749"/>
                <a:gd name="T53" fmla="*/ 2147483647 h 782"/>
                <a:gd name="T54" fmla="*/ 2147483647 w 749"/>
                <a:gd name="T55" fmla="*/ 2147483647 h 782"/>
                <a:gd name="T56" fmla="*/ 2147483647 w 749"/>
                <a:gd name="T57" fmla="*/ 2147483647 h 782"/>
                <a:gd name="T58" fmla="*/ 2147483647 w 749"/>
                <a:gd name="T59" fmla="*/ 2147483647 h 782"/>
                <a:gd name="T60" fmla="*/ 2147483647 w 749"/>
                <a:gd name="T61" fmla="*/ 2147483647 h 782"/>
                <a:gd name="T62" fmla="*/ 2147483647 w 749"/>
                <a:gd name="T63" fmla="*/ 2147483647 h 782"/>
                <a:gd name="T64" fmla="*/ 2147483647 w 749"/>
                <a:gd name="T65" fmla="*/ 2147483647 h 782"/>
                <a:gd name="T66" fmla="*/ 2147483647 w 749"/>
                <a:gd name="T67" fmla="*/ 2147483647 h 782"/>
                <a:gd name="T68" fmla="*/ 2147483647 w 749"/>
                <a:gd name="T69" fmla="*/ 2147483647 h 782"/>
                <a:gd name="T70" fmla="*/ 2147483647 w 749"/>
                <a:gd name="T71" fmla="*/ 2147483647 h 782"/>
                <a:gd name="T72" fmla="*/ 2147483647 w 749"/>
                <a:gd name="T73" fmla="*/ 2147483647 h 782"/>
                <a:gd name="T74" fmla="*/ 2147483647 w 749"/>
                <a:gd name="T75" fmla="*/ 2147483647 h 782"/>
                <a:gd name="T76" fmla="*/ 2147483647 w 749"/>
                <a:gd name="T77" fmla="*/ 2147483647 h 782"/>
                <a:gd name="T78" fmla="*/ 2147483647 w 749"/>
                <a:gd name="T79" fmla="*/ 2147483647 h 782"/>
                <a:gd name="T80" fmla="*/ 2147483647 w 749"/>
                <a:gd name="T81" fmla="*/ 2147483647 h 782"/>
                <a:gd name="T82" fmla="*/ 2147483647 w 749"/>
                <a:gd name="T83" fmla="*/ 2147483647 h 782"/>
                <a:gd name="T84" fmla="*/ 2147483647 w 749"/>
                <a:gd name="T85" fmla="*/ 2147483647 h 782"/>
                <a:gd name="T86" fmla="*/ 2147483647 w 749"/>
                <a:gd name="T87" fmla="*/ 2147483647 h 782"/>
                <a:gd name="T88" fmla="*/ 2147483647 w 749"/>
                <a:gd name="T89" fmla="*/ 2147483647 h 782"/>
                <a:gd name="T90" fmla="*/ 2147483647 w 749"/>
                <a:gd name="T91" fmla="*/ 2147483647 h 782"/>
                <a:gd name="T92" fmla="*/ 2147483647 w 749"/>
                <a:gd name="T93" fmla="*/ 2147483647 h 782"/>
                <a:gd name="T94" fmla="*/ 2147483647 w 749"/>
                <a:gd name="T95" fmla="*/ 2147483647 h 782"/>
                <a:gd name="T96" fmla="*/ 2147483647 w 749"/>
                <a:gd name="T97" fmla="*/ 2147483647 h 782"/>
                <a:gd name="T98" fmla="*/ 2147483647 w 749"/>
                <a:gd name="T99" fmla="*/ 2147483647 h 782"/>
                <a:gd name="T100" fmla="*/ 2147483647 w 749"/>
                <a:gd name="T101" fmla="*/ 2147483647 h 782"/>
                <a:gd name="T102" fmla="*/ 2147483647 w 749"/>
                <a:gd name="T103" fmla="*/ 2147483647 h 782"/>
                <a:gd name="T104" fmla="*/ 2147483647 w 749"/>
                <a:gd name="T105" fmla="*/ 2147483647 h 782"/>
                <a:gd name="T106" fmla="*/ 2147483647 w 749"/>
                <a:gd name="T107" fmla="*/ 2147483647 h 782"/>
                <a:gd name="T108" fmla="*/ 2147483647 w 749"/>
                <a:gd name="T109" fmla="*/ 2147483647 h 782"/>
                <a:gd name="T110" fmla="*/ 2147483647 w 749"/>
                <a:gd name="T111" fmla="*/ 2147483647 h 782"/>
                <a:gd name="T112" fmla="*/ 2147483647 w 749"/>
                <a:gd name="T113" fmla="*/ 2147483647 h 782"/>
                <a:gd name="T114" fmla="*/ 2147483647 w 749"/>
                <a:gd name="T115" fmla="*/ 2147483647 h 782"/>
                <a:gd name="T116" fmla="*/ 2147483647 w 749"/>
                <a:gd name="T117" fmla="*/ 2147483647 h 782"/>
                <a:gd name="T118" fmla="*/ 2147483647 w 749"/>
                <a:gd name="T119" fmla="*/ 2147483647 h 78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49" h="782">
                  <a:moveTo>
                    <a:pt x="4" y="479"/>
                  </a:moveTo>
                  <a:cubicBezTo>
                    <a:pt x="0" y="492"/>
                    <a:pt x="0" y="492"/>
                    <a:pt x="0" y="492"/>
                  </a:cubicBezTo>
                  <a:cubicBezTo>
                    <a:pt x="6" y="492"/>
                    <a:pt x="14" y="488"/>
                    <a:pt x="23" y="482"/>
                  </a:cubicBezTo>
                  <a:cubicBezTo>
                    <a:pt x="24" y="481"/>
                    <a:pt x="24" y="481"/>
                    <a:pt x="24" y="481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68" y="476"/>
                    <a:pt x="68" y="476"/>
                    <a:pt x="68" y="476"/>
                  </a:cubicBezTo>
                  <a:cubicBezTo>
                    <a:pt x="96" y="462"/>
                    <a:pt x="96" y="462"/>
                    <a:pt x="96" y="462"/>
                  </a:cubicBezTo>
                  <a:cubicBezTo>
                    <a:pt x="106" y="477"/>
                    <a:pt x="106" y="477"/>
                    <a:pt x="106" y="477"/>
                  </a:cubicBezTo>
                  <a:cubicBezTo>
                    <a:pt x="108" y="478"/>
                    <a:pt x="108" y="478"/>
                    <a:pt x="108" y="47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11" y="512"/>
                    <a:pt x="111" y="512"/>
                    <a:pt x="111" y="512"/>
                  </a:cubicBezTo>
                  <a:cubicBezTo>
                    <a:pt x="111" y="514"/>
                    <a:pt x="111" y="514"/>
                    <a:pt x="111" y="514"/>
                  </a:cubicBezTo>
                  <a:cubicBezTo>
                    <a:pt x="111" y="517"/>
                    <a:pt x="111" y="517"/>
                    <a:pt x="111" y="517"/>
                  </a:cubicBezTo>
                  <a:cubicBezTo>
                    <a:pt x="100" y="561"/>
                    <a:pt x="100" y="561"/>
                    <a:pt x="100" y="561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177" y="583"/>
                    <a:pt x="177" y="583"/>
                    <a:pt x="177" y="583"/>
                  </a:cubicBezTo>
                  <a:cubicBezTo>
                    <a:pt x="170" y="593"/>
                    <a:pt x="170" y="593"/>
                    <a:pt x="170" y="593"/>
                  </a:cubicBezTo>
                  <a:cubicBezTo>
                    <a:pt x="138" y="632"/>
                    <a:pt x="123" y="655"/>
                    <a:pt x="124" y="662"/>
                  </a:cubicBezTo>
                  <a:cubicBezTo>
                    <a:pt x="143" y="667"/>
                    <a:pt x="143" y="667"/>
                    <a:pt x="143" y="667"/>
                  </a:cubicBezTo>
                  <a:cubicBezTo>
                    <a:pt x="169" y="669"/>
                    <a:pt x="183" y="676"/>
                    <a:pt x="189" y="686"/>
                  </a:cubicBezTo>
                  <a:cubicBezTo>
                    <a:pt x="195" y="698"/>
                    <a:pt x="201" y="711"/>
                    <a:pt x="207" y="726"/>
                  </a:cubicBezTo>
                  <a:cubicBezTo>
                    <a:pt x="235" y="741"/>
                    <a:pt x="235" y="741"/>
                    <a:pt x="235" y="741"/>
                  </a:cubicBezTo>
                  <a:cubicBezTo>
                    <a:pt x="253" y="745"/>
                    <a:pt x="253" y="745"/>
                    <a:pt x="253" y="745"/>
                  </a:cubicBezTo>
                  <a:cubicBezTo>
                    <a:pt x="290" y="713"/>
                    <a:pt x="290" y="713"/>
                    <a:pt x="290" y="713"/>
                  </a:cubicBezTo>
                  <a:cubicBezTo>
                    <a:pt x="309" y="741"/>
                    <a:pt x="309" y="741"/>
                    <a:pt x="309" y="741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10" y="744"/>
                    <a:pt x="310" y="744"/>
                    <a:pt x="310" y="74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56" y="782"/>
                    <a:pt x="356" y="782"/>
                    <a:pt x="356" y="782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3" y="778"/>
                    <a:pt x="363" y="778"/>
                    <a:pt x="363" y="778"/>
                  </a:cubicBezTo>
                  <a:cubicBezTo>
                    <a:pt x="359" y="751"/>
                    <a:pt x="359" y="751"/>
                    <a:pt x="359" y="751"/>
                  </a:cubicBezTo>
                  <a:cubicBezTo>
                    <a:pt x="358" y="750"/>
                    <a:pt x="358" y="750"/>
                    <a:pt x="358" y="750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6"/>
                    <a:pt x="344" y="686"/>
                    <a:pt x="344" y="686"/>
                  </a:cubicBezTo>
                  <a:cubicBezTo>
                    <a:pt x="352" y="642"/>
                    <a:pt x="352" y="642"/>
                    <a:pt x="352" y="642"/>
                  </a:cubicBezTo>
                  <a:cubicBezTo>
                    <a:pt x="354" y="643"/>
                    <a:pt x="354" y="643"/>
                    <a:pt x="354" y="643"/>
                  </a:cubicBezTo>
                  <a:cubicBezTo>
                    <a:pt x="358" y="643"/>
                    <a:pt x="358" y="643"/>
                    <a:pt x="358" y="643"/>
                  </a:cubicBezTo>
                  <a:cubicBezTo>
                    <a:pt x="386" y="645"/>
                    <a:pt x="386" y="645"/>
                    <a:pt x="386" y="645"/>
                  </a:cubicBezTo>
                  <a:cubicBezTo>
                    <a:pt x="422" y="619"/>
                    <a:pt x="422" y="619"/>
                    <a:pt x="422" y="619"/>
                  </a:cubicBezTo>
                  <a:cubicBezTo>
                    <a:pt x="425" y="621"/>
                    <a:pt x="425" y="621"/>
                    <a:pt x="425" y="621"/>
                  </a:cubicBezTo>
                  <a:cubicBezTo>
                    <a:pt x="444" y="636"/>
                    <a:pt x="457" y="648"/>
                    <a:pt x="463" y="656"/>
                  </a:cubicBezTo>
                  <a:cubicBezTo>
                    <a:pt x="469" y="654"/>
                    <a:pt x="481" y="642"/>
                    <a:pt x="497" y="624"/>
                  </a:cubicBezTo>
                  <a:cubicBezTo>
                    <a:pt x="498" y="623"/>
                    <a:pt x="498" y="623"/>
                    <a:pt x="498" y="623"/>
                  </a:cubicBezTo>
                  <a:cubicBezTo>
                    <a:pt x="500" y="621"/>
                    <a:pt x="500" y="621"/>
                    <a:pt x="500" y="621"/>
                  </a:cubicBezTo>
                  <a:cubicBezTo>
                    <a:pt x="553" y="635"/>
                    <a:pt x="553" y="635"/>
                    <a:pt x="553" y="635"/>
                  </a:cubicBezTo>
                  <a:cubicBezTo>
                    <a:pt x="576" y="616"/>
                    <a:pt x="576" y="616"/>
                    <a:pt x="576" y="616"/>
                  </a:cubicBezTo>
                  <a:cubicBezTo>
                    <a:pt x="577" y="615"/>
                    <a:pt x="577" y="615"/>
                    <a:pt x="577" y="615"/>
                  </a:cubicBezTo>
                  <a:cubicBezTo>
                    <a:pt x="578" y="614"/>
                    <a:pt x="578" y="614"/>
                    <a:pt x="578" y="614"/>
                  </a:cubicBezTo>
                  <a:cubicBezTo>
                    <a:pt x="579" y="614"/>
                    <a:pt x="579" y="614"/>
                    <a:pt x="579" y="614"/>
                  </a:cubicBezTo>
                  <a:cubicBezTo>
                    <a:pt x="580" y="615"/>
                    <a:pt x="580" y="615"/>
                    <a:pt x="580" y="615"/>
                  </a:cubicBezTo>
                  <a:cubicBezTo>
                    <a:pt x="602" y="619"/>
                    <a:pt x="602" y="619"/>
                    <a:pt x="602" y="619"/>
                  </a:cubicBezTo>
                  <a:cubicBezTo>
                    <a:pt x="674" y="556"/>
                    <a:pt x="674" y="556"/>
                    <a:pt x="674" y="556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7" y="563"/>
                    <a:pt x="697" y="563"/>
                    <a:pt x="697" y="563"/>
                  </a:cubicBezTo>
                  <a:cubicBezTo>
                    <a:pt x="698" y="564"/>
                    <a:pt x="698" y="564"/>
                    <a:pt x="698" y="564"/>
                  </a:cubicBezTo>
                  <a:cubicBezTo>
                    <a:pt x="699" y="565"/>
                    <a:pt x="699" y="565"/>
                    <a:pt x="699" y="56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10" y="568"/>
                    <a:pt x="710" y="568"/>
                    <a:pt x="710" y="568"/>
                  </a:cubicBezTo>
                  <a:cubicBezTo>
                    <a:pt x="711" y="568"/>
                    <a:pt x="711" y="568"/>
                    <a:pt x="711" y="568"/>
                  </a:cubicBezTo>
                  <a:cubicBezTo>
                    <a:pt x="711" y="567"/>
                    <a:pt x="711" y="567"/>
                    <a:pt x="711" y="567"/>
                  </a:cubicBezTo>
                  <a:cubicBezTo>
                    <a:pt x="712" y="567"/>
                    <a:pt x="712" y="567"/>
                    <a:pt x="712" y="567"/>
                  </a:cubicBezTo>
                  <a:cubicBezTo>
                    <a:pt x="733" y="556"/>
                    <a:pt x="733" y="556"/>
                    <a:pt x="733" y="556"/>
                  </a:cubicBezTo>
                  <a:cubicBezTo>
                    <a:pt x="749" y="541"/>
                    <a:pt x="749" y="541"/>
                    <a:pt x="749" y="541"/>
                  </a:cubicBezTo>
                  <a:cubicBezTo>
                    <a:pt x="745" y="508"/>
                    <a:pt x="745" y="508"/>
                    <a:pt x="745" y="508"/>
                  </a:cubicBezTo>
                  <a:cubicBezTo>
                    <a:pt x="742" y="504"/>
                    <a:pt x="742" y="504"/>
                    <a:pt x="742" y="504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15" y="515"/>
                    <a:pt x="710" y="517"/>
                    <a:pt x="703" y="517"/>
                  </a:cubicBezTo>
                  <a:cubicBezTo>
                    <a:pt x="679" y="517"/>
                    <a:pt x="679" y="517"/>
                    <a:pt x="679" y="517"/>
                  </a:cubicBezTo>
                  <a:cubicBezTo>
                    <a:pt x="672" y="516"/>
                    <a:pt x="668" y="514"/>
                    <a:pt x="665" y="509"/>
                  </a:cubicBezTo>
                  <a:cubicBezTo>
                    <a:pt x="663" y="476"/>
                    <a:pt x="663" y="476"/>
                    <a:pt x="663" y="476"/>
                  </a:cubicBezTo>
                  <a:cubicBezTo>
                    <a:pt x="655" y="471"/>
                    <a:pt x="652" y="469"/>
                    <a:pt x="649" y="469"/>
                  </a:cubicBezTo>
                  <a:cubicBezTo>
                    <a:pt x="644" y="471"/>
                    <a:pt x="644" y="471"/>
                    <a:pt x="644" y="471"/>
                  </a:cubicBezTo>
                  <a:cubicBezTo>
                    <a:pt x="636" y="476"/>
                    <a:pt x="636" y="476"/>
                    <a:pt x="636" y="476"/>
                  </a:cubicBezTo>
                  <a:cubicBezTo>
                    <a:pt x="621" y="479"/>
                    <a:pt x="621" y="479"/>
                    <a:pt x="621" y="479"/>
                  </a:cubicBezTo>
                  <a:cubicBezTo>
                    <a:pt x="617" y="479"/>
                    <a:pt x="617" y="479"/>
                    <a:pt x="617" y="479"/>
                  </a:cubicBezTo>
                  <a:cubicBezTo>
                    <a:pt x="616" y="477"/>
                    <a:pt x="616" y="477"/>
                    <a:pt x="616" y="477"/>
                  </a:cubicBezTo>
                  <a:cubicBezTo>
                    <a:pt x="608" y="462"/>
                    <a:pt x="608" y="462"/>
                    <a:pt x="608" y="462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6" y="408"/>
                    <a:pt x="616" y="408"/>
                    <a:pt x="616" y="408"/>
                  </a:cubicBezTo>
                  <a:cubicBezTo>
                    <a:pt x="616" y="407"/>
                    <a:pt x="616" y="407"/>
                    <a:pt x="616" y="407"/>
                  </a:cubicBezTo>
                  <a:cubicBezTo>
                    <a:pt x="626" y="387"/>
                    <a:pt x="626" y="387"/>
                    <a:pt x="626" y="387"/>
                  </a:cubicBezTo>
                  <a:cubicBezTo>
                    <a:pt x="596" y="360"/>
                    <a:pt x="596" y="360"/>
                    <a:pt x="596" y="360"/>
                  </a:cubicBezTo>
                  <a:cubicBezTo>
                    <a:pt x="595" y="359"/>
                    <a:pt x="595" y="359"/>
                    <a:pt x="595" y="359"/>
                  </a:cubicBezTo>
                  <a:cubicBezTo>
                    <a:pt x="594" y="358"/>
                    <a:pt x="594" y="358"/>
                    <a:pt x="594" y="358"/>
                  </a:cubicBezTo>
                  <a:cubicBezTo>
                    <a:pt x="594" y="328"/>
                    <a:pt x="594" y="328"/>
                    <a:pt x="594" y="328"/>
                  </a:cubicBezTo>
                  <a:cubicBezTo>
                    <a:pt x="595" y="327"/>
                    <a:pt x="595" y="327"/>
                    <a:pt x="595" y="327"/>
                  </a:cubicBezTo>
                  <a:cubicBezTo>
                    <a:pt x="612" y="278"/>
                    <a:pt x="612" y="278"/>
                    <a:pt x="612" y="278"/>
                  </a:cubicBezTo>
                  <a:cubicBezTo>
                    <a:pt x="601" y="252"/>
                    <a:pt x="601" y="252"/>
                    <a:pt x="601" y="252"/>
                  </a:cubicBezTo>
                  <a:cubicBezTo>
                    <a:pt x="592" y="250"/>
                    <a:pt x="592" y="250"/>
                    <a:pt x="592" y="250"/>
                  </a:cubicBezTo>
                  <a:cubicBezTo>
                    <a:pt x="580" y="251"/>
                    <a:pt x="580" y="251"/>
                    <a:pt x="580" y="251"/>
                  </a:cubicBezTo>
                  <a:cubicBezTo>
                    <a:pt x="569" y="269"/>
                    <a:pt x="569" y="269"/>
                    <a:pt x="569" y="269"/>
                  </a:cubicBezTo>
                  <a:cubicBezTo>
                    <a:pt x="554" y="258"/>
                    <a:pt x="554" y="258"/>
                    <a:pt x="554" y="258"/>
                  </a:cubicBezTo>
                  <a:cubicBezTo>
                    <a:pt x="539" y="250"/>
                    <a:pt x="539" y="250"/>
                    <a:pt x="539" y="25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3" y="199"/>
                    <a:pt x="523" y="199"/>
                    <a:pt x="523" y="199"/>
                  </a:cubicBezTo>
                  <a:cubicBezTo>
                    <a:pt x="523" y="197"/>
                    <a:pt x="523" y="197"/>
                    <a:pt x="523" y="197"/>
                  </a:cubicBezTo>
                  <a:cubicBezTo>
                    <a:pt x="522" y="196"/>
                    <a:pt x="522" y="196"/>
                    <a:pt x="522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3"/>
                    <a:pt x="543" y="173"/>
                    <a:pt x="543" y="173"/>
                  </a:cubicBezTo>
                  <a:cubicBezTo>
                    <a:pt x="554" y="171"/>
                    <a:pt x="554" y="171"/>
                    <a:pt x="554" y="171"/>
                  </a:cubicBezTo>
                  <a:cubicBezTo>
                    <a:pt x="565" y="167"/>
                    <a:pt x="565" y="167"/>
                    <a:pt x="565" y="167"/>
                  </a:cubicBezTo>
                  <a:cubicBezTo>
                    <a:pt x="620" y="165"/>
                    <a:pt x="620" y="165"/>
                    <a:pt x="620" y="165"/>
                  </a:cubicBezTo>
                  <a:cubicBezTo>
                    <a:pt x="621" y="165"/>
                    <a:pt x="621" y="165"/>
                    <a:pt x="621" y="165"/>
                  </a:cubicBezTo>
                  <a:cubicBezTo>
                    <a:pt x="629" y="168"/>
                    <a:pt x="629" y="168"/>
                    <a:pt x="629" y="168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9" y="173"/>
                    <a:pt x="639" y="173"/>
                    <a:pt x="639" y="173"/>
                  </a:cubicBezTo>
                  <a:cubicBezTo>
                    <a:pt x="654" y="166"/>
                    <a:pt x="654" y="166"/>
                    <a:pt x="654" y="166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3" y="146"/>
                    <a:pt x="673" y="146"/>
                    <a:pt x="673" y="146"/>
                  </a:cubicBezTo>
                  <a:cubicBezTo>
                    <a:pt x="674" y="141"/>
                    <a:pt x="674" y="141"/>
                    <a:pt x="674" y="141"/>
                  </a:cubicBezTo>
                  <a:cubicBezTo>
                    <a:pt x="673" y="118"/>
                    <a:pt x="673" y="118"/>
                    <a:pt x="673" y="118"/>
                  </a:cubicBezTo>
                  <a:cubicBezTo>
                    <a:pt x="661" y="116"/>
                    <a:pt x="661" y="116"/>
                    <a:pt x="661" y="116"/>
                  </a:cubicBezTo>
                  <a:cubicBezTo>
                    <a:pt x="639" y="123"/>
                    <a:pt x="639" y="123"/>
                    <a:pt x="639" y="123"/>
                  </a:cubicBezTo>
                  <a:cubicBezTo>
                    <a:pt x="633" y="130"/>
                    <a:pt x="626" y="136"/>
                    <a:pt x="618" y="136"/>
                  </a:cubicBezTo>
                  <a:cubicBezTo>
                    <a:pt x="611" y="136"/>
                    <a:pt x="604" y="129"/>
                    <a:pt x="598" y="118"/>
                  </a:cubicBezTo>
                  <a:cubicBezTo>
                    <a:pt x="598" y="118"/>
                    <a:pt x="598" y="118"/>
                    <a:pt x="598" y="118"/>
                  </a:cubicBezTo>
                  <a:cubicBezTo>
                    <a:pt x="597" y="118"/>
                    <a:pt x="597" y="118"/>
                    <a:pt x="597" y="118"/>
                  </a:cubicBezTo>
                  <a:cubicBezTo>
                    <a:pt x="597" y="117"/>
                    <a:pt x="597" y="117"/>
                    <a:pt x="597" y="117"/>
                  </a:cubicBezTo>
                  <a:cubicBezTo>
                    <a:pt x="596" y="102"/>
                    <a:pt x="596" y="102"/>
                    <a:pt x="596" y="102"/>
                  </a:cubicBezTo>
                  <a:cubicBezTo>
                    <a:pt x="596" y="100"/>
                    <a:pt x="596" y="100"/>
                    <a:pt x="596" y="100"/>
                  </a:cubicBezTo>
                  <a:cubicBezTo>
                    <a:pt x="597" y="86"/>
                    <a:pt x="597" y="86"/>
                    <a:pt x="597" y="86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563" y="64"/>
                    <a:pt x="563" y="64"/>
                    <a:pt x="563" y="64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7" y="104"/>
                    <a:pt x="557" y="104"/>
                    <a:pt x="557" y="104"/>
                  </a:cubicBezTo>
                  <a:cubicBezTo>
                    <a:pt x="522" y="88"/>
                    <a:pt x="522" y="88"/>
                    <a:pt x="522" y="88"/>
                  </a:cubicBezTo>
                  <a:cubicBezTo>
                    <a:pt x="531" y="107"/>
                    <a:pt x="531" y="107"/>
                    <a:pt x="531" y="107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28" y="131"/>
                    <a:pt x="528" y="131"/>
                    <a:pt x="528" y="131"/>
                  </a:cubicBezTo>
                  <a:cubicBezTo>
                    <a:pt x="528" y="134"/>
                    <a:pt x="528" y="134"/>
                    <a:pt x="528" y="134"/>
                  </a:cubicBezTo>
                  <a:cubicBezTo>
                    <a:pt x="527" y="134"/>
                    <a:pt x="527" y="134"/>
                    <a:pt x="527" y="134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475" y="182"/>
                    <a:pt x="475" y="182"/>
                    <a:pt x="475" y="182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0" y="204"/>
                    <a:pt x="475" y="213"/>
                    <a:pt x="480" y="223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481" y="225"/>
                    <a:pt x="481" y="225"/>
                    <a:pt x="481" y="225"/>
                  </a:cubicBezTo>
                  <a:cubicBezTo>
                    <a:pt x="483" y="253"/>
                    <a:pt x="483" y="253"/>
                    <a:pt x="483" y="253"/>
                  </a:cubicBezTo>
                  <a:cubicBezTo>
                    <a:pt x="483" y="256"/>
                    <a:pt x="483" y="256"/>
                    <a:pt x="483" y="256"/>
                  </a:cubicBezTo>
                  <a:cubicBezTo>
                    <a:pt x="482" y="257"/>
                    <a:pt x="482" y="257"/>
                    <a:pt x="482" y="257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58" y="281"/>
                    <a:pt x="458" y="281"/>
                    <a:pt x="458" y="28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456" y="281"/>
                    <a:pt x="456" y="281"/>
                    <a:pt x="456" y="281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454" y="281"/>
                    <a:pt x="454" y="281"/>
                    <a:pt x="454" y="281"/>
                  </a:cubicBezTo>
                  <a:cubicBezTo>
                    <a:pt x="429" y="276"/>
                    <a:pt x="429" y="276"/>
                    <a:pt x="429" y="276"/>
                  </a:cubicBezTo>
                  <a:cubicBezTo>
                    <a:pt x="425" y="276"/>
                    <a:pt x="420" y="278"/>
                    <a:pt x="415" y="282"/>
                  </a:cubicBezTo>
                  <a:cubicBezTo>
                    <a:pt x="404" y="294"/>
                    <a:pt x="404" y="294"/>
                    <a:pt x="404" y="294"/>
                  </a:cubicBezTo>
                  <a:cubicBezTo>
                    <a:pt x="395" y="305"/>
                    <a:pt x="395" y="305"/>
                    <a:pt x="395" y="305"/>
                  </a:cubicBezTo>
                  <a:cubicBezTo>
                    <a:pt x="390" y="314"/>
                    <a:pt x="383" y="316"/>
                    <a:pt x="371" y="314"/>
                  </a:cubicBezTo>
                  <a:cubicBezTo>
                    <a:pt x="364" y="313"/>
                    <a:pt x="362" y="306"/>
                    <a:pt x="364" y="296"/>
                  </a:cubicBezTo>
                  <a:cubicBezTo>
                    <a:pt x="364" y="289"/>
                    <a:pt x="364" y="289"/>
                    <a:pt x="364" y="289"/>
                  </a:cubicBezTo>
                  <a:cubicBezTo>
                    <a:pt x="363" y="281"/>
                    <a:pt x="363" y="281"/>
                    <a:pt x="363" y="281"/>
                  </a:cubicBezTo>
                  <a:cubicBezTo>
                    <a:pt x="359" y="287"/>
                    <a:pt x="359" y="287"/>
                    <a:pt x="359" y="287"/>
                  </a:cubicBezTo>
                  <a:cubicBezTo>
                    <a:pt x="355" y="291"/>
                    <a:pt x="352" y="292"/>
                    <a:pt x="348" y="292"/>
                  </a:cubicBezTo>
                  <a:cubicBezTo>
                    <a:pt x="344" y="291"/>
                    <a:pt x="341" y="287"/>
                    <a:pt x="339" y="279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36" y="254"/>
                    <a:pt x="336" y="254"/>
                    <a:pt x="336" y="254"/>
                  </a:cubicBezTo>
                  <a:cubicBezTo>
                    <a:pt x="331" y="231"/>
                    <a:pt x="331" y="231"/>
                    <a:pt x="331" y="231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0" y="219"/>
                    <a:pt x="320" y="219"/>
                    <a:pt x="320" y="219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0" y="152"/>
                    <a:pt x="290" y="152"/>
                    <a:pt x="290" y="152"/>
                  </a:cubicBezTo>
                  <a:cubicBezTo>
                    <a:pt x="289" y="152"/>
                    <a:pt x="289" y="152"/>
                    <a:pt x="289" y="152"/>
                  </a:cubicBezTo>
                  <a:cubicBezTo>
                    <a:pt x="289" y="150"/>
                    <a:pt x="289" y="150"/>
                    <a:pt x="289" y="150"/>
                  </a:cubicBezTo>
                  <a:cubicBezTo>
                    <a:pt x="285" y="123"/>
                    <a:pt x="285" y="123"/>
                    <a:pt x="285" y="123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77" y="122"/>
                    <a:pt x="277" y="122"/>
                    <a:pt x="277" y="122"/>
                  </a:cubicBezTo>
                  <a:cubicBezTo>
                    <a:pt x="270" y="130"/>
                    <a:pt x="265" y="136"/>
                    <a:pt x="263" y="136"/>
                  </a:cubicBezTo>
                  <a:cubicBezTo>
                    <a:pt x="259" y="136"/>
                    <a:pt x="254" y="131"/>
                    <a:pt x="246" y="125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1" y="76"/>
                    <a:pt x="221" y="76"/>
                    <a:pt x="221" y="76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6" y="63"/>
                    <a:pt x="204" y="70"/>
                    <a:pt x="202" y="76"/>
                  </a:cubicBezTo>
                  <a:cubicBezTo>
                    <a:pt x="200" y="82"/>
                    <a:pt x="196" y="86"/>
                    <a:pt x="190" y="91"/>
                  </a:cubicBezTo>
                  <a:cubicBezTo>
                    <a:pt x="188" y="99"/>
                    <a:pt x="184" y="104"/>
                    <a:pt x="180" y="108"/>
                  </a:cubicBezTo>
                  <a:cubicBezTo>
                    <a:pt x="174" y="115"/>
                    <a:pt x="169" y="115"/>
                    <a:pt x="162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3" y="107"/>
                    <a:pt x="152" y="100"/>
                    <a:pt x="153" y="86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4" y="70"/>
                    <a:pt x="131" y="64"/>
                    <a:pt x="130" y="5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5" y="44"/>
                    <a:pt x="107" y="51"/>
                    <a:pt x="107" y="57"/>
                  </a:cubicBezTo>
                  <a:cubicBezTo>
                    <a:pt x="107" y="67"/>
                    <a:pt x="102" y="76"/>
                    <a:pt x="93" y="79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36"/>
                    <a:pt x="69" y="141"/>
                    <a:pt x="73" y="141"/>
                  </a:cubicBezTo>
                  <a:cubicBezTo>
                    <a:pt x="79" y="144"/>
                    <a:pt x="86" y="144"/>
                    <a:pt x="93" y="139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12" y="269"/>
                    <a:pt x="104" y="316"/>
                    <a:pt x="95" y="329"/>
                  </a:cubicBezTo>
                  <a:cubicBezTo>
                    <a:pt x="90" y="333"/>
                    <a:pt x="87" y="335"/>
                    <a:pt x="81" y="336"/>
                  </a:cubicBezTo>
                  <a:cubicBezTo>
                    <a:pt x="74" y="336"/>
                    <a:pt x="68" y="335"/>
                    <a:pt x="61" y="331"/>
                  </a:cubicBezTo>
                  <a:cubicBezTo>
                    <a:pt x="34" y="386"/>
                    <a:pt x="16" y="414"/>
                    <a:pt x="7" y="419"/>
                  </a:cubicBezTo>
                  <a:cubicBezTo>
                    <a:pt x="8" y="419"/>
                    <a:pt x="8" y="419"/>
                    <a:pt x="8" y="419"/>
                  </a:cubicBezTo>
                  <a:cubicBezTo>
                    <a:pt x="4" y="420"/>
                    <a:pt x="2" y="433"/>
                    <a:pt x="3" y="458"/>
                  </a:cubicBezTo>
                  <a:cubicBezTo>
                    <a:pt x="9" y="463"/>
                    <a:pt x="9" y="463"/>
                    <a:pt x="9" y="463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13" y="467"/>
                    <a:pt x="13" y="467"/>
                    <a:pt x="13" y="467"/>
                  </a:cubicBezTo>
                  <a:lnTo>
                    <a:pt x="4" y="479"/>
                  </a:lnTo>
                  <a:close/>
                </a:path>
              </a:pathLst>
            </a:custGeom>
            <a:solidFill>
              <a:srgbClr val="BB0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22" name="Freeform 13"/>
            <p:cNvSpPr>
              <a:spLocks/>
            </p:cNvSpPr>
            <p:nvPr/>
          </p:nvSpPr>
          <p:spPr bwMode="auto">
            <a:xfrm>
              <a:off x="1565554" y="1729838"/>
              <a:ext cx="353868" cy="304405"/>
            </a:xfrm>
            <a:custGeom>
              <a:avLst/>
              <a:gdLst>
                <a:gd name="T0" fmla="*/ 2147483647 w 506"/>
                <a:gd name="T1" fmla="*/ 2147483647 h 438"/>
                <a:gd name="T2" fmla="*/ 2147483647 w 506"/>
                <a:gd name="T3" fmla="*/ 2147483647 h 438"/>
                <a:gd name="T4" fmla="*/ 2147483647 w 506"/>
                <a:gd name="T5" fmla="*/ 2147483647 h 438"/>
                <a:gd name="T6" fmla="*/ 2147483647 w 506"/>
                <a:gd name="T7" fmla="*/ 2147483647 h 438"/>
                <a:gd name="T8" fmla="*/ 2147483647 w 506"/>
                <a:gd name="T9" fmla="*/ 2147483647 h 438"/>
                <a:gd name="T10" fmla="*/ 2147483647 w 506"/>
                <a:gd name="T11" fmla="*/ 2147483647 h 438"/>
                <a:gd name="T12" fmla="*/ 2147483647 w 506"/>
                <a:gd name="T13" fmla="*/ 2147483647 h 438"/>
                <a:gd name="T14" fmla="*/ 2147483647 w 506"/>
                <a:gd name="T15" fmla="*/ 2147483647 h 438"/>
                <a:gd name="T16" fmla="*/ 2147483647 w 506"/>
                <a:gd name="T17" fmla="*/ 2147483647 h 438"/>
                <a:gd name="T18" fmla="*/ 2147483647 w 506"/>
                <a:gd name="T19" fmla="*/ 2147483647 h 438"/>
                <a:gd name="T20" fmla="*/ 2147483647 w 506"/>
                <a:gd name="T21" fmla="*/ 2147483647 h 438"/>
                <a:gd name="T22" fmla="*/ 2147483647 w 506"/>
                <a:gd name="T23" fmla="*/ 2147483647 h 438"/>
                <a:gd name="T24" fmla="*/ 2147483647 w 506"/>
                <a:gd name="T25" fmla="*/ 2147483647 h 438"/>
                <a:gd name="T26" fmla="*/ 2147483647 w 506"/>
                <a:gd name="T27" fmla="*/ 2147483647 h 438"/>
                <a:gd name="T28" fmla="*/ 2147483647 w 506"/>
                <a:gd name="T29" fmla="*/ 2147483647 h 438"/>
                <a:gd name="T30" fmla="*/ 2147483647 w 506"/>
                <a:gd name="T31" fmla="*/ 2147483647 h 438"/>
                <a:gd name="T32" fmla="*/ 2147483647 w 506"/>
                <a:gd name="T33" fmla="*/ 2147483647 h 438"/>
                <a:gd name="T34" fmla="*/ 2147483647 w 506"/>
                <a:gd name="T35" fmla="*/ 2147483647 h 438"/>
                <a:gd name="T36" fmla="*/ 2147483647 w 506"/>
                <a:gd name="T37" fmla="*/ 2147483647 h 438"/>
                <a:gd name="T38" fmla="*/ 2147483647 w 506"/>
                <a:gd name="T39" fmla="*/ 2147483647 h 438"/>
                <a:gd name="T40" fmla="*/ 2147483647 w 506"/>
                <a:gd name="T41" fmla="*/ 2147483647 h 438"/>
                <a:gd name="T42" fmla="*/ 2147483647 w 506"/>
                <a:gd name="T43" fmla="*/ 2147483647 h 438"/>
                <a:gd name="T44" fmla="*/ 2147483647 w 506"/>
                <a:gd name="T45" fmla="*/ 2147483647 h 438"/>
                <a:gd name="T46" fmla="*/ 2147483647 w 506"/>
                <a:gd name="T47" fmla="*/ 2147483647 h 438"/>
                <a:gd name="T48" fmla="*/ 2147483647 w 506"/>
                <a:gd name="T49" fmla="*/ 2147483647 h 438"/>
                <a:gd name="T50" fmla="*/ 2147483647 w 506"/>
                <a:gd name="T51" fmla="*/ 2147483647 h 438"/>
                <a:gd name="T52" fmla="*/ 2147483647 w 506"/>
                <a:gd name="T53" fmla="*/ 2147483647 h 438"/>
                <a:gd name="T54" fmla="*/ 2147483647 w 506"/>
                <a:gd name="T55" fmla="*/ 2147483647 h 438"/>
                <a:gd name="T56" fmla="*/ 2147483647 w 506"/>
                <a:gd name="T57" fmla="*/ 2147483647 h 438"/>
                <a:gd name="T58" fmla="*/ 2147483647 w 506"/>
                <a:gd name="T59" fmla="*/ 2147483647 h 438"/>
                <a:gd name="T60" fmla="*/ 2147483647 w 506"/>
                <a:gd name="T61" fmla="*/ 2147483647 h 438"/>
                <a:gd name="T62" fmla="*/ 2147483647 w 506"/>
                <a:gd name="T63" fmla="*/ 2147483647 h 438"/>
                <a:gd name="T64" fmla="*/ 2147483647 w 506"/>
                <a:gd name="T65" fmla="*/ 2147483647 h 438"/>
                <a:gd name="T66" fmla="*/ 2147483647 w 506"/>
                <a:gd name="T67" fmla="*/ 2147483647 h 438"/>
                <a:gd name="T68" fmla="*/ 2147483647 w 506"/>
                <a:gd name="T69" fmla="*/ 2147483647 h 438"/>
                <a:gd name="T70" fmla="*/ 2147483647 w 506"/>
                <a:gd name="T71" fmla="*/ 2147483647 h 438"/>
                <a:gd name="T72" fmla="*/ 2147483647 w 506"/>
                <a:gd name="T73" fmla="*/ 2147483647 h 438"/>
                <a:gd name="T74" fmla="*/ 2147483647 w 506"/>
                <a:gd name="T75" fmla="*/ 2147483647 h 438"/>
                <a:gd name="T76" fmla="*/ 2147483647 w 506"/>
                <a:gd name="T77" fmla="*/ 2147483647 h 438"/>
                <a:gd name="T78" fmla="*/ 2147483647 w 506"/>
                <a:gd name="T79" fmla="*/ 2147483647 h 438"/>
                <a:gd name="T80" fmla="*/ 2147483647 w 506"/>
                <a:gd name="T81" fmla="*/ 2147483647 h 438"/>
                <a:gd name="T82" fmla="*/ 2147483647 w 506"/>
                <a:gd name="T83" fmla="*/ 2147483647 h 438"/>
                <a:gd name="T84" fmla="*/ 2147483647 w 506"/>
                <a:gd name="T85" fmla="*/ 2147483647 h 438"/>
                <a:gd name="T86" fmla="*/ 2147483647 w 506"/>
                <a:gd name="T87" fmla="*/ 2147483647 h 438"/>
                <a:gd name="T88" fmla="*/ 2147483647 w 506"/>
                <a:gd name="T89" fmla="*/ 2147483647 h 438"/>
                <a:gd name="T90" fmla="*/ 2147483647 w 506"/>
                <a:gd name="T91" fmla="*/ 2147483647 h 438"/>
                <a:gd name="T92" fmla="*/ 2147483647 w 506"/>
                <a:gd name="T93" fmla="*/ 2147483647 h 438"/>
                <a:gd name="T94" fmla="*/ 2147483647 w 506"/>
                <a:gd name="T95" fmla="*/ 2147483647 h 438"/>
                <a:gd name="T96" fmla="*/ 2147483647 w 506"/>
                <a:gd name="T97" fmla="*/ 2147483647 h 438"/>
                <a:gd name="T98" fmla="*/ 2147483647 w 506"/>
                <a:gd name="T99" fmla="*/ 2147483647 h 438"/>
                <a:gd name="T100" fmla="*/ 2147483647 w 506"/>
                <a:gd name="T101" fmla="*/ 2147483647 h 438"/>
                <a:gd name="T102" fmla="*/ 2147483647 w 506"/>
                <a:gd name="T103" fmla="*/ 2147483647 h 43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06" h="438">
                  <a:moveTo>
                    <a:pt x="398" y="8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82" y="10"/>
                    <a:pt x="382" y="10"/>
                    <a:pt x="382" y="10"/>
                  </a:cubicBezTo>
                  <a:cubicBezTo>
                    <a:pt x="377" y="20"/>
                    <a:pt x="377" y="20"/>
                    <a:pt x="377" y="20"/>
                  </a:cubicBezTo>
                  <a:cubicBezTo>
                    <a:pt x="372" y="29"/>
                    <a:pt x="368" y="35"/>
                    <a:pt x="361" y="35"/>
                  </a:cubicBezTo>
                  <a:cubicBezTo>
                    <a:pt x="357" y="35"/>
                    <a:pt x="351" y="32"/>
                    <a:pt x="348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1" y="12"/>
                    <a:pt x="331" y="12"/>
                    <a:pt x="331" y="12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0" y="27"/>
                    <a:pt x="330" y="27"/>
                    <a:pt x="330" y="27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16" y="45"/>
                    <a:pt x="316" y="45"/>
                    <a:pt x="316" y="45"/>
                  </a:cubicBezTo>
                  <a:cubicBezTo>
                    <a:pt x="314" y="47"/>
                    <a:pt x="314" y="47"/>
                    <a:pt x="314" y="47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287" y="45"/>
                    <a:pt x="287" y="45"/>
                    <a:pt x="287" y="45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81" y="66"/>
                    <a:pt x="281" y="66"/>
                    <a:pt x="281" y="66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50" y="78"/>
                    <a:pt x="250" y="78"/>
                    <a:pt x="250" y="78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5" y="70"/>
                    <a:pt x="245" y="70"/>
                    <a:pt x="245" y="70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6"/>
                    <a:pt x="233" y="146"/>
                    <a:pt x="23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14" y="160"/>
                    <a:pt x="214" y="160"/>
                    <a:pt x="214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2" y="170"/>
                    <a:pt x="182" y="170"/>
                    <a:pt x="182" y="170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3" y="172"/>
                    <a:pt x="163" y="172"/>
                    <a:pt x="163" y="1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8" y="177"/>
                    <a:pt x="138" y="177"/>
                    <a:pt x="138" y="177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04" y="196"/>
                    <a:pt x="104" y="196"/>
                    <a:pt x="104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5" y="260"/>
                    <a:pt x="25" y="260"/>
                    <a:pt x="25" y="260"/>
                  </a:cubicBezTo>
                  <a:cubicBezTo>
                    <a:pt x="25" y="261"/>
                    <a:pt x="25" y="261"/>
                    <a:pt x="25" y="261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8" y="249"/>
                    <a:pt x="58" y="249"/>
                    <a:pt x="58" y="24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0" y="290"/>
                    <a:pt x="90" y="290"/>
                    <a:pt x="90" y="290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89" y="291"/>
                    <a:pt x="89" y="291"/>
                    <a:pt x="89" y="29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77" y="324"/>
                    <a:pt x="77" y="324"/>
                    <a:pt x="77" y="324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0" y="343"/>
                    <a:pt x="70" y="343"/>
                    <a:pt x="70" y="343"/>
                  </a:cubicBezTo>
                  <a:cubicBezTo>
                    <a:pt x="70" y="365"/>
                    <a:pt x="70" y="365"/>
                    <a:pt x="70" y="365"/>
                  </a:cubicBezTo>
                  <a:cubicBezTo>
                    <a:pt x="82" y="378"/>
                    <a:pt x="82" y="378"/>
                    <a:pt x="82" y="378"/>
                  </a:cubicBezTo>
                  <a:cubicBezTo>
                    <a:pt x="83" y="378"/>
                    <a:pt x="83" y="378"/>
                    <a:pt x="83" y="378"/>
                  </a:cubicBezTo>
                  <a:cubicBezTo>
                    <a:pt x="100" y="393"/>
                    <a:pt x="100" y="393"/>
                    <a:pt x="100" y="393"/>
                  </a:cubicBezTo>
                  <a:cubicBezTo>
                    <a:pt x="102" y="394"/>
                    <a:pt x="102" y="394"/>
                    <a:pt x="102" y="394"/>
                  </a:cubicBezTo>
                  <a:cubicBezTo>
                    <a:pt x="103" y="395"/>
                    <a:pt x="103" y="395"/>
                    <a:pt x="103" y="395"/>
                  </a:cubicBezTo>
                  <a:cubicBezTo>
                    <a:pt x="91" y="424"/>
                    <a:pt x="91" y="424"/>
                    <a:pt x="91" y="424"/>
                  </a:cubicBezTo>
                  <a:cubicBezTo>
                    <a:pt x="87" y="438"/>
                    <a:pt x="87" y="438"/>
                    <a:pt x="87" y="438"/>
                  </a:cubicBezTo>
                  <a:cubicBezTo>
                    <a:pt x="92" y="436"/>
                    <a:pt x="92" y="436"/>
                    <a:pt x="92" y="436"/>
                  </a:cubicBezTo>
                  <a:cubicBezTo>
                    <a:pt x="93" y="436"/>
                    <a:pt x="93" y="436"/>
                    <a:pt x="93" y="436"/>
                  </a:cubicBezTo>
                  <a:cubicBezTo>
                    <a:pt x="103" y="432"/>
                    <a:pt x="103" y="432"/>
                    <a:pt x="103" y="432"/>
                  </a:cubicBezTo>
                  <a:cubicBezTo>
                    <a:pt x="122" y="421"/>
                    <a:pt x="122" y="421"/>
                    <a:pt x="122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4" y="424"/>
                    <a:pt x="144" y="424"/>
                    <a:pt x="144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77" y="437"/>
                    <a:pt x="177" y="437"/>
                    <a:pt x="177" y="437"/>
                  </a:cubicBezTo>
                  <a:cubicBezTo>
                    <a:pt x="212" y="437"/>
                    <a:pt x="212" y="437"/>
                    <a:pt x="212" y="437"/>
                  </a:cubicBezTo>
                  <a:cubicBezTo>
                    <a:pt x="222" y="424"/>
                    <a:pt x="222" y="424"/>
                    <a:pt x="222" y="424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24" y="422"/>
                    <a:pt x="224" y="422"/>
                    <a:pt x="224" y="422"/>
                  </a:cubicBezTo>
                  <a:cubicBezTo>
                    <a:pt x="242" y="414"/>
                    <a:pt x="242" y="414"/>
                    <a:pt x="242" y="414"/>
                  </a:cubicBezTo>
                  <a:cubicBezTo>
                    <a:pt x="258" y="399"/>
                    <a:pt x="258" y="399"/>
                    <a:pt x="258" y="399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73" y="394"/>
                    <a:pt x="273" y="394"/>
                    <a:pt x="273" y="394"/>
                  </a:cubicBezTo>
                  <a:cubicBezTo>
                    <a:pt x="287" y="383"/>
                    <a:pt x="287" y="383"/>
                    <a:pt x="287" y="383"/>
                  </a:cubicBezTo>
                  <a:cubicBezTo>
                    <a:pt x="303" y="362"/>
                    <a:pt x="303" y="362"/>
                    <a:pt x="303" y="362"/>
                  </a:cubicBezTo>
                  <a:cubicBezTo>
                    <a:pt x="325" y="370"/>
                    <a:pt x="325" y="370"/>
                    <a:pt x="325" y="370"/>
                  </a:cubicBezTo>
                  <a:cubicBezTo>
                    <a:pt x="328" y="371"/>
                    <a:pt x="328" y="371"/>
                    <a:pt x="328" y="371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9" y="374"/>
                    <a:pt x="329" y="374"/>
                    <a:pt x="329" y="374"/>
                  </a:cubicBezTo>
                  <a:cubicBezTo>
                    <a:pt x="332" y="382"/>
                    <a:pt x="335" y="386"/>
                    <a:pt x="339" y="387"/>
                  </a:cubicBezTo>
                  <a:cubicBezTo>
                    <a:pt x="352" y="385"/>
                    <a:pt x="352" y="385"/>
                    <a:pt x="352" y="385"/>
                  </a:cubicBezTo>
                  <a:cubicBezTo>
                    <a:pt x="356" y="385"/>
                    <a:pt x="356" y="385"/>
                    <a:pt x="356" y="385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4" y="388"/>
                    <a:pt x="364" y="388"/>
                    <a:pt x="364" y="388"/>
                  </a:cubicBezTo>
                  <a:cubicBezTo>
                    <a:pt x="382" y="395"/>
                    <a:pt x="382" y="395"/>
                    <a:pt x="382" y="395"/>
                  </a:cubicBezTo>
                  <a:cubicBezTo>
                    <a:pt x="387" y="395"/>
                    <a:pt x="387" y="395"/>
                    <a:pt x="387" y="395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90" y="384"/>
                    <a:pt x="390" y="384"/>
                    <a:pt x="390" y="384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91" y="382"/>
                    <a:pt x="391" y="382"/>
                    <a:pt x="391" y="382"/>
                  </a:cubicBezTo>
                  <a:cubicBezTo>
                    <a:pt x="392" y="381"/>
                    <a:pt x="392" y="381"/>
                    <a:pt x="392" y="381"/>
                  </a:cubicBezTo>
                  <a:cubicBezTo>
                    <a:pt x="392" y="380"/>
                    <a:pt x="392" y="380"/>
                    <a:pt x="392" y="380"/>
                  </a:cubicBezTo>
                  <a:cubicBezTo>
                    <a:pt x="399" y="376"/>
                    <a:pt x="399" y="376"/>
                    <a:pt x="399" y="376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11" y="365"/>
                    <a:pt x="411" y="365"/>
                    <a:pt x="411" y="365"/>
                  </a:cubicBezTo>
                  <a:cubicBezTo>
                    <a:pt x="413" y="365"/>
                    <a:pt x="413" y="365"/>
                    <a:pt x="413" y="365"/>
                  </a:cubicBezTo>
                  <a:cubicBezTo>
                    <a:pt x="414" y="364"/>
                    <a:pt x="414" y="364"/>
                    <a:pt x="414" y="364"/>
                  </a:cubicBezTo>
                  <a:cubicBezTo>
                    <a:pt x="416" y="364"/>
                    <a:pt x="416" y="364"/>
                    <a:pt x="416" y="364"/>
                  </a:cubicBezTo>
                  <a:cubicBezTo>
                    <a:pt x="426" y="365"/>
                    <a:pt x="426" y="365"/>
                    <a:pt x="426" y="365"/>
                  </a:cubicBezTo>
                  <a:cubicBezTo>
                    <a:pt x="426" y="359"/>
                    <a:pt x="429" y="352"/>
                    <a:pt x="436" y="346"/>
                  </a:cubicBezTo>
                  <a:cubicBezTo>
                    <a:pt x="443" y="341"/>
                    <a:pt x="448" y="338"/>
                    <a:pt x="452" y="339"/>
                  </a:cubicBezTo>
                  <a:cubicBezTo>
                    <a:pt x="458" y="335"/>
                    <a:pt x="458" y="335"/>
                    <a:pt x="458" y="335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33"/>
                    <a:pt x="459" y="333"/>
                    <a:pt x="459" y="333"/>
                  </a:cubicBezTo>
                  <a:cubicBezTo>
                    <a:pt x="464" y="328"/>
                    <a:pt x="464" y="328"/>
                    <a:pt x="464" y="328"/>
                  </a:cubicBezTo>
                  <a:cubicBezTo>
                    <a:pt x="464" y="327"/>
                    <a:pt x="464" y="327"/>
                    <a:pt x="464" y="327"/>
                  </a:cubicBezTo>
                  <a:cubicBezTo>
                    <a:pt x="465" y="327"/>
                    <a:pt x="465" y="327"/>
                    <a:pt x="465" y="327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67" y="326"/>
                    <a:pt x="467" y="326"/>
                    <a:pt x="467" y="326"/>
                  </a:cubicBezTo>
                  <a:cubicBezTo>
                    <a:pt x="484" y="322"/>
                    <a:pt x="484" y="322"/>
                    <a:pt x="484" y="322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498" y="319"/>
                    <a:pt x="498" y="319"/>
                    <a:pt x="498" y="319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4" y="301"/>
                    <a:pt x="504" y="301"/>
                    <a:pt x="504" y="301"/>
                  </a:cubicBezTo>
                  <a:cubicBezTo>
                    <a:pt x="498" y="293"/>
                    <a:pt x="494" y="285"/>
                    <a:pt x="492" y="273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2" y="271"/>
                    <a:pt x="492" y="271"/>
                    <a:pt x="492" y="271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241"/>
                    <a:pt x="498" y="235"/>
                    <a:pt x="503" y="230"/>
                  </a:cubicBezTo>
                  <a:cubicBezTo>
                    <a:pt x="501" y="211"/>
                    <a:pt x="501" y="211"/>
                    <a:pt x="501" y="211"/>
                  </a:cubicBezTo>
                  <a:cubicBezTo>
                    <a:pt x="500" y="209"/>
                    <a:pt x="498" y="207"/>
                    <a:pt x="493" y="206"/>
                  </a:cubicBezTo>
                  <a:cubicBezTo>
                    <a:pt x="459" y="219"/>
                    <a:pt x="459" y="219"/>
                    <a:pt x="459" y="219"/>
                  </a:cubicBezTo>
                  <a:cubicBezTo>
                    <a:pt x="461" y="185"/>
                    <a:pt x="461" y="185"/>
                    <a:pt x="461" y="185"/>
                  </a:cubicBezTo>
                  <a:cubicBezTo>
                    <a:pt x="462" y="179"/>
                    <a:pt x="473" y="170"/>
                    <a:pt x="493" y="158"/>
                  </a:cubicBezTo>
                  <a:cubicBezTo>
                    <a:pt x="483" y="121"/>
                    <a:pt x="483" y="121"/>
                    <a:pt x="483" y="121"/>
                  </a:cubicBezTo>
                  <a:cubicBezTo>
                    <a:pt x="481" y="109"/>
                    <a:pt x="484" y="99"/>
                    <a:pt x="493" y="91"/>
                  </a:cubicBezTo>
                  <a:cubicBezTo>
                    <a:pt x="491" y="84"/>
                    <a:pt x="491" y="84"/>
                    <a:pt x="491" y="84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477" y="85"/>
                    <a:pt x="477" y="85"/>
                    <a:pt x="477" y="85"/>
                  </a:cubicBezTo>
                  <a:cubicBezTo>
                    <a:pt x="472" y="100"/>
                    <a:pt x="472" y="100"/>
                    <a:pt x="472" y="100"/>
                  </a:cubicBezTo>
                  <a:cubicBezTo>
                    <a:pt x="467" y="105"/>
                    <a:pt x="463" y="109"/>
                    <a:pt x="459" y="109"/>
                  </a:cubicBezTo>
                  <a:cubicBezTo>
                    <a:pt x="457" y="109"/>
                    <a:pt x="457" y="109"/>
                    <a:pt x="457" y="109"/>
                  </a:cubicBezTo>
                  <a:cubicBezTo>
                    <a:pt x="446" y="101"/>
                    <a:pt x="446" y="101"/>
                    <a:pt x="446" y="101"/>
                  </a:cubicBezTo>
                  <a:cubicBezTo>
                    <a:pt x="445" y="101"/>
                    <a:pt x="445" y="101"/>
                    <a:pt x="445" y="101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4" y="100"/>
                    <a:pt x="444" y="100"/>
                    <a:pt x="444" y="100"/>
                  </a:cubicBezTo>
                  <a:cubicBezTo>
                    <a:pt x="444" y="98"/>
                    <a:pt x="444" y="98"/>
                    <a:pt x="444" y="98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0" y="80"/>
                    <a:pt x="440" y="80"/>
                    <a:pt x="440" y="80"/>
                  </a:cubicBezTo>
                  <a:cubicBezTo>
                    <a:pt x="440" y="79"/>
                    <a:pt x="440" y="79"/>
                    <a:pt x="440" y="79"/>
                  </a:cubicBezTo>
                  <a:cubicBezTo>
                    <a:pt x="439" y="81"/>
                    <a:pt x="439" y="81"/>
                    <a:pt x="439" y="81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19" y="84"/>
                    <a:pt x="419" y="84"/>
                    <a:pt x="419" y="84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69"/>
                    <a:pt x="414" y="69"/>
                    <a:pt x="414" y="69"/>
                  </a:cubicBezTo>
                  <a:cubicBezTo>
                    <a:pt x="414" y="53"/>
                    <a:pt x="414" y="53"/>
                    <a:pt x="414" y="53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402" y="16"/>
                    <a:pt x="402" y="16"/>
                    <a:pt x="402" y="16"/>
                  </a:cubicBezTo>
                  <a:lnTo>
                    <a:pt x="398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23" name="Freeform 14"/>
            <p:cNvSpPr>
              <a:spLocks/>
            </p:cNvSpPr>
            <p:nvPr/>
          </p:nvSpPr>
          <p:spPr bwMode="auto">
            <a:xfrm>
              <a:off x="1622938" y="1917164"/>
              <a:ext cx="462751" cy="351968"/>
            </a:xfrm>
            <a:custGeom>
              <a:avLst/>
              <a:gdLst>
                <a:gd name="T0" fmla="*/ 2147483647 w 662"/>
                <a:gd name="T1" fmla="*/ 2147483647 h 506"/>
                <a:gd name="T2" fmla="*/ 2147483647 w 662"/>
                <a:gd name="T3" fmla="*/ 2147483647 h 506"/>
                <a:gd name="T4" fmla="*/ 2147483647 w 662"/>
                <a:gd name="T5" fmla="*/ 2147483647 h 506"/>
                <a:gd name="T6" fmla="*/ 2147483647 w 662"/>
                <a:gd name="T7" fmla="*/ 2147483647 h 506"/>
                <a:gd name="T8" fmla="*/ 2147483647 w 662"/>
                <a:gd name="T9" fmla="*/ 2147483647 h 506"/>
                <a:gd name="T10" fmla="*/ 2147483647 w 662"/>
                <a:gd name="T11" fmla="*/ 2147483647 h 506"/>
                <a:gd name="T12" fmla="*/ 2147483647 w 662"/>
                <a:gd name="T13" fmla="*/ 2147483647 h 506"/>
                <a:gd name="T14" fmla="*/ 2147483647 w 662"/>
                <a:gd name="T15" fmla="*/ 2147483647 h 506"/>
                <a:gd name="T16" fmla="*/ 2147483647 w 662"/>
                <a:gd name="T17" fmla="*/ 2147483647 h 506"/>
                <a:gd name="T18" fmla="*/ 2147483647 w 662"/>
                <a:gd name="T19" fmla="*/ 2147483647 h 506"/>
                <a:gd name="T20" fmla="*/ 2147483647 w 662"/>
                <a:gd name="T21" fmla="*/ 2147483647 h 506"/>
                <a:gd name="T22" fmla="*/ 2147483647 w 662"/>
                <a:gd name="T23" fmla="*/ 2147483647 h 506"/>
                <a:gd name="T24" fmla="*/ 2147483647 w 662"/>
                <a:gd name="T25" fmla="*/ 2147483647 h 506"/>
                <a:gd name="T26" fmla="*/ 2147483647 w 662"/>
                <a:gd name="T27" fmla="*/ 2147483647 h 506"/>
                <a:gd name="T28" fmla="*/ 2147483647 w 662"/>
                <a:gd name="T29" fmla="*/ 2147483647 h 506"/>
                <a:gd name="T30" fmla="*/ 2147483647 w 662"/>
                <a:gd name="T31" fmla="*/ 2147483647 h 506"/>
                <a:gd name="T32" fmla="*/ 2147483647 w 662"/>
                <a:gd name="T33" fmla="*/ 2147483647 h 506"/>
                <a:gd name="T34" fmla="*/ 2147483647 w 662"/>
                <a:gd name="T35" fmla="*/ 2147483647 h 506"/>
                <a:gd name="T36" fmla="*/ 2147483647 w 662"/>
                <a:gd name="T37" fmla="*/ 2147483647 h 506"/>
                <a:gd name="T38" fmla="*/ 2147483647 w 662"/>
                <a:gd name="T39" fmla="*/ 2147483647 h 506"/>
                <a:gd name="T40" fmla="*/ 2147483647 w 662"/>
                <a:gd name="T41" fmla="*/ 2147483647 h 506"/>
                <a:gd name="T42" fmla="*/ 2147483647 w 662"/>
                <a:gd name="T43" fmla="*/ 2147483647 h 506"/>
                <a:gd name="T44" fmla="*/ 2147483647 w 662"/>
                <a:gd name="T45" fmla="*/ 2147483647 h 506"/>
                <a:gd name="T46" fmla="*/ 2147483647 w 662"/>
                <a:gd name="T47" fmla="*/ 2147483647 h 506"/>
                <a:gd name="T48" fmla="*/ 2147483647 w 662"/>
                <a:gd name="T49" fmla="*/ 2147483647 h 506"/>
                <a:gd name="T50" fmla="*/ 2147483647 w 662"/>
                <a:gd name="T51" fmla="*/ 2147483647 h 506"/>
                <a:gd name="T52" fmla="*/ 2147483647 w 662"/>
                <a:gd name="T53" fmla="*/ 2147483647 h 506"/>
                <a:gd name="T54" fmla="*/ 2147483647 w 662"/>
                <a:gd name="T55" fmla="*/ 2147483647 h 506"/>
                <a:gd name="T56" fmla="*/ 2147483647 w 662"/>
                <a:gd name="T57" fmla="*/ 2147483647 h 506"/>
                <a:gd name="T58" fmla="*/ 2147483647 w 662"/>
                <a:gd name="T59" fmla="*/ 2147483647 h 506"/>
                <a:gd name="T60" fmla="*/ 2147483647 w 662"/>
                <a:gd name="T61" fmla="*/ 2147483647 h 506"/>
                <a:gd name="T62" fmla="*/ 2147483647 w 662"/>
                <a:gd name="T63" fmla="*/ 2147483647 h 506"/>
                <a:gd name="T64" fmla="*/ 2147483647 w 662"/>
                <a:gd name="T65" fmla="*/ 2147483647 h 506"/>
                <a:gd name="T66" fmla="*/ 2147483647 w 662"/>
                <a:gd name="T67" fmla="*/ 2147483647 h 506"/>
                <a:gd name="T68" fmla="*/ 2147483647 w 662"/>
                <a:gd name="T69" fmla="*/ 2147483647 h 506"/>
                <a:gd name="T70" fmla="*/ 2147483647 w 662"/>
                <a:gd name="T71" fmla="*/ 2147483647 h 506"/>
                <a:gd name="T72" fmla="*/ 2147483647 w 662"/>
                <a:gd name="T73" fmla="*/ 2147483647 h 506"/>
                <a:gd name="T74" fmla="*/ 2147483647 w 662"/>
                <a:gd name="T75" fmla="*/ 2147483647 h 506"/>
                <a:gd name="T76" fmla="*/ 2147483647 w 662"/>
                <a:gd name="T77" fmla="*/ 2147483647 h 506"/>
                <a:gd name="T78" fmla="*/ 2147483647 w 662"/>
                <a:gd name="T79" fmla="*/ 2147483647 h 506"/>
                <a:gd name="T80" fmla="*/ 2147483647 w 662"/>
                <a:gd name="T81" fmla="*/ 2147483647 h 506"/>
                <a:gd name="T82" fmla="*/ 2147483647 w 662"/>
                <a:gd name="T83" fmla="*/ 2147483647 h 506"/>
                <a:gd name="T84" fmla="*/ 2147483647 w 662"/>
                <a:gd name="T85" fmla="*/ 2147483647 h 506"/>
                <a:gd name="T86" fmla="*/ 2147483647 w 662"/>
                <a:gd name="T87" fmla="*/ 2147483647 h 506"/>
                <a:gd name="T88" fmla="*/ 2147483647 w 662"/>
                <a:gd name="T89" fmla="*/ 2147483647 h 506"/>
                <a:gd name="T90" fmla="*/ 2147483647 w 662"/>
                <a:gd name="T91" fmla="*/ 2147483647 h 506"/>
                <a:gd name="T92" fmla="*/ 2147483647 w 662"/>
                <a:gd name="T93" fmla="*/ 2147483647 h 506"/>
                <a:gd name="T94" fmla="*/ 2147483647 w 662"/>
                <a:gd name="T95" fmla="*/ 2147483647 h 506"/>
                <a:gd name="T96" fmla="*/ 2147483647 w 662"/>
                <a:gd name="T97" fmla="*/ 2147483647 h 506"/>
                <a:gd name="T98" fmla="*/ 2147483647 w 662"/>
                <a:gd name="T99" fmla="*/ 2147483647 h 506"/>
                <a:gd name="T100" fmla="*/ 2147483647 w 662"/>
                <a:gd name="T101" fmla="*/ 2147483647 h 506"/>
                <a:gd name="T102" fmla="*/ 2147483647 w 662"/>
                <a:gd name="T103" fmla="*/ 2147483647 h 506"/>
                <a:gd name="T104" fmla="*/ 2147483647 w 662"/>
                <a:gd name="T105" fmla="*/ 2147483647 h 506"/>
                <a:gd name="T106" fmla="*/ 2147483647 w 662"/>
                <a:gd name="T107" fmla="*/ 2147483647 h 506"/>
                <a:gd name="T108" fmla="*/ 2147483647 w 662"/>
                <a:gd name="T109" fmla="*/ 2147483647 h 506"/>
                <a:gd name="T110" fmla="*/ 2147483647 w 662"/>
                <a:gd name="T111" fmla="*/ 2147483647 h 506"/>
                <a:gd name="T112" fmla="*/ 2147483647 w 662"/>
                <a:gd name="T113" fmla="*/ 2147483647 h 506"/>
                <a:gd name="T114" fmla="*/ 2147483647 w 662"/>
                <a:gd name="T115" fmla="*/ 0 h 506"/>
                <a:gd name="T116" fmla="*/ 2147483647 w 662"/>
                <a:gd name="T117" fmla="*/ 2147483647 h 50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62" h="506">
                  <a:moveTo>
                    <a:pt x="530" y="13"/>
                  </a:moveTo>
                  <a:cubicBezTo>
                    <a:pt x="531" y="14"/>
                    <a:pt x="531" y="14"/>
                    <a:pt x="531" y="14"/>
                  </a:cubicBezTo>
                  <a:cubicBezTo>
                    <a:pt x="533" y="16"/>
                    <a:pt x="533" y="16"/>
                    <a:pt x="533" y="16"/>
                  </a:cubicBezTo>
                  <a:cubicBezTo>
                    <a:pt x="519" y="37"/>
                    <a:pt x="519" y="37"/>
                    <a:pt x="519" y="37"/>
                  </a:cubicBezTo>
                  <a:cubicBezTo>
                    <a:pt x="514" y="43"/>
                    <a:pt x="507" y="48"/>
                    <a:pt x="498" y="48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86" y="41"/>
                    <a:pt x="486" y="41"/>
                    <a:pt x="486" y="41"/>
                  </a:cubicBezTo>
                  <a:cubicBezTo>
                    <a:pt x="475" y="42"/>
                    <a:pt x="475" y="42"/>
                    <a:pt x="475" y="42"/>
                  </a:cubicBezTo>
                  <a:cubicBezTo>
                    <a:pt x="454" y="58"/>
                    <a:pt x="454" y="58"/>
                    <a:pt x="454" y="58"/>
                  </a:cubicBezTo>
                  <a:cubicBezTo>
                    <a:pt x="449" y="60"/>
                    <a:pt x="442" y="55"/>
                    <a:pt x="433" y="42"/>
                  </a:cubicBezTo>
                  <a:cubicBezTo>
                    <a:pt x="427" y="56"/>
                    <a:pt x="427" y="56"/>
                    <a:pt x="427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03" y="64"/>
                    <a:pt x="403" y="64"/>
                    <a:pt x="403" y="64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56" y="91"/>
                    <a:pt x="354" y="95"/>
                    <a:pt x="357" y="99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19" y="119"/>
                    <a:pt x="319" y="119"/>
                    <a:pt x="319" y="119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6"/>
                    <a:pt x="317" y="126"/>
                    <a:pt x="317" y="126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12" y="136"/>
                    <a:pt x="312" y="136"/>
                    <a:pt x="312" y="136"/>
                  </a:cubicBezTo>
                  <a:cubicBezTo>
                    <a:pt x="297" y="136"/>
                    <a:pt x="297" y="136"/>
                    <a:pt x="297" y="136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257" y="130"/>
                    <a:pt x="257" y="130"/>
                    <a:pt x="257" y="130"/>
                  </a:cubicBezTo>
                  <a:cubicBezTo>
                    <a:pt x="250" y="130"/>
                    <a:pt x="243" y="122"/>
                    <a:pt x="237" y="111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0" y="178"/>
                    <a:pt x="5" y="182"/>
                    <a:pt x="2" y="18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6" y="201"/>
                    <a:pt x="43" y="204"/>
                    <a:pt x="53" y="209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2" y="248"/>
                    <a:pt x="62" y="248"/>
                    <a:pt x="62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98" y="245"/>
                    <a:pt x="98" y="245"/>
                    <a:pt x="98" y="245"/>
                  </a:cubicBezTo>
                  <a:cubicBezTo>
                    <a:pt x="100" y="243"/>
                    <a:pt x="100" y="243"/>
                    <a:pt x="100" y="243"/>
                  </a:cubicBezTo>
                  <a:cubicBezTo>
                    <a:pt x="109" y="239"/>
                    <a:pt x="116" y="235"/>
                    <a:pt x="126" y="234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42" y="285"/>
                    <a:pt x="142" y="285"/>
                    <a:pt x="142" y="285"/>
                  </a:cubicBezTo>
                  <a:cubicBezTo>
                    <a:pt x="142" y="288"/>
                    <a:pt x="142" y="288"/>
                    <a:pt x="142" y="288"/>
                  </a:cubicBezTo>
                  <a:cubicBezTo>
                    <a:pt x="123" y="308"/>
                    <a:pt x="123" y="308"/>
                    <a:pt x="123" y="308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2" y="309"/>
                    <a:pt x="122" y="309"/>
                    <a:pt x="122" y="309"/>
                  </a:cubicBezTo>
                  <a:cubicBezTo>
                    <a:pt x="99" y="320"/>
                    <a:pt x="99" y="320"/>
                    <a:pt x="99" y="320"/>
                  </a:cubicBezTo>
                  <a:cubicBezTo>
                    <a:pt x="92" y="328"/>
                    <a:pt x="92" y="328"/>
                    <a:pt x="92" y="328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141" y="339"/>
                    <a:pt x="141" y="339"/>
                    <a:pt x="141" y="339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3" y="341"/>
                    <a:pt x="143" y="341"/>
                    <a:pt x="143" y="341"/>
                  </a:cubicBezTo>
                  <a:cubicBezTo>
                    <a:pt x="161" y="352"/>
                    <a:pt x="161" y="352"/>
                    <a:pt x="161" y="352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1" y="356"/>
                    <a:pt x="201" y="356"/>
                    <a:pt x="201" y="356"/>
                  </a:cubicBezTo>
                  <a:cubicBezTo>
                    <a:pt x="203" y="376"/>
                    <a:pt x="203" y="376"/>
                    <a:pt x="203" y="376"/>
                  </a:cubicBezTo>
                  <a:cubicBezTo>
                    <a:pt x="203" y="378"/>
                    <a:pt x="203" y="378"/>
                    <a:pt x="203" y="378"/>
                  </a:cubicBezTo>
                  <a:cubicBezTo>
                    <a:pt x="204" y="378"/>
                    <a:pt x="204" y="378"/>
                    <a:pt x="204" y="378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84" y="419"/>
                    <a:pt x="188" y="433"/>
                    <a:pt x="198" y="436"/>
                  </a:cubicBezTo>
                  <a:cubicBezTo>
                    <a:pt x="231" y="454"/>
                    <a:pt x="231" y="454"/>
                    <a:pt x="231" y="454"/>
                  </a:cubicBezTo>
                  <a:cubicBezTo>
                    <a:pt x="258" y="472"/>
                    <a:pt x="258" y="472"/>
                    <a:pt x="258" y="472"/>
                  </a:cubicBezTo>
                  <a:cubicBezTo>
                    <a:pt x="280" y="461"/>
                    <a:pt x="280" y="461"/>
                    <a:pt x="280" y="461"/>
                  </a:cubicBezTo>
                  <a:cubicBezTo>
                    <a:pt x="282" y="460"/>
                    <a:pt x="282" y="460"/>
                    <a:pt x="282" y="460"/>
                  </a:cubicBezTo>
                  <a:cubicBezTo>
                    <a:pt x="284" y="459"/>
                    <a:pt x="284" y="459"/>
                    <a:pt x="284" y="459"/>
                  </a:cubicBezTo>
                  <a:cubicBezTo>
                    <a:pt x="285" y="460"/>
                    <a:pt x="285" y="460"/>
                    <a:pt x="285" y="460"/>
                  </a:cubicBezTo>
                  <a:cubicBezTo>
                    <a:pt x="319" y="486"/>
                    <a:pt x="319" y="486"/>
                    <a:pt x="319" y="486"/>
                  </a:cubicBezTo>
                  <a:cubicBezTo>
                    <a:pt x="324" y="488"/>
                    <a:pt x="324" y="488"/>
                    <a:pt x="324" y="488"/>
                  </a:cubicBezTo>
                  <a:cubicBezTo>
                    <a:pt x="333" y="477"/>
                    <a:pt x="333" y="477"/>
                    <a:pt x="333" y="477"/>
                  </a:cubicBezTo>
                  <a:cubicBezTo>
                    <a:pt x="335" y="475"/>
                    <a:pt x="335" y="475"/>
                    <a:pt x="335" y="475"/>
                  </a:cubicBezTo>
                  <a:cubicBezTo>
                    <a:pt x="336" y="474"/>
                    <a:pt x="336" y="474"/>
                    <a:pt x="336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338" y="474"/>
                    <a:pt x="338" y="474"/>
                    <a:pt x="338" y="474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2" y="442"/>
                    <a:pt x="362" y="442"/>
                    <a:pt x="362" y="442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409" y="489"/>
                    <a:pt x="409" y="489"/>
                    <a:pt x="409" y="489"/>
                  </a:cubicBezTo>
                  <a:cubicBezTo>
                    <a:pt x="412" y="490"/>
                    <a:pt x="412" y="490"/>
                    <a:pt x="412" y="490"/>
                  </a:cubicBezTo>
                  <a:cubicBezTo>
                    <a:pt x="414" y="490"/>
                    <a:pt x="414" y="490"/>
                    <a:pt x="414" y="490"/>
                  </a:cubicBezTo>
                  <a:cubicBezTo>
                    <a:pt x="414" y="492"/>
                    <a:pt x="414" y="492"/>
                    <a:pt x="414" y="492"/>
                  </a:cubicBezTo>
                  <a:cubicBezTo>
                    <a:pt x="414" y="506"/>
                    <a:pt x="414" y="506"/>
                    <a:pt x="414" y="506"/>
                  </a:cubicBezTo>
                  <a:cubicBezTo>
                    <a:pt x="422" y="503"/>
                    <a:pt x="422" y="503"/>
                    <a:pt x="422" y="503"/>
                  </a:cubicBezTo>
                  <a:cubicBezTo>
                    <a:pt x="457" y="457"/>
                    <a:pt x="457" y="457"/>
                    <a:pt x="457" y="457"/>
                  </a:cubicBezTo>
                  <a:cubicBezTo>
                    <a:pt x="472" y="479"/>
                    <a:pt x="472" y="479"/>
                    <a:pt x="472" y="479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1"/>
                    <a:pt x="472" y="471"/>
                    <a:pt x="472" y="471"/>
                  </a:cubicBezTo>
                  <a:cubicBezTo>
                    <a:pt x="472" y="470"/>
                    <a:pt x="472" y="470"/>
                    <a:pt x="472" y="470"/>
                  </a:cubicBezTo>
                  <a:cubicBezTo>
                    <a:pt x="483" y="449"/>
                    <a:pt x="483" y="449"/>
                    <a:pt x="483" y="449"/>
                  </a:cubicBezTo>
                  <a:cubicBezTo>
                    <a:pt x="492" y="433"/>
                    <a:pt x="492" y="433"/>
                    <a:pt x="492" y="433"/>
                  </a:cubicBezTo>
                  <a:cubicBezTo>
                    <a:pt x="518" y="433"/>
                    <a:pt x="518" y="433"/>
                    <a:pt x="518" y="433"/>
                  </a:cubicBezTo>
                  <a:cubicBezTo>
                    <a:pt x="523" y="403"/>
                    <a:pt x="523" y="403"/>
                    <a:pt x="523" y="403"/>
                  </a:cubicBezTo>
                  <a:cubicBezTo>
                    <a:pt x="526" y="403"/>
                    <a:pt x="526" y="403"/>
                    <a:pt x="526" y="403"/>
                  </a:cubicBezTo>
                  <a:cubicBezTo>
                    <a:pt x="528" y="404"/>
                    <a:pt x="528" y="404"/>
                    <a:pt x="528" y="404"/>
                  </a:cubicBezTo>
                  <a:cubicBezTo>
                    <a:pt x="548" y="407"/>
                    <a:pt x="548" y="407"/>
                    <a:pt x="548" y="407"/>
                  </a:cubicBezTo>
                  <a:cubicBezTo>
                    <a:pt x="550" y="397"/>
                    <a:pt x="550" y="397"/>
                    <a:pt x="550" y="397"/>
                  </a:cubicBezTo>
                  <a:cubicBezTo>
                    <a:pt x="543" y="380"/>
                    <a:pt x="543" y="380"/>
                    <a:pt x="543" y="380"/>
                  </a:cubicBezTo>
                  <a:cubicBezTo>
                    <a:pt x="543" y="378"/>
                    <a:pt x="543" y="378"/>
                    <a:pt x="543" y="378"/>
                  </a:cubicBezTo>
                  <a:cubicBezTo>
                    <a:pt x="547" y="366"/>
                    <a:pt x="547" y="366"/>
                    <a:pt x="547" y="366"/>
                  </a:cubicBezTo>
                  <a:cubicBezTo>
                    <a:pt x="547" y="364"/>
                    <a:pt x="547" y="364"/>
                    <a:pt x="547" y="364"/>
                  </a:cubicBezTo>
                  <a:cubicBezTo>
                    <a:pt x="548" y="363"/>
                    <a:pt x="548" y="363"/>
                    <a:pt x="548" y="363"/>
                  </a:cubicBezTo>
                  <a:cubicBezTo>
                    <a:pt x="549" y="363"/>
                    <a:pt x="549" y="363"/>
                    <a:pt x="549" y="363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604" y="333"/>
                    <a:pt x="604" y="333"/>
                    <a:pt x="604" y="333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3"/>
                    <a:pt x="602" y="303"/>
                    <a:pt x="602" y="303"/>
                  </a:cubicBezTo>
                  <a:cubicBezTo>
                    <a:pt x="612" y="282"/>
                    <a:pt x="612" y="282"/>
                    <a:pt x="612" y="282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31" y="239"/>
                    <a:pt x="631" y="239"/>
                    <a:pt x="631" y="239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46" y="224"/>
                    <a:pt x="646" y="224"/>
                    <a:pt x="646" y="224"/>
                  </a:cubicBezTo>
                  <a:cubicBezTo>
                    <a:pt x="655" y="208"/>
                    <a:pt x="655" y="208"/>
                    <a:pt x="655" y="208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62" y="193"/>
                    <a:pt x="662" y="193"/>
                    <a:pt x="662" y="193"/>
                  </a:cubicBezTo>
                  <a:cubicBezTo>
                    <a:pt x="656" y="177"/>
                    <a:pt x="656" y="177"/>
                    <a:pt x="656" y="177"/>
                  </a:cubicBezTo>
                  <a:cubicBezTo>
                    <a:pt x="656" y="176"/>
                    <a:pt x="656" y="176"/>
                    <a:pt x="656" y="176"/>
                  </a:cubicBezTo>
                  <a:cubicBezTo>
                    <a:pt x="655" y="176"/>
                    <a:pt x="655" y="176"/>
                    <a:pt x="655" y="176"/>
                  </a:cubicBezTo>
                  <a:cubicBezTo>
                    <a:pt x="655" y="159"/>
                    <a:pt x="655" y="159"/>
                    <a:pt x="655" y="159"/>
                  </a:cubicBezTo>
                  <a:cubicBezTo>
                    <a:pt x="646" y="159"/>
                    <a:pt x="646" y="159"/>
                    <a:pt x="646" y="159"/>
                  </a:cubicBezTo>
                  <a:cubicBezTo>
                    <a:pt x="630" y="167"/>
                    <a:pt x="630" y="167"/>
                    <a:pt x="630" y="167"/>
                  </a:cubicBezTo>
                  <a:cubicBezTo>
                    <a:pt x="623" y="172"/>
                    <a:pt x="612" y="170"/>
                    <a:pt x="599" y="162"/>
                  </a:cubicBezTo>
                  <a:cubicBezTo>
                    <a:pt x="593" y="157"/>
                    <a:pt x="593" y="147"/>
                    <a:pt x="596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4" y="135"/>
                    <a:pt x="584" y="135"/>
                    <a:pt x="584" y="135"/>
                  </a:cubicBezTo>
                  <a:cubicBezTo>
                    <a:pt x="574" y="146"/>
                    <a:pt x="567" y="152"/>
                    <a:pt x="565" y="152"/>
                  </a:cubicBezTo>
                  <a:cubicBezTo>
                    <a:pt x="563" y="152"/>
                    <a:pt x="562" y="152"/>
                    <a:pt x="560" y="151"/>
                  </a:cubicBezTo>
                  <a:cubicBezTo>
                    <a:pt x="559" y="148"/>
                    <a:pt x="556" y="143"/>
                    <a:pt x="556" y="134"/>
                  </a:cubicBezTo>
                  <a:cubicBezTo>
                    <a:pt x="556" y="125"/>
                    <a:pt x="556" y="118"/>
                    <a:pt x="560" y="116"/>
                  </a:cubicBezTo>
                  <a:cubicBezTo>
                    <a:pt x="562" y="113"/>
                    <a:pt x="564" y="112"/>
                    <a:pt x="566" y="114"/>
                  </a:cubicBezTo>
                  <a:cubicBezTo>
                    <a:pt x="586" y="77"/>
                    <a:pt x="586" y="77"/>
                    <a:pt x="586" y="77"/>
                  </a:cubicBezTo>
                  <a:cubicBezTo>
                    <a:pt x="591" y="63"/>
                    <a:pt x="591" y="63"/>
                    <a:pt x="591" y="63"/>
                  </a:cubicBezTo>
                  <a:cubicBezTo>
                    <a:pt x="594" y="48"/>
                    <a:pt x="594" y="48"/>
                    <a:pt x="594" y="48"/>
                  </a:cubicBezTo>
                  <a:cubicBezTo>
                    <a:pt x="583" y="38"/>
                    <a:pt x="583" y="38"/>
                    <a:pt x="583" y="38"/>
                  </a:cubicBezTo>
                  <a:cubicBezTo>
                    <a:pt x="580" y="35"/>
                    <a:pt x="579" y="28"/>
                    <a:pt x="581" y="17"/>
                  </a:cubicBezTo>
                  <a:cubicBezTo>
                    <a:pt x="581" y="11"/>
                    <a:pt x="581" y="11"/>
                    <a:pt x="581" y="11"/>
                  </a:cubicBezTo>
                  <a:cubicBezTo>
                    <a:pt x="581" y="7"/>
                    <a:pt x="579" y="3"/>
                    <a:pt x="574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68" y="12"/>
                    <a:pt x="561" y="16"/>
                    <a:pt x="549" y="13"/>
                  </a:cubicBezTo>
                  <a:cubicBezTo>
                    <a:pt x="544" y="11"/>
                    <a:pt x="537" y="11"/>
                    <a:pt x="53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24" name="Freeform 15"/>
            <p:cNvSpPr>
              <a:spLocks/>
            </p:cNvSpPr>
            <p:nvPr/>
          </p:nvSpPr>
          <p:spPr bwMode="auto">
            <a:xfrm>
              <a:off x="1687679" y="1531535"/>
              <a:ext cx="261907" cy="264891"/>
            </a:xfrm>
            <a:custGeom>
              <a:avLst/>
              <a:gdLst>
                <a:gd name="T0" fmla="*/ 2147483647 w 374"/>
                <a:gd name="T1" fmla="*/ 2147483647 h 381"/>
                <a:gd name="T2" fmla="*/ 2147483647 w 374"/>
                <a:gd name="T3" fmla="*/ 2147483647 h 381"/>
                <a:gd name="T4" fmla="*/ 2147483647 w 374"/>
                <a:gd name="T5" fmla="*/ 2147483647 h 381"/>
                <a:gd name="T6" fmla="*/ 2147483647 w 374"/>
                <a:gd name="T7" fmla="*/ 2147483647 h 381"/>
                <a:gd name="T8" fmla="*/ 2147483647 w 374"/>
                <a:gd name="T9" fmla="*/ 2147483647 h 381"/>
                <a:gd name="T10" fmla="*/ 2147483647 w 374"/>
                <a:gd name="T11" fmla="*/ 2147483647 h 381"/>
                <a:gd name="T12" fmla="*/ 2147483647 w 374"/>
                <a:gd name="T13" fmla="*/ 2147483647 h 381"/>
                <a:gd name="T14" fmla="*/ 2147483647 w 374"/>
                <a:gd name="T15" fmla="*/ 2147483647 h 381"/>
                <a:gd name="T16" fmla="*/ 2147483647 w 374"/>
                <a:gd name="T17" fmla="*/ 2147483647 h 381"/>
                <a:gd name="T18" fmla="*/ 2147483647 w 374"/>
                <a:gd name="T19" fmla="*/ 2147483647 h 381"/>
                <a:gd name="T20" fmla="*/ 2147483647 w 374"/>
                <a:gd name="T21" fmla="*/ 2147483647 h 381"/>
                <a:gd name="T22" fmla="*/ 2147483647 w 374"/>
                <a:gd name="T23" fmla="*/ 2147483647 h 381"/>
                <a:gd name="T24" fmla="*/ 2147483647 w 374"/>
                <a:gd name="T25" fmla="*/ 2147483647 h 381"/>
                <a:gd name="T26" fmla="*/ 2147483647 w 374"/>
                <a:gd name="T27" fmla="*/ 2147483647 h 381"/>
                <a:gd name="T28" fmla="*/ 0 w 374"/>
                <a:gd name="T29" fmla="*/ 2147483647 h 381"/>
                <a:gd name="T30" fmla="*/ 2147483647 w 374"/>
                <a:gd name="T31" fmla="*/ 2147483647 h 381"/>
                <a:gd name="T32" fmla="*/ 2147483647 w 374"/>
                <a:gd name="T33" fmla="*/ 2147483647 h 381"/>
                <a:gd name="T34" fmla="*/ 2147483647 w 374"/>
                <a:gd name="T35" fmla="*/ 2147483647 h 381"/>
                <a:gd name="T36" fmla="*/ 2147483647 w 374"/>
                <a:gd name="T37" fmla="*/ 2147483647 h 381"/>
                <a:gd name="T38" fmla="*/ 2147483647 w 374"/>
                <a:gd name="T39" fmla="*/ 2147483647 h 381"/>
                <a:gd name="T40" fmla="*/ 2147483647 w 374"/>
                <a:gd name="T41" fmla="*/ 2147483647 h 381"/>
                <a:gd name="T42" fmla="*/ 2147483647 w 374"/>
                <a:gd name="T43" fmla="*/ 2147483647 h 381"/>
                <a:gd name="T44" fmla="*/ 2147483647 w 374"/>
                <a:gd name="T45" fmla="*/ 2147483647 h 381"/>
                <a:gd name="T46" fmla="*/ 2147483647 w 374"/>
                <a:gd name="T47" fmla="*/ 2147483647 h 381"/>
                <a:gd name="T48" fmla="*/ 2147483647 w 374"/>
                <a:gd name="T49" fmla="*/ 2147483647 h 381"/>
                <a:gd name="T50" fmla="*/ 2147483647 w 374"/>
                <a:gd name="T51" fmla="*/ 2147483647 h 381"/>
                <a:gd name="T52" fmla="*/ 2147483647 w 374"/>
                <a:gd name="T53" fmla="*/ 2147483647 h 381"/>
                <a:gd name="T54" fmla="*/ 2147483647 w 374"/>
                <a:gd name="T55" fmla="*/ 2147483647 h 381"/>
                <a:gd name="T56" fmla="*/ 2147483647 w 374"/>
                <a:gd name="T57" fmla="*/ 2147483647 h 381"/>
                <a:gd name="T58" fmla="*/ 2147483647 w 374"/>
                <a:gd name="T59" fmla="*/ 2147483647 h 381"/>
                <a:gd name="T60" fmla="*/ 2147483647 w 374"/>
                <a:gd name="T61" fmla="*/ 2147483647 h 381"/>
                <a:gd name="T62" fmla="*/ 2147483647 w 374"/>
                <a:gd name="T63" fmla="*/ 2147483647 h 381"/>
                <a:gd name="T64" fmla="*/ 2147483647 w 374"/>
                <a:gd name="T65" fmla="*/ 2147483647 h 381"/>
                <a:gd name="T66" fmla="*/ 2147483647 w 374"/>
                <a:gd name="T67" fmla="*/ 2147483647 h 381"/>
                <a:gd name="T68" fmla="*/ 2147483647 w 374"/>
                <a:gd name="T69" fmla="*/ 2147483647 h 381"/>
                <a:gd name="T70" fmla="*/ 2147483647 w 374"/>
                <a:gd name="T71" fmla="*/ 2147483647 h 381"/>
                <a:gd name="T72" fmla="*/ 2147483647 w 374"/>
                <a:gd name="T73" fmla="*/ 2147483647 h 381"/>
                <a:gd name="T74" fmla="*/ 2147483647 w 374"/>
                <a:gd name="T75" fmla="*/ 2147483647 h 381"/>
                <a:gd name="T76" fmla="*/ 2147483647 w 374"/>
                <a:gd name="T77" fmla="*/ 2147483647 h 381"/>
                <a:gd name="T78" fmla="*/ 2147483647 w 374"/>
                <a:gd name="T79" fmla="*/ 2147483647 h 381"/>
                <a:gd name="T80" fmla="*/ 2147483647 w 374"/>
                <a:gd name="T81" fmla="*/ 2147483647 h 381"/>
                <a:gd name="T82" fmla="*/ 2147483647 w 374"/>
                <a:gd name="T83" fmla="*/ 2147483647 h 381"/>
                <a:gd name="T84" fmla="*/ 2147483647 w 374"/>
                <a:gd name="T85" fmla="*/ 2147483647 h 381"/>
                <a:gd name="T86" fmla="*/ 2147483647 w 374"/>
                <a:gd name="T87" fmla="*/ 2147483647 h 381"/>
                <a:gd name="T88" fmla="*/ 2147483647 w 374"/>
                <a:gd name="T89" fmla="*/ 2147483647 h 381"/>
                <a:gd name="T90" fmla="*/ 2147483647 w 374"/>
                <a:gd name="T91" fmla="*/ 2147483647 h 381"/>
                <a:gd name="T92" fmla="*/ 2147483647 w 374"/>
                <a:gd name="T93" fmla="*/ 2147483647 h 38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74" h="381">
                  <a:moveTo>
                    <a:pt x="374" y="77"/>
                  </a:moveTo>
                  <a:cubicBezTo>
                    <a:pt x="366" y="60"/>
                    <a:pt x="366" y="60"/>
                    <a:pt x="366" y="60"/>
                  </a:cubicBezTo>
                  <a:cubicBezTo>
                    <a:pt x="355" y="43"/>
                    <a:pt x="355" y="43"/>
                    <a:pt x="355" y="43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7" y="34"/>
                    <a:pt x="327" y="34"/>
                    <a:pt x="327" y="34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08" y="37"/>
                    <a:pt x="308" y="37"/>
                    <a:pt x="308" y="37"/>
                  </a:cubicBezTo>
                  <a:cubicBezTo>
                    <a:pt x="306" y="36"/>
                    <a:pt x="306" y="36"/>
                    <a:pt x="306" y="36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69" y="6"/>
                    <a:pt x="269" y="6"/>
                    <a:pt x="269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47" y="11"/>
                    <a:pt x="247" y="11"/>
                    <a:pt x="247" y="11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28" y="53"/>
                    <a:pt x="228" y="53"/>
                    <a:pt x="228" y="53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4" y="79"/>
                    <a:pt x="214" y="79"/>
                    <a:pt x="214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79" y="123"/>
                    <a:pt x="171" y="131"/>
                    <a:pt x="163" y="137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50" y="161"/>
                    <a:pt x="141" y="168"/>
                    <a:pt x="126" y="174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4" y="217"/>
                    <a:pt x="94" y="217"/>
                    <a:pt x="94" y="217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26" y="300"/>
                    <a:pt x="26" y="300"/>
                    <a:pt x="26" y="300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51" y="320"/>
                    <a:pt x="55" y="327"/>
                    <a:pt x="55" y="332"/>
                  </a:cubicBezTo>
                  <a:cubicBezTo>
                    <a:pt x="55" y="346"/>
                    <a:pt x="55" y="346"/>
                    <a:pt x="55" y="346"/>
                  </a:cubicBezTo>
                  <a:cubicBezTo>
                    <a:pt x="50" y="351"/>
                    <a:pt x="50" y="351"/>
                    <a:pt x="50" y="351"/>
                  </a:cubicBezTo>
                  <a:cubicBezTo>
                    <a:pt x="53" y="354"/>
                    <a:pt x="53" y="354"/>
                    <a:pt x="53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63" y="341"/>
                    <a:pt x="63" y="341"/>
                    <a:pt x="63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83" y="351"/>
                    <a:pt x="83" y="351"/>
                    <a:pt x="83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0" y="345"/>
                    <a:pt x="90" y="345"/>
                    <a:pt x="90" y="345"/>
                  </a:cubicBezTo>
                  <a:cubicBezTo>
                    <a:pt x="89" y="343"/>
                    <a:pt x="89" y="343"/>
                    <a:pt x="89" y="343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2" y="320"/>
                    <a:pt x="108" y="318"/>
                    <a:pt x="115" y="320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45" y="307"/>
                    <a:pt x="145" y="307"/>
                    <a:pt x="145" y="307"/>
                  </a:cubicBezTo>
                  <a:cubicBezTo>
                    <a:pt x="145" y="294"/>
                    <a:pt x="145" y="294"/>
                    <a:pt x="145" y="294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1" y="278"/>
                    <a:pt x="151" y="278"/>
                    <a:pt x="151" y="278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58" y="272"/>
                    <a:pt x="158" y="272"/>
                    <a:pt x="158" y="272"/>
                  </a:cubicBezTo>
                  <a:cubicBezTo>
                    <a:pt x="159" y="272"/>
                    <a:pt x="159" y="272"/>
                    <a:pt x="159" y="272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76" y="275"/>
                    <a:pt x="176" y="275"/>
                    <a:pt x="176" y="275"/>
                  </a:cubicBezTo>
                  <a:cubicBezTo>
                    <a:pt x="176" y="278"/>
                    <a:pt x="176" y="278"/>
                    <a:pt x="176" y="278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9" y="297"/>
                    <a:pt x="179" y="297"/>
                    <a:pt x="179" y="297"/>
                  </a:cubicBezTo>
                  <a:cubicBezTo>
                    <a:pt x="182" y="306"/>
                    <a:pt x="182" y="306"/>
                    <a:pt x="182" y="306"/>
                  </a:cubicBezTo>
                  <a:cubicBezTo>
                    <a:pt x="186" y="307"/>
                    <a:pt x="186" y="307"/>
                    <a:pt x="186" y="307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12" y="280"/>
                    <a:pt x="212" y="280"/>
                    <a:pt x="212" y="280"/>
                  </a:cubicBezTo>
                  <a:cubicBezTo>
                    <a:pt x="213" y="280"/>
                    <a:pt x="213" y="280"/>
                    <a:pt x="213" y="280"/>
                  </a:cubicBezTo>
                  <a:cubicBezTo>
                    <a:pt x="214" y="279"/>
                    <a:pt x="214" y="279"/>
                    <a:pt x="214" y="279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6"/>
                    <a:pt x="249" y="336"/>
                    <a:pt x="249" y="336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52" y="357"/>
                    <a:pt x="252" y="357"/>
                    <a:pt x="252" y="357"/>
                  </a:cubicBezTo>
                  <a:cubicBezTo>
                    <a:pt x="255" y="357"/>
                    <a:pt x="255" y="357"/>
                    <a:pt x="255" y="357"/>
                  </a:cubicBezTo>
                  <a:cubicBezTo>
                    <a:pt x="260" y="351"/>
                    <a:pt x="260" y="351"/>
                    <a:pt x="260" y="351"/>
                  </a:cubicBezTo>
                  <a:cubicBezTo>
                    <a:pt x="261" y="349"/>
                    <a:pt x="261" y="349"/>
                    <a:pt x="261" y="349"/>
                  </a:cubicBezTo>
                  <a:cubicBezTo>
                    <a:pt x="273" y="357"/>
                    <a:pt x="273" y="357"/>
                    <a:pt x="273" y="357"/>
                  </a:cubicBezTo>
                  <a:cubicBezTo>
                    <a:pt x="274" y="357"/>
                    <a:pt x="274" y="357"/>
                    <a:pt x="274" y="35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76" y="359"/>
                    <a:pt x="276" y="359"/>
                    <a:pt x="276" y="359"/>
                  </a:cubicBezTo>
                  <a:cubicBezTo>
                    <a:pt x="276" y="360"/>
                    <a:pt x="276" y="360"/>
                    <a:pt x="276" y="360"/>
                  </a:cubicBezTo>
                  <a:cubicBezTo>
                    <a:pt x="280" y="378"/>
                    <a:pt x="280" y="378"/>
                    <a:pt x="280" y="378"/>
                  </a:cubicBezTo>
                  <a:cubicBezTo>
                    <a:pt x="285" y="381"/>
                    <a:pt x="285" y="381"/>
                    <a:pt x="285" y="381"/>
                  </a:cubicBezTo>
                  <a:cubicBezTo>
                    <a:pt x="286" y="379"/>
                    <a:pt x="286" y="379"/>
                    <a:pt x="286" y="379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1" y="364"/>
                    <a:pt x="291" y="364"/>
                    <a:pt x="291" y="364"/>
                  </a:cubicBezTo>
                  <a:cubicBezTo>
                    <a:pt x="292" y="362"/>
                    <a:pt x="292" y="362"/>
                    <a:pt x="292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5" y="362"/>
                    <a:pt x="295" y="362"/>
                    <a:pt x="295" y="362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3" y="358"/>
                    <a:pt x="303" y="358"/>
                    <a:pt x="303" y="358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12" y="357"/>
                    <a:pt x="312" y="357"/>
                    <a:pt x="312" y="357"/>
                  </a:cubicBezTo>
                  <a:cubicBezTo>
                    <a:pt x="310" y="351"/>
                    <a:pt x="310" y="351"/>
                    <a:pt x="310" y="351"/>
                  </a:cubicBezTo>
                  <a:cubicBezTo>
                    <a:pt x="310" y="349"/>
                    <a:pt x="310" y="349"/>
                    <a:pt x="310" y="349"/>
                  </a:cubicBezTo>
                  <a:cubicBezTo>
                    <a:pt x="305" y="300"/>
                    <a:pt x="305" y="300"/>
                    <a:pt x="305" y="300"/>
                  </a:cubicBezTo>
                  <a:cubicBezTo>
                    <a:pt x="285" y="267"/>
                    <a:pt x="285" y="267"/>
                    <a:pt x="285" y="267"/>
                  </a:cubicBezTo>
                  <a:cubicBezTo>
                    <a:pt x="247" y="223"/>
                    <a:pt x="247" y="223"/>
                    <a:pt x="247" y="22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4" y="193"/>
                    <a:pt x="244" y="193"/>
                    <a:pt x="244" y="193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8" y="139"/>
                    <a:pt x="238" y="139"/>
                    <a:pt x="238" y="139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42" y="139"/>
                    <a:pt x="242" y="139"/>
                    <a:pt x="242" y="139"/>
                  </a:cubicBezTo>
                  <a:cubicBezTo>
                    <a:pt x="308" y="135"/>
                    <a:pt x="308" y="135"/>
                    <a:pt x="308" y="135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5" y="115"/>
                    <a:pt x="345" y="115"/>
                    <a:pt x="345" y="115"/>
                  </a:cubicBezTo>
                  <a:cubicBezTo>
                    <a:pt x="358" y="111"/>
                    <a:pt x="366" y="106"/>
                    <a:pt x="368" y="100"/>
                  </a:cubicBezTo>
                  <a:cubicBezTo>
                    <a:pt x="372" y="95"/>
                    <a:pt x="374" y="88"/>
                    <a:pt x="374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25" name="Freeform 16"/>
            <p:cNvSpPr>
              <a:spLocks/>
            </p:cNvSpPr>
            <p:nvPr/>
          </p:nvSpPr>
          <p:spPr bwMode="auto">
            <a:xfrm>
              <a:off x="1688414" y="1017853"/>
              <a:ext cx="297220" cy="530513"/>
            </a:xfrm>
            <a:custGeom>
              <a:avLst/>
              <a:gdLst>
                <a:gd name="T0" fmla="*/ 2147483647 w 425"/>
                <a:gd name="T1" fmla="*/ 2147483647 h 763"/>
                <a:gd name="T2" fmla="*/ 2147483647 w 425"/>
                <a:gd name="T3" fmla="*/ 2147483647 h 763"/>
                <a:gd name="T4" fmla="*/ 2147483647 w 425"/>
                <a:gd name="T5" fmla="*/ 2147483647 h 763"/>
                <a:gd name="T6" fmla="*/ 2147483647 w 425"/>
                <a:gd name="T7" fmla="*/ 2147483647 h 763"/>
                <a:gd name="T8" fmla="*/ 2147483647 w 425"/>
                <a:gd name="T9" fmla="*/ 2147483647 h 763"/>
                <a:gd name="T10" fmla="*/ 2147483647 w 425"/>
                <a:gd name="T11" fmla="*/ 2147483647 h 763"/>
                <a:gd name="T12" fmla="*/ 2147483647 w 425"/>
                <a:gd name="T13" fmla="*/ 2147483647 h 763"/>
                <a:gd name="T14" fmla="*/ 2147483647 w 425"/>
                <a:gd name="T15" fmla="*/ 2147483647 h 763"/>
                <a:gd name="T16" fmla="*/ 2147483647 w 425"/>
                <a:gd name="T17" fmla="*/ 2147483647 h 763"/>
                <a:gd name="T18" fmla="*/ 2147483647 w 425"/>
                <a:gd name="T19" fmla="*/ 2147483647 h 763"/>
                <a:gd name="T20" fmla="*/ 2147483647 w 425"/>
                <a:gd name="T21" fmla="*/ 2147483647 h 763"/>
                <a:gd name="T22" fmla="*/ 2147483647 w 425"/>
                <a:gd name="T23" fmla="*/ 2147483647 h 763"/>
                <a:gd name="T24" fmla="*/ 2147483647 w 425"/>
                <a:gd name="T25" fmla="*/ 2147483647 h 763"/>
                <a:gd name="T26" fmla="*/ 2147483647 w 425"/>
                <a:gd name="T27" fmla="*/ 2147483647 h 763"/>
                <a:gd name="T28" fmla="*/ 2147483647 w 425"/>
                <a:gd name="T29" fmla="*/ 2147483647 h 763"/>
                <a:gd name="T30" fmla="*/ 2147483647 w 425"/>
                <a:gd name="T31" fmla="*/ 2147483647 h 763"/>
                <a:gd name="T32" fmla="*/ 2147483647 w 425"/>
                <a:gd name="T33" fmla="*/ 2147483647 h 763"/>
                <a:gd name="T34" fmla="*/ 2147483647 w 425"/>
                <a:gd name="T35" fmla="*/ 2147483647 h 763"/>
                <a:gd name="T36" fmla="*/ 2147483647 w 425"/>
                <a:gd name="T37" fmla="*/ 2147483647 h 763"/>
                <a:gd name="T38" fmla="*/ 2147483647 w 425"/>
                <a:gd name="T39" fmla="*/ 2147483647 h 763"/>
                <a:gd name="T40" fmla="*/ 2147483647 w 425"/>
                <a:gd name="T41" fmla="*/ 2147483647 h 763"/>
                <a:gd name="T42" fmla="*/ 2147483647 w 425"/>
                <a:gd name="T43" fmla="*/ 2147483647 h 763"/>
                <a:gd name="T44" fmla="*/ 2147483647 w 425"/>
                <a:gd name="T45" fmla="*/ 2147483647 h 763"/>
                <a:gd name="T46" fmla="*/ 2147483647 w 425"/>
                <a:gd name="T47" fmla="*/ 2147483647 h 763"/>
                <a:gd name="T48" fmla="*/ 2147483647 w 425"/>
                <a:gd name="T49" fmla="*/ 2147483647 h 763"/>
                <a:gd name="T50" fmla="*/ 2147483647 w 425"/>
                <a:gd name="T51" fmla="*/ 2147483647 h 763"/>
                <a:gd name="T52" fmla="*/ 2147483647 w 425"/>
                <a:gd name="T53" fmla="*/ 2147483647 h 763"/>
                <a:gd name="T54" fmla="*/ 2147483647 w 425"/>
                <a:gd name="T55" fmla="*/ 2147483647 h 763"/>
                <a:gd name="T56" fmla="*/ 2147483647 w 425"/>
                <a:gd name="T57" fmla="*/ 2147483647 h 763"/>
                <a:gd name="T58" fmla="*/ 2147483647 w 425"/>
                <a:gd name="T59" fmla="*/ 2147483647 h 763"/>
                <a:gd name="T60" fmla="*/ 2147483647 w 425"/>
                <a:gd name="T61" fmla="*/ 2147483647 h 763"/>
                <a:gd name="T62" fmla="*/ 2147483647 w 425"/>
                <a:gd name="T63" fmla="*/ 2147483647 h 763"/>
                <a:gd name="T64" fmla="*/ 2147483647 w 425"/>
                <a:gd name="T65" fmla="*/ 2147483647 h 763"/>
                <a:gd name="T66" fmla="*/ 2147483647 w 425"/>
                <a:gd name="T67" fmla="*/ 2147483647 h 763"/>
                <a:gd name="T68" fmla="*/ 2147483647 w 425"/>
                <a:gd name="T69" fmla="*/ 2147483647 h 763"/>
                <a:gd name="T70" fmla="*/ 2147483647 w 425"/>
                <a:gd name="T71" fmla="*/ 2147483647 h 763"/>
                <a:gd name="T72" fmla="*/ 2147483647 w 425"/>
                <a:gd name="T73" fmla="*/ 2147483647 h 763"/>
                <a:gd name="T74" fmla="*/ 2147483647 w 425"/>
                <a:gd name="T75" fmla="*/ 2147483647 h 763"/>
                <a:gd name="T76" fmla="*/ 2147483647 w 425"/>
                <a:gd name="T77" fmla="*/ 2147483647 h 763"/>
                <a:gd name="T78" fmla="*/ 2147483647 w 425"/>
                <a:gd name="T79" fmla="*/ 2147483647 h 763"/>
                <a:gd name="T80" fmla="*/ 2147483647 w 425"/>
                <a:gd name="T81" fmla="*/ 2147483647 h 763"/>
                <a:gd name="T82" fmla="*/ 2147483647 w 425"/>
                <a:gd name="T83" fmla="*/ 2147483647 h 763"/>
                <a:gd name="T84" fmla="*/ 2147483647 w 425"/>
                <a:gd name="T85" fmla="*/ 2147483647 h 763"/>
                <a:gd name="T86" fmla="*/ 2147483647 w 425"/>
                <a:gd name="T87" fmla="*/ 2147483647 h 763"/>
                <a:gd name="T88" fmla="*/ 2147483647 w 425"/>
                <a:gd name="T89" fmla="*/ 2147483647 h 763"/>
                <a:gd name="T90" fmla="*/ 2147483647 w 425"/>
                <a:gd name="T91" fmla="*/ 2147483647 h 763"/>
                <a:gd name="T92" fmla="*/ 2147483647 w 425"/>
                <a:gd name="T93" fmla="*/ 2147483647 h 763"/>
                <a:gd name="T94" fmla="*/ 2147483647 w 425"/>
                <a:gd name="T95" fmla="*/ 2147483647 h 763"/>
                <a:gd name="T96" fmla="*/ 2147483647 w 425"/>
                <a:gd name="T97" fmla="*/ 2147483647 h 763"/>
                <a:gd name="T98" fmla="*/ 2147483647 w 425"/>
                <a:gd name="T99" fmla="*/ 2147483647 h 763"/>
                <a:gd name="T100" fmla="*/ 2147483647 w 425"/>
                <a:gd name="T101" fmla="*/ 2147483647 h 763"/>
                <a:gd name="T102" fmla="*/ 2147483647 w 425"/>
                <a:gd name="T103" fmla="*/ 0 h 763"/>
                <a:gd name="T104" fmla="*/ 2147483647 w 425"/>
                <a:gd name="T105" fmla="*/ 2147483647 h 763"/>
                <a:gd name="T106" fmla="*/ 2147483647 w 425"/>
                <a:gd name="T107" fmla="*/ 2147483647 h 763"/>
                <a:gd name="T108" fmla="*/ 2147483647 w 425"/>
                <a:gd name="T109" fmla="*/ 2147483647 h 763"/>
                <a:gd name="T110" fmla="*/ 2147483647 w 425"/>
                <a:gd name="T111" fmla="*/ 2147483647 h 763"/>
                <a:gd name="T112" fmla="*/ 2147483647 w 425"/>
                <a:gd name="T113" fmla="*/ 2147483647 h 763"/>
                <a:gd name="T114" fmla="*/ 2147483647 w 425"/>
                <a:gd name="T115" fmla="*/ 2147483647 h 763"/>
                <a:gd name="T116" fmla="*/ 2147483647 w 425"/>
                <a:gd name="T117" fmla="*/ 2147483647 h 763"/>
                <a:gd name="T118" fmla="*/ 2147483647 w 425"/>
                <a:gd name="T119" fmla="*/ 2147483647 h 763"/>
                <a:gd name="T120" fmla="*/ 2147483647 w 425"/>
                <a:gd name="T121" fmla="*/ 2147483647 h 763"/>
                <a:gd name="T122" fmla="*/ 2147483647 w 425"/>
                <a:gd name="T123" fmla="*/ 2147483647 h 763"/>
                <a:gd name="T124" fmla="*/ 2147483647 w 425"/>
                <a:gd name="T125" fmla="*/ 2147483647 h 7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5" h="763">
                  <a:moveTo>
                    <a:pt x="142" y="174"/>
                  </a:moveTo>
                  <a:cubicBezTo>
                    <a:pt x="135" y="173"/>
                    <a:pt x="135" y="173"/>
                    <a:pt x="135" y="173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7"/>
                    <a:pt x="162" y="267"/>
                    <a:pt x="162" y="267"/>
                  </a:cubicBezTo>
                  <a:cubicBezTo>
                    <a:pt x="184" y="285"/>
                    <a:pt x="184" y="285"/>
                    <a:pt x="184" y="285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5" y="293"/>
                    <a:pt x="215" y="293"/>
                    <a:pt x="215" y="293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5"/>
                    <a:pt x="232" y="305"/>
                    <a:pt x="232" y="305"/>
                  </a:cubicBezTo>
                  <a:cubicBezTo>
                    <a:pt x="244" y="322"/>
                    <a:pt x="244" y="322"/>
                    <a:pt x="244" y="322"/>
                  </a:cubicBezTo>
                  <a:cubicBezTo>
                    <a:pt x="246" y="324"/>
                    <a:pt x="246" y="324"/>
                    <a:pt x="246" y="324"/>
                  </a:cubicBezTo>
                  <a:cubicBezTo>
                    <a:pt x="245" y="326"/>
                    <a:pt x="245" y="326"/>
                    <a:pt x="245" y="326"/>
                  </a:cubicBezTo>
                  <a:cubicBezTo>
                    <a:pt x="234" y="343"/>
                    <a:pt x="234" y="343"/>
                    <a:pt x="234" y="343"/>
                  </a:cubicBezTo>
                  <a:cubicBezTo>
                    <a:pt x="232" y="345"/>
                    <a:pt x="232" y="351"/>
                    <a:pt x="232" y="359"/>
                  </a:cubicBezTo>
                  <a:cubicBezTo>
                    <a:pt x="233" y="359"/>
                    <a:pt x="233" y="359"/>
                    <a:pt x="233" y="359"/>
                  </a:cubicBezTo>
                  <a:cubicBezTo>
                    <a:pt x="233" y="379"/>
                    <a:pt x="233" y="379"/>
                    <a:pt x="233" y="379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23" y="412"/>
                    <a:pt x="223" y="412"/>
                    <a:pt x="223" y="412"/>
                  </a:cubicBezTo>
                  <a:cubicBezTo>
                    <a:pt x="222" y="417"/>
                    <a:pt x="222" y="417"/>
                    <a:pt x="222" y="417"/>
                  </a:cubicBezTo>
                  <a:cubicBezTo>
                    <a:pt x="220" y="417"/>
                    <a:pt x="220" y="417"/>
                    <a:pt x="220" y="417"/>
                  </a:cubicBezTo>
                  <a:cubicBezTo>
                    <a:pt x="216" y="416"/>
                    <a:pt x="216" y="416"/>
                    <a:pt x="216" y="416"/>
                  </a:cubicBezTo>
                  <a:cubicBezTo>
                    <a:pt x="203" y="413"/>
                    <a:pt x="203" y="413"/>
                    <a:pt x="203" y="413"/>
                  </a:cubicBezTo>
                  <a:cubicBezTo>
                    <a:pt x="185" y="414"/>
                    <a:pt x="185" y="414"/>
                    <a:pt x="185" y="414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51" y="434"/>
                    <a:pt x="151" y="434"/>
                    <a:pt x="151" y="434"/>
                  </a:cubicBezTo>
                  <a:cubicBezTo>
                    <a:pt x="147" y="438"/>
                    <a:pt x="147" y="438"/>
                    <a:pt x="147" y="438"/>
                  </a:cubicBezTo>
                  <a:cubicBezTo>
                    <a:pt x="170" y="450"/>
                    <a:pt x="170" y="450"/>
                    <a:pt x="170" y="450"/>
                  </a:cubicBezTo>
                  <a:cubicBezTo>
                    <a:pt x="168" y="454"/>
                    <a:pt x="168" y="454"/>
                    <a:pt x="168" y="454"/>
                  </a:cubicBezTo>
                  <a:cubicBezTo>
                    <a:pt x="167" y="459"/>
                    <a:pt x="162" y="465"/>
                    <a:pt x="153" y="468"/>
                  </a:cubicBezTo>
                  <a:cubicBezTo>
                    <a:pt x="138" y="469"/>
                    <a:pt x="138" y="469"/>
                    <a:pt x="138" y="46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56" y="485"/>
                    <a:pt x="56" y="485"/>
                    <a:pt x="56" y="485"/>
                  </a:cubicBezTo>
                  <a:cubicBezTo>
                    <a:pt x="51" y="497"/>
                    <a:pt x="51" y="497"/>
                    <a:pt x="51" y="497"/>
                  </a:cubicBezTo>
                  <a:cubicBezTo>
                    <a:pt x="51" y="519"/>
                    <a:pt x="51" y="519"/>
                    <a:pt x="51" y="519"/>
                  </a:cubicBezTo>
                  <a:cubicBezTo>
                    <a:pt x="61" y="537"/>
                    <a:pt x="61" y="537"/>
                    <a:pt x="61" y="537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8" y="555"/>
                    <a:pt x="68" y="555"/>
                    <a:pt x="68" y="555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9" y="582"/>
                    <a:pt x="69" y="582"/>
                    <a:pt x="69" y="582"/>
                  </a:cubicBezTo>
                  <a:cubicBezTo>
                    <a:pt x="69" y="585"/>
                    <a:pt x="69" y="585"/>
                    <a:pt x="69" y="585"/>
                  </a:cubicBezTo>
                  <a:cubicBezTo>
                    <a:pt x="70" y="587"/>
                    <a:pt x="70" y="587"/>
                    <a:pt x="70" y="587"/>
                  </a:cubicBezTo>
                  <a:cubicBezTo>
                    <a:pt x="53" y="590"/>
                    <a:pt x="53" y="590"/>
                    <a:pt x="53" y="590"/>
                  </a:cubicBezTo>
                  <a:cubicBezTo>
                    <a:pt x="21" y="590"/>
                    <a:pt x="21" y="590"/>
                    <a:pt x="21" y="590"/>
                  </a:cubicBezTo>
                  <a:cubicBezTo>
                    <a:pt x="6" y="600"/>
                    <a:pt x="6" y="600"/>
                    <a:pt x="6" y="600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" y="611"/>
                    <a:pt x="1" y="611"/>
                    <a:pt x="1" y="611"/>
                  </a:cubicBezTo>
                  <a:cubicBezTo>
                    <a:pt x="8" y="643"/>
                    <a:pt x="8" y="643"/>
                    <a:pt x="8" y="643"/>
                  </a:cubicBezTo>
                  <a:cubicBezTo>
                    <a:pt x="9" y="643"/>
                    <a:pt x="9" y="643"/>
                    <a:pt x="9" y="643"/>
                  </a:cubicBezTo>
                  <a:cubicBezTo>
                    <a:pt x="9" y="656"/>
                    <a:pt x="9" y="656"/>
                    <a:pt x="9" y="656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38" y="685"/>
                    <a:pt x="38" y="685"/>
                    <a:pt x="38" y="685"/>
                  </a:cubicBezTo>
                  <a:cubicBezTo>
                    <a:pt x="71" y="678"/>
                    <a:pt x="71" y="678"/>
                    <a:pt x="71" y="678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9" y="666"/>
                    <a:pt x="89" y="666"/>
                    <a:pt x="89" y="666"/>
                  </a:cubicBezTo>
                  <a:cubicBezTo>
                    <a:pt x="104" y="666"/>
                    <a:pt x="104" y="666"/>
                    <a:pt x="104" y="666"/>
                  </a:cubicBezTo>
                  <a:cubicBezTo>
                    <a:pt x="112" y="686"/>
                    <a:pt x="112" y="686"/>
                    <a:pt x="112" y="686"/>
                  </a:cubicBezTo>
                  <a:cubicBezTo>
                    <a:pt x="117" y="691"/>
                    <a:pt x="121" y="697"/>
                    <a:pt x="124" y="703"/>
                  </a:cubicBezTo>
                  <a:cubicBezTo>
                    <a:pt x="131" y="702"/>
                    <a:pt x="131" y="702"/>
                    <a:pt x="131" y="702"/>
                  </a:cubicBezTo>
                  <a:cubicBezTo>
                    <a:pt x="133" y="702"/>
                    <a:pt x="133" y="702"/>
                    <a:pt x="133" y="702"/>
                  </a:cubicBezTo>
                  <a:cubicBezTo>
                    <a:pt x="135" y="702"/>
                    <a:pt x="135" y="702"/>
                    <a:pt x="135" y="702"/>
                  </a:cubicBezTo>
                  <a:cubicBezTo>
                    <a:pt x="136" y="700"/>
                    <a:pt x="136" y="700"/>
                    <a:pt x="136" y="700"/>
                  </a:cubicBezTo>
                  <a:cubicBezTo>
                    <a:pt x="151" y="688"/>
                    <a:pt x="151" y="688"/>
                    <a:pt x="151" y="688"/>
                  </a:cubicBezTo>
                  <a:cubicBezTo>
                    <a:pt x="165" y="713"/>
                    <a:pt x="165" y="713"/>
                    <a:pt x="165" y="713"/>
                  </a:cubicBezTo>
                  <a:cubicBezTo>
                    <a:pt x="180" y="722"/>
                    <a:pt x="180" y="722"/>
                    <a:pt x="180" y="722"/>
                  </a:cubicBezTo>
                  <a:cubicBezTo>
                    <a:pt x="201" y="722"/>
                    <a:pt x="201" y="722"/>
                    <a:pt x="201" y="722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20" y="720"/>
                    <a:pt x="220" y="720"/>
                    <a:pt x="220" y="720"/>
                  </a:cubicBezTo>
                  <a:cubicBezTo>
                    <a:pt x="258" y="725"/>
                    <a:pt x="258" y="725"/>
                    <a:pt x="258" y="725"/>
                  </a:cubicBezTo>
                  <a:cubicBezTo>
                    <a:pt x="259" y="725"/>
                    <a:pt x="259" y="725"/>
                    <a:pt x="259" y="725"/>
                  </a:cubicBezTo>
                  <a:cubicBezTo>
                    <a:pt x="259" y="726"/>
                    <a:pt x="259" y="726"/>
                    <a:pt x="259" y="72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7"/>
                    <a:pt x="275" y="737"/>
                    <a:pt x="275" y="737"/>
                  </a:cubicBezTo>
                  <a:cubicBezTo>
                    <a:pt x="288" y="747"/>
                    <a:pt x="288" y="747"/>
                    <a:pt x="288" y="747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98" y="759"/>
                    <a:pt x="298" y="759"/>
                    <a:pt x="298" y="759"/>
                  </a:cubicBezTo>
                  <a:cubicBezTo>
                    <a:pt x="308" y="763"/>
                    <a:pt x="308" y="763"/>
                    <a:pt x="308" y="763"/>
                  </a:cubicBezTo>
                  <a:cubicBezTo>
                    <a:pt x="325" y="761"/>
                    <a:pt x="325" y="761"/>
                    <a:pt x="325" y="761"/>
                  </a:cubicBezTo>
                  <a:cubicBezTo>
                    <a:pt x="325" y="739"/>
                    <a:pt x="325" y="739"/>
                    <a:pt x="325" y="739"/>
                  </a:cubicBezTo>
                  <a:cubicBezTo>
                    <a:pt x="317" y="724"/>
                    <a:pt x="317" y="724"/>
                    <a:pt x="317" y="724"/>
                  </a:cubicBezTo>
                  <a:cubicBezTo>
                    <a:pt x="316" y="724"/>
                    <a:pt x="316" y="724"/>
                    <a:pt x="316" y="724"/>
                  </a:cubicBezTo>
                  <a:cubicBezTo>
                    <a:pt x="316" y="723"/>
                    <a:pt x="316" y="723"/>
                    <a:pt x="316" y="723"/>
                  </a:cubicBezTo>
                  <a:cubicBezTo>
                    <a:pt x="309" y="696"/>
                    <a:pt x="309" y="696"/>
                    <a:pt x="309" y="696"/>
                  </a:cubicBezTo>
                  <a:cubicBezTo>
                    <a:pt x="324" y="681"/>
                    <a:pt x="324" y="681"/>
                    <a:pt x="324" y="681"/>
                  </a:cubicBezTo>
                  <a:cubicBezTo>
                    <a:pt x="325" y="680"/>
                    <a:pt x="325" y="680"/>
                    <a:pt x="325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53" y="678"/>
                    <a:pt x="353" y="678"/>
                    <a:pt x="353" y="678"/>
                  </a:cubicBezTo>
                  <a:cubicBezTo>
                    <a:pt x="357" y="672"/>
                    <a:pt x="357" y="672"/>
                    <a:pt x="357" y="672"/>
                  </a:cubicBezTo>
                  <a:cubicBezTo>
                    <a:pt x="348" y="661"/>
                    <a:pt x="348" y="661"/>
                    <a:pt x="348" y="661"/>
                  </a:cubicBezTo>
                  <a:cubicBezTo>
                    <a:pt x="318" y="641"/>
                    <a:pt x="318" y="641"/>
                    <a:pt x="318" y="641"/>
                  </a:cubicBezTo>
                  <a:cubicBezTo>
                    <a:pt x="310" y="629"/>
                    <a:pt x="310" y="629"/>
                    <a:pt x="310" y="629"/>
                  </a:cubicBezTo>
                  <a:cubicBezTo>
                    <a:pt x="309" y="628"/>
                    <a:pt x="309" y="628"/>
                    <a:pt x="309" y="628"/>
                  </a:cubicBezTo>
                  <a:cubicBezTo>
                    <a:pt x="308" y="627"/>
                    <a:pt x="308" y="627"/>
                    <a:pt x="308" y="627"/>
                  </a:cubicBezTo>
                  <a:cubicBezTo>
                    <a:pt x="309" y="625"/>
                    <a:pt x="309" y="625"/>
                    <a:pt x="309" y="625"/>
                  </a:cubicBezTo>
                  <a:cubicBezTo>
                    <a:pt x="318" y="609"/>
                    <a:pt x="318" y="609"/>
                    <a:pt x="318" y="609"/>
                  </a:cubicBezTo>
                  <a:cubicBezTo>
                    <a:pt x="320" y="611"/>
                    <a:pt x="320" y="611"/>
                    <a:pt x="320" y="611"/>
                  </a:cubicBezTo>
                  <a:cubicBezTo>
                    <a:pt x="341" y="617"/>
                    <a:pt x="341" y="617"/>
                    <a:pt x="341" y="61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415" y="621"/>
                    <a:pt x="415" y="621"/>
                    <a:pt x="415" y="621"/>
                  </a:cubicBezTo>
                  <a:cubicBezTo>
                    <a:pt x="425" y="611"/>
                    <a:pt x="425" y="611"/>
                    <a:pt x="425" y="611"/>
                  </a:cubicBezTo>
                  <a:cubicBezTo>
                    <a:pt x="420" y="579"/>
                    <a:pt x="420" y="579"/>
                    <a:pt x="420" y="579"/>
                  </a:cubicBezTo>
                  <a:cubicBezTo>
                    <a:pt x="400" y="566"/>
                    <a:pt x="400" y="566"/>
                    <a:pt x="400" y="566"/>
                  </a:cubicBezTo>
                  <a:cubicBezTo>
                    <a:pt x="383" y="556"/>
                    <a:pt x="378" y="533"/>
                    <a:pt x="381" y="495"/>
                  </a:cubicBezTo>
                  <a:cubicBezTo>
                    <a:pt x="364" y="487"/>
                    <a:pt x="364" y="487"/>
                    <a:pt x="364" y="487"/>
                  </a:cubicBezTo>
                  <a:cubicBezTo>
                    <a:pt x="362" y="486"/>
                    <a:pt x="362" y="486"/>
                    <a:pt x="362" y="486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0" y="484"/>
                    <a:pt x="360" y="484"/>
                    <a:pt x="360" y="484"/>
                  </a:cubicBezTo>
                  <a:cubicBezTo>
                    <a:pt x="360" y="483"/>
                    <a:pt x="360" y="483"/>
                    <a:pt x="360" y="483"/>
                  </a:cubicBezTo>
                  <a:cubicBezTo>
                    <a:pt x="357" y="455"/>
                    <a:pt x="357" y="455"/>
                    <a:pt x="357" y="455"/>
                  </a:cubicBezTo>
                  <a:cubicBezTo>
                    <a:pt x="380" y="347"/>
                    <a:pt x="380" y="347"/>
                    <a:pt x="380" y="347"/>
                  </a:cubicBezTo>
                  <a:cubicBezTo>
                    <a:pt x="371" y="316"/>
                    <a:pt x="365" y="295"/>
                    <a:pt x="365" y="284"/>
                  </a:cubicBezTo>
                  <a:cubicBezTo>
                    <a:pt x="363" y="252"/>
                    <a:pt x="363" y="252"/>
                    <a:pt x="363" y="252"/>
                  </a:cubicBezTo>
                  <a:cubicBezTo>
                    <a:pt x="365" y="218"/>
                    <a:pt x="365" y="218"/>
                    <a:pt x="365" y="218"/>
                  </a:cubicBezTo>
                  <a:cubicBezTo>
                    <a:pt x="365" y="215"/>
                    <a:pt x="365" y="215"/>
                    <a:pt x="365" y="215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89" y="198"/>
                    <a:pt x="389" y="198"/>
                    <a:pt x="389" y="198"/>
                  </a:cubicBezTo>
                  <a:cubicBezTo>
                    <a:pt x="389" y="181"/>
                    <a:pt x="389" y="181"/>
                    <a:pt x="389" y="181"/>
                  </a:cubicBezTo>
                  <a:cubicBezTo>
                    <a:pt x="389" y="176"/>
                    <a:pt x="386" y="170"/>
                    <a:pt x="381" y="162"/>
                  </a:cubicBezTo>
                  <a:cubicBezTo>
                    <a:pt x="367" y="147"/>
                    <a:pt x="367" y="147"/>
                    <a:pt x="367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63" y="118"/>
                    <a:pt x="363" y="118"/>
                    <a:pt x="363" y="118"/>
                  </a:cubicBezTo>
                  <a:cubicBezTo>
                    <a:pt x="363" y="117"/>
                    <a:pt x="363" y="117"/>
                    <a:pt x="363" y="117"/>
                  </a:cubicBezTo>
                  <a:cubicBezTo>
                    <a:pt x="362" y="116"/>
                    <a:pt x="362" y="116"/>
                    <a:pt x="362" y="116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4"/>
                    <a:pt x="364" y="114"/>
                    <a:pt x="364" y="114"/>
                  </a:cubicBezTo>
                  <a:cubicBezTo>
                    <a:pt x="392" y="79"/>
                    <a:pt x="392" y="79"/>
                    <a:pt x="392" y="79"/>
                  </a:cubicBezTo>
                  <a:cubicBezTo>
                    <a:pt x="392" y="65"/>
                    <a:pt x="392" y="65"/>
                    <a:pt x="392" y="65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3" y="48"/>
                    <a:pt x="383" y="48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54" y="14"/>
                    <a:pt x="354" y="14"/>
                    <a:pt x="354" y="14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20" y="45"/>
                    <a:pt x="320" y="45"/>
                    <a:pt x="320" y="45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7"/>
                    <a:pt x="276" y="77"/>
                    <a:pt x="276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44" y="156"/>
                    <a:pt x="244" y="156"/>
                    <a:pt x="244" y="156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1" y="173"/>
                    <a:pt x="241" y="173"/>
                    <a:pt x="241" y="173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59" y="183"/>
                    <a:pt x="159" y="183"/>
                    <a:pt x="159" y="183"/>
                  </a:cubicBezTo>
                  <a:lnTo>
                    <a:pt x="142" y="1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26" name="Freeform 17"/>
            <p:cNvSpPr>
              <a:spLocks/>
            </p:cNvSpPr>
            <p:nvPr/>
          </p:nvSpPr>
          <p:spPr bwMode="auto">
            <a:xfrm>
              <a:off x="1945906" y="920532"/>
              <a:ext cx="200108" cy="434655"/>
            </a:xfrm>
            <a:custGeom>
              <a:avLst/>
              <a:gdLst>
                <a:gd name="T0" fmla="*/ 2147483647 w 286"/>
                <a:gd name="T1" fmla="*/ 2147483647 h 625"/>
                <a:gd name="T2" fmla="*/ 2147483647 w 286"/>
                <a:gd name="T3" fmla="*/ 2147483647 h 625"/>
                <a:gd name="T4" fmla="*/ 2147483647 w 286"/>
                <a:gd name="T5" fmla="*/ 2147483647 h 625"/>
                <a:gd name="T6" fmla="*/ 2147483647 w 286"/>
                <a:gd name="T7" fmla="*/ 2147483647 h 625"/>
                <a:gd name="T8" fmla="*/ 2147483647 w 286"/>
                <a:gd name="T9" fmla="*/ 2147483647 h 625"/>
                <a:gd name="T10" fmla="*/ 2147483647 w 286"/>
                <a:gd name="T11" fmla="*/ 2147483647 h 625"/>
                <a:gd name="T12" fmla="*/ 2147483647 w 286"/>
                <a:gd name="T13" fmla="*/ 2147483647 h 625"/>
                <a:gd name="T14" fmla="*/ 2147483647 w 286"/>
                <a:gd name="T15" fmla="*/ 2147483647 h 625"/>
                <a:gd name="T16" fmla="*/ 2147483647 w 286"/>
                <a:gd name="T17" fmla="*/ 2147483647 h 625"/>
                <a:gd name="T18" fmla="*/ 2147483647 w 286"/>
                <a:gd name="T19" fmla="*/ 2147483647 h 625"/>
                <a:gd name="T20" fmla="*/ 2147483647 w 286"/>
                <a:gd name="T21" fmla="*/ 2147483647 h 625"/>
                <a:gd name="T22" fmla="*/ 2147483647 w 286"/>
                <a:gd name="T23" fmla="*/ 2147483647 h 625"/>
                <a:gd name="T24" fmla="*/ 2147483647 w 286"/>
                <a:gd name="T25" fmla="*/ 2147483647 h 625"/>
                <a:gd name="T26" fmla="*/ 2147483647 w 286"/>
                <a:gd name="T27" fmla="*/ 2147483647 h 625"/>
                <a:gd name="T28" fmla="*/ 2147483647 w 286"/>
                <a:gd name="T29" fmla="*/ 2147483647 h 625"/>
                <a:gd name="T30" fmla="*/ 2147483647 w 286"/>
                <a:gd name="T31" fmla="*/ 2147483647 h 625"/>
                <a:gd name="T32" fmla="*/ 2147483647 w 286"/>
                <a:gd name="T33" fmla="*/ 2147483647 h 625"/>
                <a:gd name="T34" fmla="*/ 2147483647 w 286"/>
                <a:gd name="T35" fmla="*/ 2147483647 h 625"/>
                <a:gd name="T36" fmla="*/ 2147483647 w 286"/>
                <a:gd name="T37" fmla="*/ 2147483647 h 625"/>
                <a:gd name="T38" fmla="*/ 2147483647 w 286"/>
                <a:gd name="T39" fmla="*/ 2147483647 h 625"/>
                <a:gd name="T40" fmla="*/ 2147483647 w 286"/>
                <a:gd name="T41" fmla="*/ 2147483647 h 625"/>
                <a:gd name="T42" fmla="*/ 2147483647 w 286"/>
                <a:gd name="T43" fmla="*/ 2147483647 h 625"/>
                <a:gd name="T44" fmla="*/ 2147483647 w 286"/>
                <a:gd name="T45" fmla="*/ 2147483647 h 625"/>
                <a:gd name="T46" fmla="*/ 2147483647 w 286"/>
                <a:gd name="T47" fmla="*/ 2147483647 h 625"/>
                <a:gd name="T48" fmla="*/ 2147483647 w 286"/>
                <a:gd name="T49" fmla="*/ 2147483647 h 625"/>
                <a:gd name="T50" fmla="*/ 2147483647 w 286"/>
                <a:gd name="T51" fmla="*/ 2147483647 h 625"/>
                <a:gd name="T52" fmla="*/ 2147483647 w 286"/>
                <a:gd name="T53" fmla="*/ 2147483647 h 625"/>
                <a:gd name="T54" fmla="*/ 2147483647 w 286"/>
                <a:gd name="T55" fmla="*/ 2147483647 h 625"/>
                <a:gd name="T56" fmla="*/ 2147483647 w 286"/>
                <a:gd name="T57" fmla="*/ 2147483647 h 625"/>
                <a:gd name="T58" fmla="*/ 2147483647 w 286"/>
                <a:gd name="T59" fmla="*/ 2147483647 h 625"/>
                <a:gd name="T60" fmla="*/ 2147483647 w 286"/>
                <a:gd name="T61" fmla="*/ 2147483647 h 625"/>
                <a:gd name="T62" fmla="*/ 2147483647 w 286"/>
                <a:gd name="T63" fmla="*/ 2147483647 h 625"/>
                <a:gd name="T64" fmla="*/ 2147483647 w 286"/>
                <a:gd name="T65" fmla="*/ 2147483647 h 625"/>
                <a:gd name="T66" fmla="*/ 2147483647 w 286"/>
                <a:gd name="T67" fmla="*/ 2147483647 h 625"/>
                <a:gd name="T68" fmla="*/ 2147483647 w 286"/>
                <a:gd name="T69" fmla="*/ 2147483647 h 625"/>
                <a:gd name="T70" fmla="*/ 2147483647 w 286"/>
                <a:gd name="T71" fmla="*/ 2147483647 h 625"/>
                <a:gd name="T72" fmla="*/ 2147483647 w 286"/>
                <a:gd name="T73" fmla="*/ 2147483647 h 625"/>
                <a:gd name="T74" fmla="*/ 2147483647 w 286"/>
                <a:gd name="T75" fmla="*/ 2147483647 h 625"/>
                <a:gd name="T76" fmla="*/ 2147483647 w 286"/>
                <a:gd name="T77" fmla="*/ 2147483647 h 625"/>
                <a:gd name="T78" fmla="*/ 2147483647 w 286"/>
                <a:gd name="T79" fmla="*/ 2147483647 h 625"/>
                <a:gd name="T80" fmla="*/ 2147483647 w 286"/>
                <a:gd name="T81" fmla="*/ 2147483647 h 625"/>
                <a:gd name="T82" fmla="*/ 2147483647 w 286"/>
                <a:gd name="T83" fmla="*/ 2147483647 h 6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86" h="625">
                  <a:moveTo>
                    <a:pt x="266" y="30"/>
                  </a:moveTo>
                  <a:cubicBezTo>
                    <a:pt x="271" y="25"/>
                    <a:pt x="271" y="25"/>
                    <a:pt x="271" y="25"/>
                  </a:cubicBezTo>
                  <a:cubicBezTo>
                    <a:pt x="263" y="8"/>
                    <a:pt x="263" y="8"/>
                    <a:pt x="263" y="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7" y="261"/>
                    <a:pt x="7" y="261"/>
                    <a:pt x="7" y="261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306"/>
                    <a:pt x="32" y="314"/>
                    <a:pt x="32" y="322"/>
                  </a:cubicBezTo>
                  <a:cubicBezTo>
                    <a:pt x="32" y="345"/>
                    <a:pt x="32" y="345"/>
                    <a:pt x="32" y="345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9" y="362"/>
                    <a:pt x="9" y="362"/>
                    <a:pt x="9" y="362"/>
                  </a:cubicBezTo>
                  <a:cubicBezTo>
                    <a:pt x="7" y="393"/>
                    <a:pt x="7" y="393"/>
                    <a:pt x="7" y="393"/>
                  </a:cubicBezTo>
                  <a:cubicBezTo>
                    <a:pt x="9" y="425"/>
                    <a:pt x="9" y="425"/>
                    <a:pt x="9" y="425"/>
                  </a:cubicBezTo>
                  <a:cubicBezTo>
                    <a:pt x="9" y="436"/>
                    <a:pt x="13" y="456"/>
                    <a:pt x="24" y="485"/>
                  </a:cubicBezTo>
                  <a:cubicBezTo>
                    <a:pt x="24" y="486"/>
                    <a:pt x="24" y="486"/>
                    <a:pt x="24" y="486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3" y="617"/>
                    <a:pt x="3" y="617"/>
                    <a:pt x="3" y="617"/>
                  </a:cubicBezTo>
                  <a:cubicBezTo>
                    <a:pt x="18" y="625"/>
                    <a:pt x="18" y="625"/>
                    <a:pt x="18" y="625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5" y="599"/>
                    <a:pt x="45" y="599"/>
                    <a:pt x="45" y="599"/>
                  </a:cubicBezTo>
                  <a:cubicBezTo>
                    <a:pt x="126" y="568"/>
                    <a:pt x="126" y="568"/>
                    <a:pt x="126" y="568"/>
                  </a:cubicBezTo>
                  <a:cubicBezTo>
                    <a:pt x="147" y="549"/>
                    <a:pt x="147" y="549"/>
                    <a:pt x="147" y="549"/>
                  </a:cubicBezTo>
                  <a:cubicBezTo>
                    <a:pt x="149" y="547"/>
                    <a:pt x="149" y="547"/>
                    <a:pt x="149" y="547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99" y="552"/>
                    <a:pt x="199" y="552"/>
                    <a:pt x="199" y="552"/>
                  </a:cubicBezTo>
                  <a:cubicBezTo>
                    <a:pt x="205" y="552"/>
                    <a:pt x="219" y="547"/>
                    <a:pt x="239" y="538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40" y="515"/>
                    <a:pt x="240" y="515"/>
                    <a:pt x="240" y="515"/>
                  </a:cubicBezTo>
                  <a:cubicBezTo>
                    <a:pt x="241" y="515"/>
                    <a:pt x="241" y="515"/>
                    <a:pt x="241" y="515"/>
                  </a:cubicBezTo>
                  <a:cubicBezTo>
                    <a:pt x="254" y="503"/>
                    <a:pt x="254" y="503"/>
                    <a:pt x="254" y="503"/>
                  </a:cubicBezTo>
                  <a:cubicBezTo>
                    <a:pt x="251" y="490"/>
                    <a:pt x="251" y="490"/>
                    <a:pt x="251" y="490"/>
                  </a:cubicBezTo>
                  <a:cubicBezTo>
                    <a:pt x="251" y="488"/>
                    <a:pt x="251" y="488"/>
                    <a:pt x="251" y="488"/>
                  </a:cubicBezTo>
                  <a:cubicBezTo>
                    <a:pt x="251" y="487"/>
                    <a:pt x="251" y="487"/>
                    <a:pt x="251" y="487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2" y="484"/>
                    <a:pt x="252" y="484"/>
                    <a:pt x="252" y="484"/>
                  </a:cubicBezTo>
                  <a:cubicBezTo>
                    <a:pt x="256" y="480"/>
                    <a:pt x="256" y="476"/>
                    <a:pt x="253" y="473"/>
                  </a:cubicBezTo>
                  <a:cubicBezTo>
                    <a:pt x="250" y="466"/>
                    <a:pt x="251" y="458"/>
                    <a:pt x="256" y="448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244" y="407"/>
                    <a:pt x="244" y="407"/>
                    <a:pt x="244" y="407"/>
                  </a:cubicBezTo>
                  <a:cubicBezTo>
                    <a:pt x="237" y="402"/>
                    <a:pt x="236" y="395"/>
                    <a:pt x="240" y="387"/>
                  </a:cubicBezTo>
                  <a:cubicBezTo>
                    <a:pt x="242" y="381"/>
                    <a:pt x="245" y="374"/>
                    <a:pt x="251" y="369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270" y="314"/>
                    <a:pt x="270" y="314"/>
                    <a:pt x="270" y="314"/>
                  </a:cubicBezTo>
                  <a:cubicBezTo>
                    <a:pt x="286" y="283"/>
                    <a:pt x="286" y="283"/>
                    <a:pt x="286" y="283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0" y="243"/>
                    <a:pt x="240" y="243"/>
                    <a:pt x="240" y="243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34" y="223"/>
                    <a:pt x="234" y="223"/>
                    <a:pt x="234" y="223"/>
                  </a:cubicBezTo>
                  <a:cubicBezTo>
                    <a:pt x="234" y="220"/>
                    <a:pt x="234" y="220"/>
                    <a:pt x="234" y="220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3" y="162"/>
                    <a:pt x="244" y="157"/>
                    <a:pt x="247" y="153"/>
                  </a:cubicBezTo>
                  <a:cubicBezTo>
                    <a:pt x="250" y="151"/>
                    <a:pt x="253" y="149"/>
                    <a:pt x="256" y="149"/>
                  </a:cubicBezTo>
                  <a:cubicBezTo>
                    <a:pt x="276" y="145"/>
                    <a:pt x="276" y="145"/>
                    <a:pt x="276" y="145"/>
                  </a:cubicBezTo>
                  <a:cubicBezTo>
                    <a:pt x="281" y="134"/>
                    <a:pt x="281" y="134"/>
                    <a:pt x="281" y="134"/>
                  </a:cubicBezTo>
                  <a:cubicBezTo>
                    <a:pt x="286" y="99"/>
                    <a:pt x="286" y="99"/>
                    <a:pt x="286" y="99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42" y="72"/>
                    <a:pt x="242" y="72"/>
                    <a:pt x="242" y="72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7"/>
                    <a:pt x="239" y="37"/>
                    <a:pt x="239" y="37"/>
                  </a:cubicBezTo>
                  <a:lnTo>
                    <a:pt x="266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27" name="Freeform 18"/>
            <p:cNvSpPr>
              <a:spLocks/>
            </p:cNvSpPr>
            <p:nvPr/>
          </p:nvSpPr>
          <p:spPr bwMode="auto">
            <a:xfrm>
              <a:off x="1895144" y="1660322"/>
              <a:ext cx="319291" cy="368066"/>
            </a:xfrm>
            <a:custGeom>
              <a:avLst/>
              <a:gdLst>
                <a:gd name="T0" fmla="*/ 2147483647 w 457"/>
                <a:gd name="T1" fmla="*/ 2147483647 h 529"/>
                <a:gd name="T2" fmla="*/ 2147483647 w 457"/>
                <a:gd name="T3" fmla="*/ 2147483647 h 529"/>
                <a:gd name="T4" fmla="*/ 2147483647 w 457"/>
                <a:gd name="T5" fmla="*/ 2147483647 h 529"/>
                <a:gd name="T6" fmla="*/ 2147483647 w 457"/>
                <a:gd name="T7" fmla="*/ 2147483647 h 529"/>
                <a:gd name="T8" fmla="*/ 2147483647 w 457"/>
                <a:gd name="T9" fmla="*/ 2147483647 h 529"/>
                <a:gd name="T10" fmla="*/ 2147483647 w 457"/>
                <a:gd name="T11" fmla="*/ 2147483647 h 529"/>
                <a:gd name="T12" fmla="*/ 2147483647 w 457"/>
                <a:gd name="T13" fmla="*/ 2147483647 h 529"/>
                <a:gd name="T14" fmla="*/ 2147483647 w 457"/>
                <a:gd name="T15" fmla="*/ 2147483647 h 529"/>
                <a:gd name="T16" fmla="*/ 2147483647 w 457"/>
                <a:gd name="T17" fmla="*/ 2147483647 h 529"/>
                <a:gd name="T18" fmla="*/ 2147483647 w 457"/>
                <a:gd name="T19" fmla="*/ 2147483647 h 529"/>
                <a:gd name="T20" fmla="*/ 2147483647 w 457"/>
                <a:gd name="T21" fmla="*/ 2147483647 h 529"/>
                <a:gd name="T22" fmla="*/ 2147483647 w 457"/>
                <a:gd name="T23" fmla="*/ 2147483647 h 529"/>
                <a:gd name="T24" fmla="*/ 2147483647 w 457"/>
                <a:gd name="T25" fmla="*/ 2147483647 h 529"/>
                <a:gd name="T26" fmla="*/ 2147483647 w 457"/>
                <a:gd name="T27" fmla="*/ 2147483647 h 529"/>
                <a:gd name="T28" fmla="*/ 2147483647 w 457"/>
                <a:gd name="T29" fmla="*/ 2147483647 h 529"/>
                <a:gd name="T30" fmla="*/ 2147483647 w 457"/>
                <a:gd name="T31" fmla="*/ 2147483647 h 529"/>
                <a:gd name="T32" fmla="*/ 2147483647 w 457"/>
                <a:gd name="T33" fmla="*/ 2147483647 h 529"/>
                <a:gd name="T34" fmla="*/ 2147483647 w 457"/>
                <a:gd name="T35" fmla="*/ 2147483647 h 529"/>
                <a:gd name="T36" fmla="*/ 2147483647 w 457"/>
                <a:gd name="T37" fmla="*/ 2147483647 h 529"/>
                <a:gd name="T38" fmla="*/ 2147483647 w 457"/>
                <a:gd name="T39" fmla="*/ 2147483647 h 529"/>
                <a:gd name="T40" fmla="*/ 2147483647 w 457"/>
                <a:gd name="T41" fmla="*/ 2147483647 h 529"/>
                <a:gd name="T42" fmla="*/ 2147483647 w 457"/>
                <a:gd name="T43" fmla="*/ 2147483647 h 529"/>
                <a:gd name="T44" fmla="*/ 2147483647 w 457"/>
                <a:gd name="T45" fmla="*/ 2147483647 h 529"/>
                <a:gd name="T46" fmla="*/ 2147483647 w 457"/>
                <a:gd name="T47" fmla="*/ 2147483647 h 529"/>
                <a:gd name="T48" fmla="*/ 2147483647 w 457"/>
                <a:gd name="T49" fmla="*/ 2147483647 h 529"/>
                <a:gd name="T50" fmla="*/ 2147483647 w 457"/>
                <a:gd name="T51" fmla="*/ 2147483647 h 529"/>
                <a:gd name="T52" fmla="*/ 2147483647 w 457"/>
                <a:gd name="T53" fmla="*/ 2147483647 h 529"/>
                <a:gd name="T54" fmla="*/ 2147483647 w 457"/>
                <a:gd name="T55" fmla="*/ 2147483647 h 529"/>
                <a:gd name="T56" fmla="*/ 2147483647 w 457"/>
                <a:gd name="T57" fmla="*/ 2147483647 h 529"/>
                <a:gd name="T58" fmla="*/ 2147483647 w 457"/>
                <a:gd name="T59" fmla="*/ 2147483647 h 529"/>
                <a:gd name="T60" fmla="*/ 2147483647 w 457"/>
                <a:gd name="T61" fmla="*/ 2147483647 h 529"/>
                <a:gd name="T62" fmla="*/ 2147483647 w 457"/>
                <a:gd name="T63" fmla="*/ 2147483647 h 529"/>
                <a:gd name="T64" fmla="*/ 2147483647 w 457"/>
                <a:gd name="T65" fmla="*/ 2147483647 h 529"/>
                <a:gd name="T66" fmla="*/ 2147483647 w 457"/>
                <a:gd name="T67" fmla="*/ 2147483647 h 529"/>
                <a:gd name="T68" fmla="*/ 2147483647 w 457"/>
                <a:gd name="T69" fmla="*/ 2147483647 h 529"/>
                <a:gd name="T70" fmla="*/ 2147483647 w 457"/>
                <a:gd name="T71" fmla="*/ 2147483647 h 529"/>
                <a:gd name="T72" fmla="*/ 2147483647 w 457"/>
                <a:gd name="T73" fmla="*/ 2147483647 h 529"/>
                <a:gd name="T74" fmla="*/ 2147483647 w 457"/>
                <a:gd name="T75" fmla="*/ 2147483647 h 529"/>
                <a:gd name="T76" fmla="*/ 2147483647 w 457"/>
                <a:gd name="T77" fmla="*/ 2147483647 h 529"/>
                <a:gd name="T78" fmla="*/ 2147483647 w 457"/>
                <a:gd name="T79" fmla="*/ 2147483647 h 529"/>
                <a:gd name="T80" fmla="*/ 2147483647 w 457"/>
                <a:gd name="T81" fmla="*/ 2147483647 h 529"/>
                <a:gd name="T82" fmla="*/ 2147483647 w 457"/>
                <a:gd name="T83" fmla="*/ 2147483647 h 529"/>
                <a:gd name="T84" fmla="*/ 2147483647 w 457"/>
                <a:gd name="T85" fmla="*/ 2147483647 h 529"/>
                <a:gd name="T86" fmla="*/ 2147483647 w 457"/>
                <a:gd name="T87" fmla="*/ 2147483647 h 529"/>
                <a:gd name="T88" fmla="*/ 2147483647 w 457"/>
                <a:gd name="T89" fmla="*/ 2147483647 h 529"/>
                <a:gd name="T90" fmla="*/ 2147483647 w 457"/>
                <a:gd name="T91" fmla="*/ 2147483647 h 529"/>
                <a:gd name="T92" fmla="*/ 2147483647 w 457"/>
                <a:gd name="T93" fmla="*/ 2147483647 h 529"/>
                <a:gd name="T94" fmla="*/ 2147483647 w 457"/>
                <a:gd name="T95" fmla="*/ 2147483647 h 529"/>
                <a:gd name="T96" fmla="*/ 2147483647 w 457"/>
                <a:gd name="T97" fmla="*/ 2147483647 h 52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57" h="529">
                  <a:moveTo>
                    <a:pt x="395" y="90"/>
                  </a:moveTo>
                  <a:cubicBezTo>
                    <a:pt x="396" y="89"/>
                    <a:pt x="396" y="89"/>
                    <a:pt x="396" y="89"/>
                  </a:cubicBezTo>
                  <a:cubicBezTo>
                    <a:pt x="394" y="89"/>
                    <a:pt x="394" y="89"/>
                    <a:pt x="394" y="89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386" y="71"/>
                    <a:pt x="386" y="71"/>
                    <a:pt x="386" y="71"/>
                  </a:cubicBezTo>
                  <a:cubicBezTo>
                    <a:pt x="385" y="70"/>
                    <a:pt x="385" y="70"/>
                    <a:pt x="385" y="70"/>
                  </a:cubicBezTo>
                  <a:cubicBezTo>
                    <a:pt x="385" y="68"/>
                    <a:pt x="385" y="68"/>
                    <a:pt x="385" y="68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87" y="40"/>
                    <a:pt x="384" y="37"/>
                    <a:pt x="377" y="32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31" y="29"/>
                    <a:pt x="331" y="29"/>
                    <a:pt x="331" y="29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6" y="58"/>
                    <a:pt x="286" y="58"/>
                    <a:pt x="286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72" y="53"/>
                    <a:pt x="272" y="53"/>
                    <a:pt x="272" y="53"/>
                  </a:cubicBezTo>
                  <a:cubicBezTo>
                    <a:pt x="271" y="52"/>
                    <a:pt x="271" y="52"/>
                    <a:pt x="271" y="5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95"/>
                    <a:pt x="34" y="196"/>
                    <a:pt x="33" y="197"/>
                  </a:cubicBezTo>
                  <a:cubicBezTo>
                    <a:pt x="30" y="198"/>
                    <a:pt x="30" y="198"/>
                    <a:pt x="30" y="198"/>
                  </a:cubicBezTo>
                  <a:cubicBezTo>
                    <a:pt x="25" y="201"/>
                    <a:pt x="23" y="209"/>
                    <a:pt x="24" y="219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12" y="275"/>
                    <a:pt x="3" y="284"/>
                    <a:pt x="2" y="28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8" y="295"/>
                    <a:pt x="18" y="295"/>
                    <a:pt x="18" y="295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32" y="294"/>
                    <a:pt x="40" y="298"/>
                    <a:pt x="41" y="309"/>
                  </a:cubicBezTo>
                  <a:cubicBezTo>
                    <a:pt x="44" y="332"/>
                    <a:pt x="44" y="332"/>
                    <a:pt x="44" y="332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38" y="341"/>
                    <a:pt x="35" y="344"/>
                    <a:pt x="35" y="348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81"/>
                    <a:pt x="37" y="387"/>
                    <a:pt x="41" y="390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83" y="401"/>
                    <a:pt x="83" y="401"/>
                    <a:pt x="83" y="401"/>
                  </a:cubicBezTo>
                  <a:cubicBezTo>
                    <a:pt x="99" y="399"/>
                    <a:pt x="99" y="399"/>
                    <a:pt x="99" y="399"/>
                  </a:cubicBezTo>
                  <a:cubicBezTo>
                    <a:pt x="100" y="399"/>
                    <a:pt x="100" y="399"/>
                    <a:pt x="100" y="399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111" y="404"/>
                    <a:pt x="111" y="404"/>
                    <a:pt x="111" y="404"/>
                  </a:cubicBezTo>
                  <a:cubicBezTo>
                    <a:pt x="115" y="404"/>
                    <a:pt x="118" y="403"/>
                    <a:pt x="121" y="400"/>
                  </a:cubicBezTo>
                  <a:cubicBezTo>
                    <a:pt x="130" y="386"/>
                    <a:pt x="130" y="386"/>
                    <a:pt x="130" y="386"/>
                  </a:cubicBezTo>
                  <a:cubicBezTo>
                    <a:pt x="128" y="378"/>
                    <a:pt x="128" y="378"/>
                    <a:pt x="128" y="378"/>
                  </a:cubicBezTo>
                  <a:cubicBezTo>
                    <a:pt x="130" y="374"/>
                    <a:pt x="134" y="372"/>
                    <a:pt x="138" y="370"/>
                  </a:cubicBezTo>
                  <a:cubicBezTo>
                    <a:pt x="163" y="370"/>
                    <a:pt x="163" y="370"/>
                    <a:pt x="163" y="370"/>
                  </a:cubicBezTo>
                  <a:cubicBezTo>
                    <a:pt x="167" y="372"/>
                    <a:pt x="171" y="371"/>
                    <a:pt x="171" y="369"/>
                  </a:cubicBezTo>
                  <a:cubicBezTo>
                    <a:pt x="174" y="362"/>
                    <a:pt x="177" y="359"/>
                    <a:pt x="180" y="356"/>
                  </a:cubicBezTo>
                  <a:cubicBezTo>
                    <a:pt x="183" y="356"/>
                    <a:pt x="188" y="357"/>
                    <a:pt x="192" y="361"/>
                  </a:cubicBezTo>
                  <a:cubicBezTo>
                    <a:pt x="199" y="367"/>
                    <a:pt x="204" y="372"/>
                    <a:pt x="204" y="380"/>
                  </a:cubicBezTo>
                  <a:cubicBezTo>
                    <a:pt x="202" y="399"/>
                    <a:pt x="202" y="399"/>
                    <a:pt x="202" y="399"/>
                  </a:cubicBezTo>
                  <a:cubicBezTo>
                    <a:pt x="206" y="402"/>
                    <a:pt x="206" y="402"/>
                    <a:pt x="206" y="402"/>
                  </a:cubicBezTo>
                  <a:cubicBezTo>
                    <a:pt x="213" y="407"/>
                    <a:pt x="217" y="412"/>
                    <a:pt x="217" y="417"/>
                  </a:cubicBezTo>
                  <a:cubicBezTo>
                    <a:pt x="213" y="436"/>
                    <a:pt x="213" y="436"/>
                    <a:pt x="213" y="436"/>
                  </a:cubicBezTo>
                  <a:cubicBezTo>
                    <a:pt x="210" y="446"/>
                    <a:pt x="206" y="453"/>
                    <a:pt x="202" y="456"/>
                  </a:cubicBezTo>
                  <a:cubicBezTo>
                    <a:pt x="202" y="455"/>
                    <a:pt x="202" y="455"/>
                    <a:pt x="202" y="455"/>
                  </a:cubicBezTo>
                  <a:cubicBezTo>
                    <a:pt x="186" y="488"/>
                    <a:pt x="186" y="488"/>
                    <a:pt x="186" y="488"/>
                  </a:cubicBezTo>
                  <a:cubicBezTo>
                    <a:pt x="192" y="490"/>
                    <a:pt x="192" y="490"/>
                    <a:pt x="192" y="490"/>
                  </a:cubicBezTo>
                  <a:cubicBezTo>
                    <a:pt x="217" y="491"/>
                    <a:pt x="217" y="491"/>
                    <a:pt x="217" y="491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20" y="498"/>
                    <a:pt x="220" y="498"/>
                    <a:pt x="220" y="498"/>
                  </a:cubicBezTo>
                  <a:cubicBezTo>
                    <a:pt x="217" y="508"/>
                    <a:pt x="216" y="516"/>
                    <a:pt x="217" y="521"/>
                  </a:cubicBezTo>
                  <a:cubicBezTo>
                    <a:pt x="225" y="526"/>
                    <a:pt x="231" y="529"/>
                    <a:pt x="234" y="526"/>
                  </a:cubicBezTo>
                  <a:cubicBezTo>
                    <a:pt x="249" y="520"/>
                    <a:pt x="249" y="520"/>
                    <a:pt x="249" y="520"/>
                  </a:cubicBezTo>
                  <a:cubicBezTo>
                    <a:pt x="256" y="517"/>
                    <a:pt x="256" y="517"/>
                    <a:pt x="256" y="517"/>
                  </a:cubicBezTo>
                  <a:cubicBezTo>
                    <a:pt x="270" y="517"/>
                    <a:pt x="270" y="517"/>
                    <a:pt x="270" y="517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83" y="484"/>
                    <a:pt x="283" y="484"/>
                    <a:pt x="283" y="484"/>
                  </a:cubicBezTo>
                  <a:cubicBezTo>
                    <a:pt x="282" y="478"/>
                    <a:pt x="283" y="474"/>
                    <a:pt x="286" y="470"/>
                  </a:cubicBezTo>
                  <a:cubicBezTo>
                    <a:pt x="290" y="467"/>
                    <a:pt x="298" y="467"/>
                    <a:pt x="311" y="475"/>
                  </a:cubicBezTo>
                  <a:cubicBezTo>
                    <a:pt x="336" y="490"/>
                    <a:pt x="336" y="490"/>
                    <a:pt x="336" y="490"/>
                  </a:cubicBezTo>
                  <a:cubicBezTo>
                    <a:pt x="345" y="497"/>
                    <a:pt x="351" y="499"/>
                    <a:pt x="355" y="499"/>
                  </a:cubicBezTo>
                  <a:cubicBezTo>
                    <a:pt x="355" y="498"/>
                    <a:pt x="355" y="498"/>
                    <a:pt x="355" y="498"/>
                  </a:cubicBezTo>
                  <a:cubicBezTo>
                    <a:pt x="357" y="494"/>
                    <a:pt x="355" y="485"/>
                    <a:pt x="350" y="475"/>
                  </a:cubicBezTo>
                  <a:cubicBezTo>
                    <a:pt x="336" y="453"/>
                    <a:pt x="336" y="453"/>
                    <a:pt x="336" y="453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7" y="451"/>
                    <a:pt x="337" y="451"/>
                    <a:pt x="337" y="451"/>
                  </a:cubicBezTo>
                  <a:cubicBezTo>
                    <a:pt x="338" y="449"/>
                    <a:pt x="338" y="449"/>
                    <a:pt x="338" y="449"/>
                  </a:cubicBezTo>
                  <a:cubicBezTo>
                    <a:pt x="352" y="430"/>
                    <a:pt x="367" y="424"/>
                    <a:pt x="384" y="430"/>
                  </a:cubicBezTo>
                  <a:cubicBezTo>
                    <a:pt x="423" y="448"/>
                    <a:pt x="423" y="448"/>
                    <a:pt x="423" y="448"/>
                  </a:cubicBezTo>
                  <a:cubicBezTo>
                    <a:pt x="439" y="438"/>
                    <a:pt x="439" y="438"/>
                    <a:pt x="439" y="438"/>
                  </a:cubicBezTo>
                  <a:cubicBezTo>
                    <a:pt x="440" y="438"/>
                    <a:pt x="440" y="438"/>
                    <a:pt x="440" y="438"/>
                  </a:cubicBezTo>
                  <a:cubicBezTo>
                    <a:pt x="440" y="437"/>
                    <a:pt x="440" y="437"/>
                    <a:pt x="440" y="437"/>
                  </a:cubicBezTo>
                  <a:cubicBezTo>
                    <a:pt x="440" y="436"/>
                    <a:pt x="440" y="436"/>
                    <a:pt x="440" y="436"/>
                  </a:cubicBezTo>
                  <a:cubicBezTo>
                    <a:pt x="438" y="433"/>
                    <a:pt x="438" y="433"/>
                    <a:pt x="438" y="433"/>
                  </a:cubicBezTo>
                  <a:cubicBezTo>
                    <a:pt x="439" y="432"/>
                    <a:pt x="439" y="432"/>
                    <a:pt x="439" y="432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52" y="409"/>
                    <a:pt x="457" y="393"/>
                    <a:pt x="452" y="385"/>
                  </a:cubicBezTo>
                  <a:cubicBezTo>
                    <a:pt x="449" y="378"/>
                    <a:pt x="444" y="374"/>
                    <a:pt x="440" y="374"/>
                  </a:cubicBezTo>
                  <a:cubicBezTo>
                    <a:pt x="437" y="374"/>
                    <a:pt x="437" y="374"/>
                    <a:pt x="437" y="374"/>
                  </a:cubicBezTo>
                  <a:cubicBezTo>
                    <a:pt x="434" y="364"/>
                    <a:pt x="434" y="364"/>
                    <a:pt x="434" y="364"/>
                  </a:cubicBezTo>
                  <a:cubicBezTo>
                    <a:pt x="437" y="364"/>
                    <a:pt x="437" y="364"/>
                    <a:pt x="437" y="364"/>
                  </a:cubicBezTo>
                  <a:cubicBezTo>
                    <a:pt x="444" y="361"/>
                    <a:pt x="448" y="357"/>
                    <a:pt x="449" y="353"/>
                  </a:cubicBezTo>
                  <a:cubicBezTo>
                    <a:pt x="446" y="348"/>
                    <a:pt x="446" y="348"/>
                    <a:pt x="446" y="348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1"/>
                    <a:pt x="429" y="331"/>
                    <a:pt x="429" y="331"/>
                  </a:cubicBezTo>
                  <a:cubicBezTo>
                    <a:pt x="421" y="308"/>
                    <a:pt x="421" y="308"/>
                    <a:pt x="421" y="308"/>
                  </a:cubicBezTo>
                  <a:cubicBezTo>
                    <a:pt x="418" y="290"/>
                    <a:pt x="415" y="274"/>
                    <a:pt x="418" y="259"/>
                  </a:cubicBezTo>
                  <a:cubicBezTo>
                    <a:pt x="418" y="249"/>
                    <a:pt x="418" y="249"/>
                    <a:pt x="418" y="249"/>
                  </a:cubicBezTo>
                  <a:cubicBezTo>
                    <a:pt x="407" y="258"/>
                    <a:pt x="407" y="258"/>
                    <a:pt x="407" y="258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2"/>
                    <a:pt x="394" y="222"/>
                    <a:pt x="394" y="222"/>
                  </a:cubicBezTo>
                  <a:cubicBezTo>
                    <a:pt x="395" y="222"/>
                    <a:pt x="395" y="222"/>
                    <a:pt x="395" y="222"/>
                  </a:cubicBezTo>
                  <a:cubicBezTo>
                    <a:pt x="419" y="189"/>
                    <a:pt x="434" y="169"/>
                    <a:pt x="440" y="163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26" y="116"/>
                    <a:pt x="424" y="106"/>
                    <a:pt x="424" y="102"/>
                  </a:cubicBezTo>
                  <a:cubicBezTo>
                    <a:pt x="405" y="94"/>
                    <a:pt x="405" y="94"/>
                    <a:pt x="405" y="94"/>
                  </a:cubicBezTo>
                  <a:lnTo>
                    <a:pt x="395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28" name="Freeform 19"/>
            <p:cNvSpPr>
              <a:spLocks/>
            </p:cNvSpPr>
            <p:nvPr/>
          </p:nvSpPr>
          <p:spPr bwMode="auto">
            <a:xfrm>
              <a:off x="1857624" y="1450313"/>
              <a:ext cx="450980" cy="279525"/>
            </a:xfrm>
            <a:custGeom>
              <a:avLst/>
              <a:gdLst>
                <a:gd name="T0" fmla="*/ 2147483647 w 645"/>
                <a:gd name="T1" fmla="*/ 2147483647 h 402"/>
                <a:gd name="T2" fmla="*/ 2147483647 w 645"/>
                <a:gd name="T3" fmla="*/ 2147483647 h 402"/>
                <a:gd name="T4" fmla="*/ 2147483647 w 645"/>
                <a:gd name="T5" fmla="*/ 2147483647 h 402"/>
                <a:gd name="T6" fmla="*/ 2147483647 w 645"/>
                <a:gd name="T7" fmla="*/ 2147483647 h 402"/>
                <a:gd name="T8" fmla="*/ 2147483647 w 645"/>
                <a:gd name="T9" fmla="*/ 2147483647 h 402"/>
                <a:gd name="T10" fmla="*/ 2147483647 w 645"/>
                <a:gd name="T11" fmla="*/ 2147483647 h 402"/>
                <a:gd name="T12" fmla="*/ 2147483647 w 645"/>
                <a:gd name="T13" fmla="*/ 2147483647 h 402"/>
                <a:gd name="T14" fmla="*/ 2147483647 w 645"/>
                <a:gd name="T15" fmla="*/ 2147483647 h 402"/>
                <a:gd name="T16" fmla="*/ 2147483647 w 645"/>
                <a:gd name="T17" fmla="*/ 2147483647 h 402"/>
                <a:gd name="T18" fmla="*/ 2147483647 w 645"/>
                <a:gd name="T19" fmla="*/ 2147483647 h 402"/>
                <a:gd name="T20" fmla="*/ 2147483647 w 645"/>
                <a:gd name="T21" fmla="*/ 2147483647 h 402"/>
                <a:gd name="T22" fmla="*/ 2147483647 w 645"/>
                <a:gd name="T23" fmla="*/ 2147483647 h 402"/>
                <a:gd name="T24" fmla="*/ 2147483647 w 645"/>
                <a:gd name="T25" fmla="*/ 2147483647 h 402"/>
                <a:gd name="T26" fmla="*/ 2147483647 w 645"/>
                <a:gd name="T27" fmla="*/ 2147483647 h 402"/>
                <a:gd name="T28" fmla="*/ 2147483647 w 645"/>
                <a:gd name="T29" fmla="*/ 2147483647 h 402"/>
                <a:gd name="T30" fmla="*/ 2147483647 w 645"/>
                <a:gd name="T31" fmla="*/ 2147483647 h 402"/>
                <a:gd name="T32" fmla="*/ 2147483647 w 645"/>
                <a:gd name="T33" fmla="*/ 2147483647 h 402"/>
                <a:gd name="T34" fmla="*/ 2147483647 w 645"/>
                <a:gd name="T35" fmla="*/ 2147483647 h 402"/>
                <a:gd name="T36" fmla="*/ 2147483647 w 645"/>
                <a:gd name="T37" fmla="*/ 2147483647 h 402"/>
                <a:gd name="T38" fmla="*/ 2147483647 w 645"/>
                <a:gd name="T39" fmla="*/ 2147483647 h 402"/>
                <a:gd name="T40" fmla="*/ 2147483647 w 645"/>
                <a:gd name="T41" fmla="*/ 2147483647 h 402"/>
                <a:gd name="T42" fmla="*/ 2147483647 w 645"/>
                <a:gd name="T43" fmla="*/ 2147483647 h 402"/>
                <a:gd name="T44" fmla="*/ 2147483647 w 645"/>
                <a:gd name="T45" fmla="*/ 2147483647 h 402"/>
                <a:gd name="T46" fmla="*/ 2147483647 w 645"/>
                <a:gd name="T47" fmla="*/ 2147483647 h 402"/>
                <a:gd name="T48" fmla="*/ 2147483647 w 645"/>
                <a:gd name="T49" fmla="*/ 2147483647 h 402"/>
                <a:gd name="T50" fmla="*/ 2147483647 w 645"/>
                <a:gd name="T51" fmla="*/ 2147483647 h 402"/>
                <a:gd name="T52" fmla="*/ 2147483647 w 645"/>
                <a:gd name="T53" fmla="*/ 2147483647 h 402"/>
                <a:gd name="T54" fmla="*/ 2147483647 w 645"/>
                <a:gd name="T55" fmla="*/ 2147483647 h 402"/>
                <a:gd name="T56" fmla="*/ 2147483647 w 645"/>
                <a:gd name="T57" fmla="*/ 2147483647 h 402"/>
                <a:gd name="T58" fmla="*/ 2147483647 w 645"/>
                <a:gd name="T59" fmla="*/ 2147483647 h 402"/>
                <a:gd name="T60" fmla="*/ 2147483647 w 645"/>
                <a:gd name="T61" fmla="*/ 2147483647 h 402"/>
                <a:gd name="T62" fmla="*/ 2147483647 w 645"/>
                <a:gd name="T63" fmla="*/ 2147483647 h 402"/>
                <a:gd name="T64" fmla="*/ 2147483647 w 645"/>
                <a:gd name="T65" fmla="*/ 2147483647 h 402"/>
                <a:gd name="T66" fmla="*/ 2147483647 w 645"/>
                <a:gd name="T67" fmla="*/ 2147483647 h 402"/>
                <a:gd name="T68" fmla="*/ 2147483647 w 645"/>
                <a:gd name="T69" fmla="*/ 2147483647 h 402"/>
                <a:gd name="T70" fmla="*/ 2147483647 w 645"/>
                <a:gd name="T71" fmla="*/ 2147483647 h 402"/>
                <a:gd name="T72" fmla="*/ 2147483647 w 645"/>
                <a:gd name="T73" fmla="*/ 2147483647 h 402"/>
                <a:gd name="T74" fmla="*/ 2147483647 w 645"/>
                <a:gd name="T75" fmla="*/ 2147483647 h 402"/>
                <a:gd name="T76" fmla="*/ 2147483647 w 645"/>
                <a:gd name="T77" fmla="*/ 2147483647 h 402"/>
                <a:gd name="T78" fmla="*/ 2147483647 w 645"/>
                <a:gd name="T79" fmla="*/ 2147483647 h 402"/>
                <a:gd name="T80" fmla="*/ 2147483647 w 645"/>
                <a:gd name="T81" fmla="*/ 2147483647 h 402"/>
                <a:gd name="T82" fmla="*/ 2147483647 w 645"/>
                <a:gd name="T83" fmla="*/ 2147483647 h 402"/>
                <a:gd name="T84" fmla="*/ 2147483647 w 645"/>
                <a:gd name="T85" fmla="*/ 2147483647 h 402"/>
                <a:gd name="T86" fmla="*/ 2147483647 w 645"/>
                <a:gd name="T87" fmla="*/ 2147483647 h 402"/>
                <a:gd name="T88" fmla="*/ 2147483647 w 645"/>
                <a:gd name="T89" fmla="*/ 2147483647 h 402"/>
                <a:gd name="T90" fmla="*/ 2147483647 w 645"/>
                <a:gd name="T91" fmla="*/ 0 h 402"/>
                <a:gd name="T92" fmla="*/ 2147483647 w 645"/>
                <a:gd name="T93" fmla="*/ 2147483647 h 402"/>
                <a:gd name="T94" fmla="*/ 2147483647 w 645"/>
                <a:gd name="T95" fmla="*/ 2147483647 h 40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45" h="402">
                  <a:moveTo>
                    <a:pt x="81" y="1"/>
                  </a:moveTo>
                  <a:cubicBezTo>
                    <a:pt x="80" y="5"/>
                    <a:pt x="80" y="5"/>
                    <a:pt x="80" y="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0" y="212"/>
                    <a:pt x="138" y="218"/>
                    <a:pt x="136" y="223"/>
                  </a:cubicBezTo>
                  <a:cubicBezTo>
                    <a:pt x="131" y="230"/>
                    <a:pt x="121" y="236"/>
                    <a:pt x="106" y="24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1" y="305"/>
                    <a:pt x="11" y="305"/>
                    <a:pt x="11" y="305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1" y="307"/>
                    <a:pt x="11" y="307"/>
                    <a:pt x="11" y="307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66" y="402"/>
                    <a:pt x="66" y="402"/>
                    <a:pt x="66" y="402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398"/>
                    <a:pt x="67" y="398"/>
                    <a:pt x="67" y="398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101" y="336"/>
                    <a:pt x="101" y="336"/>
                    <a:pt x="101" y="336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29" y="323"/>
                    <a:pt x="129" y="323"/>
                    <a:pt x="129" y="323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48" y="333"/>
                    <a:pt x="148" y="333"/>
                    <a:pt x="148" y="333"/>
                  </a:cubicBezTo>
                  <a:cubicBezTo>
                    <a:pt x="170" y="331"/>
                    <a:pt x="170" y="331"/>
                    <a:pt x="170" y="331"/>
                  </a:cubicBezTo>
                  <a:cubicBezTo>
                    <a:pt x="162" y="294"/>
                    <a:pt x="162" y="294"/>
                    <a:pt x="162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87" y="291"/>
                    <a:pt x="187" y="291"/>
                    <a:pt x="187" y="291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0" y="293"/>
                    <a:pt x="210" y="293"/>
                    <a:pt x="210" y="293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90" y="320"/>
                    <a:pt x="290" y="320"/>
                    <a:pt x="290" y="320"/>
                  </a:cubicBezTo>
                  <a:cubicBezTo>
                    <a:pt x="302" y="328"/>
                    <a:pt x="302" y="328"/>
                    <a:pt x="302" y="328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47" y="336"/>
                    <a:pt x="347" y="336"/>
                    <a:pt x="347" y="336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91" y="313"/>
                    <a:pt x="391" y="313"/>
                    <a:pt x="391" y="313"/>
                  </a:cubicBezTo>
                  <a:cubicBezTo>
                    <a:pt x="391" y="314"/>
                    <a:pt x="391" y="314"/>
                    <a:pt x="391" y="314"/>
                  </a:cubicBezTo>
                  <a:cubicBezTo>
                    <a:pt x="391" y="315"/>
                    <a:pt x="391" y="315"/>
                    <a:pt x="391" y="315"/>
                  </a:cubicBezTo>
                  <a:cubicBezTo>
                    <a:pt x="396" y="329"/>
                    <a:pt x="396" y="329"/>
                    <a:pt x="396" y="329"/>
                  </a:cubicBezTo>
                  <a:cubicBezTo>
                    <a:pt x="396" y="332"/>
                    <a:pt x="396" y="332"/>
                    <a:pt x="396" y="332"/>
                  </a:cubicBezTo>
                  <a:cubicBezTo>
                    <a:pt x="393" y="341"/>
                    <a:pt x="393" y="341"/>
                    <a:pt x="393" y="341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405" y="338"/>
                    <a:pt x="405" y="338"/>
                    <a:pt x="405" y="338"/>
                  </a:cubicBezTo>
                  <a:cubicBezTo>
                    <a:pt x="420" y="323"/>
                    <a:pt x="420" y="323"/>
                    <a:pt x="420" y="323"/>
                  </a:cubicBezTo>
                  <a:cubicBezTo>
                    <a:pt x="434" y="323"/>
                    <a:pt x="434" y="323"/>
                    <a:pt x="434" y="323"/>
                  </a:cubicBezTo>
                  <a:cubicBezTo>
                    <a:pt x="434" y="324"/>
                    <a:pt x="434" y="324"/>
                    <a:pt x="434" y="324"/>
                  </a:cubicBezTo>
                  <a:cubicBezTo>
                    <a:pt x="435" y="324"/>
                    <a:pt x="435" y="324"/>
                    <a:pt x="435" y="324"/>
                  </a:cubicBezTo>
                  <a:cubicBezTo>
                    <a:pt x="444" y="330"/>
                    <a:pt x="444" y="330"/>
                    <a:pt x="444" y="330"/>
                  </a:cubicBezTo>
                  <a:cubicBezTo>
                    <a:pt x="450" y="336"/>
                    <a:pt x="453" y="342"/>
                    <a:pt x="450" y="347"/>
                  </a:cubicBezTo>
                  <a:cubicBezTo>
                    <a:pt x="449" y="370"/>
                    <a:pt x="449" y="370"/>
                    <a:pt x="449" y="370"/>
                  </a:cubicBezTo>
                  <a:cubicBezTo>
                    <a:pt x="456" y="382"/>
                    <a:pt x="456" y="382"/>
                    <a:pt x="456" y="382"/>
                  </a:cubicBezTo>
                  <a:cubicBezTo>
                    <a:pt x="458" y="383"/>
                    <a:pt x="458" y="383"/>
                    <a:pt x="458" y="383"/>
                  </a:cubicBezTo>
                  <a:cubicBezTo>
                    <a:pt x="483" y="355"/>
                    <a:pt x="500" y="342"/>
                    <a:pt x="511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5" y="328"/>
                    <a:pt x="545" y="328"/>
                    <a:pt x="545" y="328"/>
                  </a:cubicBezTo>
                  <a:cubicBezTo>
                    <a:pt x="568" y="318"/>
                    <a:pt x="568" y="318"/>
                    <a:pt x="568" y="318"/>
                  </a:cubicBezTo>
                  <a:cubicBezTo>
                    <a:pt x="569" y="318"/>
                    <a:pt x="569" y="318"/>
                    <a:pt x="569" y="318"/>
                  </a:cubicBezTo>
                  <a:cubicBezTo>
                    <a:pt x="596" y="315"/>
                    <a:pt x="596" y="315"/>
                    <a:pt x="596" y="315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25" y="300"/>
                    <a:pt x="625" y="300"/>
                    <a:pt x="625" y="300"/>
                  </a:cubicBezTo>
                  <a:cubicBezTo>
                    <a:pt x="643" y="300"/>
                    <a:pt x="643" y="300"/>
                    <a:pt x="643" y="300"/>
                  </a:cubicBezTo>
                  <a:cubicBezTo>
                    <a:pt x="639" y="291"/>
                    <a:pt x="639" y="291"/>
                    <a:pt x="639" y="291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5" y="285"/>
                    <a:pt x="645" y="285"/>
                    <a:pt x="645" y="285"/>
                  </a:cubicBezTo>
                  <a:cubicBezTo>
                    <a:pt x="606" y="201"/>
                    <a:pt x="606" y="201"/>
                    <a:pt x="606" y="201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21" y="175"/>
                    <a:pt x="621" y="175"/>
                    <a:pt x="621" y="175"/>
                  </a:cubicBezTo>
                  <a:cubicBezTo>
                    <a:pt x="616" y="170"/>
                    <a:pt x="616" y="170"/>
                    <a:pt x="616" y="170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67" y="143"/>
                    <a:pt x="567" y="143"/>
                    <a:pt x="567" y="143"/>
                  </a:cubicBezTo>
                  <a:cubicBezTo>
                    <a:pt x="568" y="139"/>
                    <a:pt x="568" y="139"/>
                    <a:pt x="568" y="139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50" y="131"/>
                    <a:pt x="550" y="131"/>
                    <a:pt x="550" y="131"/>
                  </a:cubicBezTo>
                  <a:cubicBezTo>
                    <a:pt x="542" y="140"/>
                    <a:pt x="535" y="147"/>
                    <a:pt x="526" y="149"/>
                  </a:cubicBezTo>
                  <a:cubicBezTo>
                    <a:pt x="519" y="152"/>
                    <a:pt x="507" y="143"/>
                    <a:pt x="492" y="124"/>
                  </a:cubicBezTo>
                  <a:cubicBezTo>
                    <a:pt x="483" y="114"/>
                    <a:pt x="483" y="114"/>
                    <a:pt x="483" y="114"/>
                  </a:cubicBezTo>
                  <a:cubicBezTo>
                    <a:pt x="482" y="112"/>
                    <a:pt x="475" y="114"/>
                    <a:pt x="463" y="118"/>
                  </a:cubicBezTo>
                  <a:cubicBezTo>
                    <a:pt x="445" y="124"/>
                    <a:pt x="434" y="125"/>
                    <a:pt x="428" y="122"/>
                  </a:cubicBezTo>
                  <a:cubicBezTo>
                    <a:pt x="423" y="117"/>
                    <a:pt x="421" y="106"/>
                    <a:pt x="423" y="93"/>
                  </a:cubicBezTo>
                  <a:cubicBezTo>
                    <a:pt x="424" y="81"/>
                    <a:pt x="423" y="75"/>
                    <a:pt x="421" y="72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71" y="59"/>
                    <a:pt x="260" y="54"/>
                    <a:pt x="255" y="48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26" y="40"/>
                    <a:pt x="210" y="26"/>
                    <a:pt x="189" y="0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rgbClr val="BB0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29" name="Freeform 20"/>
            <p:cNvSpPr>
              <a:spLocks/>
            </p:cNvSpPr>
            <p:nvPr/>
          </p:nvSpPr>
          <p:spPr bwMode="auto">
            <a:xfrm>
              <a:off x="1956942" y="1964727"/>
              <a:ext cx="467900" cy="370261"/>
            </a:xfrm>
            <a:custGeom>
              <a:avLst/>
              <a:gdLst>
                <a:gd name="T0" fmla="*/ 2147483647 w 669"/>
                <a:gd name="T1" fmla="*/ 2147483647 h 532"/>
                <a:gd name="T2" fmla="*/ 2147483647 w 669"/>
                <a:gd name="T3" fmla="*/ 2147483647 h 532"/>
                <a:gd name="T4" fmla="*/ 2147483647 w 669"/>
                <a:gd name="T5" fmla="*/ 2147483647 h 532"/>
                <a:gd name="T6" fmla="*/ 2147483647 w 669"/>
                <a:gd name="T7" fmla="*/ 2147483647 h 532"/>
                <a:gd name="T8" fmla="*/ 2147483647 w 669"/>
                <a:gd name="T9" fmla="*/ 2147483647 h 532"/>
                <a:gd name="T10" fmla="*/ 2147483647 w 669"/>
                <a:gd name="T11" fmla="*/ 2147483647 h 532"/>
                <a:gd name="T12" fmla="*/ 2147483647 w 669"/>
                <a:gd name="T13" fmla="*/ 2147483647 h 532"/>
                <a:gd name="T14" fmla="*/ 2147483647 w 669"/>
                <a:gd name="T15" fmla="*/ 2147483647 h 532"/>
                <a:gd name="T16" fmla="*/ 2147483647 w 669"/>
                <a:gd name="T17" fmla="*/ 2147483647 h 532"/>
                <a:gd name="T18" fmla="*/ 2147483647 w 669"/>
                <a:gd name="T19" fmla="*/ 2147483647 h 532"/>
                <a:gd name="T20" fmla="*/ 2147483647 w 669"/>
                <a:gd name="T21" fmla="*/ 2147483647 h 532"/>
                <a:gd name="T22" fmla="*/ 2147483647 w 669"/>
                <a:gd name="T23" fmla="*/ 2147483647 h 532"/>
                <a:gd name="T24" fmla="*/ 2147483647 w 669"/>
                <a:gd name="T25" fmla="*/ 2147483647 h 532"/>
                <a:gd name="T26" fmla="*/ 2147483647 w 669"/>
                <a:gd name="T27" fmla="*/ 2147483647 h 532"/>
                <a:gd name="T28" fmla="*/ 2147483647 w 669"/>
                <a:gd name="T29" fmla="*/ 2147483647 h 532"/>
                <a:gd name="T30" fmla="*/ 2147483647 w 669"/>
                <a:gd name="T31" fmla="*/ 2147483647 h 532"/>
                <a:gd name="T32" fmla="*/ 2147483647 w 669"/>
                <a:gd name="T33" fmla="*/ 2147483647 h 532"/>
                <a:gd name="T34" fmla="*/ 2147483647 w 669"/>
                <a:gd name="T35" fmla="*/ 2147483647 h 532"/>
                <a:gd name="T36" fmla="*/ 2147483647 w 669"/>
                <a:gd name="T37" fmla="*/ 2147483647 h 532"/>
                <a:gd name="T38" fmla="*/ 2147483647 w 669"/>
                <a:gd name="T39" fmla="*/ 2147483647 h 532"/>
                <a:gd name="T40" fmla="*/ 2147483647 w 669"/>
                <a:gd name="T41" fmla="*/ 2147483647 h 532"/>
                <a:gd name="T42" fmla="*/ 2147483647 w 669"/>
                <a:gd name="T43" fmla="*/ 2147483647 h 532"/>
                <a:gd name="T44" fmla="*/ 2147483647 w 669"/>
                <a:gd name="T45" fmla="*/ 2147483647 h 532"/>
                <a:gd name="T46" fmla="*/ 2147483647 w 669"/>
                <a:gd name="T47" fmla="*/ 2147483647 h 532"/>
                <a:gd name="T48" fmla="*/ 2147483647 w 669"/>
                <a:gd name="T49" fmla="*/ 2147483647 h 532"/>
                <a:gd name="T50" fmla="*/ 2147483647 w 669"/>
                <a:gd name="T51" fmla="*/ 2147483647 h 532"/>
                <a:gd name="T52" fmla="*/ 2147483647 w 669"/>
                <a:gd name="T53" fmla="*/ 2147483647 h 532"/>
                <a:gd name="T54" fmla="*/ 2147483647 w 669"/>
                <a:gd name="T55" fmla="*/ 2147483647 h 532"/>
                <a:gd name="T56" fmla="*/ 2147483647 w 669"/>
                <a:gd name="T57" fmla="*/ 2147483647 h 532"/>
                <a:gd name="T58" fmla="*/ 2147483647 w 669"/>
                <a:gd name="T59" fmla="*/ 2147483647 h 532"/>
                <a:gd name="T60" fmla="*/ 2147483647 w 669"/>
                <a:gd name="T61" fmla="*/ 2147483647 h 532"/>
                <a:gd name="T62" fmla="*/ 2147483647 w 669"/>
                <a:gd name="T63" fmla="*/ 2147483647 h 532"/>
                <a:gd name="T64" fmla="*/ 2147483647 w 669"/>
                <a:gd name="T65" fmla="*/ 2147483647 h 532"/>
                <a:gd name="T66" fmla="*/ 2147483647 w 669"/>
                <a:gd name="T67" fmla="*/ 2147483647 h 532"/>
                <a:gd name="T68" fmla="*/ 2147483647 w 669"/>
                <a:gd name="T69" fmla="*/ 2147483647 h 532"/>
                <a:gd name="T70" fmla="*/ 2147483647 w 669"/>
                <a:gd name="T71" fmla="*/ 2147483647 h 532"/>
                <a:gd name="T72" fmla="*/ 2147483647 w 669"/>
                <a:gd name="T73" fmla="*/ 2147483647 h 532"/>
                <a:gd name="T74" fmla="*/ 2147483647 w 669"/>
                <a:gd name="T75" fmla="*/ 2147483647 h 532"/>
                <a:gd name="T76" fmla="*/ 2147483647 w 669"/>
                <a:gd name="T77" fmla="*/ 2147483647 h 532"/>
                <a:gd name="T78" fmla="*/ 2147483647 w 669"/>
                <a:gd name="T79" fmla="*/ 2147483647 h 532"/>
                <a:gd name="T80" fmla="*/ 2147483647 w 669"/>
                <a:gd name="T81" fmla="*/ 2147483647 h 532"/>
                <a:gd name="T82" fmla="*/ 2147483647 w 669"/>
                <a:gd name="T83" fmla="*/ 2147483647 h 532"/>
                <a:gd name="T84" fmla="*/ 2147483647 w 669"/>
                <a:gd name="T85" fmla="*/ 2147483647 h 532"/>
                <a:gd name="T86" fmla="*/ 2147483647 w 669"/>
                <a:gd name="T87" fmla="*/ 2147483647 h 532"/>
                <a:gd name="T88" fmla="*/ 2147483647 w 669"/>
                <a:gd name="T89" fmla="*/ 2147483647 h 532"/>
                <a:gd name="T90" fmla="*/ 2147483647 w 669"/>
                <a:gd name="T91" fmla="*/ 2147483647 h 532"/>
                <a:gd name="T92" fmla="*/ 2147483647 w 669"/>
                <a:gd name="T93" fmla="*/ 2147483647 h 532"/>
                <a:gd name="T94" fmla="*/ 2147483647 w 669"/>
                <a:gd name="T95" fmla="*/ 2147483647 h 532"/>
                <a:gd name="T96" fmla="*/ 2147483647 w 669"/>
                <a:gd name="T97" fmla="*/ 2147483647 h 5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69" h="532">
                  <a:moveTo>
                    <a:pt x="628" y="182"/>
                  </a:moveTo>
                  <a:cubicBezTo>
                    <a:pt x="638" y="181"/>
                    <a:pt x="643" y="177"/>
                    <a:pt x="645" y="172"/>
                  </a:cubicBezTo>
                  <a:cubicBezTo>
                    <a:pt x="645" y="171"/>
                    <a:pt x="645" y="171"/>
                    <a:pt x="645" y="171"/>
                  </a:cubicBezTo>
                  <a:cubicBezTo>
                    <a:pt x="646" y="167"/>
                    <a:pt x="646" y="167"/>
                    <a:pt x="646" y="167"/>
                  </a:cubicBezTo>
                  <a:cubicBezTo>
                    <a:pt x="650" y="167"/>
                    <a:pt x="650" y="167"/>
                    <a:pt x="650" y="167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69" y="153"/>
                    <a:pt x="669" y="153"/>
                    <a:pt x="669" y="153"/>
                  </a:cubicBezTo>
                  <a:cubicBezTo>
                    <a:pt x="664" y="153"/>
                    <a:pt x="659" y="151"/>
                    <a:pt x="654" y="146"/>
                  </a:cubicBezTo>
                  <a:cubicBezTo>
                    <a:pt x="622" y="118"/>
                    <a:pt x="622" y="118"/>
                    <a:pt x="622" y="118"/>
                  </a:cubicBezTo>
                  <a:cubicBezTo>
                    <a:pt x="622" y="117"/>
                    <a:pt x="622" y="117"/>
                    <a:pt x="622" y="117"/>
                  </a:cubicBezTo>
                  <a:cubicBezTo>
                    <a:pt x="608" y="77"/>
                    <a:pt x="608" y="77"/>
                    <a:pt x="608" y="77"/>
                  </a:cubicBezTo>
                  <a:cubicBezTo>
                    <a:pt x="589" y="58"/>
                    <a:pt x="589" y="58"/>
                    <a:pt x="589" y="58"/>
                  </a:cubicBezTo>
                  <a:cubicBezTo>
                    <a:pt x="566" y="57"/>
                    <a:pt x="548" y="57"/>
                    <a:pt x="535" y="58"/>
                  </a:cubicBezTo>
                  <a:cubicBezTo>
                    <a:pt x="531" y="59"/>
                    <a:pt x="531" y="59"/>
                    <a:pt x="531" y="59"/>
                  </a:cubicBezTo>
                  <a:cubicBezTo>
                    <a:pt x="532" y="71"/>
                    <a:pt x="532" y="71"/>
                    <a:pt x="532" y="71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7"/>
                    <a:pt x="532" y="77"/>
                    <a:pt x="532" y="77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12" y="84"/>
                    <a:pt x="512" y="84"/>
                    <a:pt x="512" y="84"/>
                  </a:cubicBezTo>
                  <a:cubicBezTo>
                    <a:pt x="509" y="82"/>
                    <a:pt x="509" y="82"/>
                    <a:pt x="509" y="82"/>
                  </a:cubicBezTo>
                  <a:cubicBezTo>
                    <a:pt x="495" y="68"/>
                    <a:pt x="487" y="63"/>
                    <a:pt x="482" y="66"/>
                  </a:cubicBezTo>
                  <a:cubicBezTo>
                    <a:pt x="445" y="84"/>
                    <a:pt x="424" y="93"/>
                    <a:pt x="417" y="88"/>
                  </a:cubicBezTo>
                  <a:cubicBezTo>
                    <a:pt x="413" y="89"/>
                    <a:pt x="408" y="94"/>
                    <a:pt x="400" y="101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3" y="101"/>
                    <a:pt x="393" y="101"/>
                    <a:pt x="393" y="101"/>
                  </a:cubicBezTo>
                  <a:cubicBezTo>
                    <a:pt x="382" y="91"/>
                    <a:pt x="377" y="83"/>
                    <a:pt x="377" y="77"/>
                  </a:cubicBezTo>
                  <a:cubicBezTo>
                    <a:pt x="377" y="72"/>
                    <a:pt x="384" y="64"/>
                    <a:pt x="397" y="50"/>
                  </a:cubicBezTo>
                  <a:cubicBezTo>
                    <a:pt x="412" y="33"/>
                    <a:pt x="419" y="24"/>
                    <a:pt x="419" y="22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12" y="14"/>
                    <a:pt x="403" y="19"/>
                    <a:pt x="393" y="27"/>
                  </a:cubicBezTo>
                  <a:cubicBezTo>
                    <a:pt x="382" y="34"/>
                    <a:pt x="376" y="38"/>
                    <a:pt x="372" y="37"/>
                  </a:cubicBezTo>
                  <a:cubicBezTo>
                    <a:pt x="370" y="37"/>
                    <a:pt x="368" y="33"/>
                    <a:pt x="367" y="28"/>
                  </a:cubicBezTo>
                  <a:cubicBezTo>
                    <a:pt x="365" y="26"/>
                    <a:pt x="365" y="26"/>
                    <a:pt x="365" y="26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32" y="22"/>
                    <a:pt x="332" y="22"/>
                    <a:pt x="332" y="22"/>
                  </a:cubicBezTo>
                  <a:cubicBezTo>
                    <a:pt x="317" y="13"/>
                    <a:pt x="303" y="8"/>
                    <a:pt x="289" y="3"/>
                  </a:cubicBezTo>
                  <a:cubicBezTo>
                    <a:pt x="280" y="0"/>
                    <a:pt x="270" y="4"/>
                    <a:pt x="261" y="15"/>
                  </a:cubicBezTo>
                  <a:cubicBezTo>
                    <a:pt x="270" y="31"/>
                    <a:pt x="270" y="31"/>
                    <a:pt x="270" y="31"/>
                  </a:cubicBezTo>
                  <a:cubicBezTo>
                    <a:pt x="277" y="47"/>
                    <a:pt x="280" y="58"/>
                    <a:pt x="277" y="65"/>
                  </a:cubicBezTo>
                  <a:cubicBezTo>
                    <a:pt x="276" y="68"/>
                    <a:pt x="273" y="71"/>
                    <a:pt x="268" y="71"/>
                  </a:cubicBezTo>
                  <a:cubicBezTo>
                    <a:pt x="262" y="74"/>
                    <a:pt x="253" y="71"/>
                    <a:pt x="241" y="62"/>
                  </a:cubicBezTo>
                  <a:cubicBezTo>
                    <a:pt x="231" y="56"/>
                    <a:pt x="224" y="50"/>
                    <a:pt x="218" y="47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86" y="143"/>
                    <a:pt x="186" y="143"/>
                    <a:pt x="186" y="143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9" y="161"/>
                    <a:pt x="179" y="161"/>
                    <a:pt x="179" y="161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6" y="271"/>
                    <a:pt x="136" y="271"/>
                    <a:pt x="136" y="271"/>
                  </a:cubicBezTo>
                  <a:cubicBezTo>
                    <a:pt x="79" y="304"/>
                    <a:pt x="79" y="304"/>
                    <a:pt x="79" y="304"/>
                  </a:cubicBezTo>
                  <a:cubicBezTo>
                    <a:pt x="76" y="310"/>
                    <a:pt x="76" y="310"/>
                    <a:pt x="76" y="310"/>
                  </a:cubicBezTo>
                  <a:cubicBezTo>
                    <a:pt x="84" y="327"/>
                    <a:pt x="84" y="327"/>
                    <a:pt x="84" y="327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6" y="405"/>
                    <a:pt x="6" y="405"/>
                    <a:pt x="6" y="40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7"/>
                    <a:pt x="8" y="487"/>
                    <a:pt x="8" y="487"/>
                  </a:cubicBezTo>
                  <a:cubicBezTo>
                    <a:pt x="8" y="501"/>
                    <a:pt x="8" y="501"/>
                    <a:pt x="8" y="501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21" y="519"/>
                    <a:pt x="21" y="519"/>
                    <a:pt x="21" y="519"/>
                  </a:cubicBezTo>
                  <a:cubicBezTo>
                    <a:pt x="21" y="532"/>
                    <a:pt x="21" y="532"/>
                    <a:pt x="21" y="532"/>
                  </a:cubicBezTo>
                  <a:cubicBezTo>
                    <a:pt x="55" y="529"/>
                    <a:pt x="55" y="529"/>
                    <a:pt x="55" y="529"/>
                  </a:cubicBezTo>
                  <a:cubicBezTo>
                    <a:pt x="57" y="526"/>
                    <a:pt x="57" y="526"/>
                    <a:pt x="57" y="526"/>
                  </a:cubicBezTo>
                  <a:cubicBezTo>
                    <a:pt x="57" y="525"/>
                    <a:pt x="57" y="525"/>
                    <a:pt x="57" y="525"/>
                  </a:cubicBezTo>
                  <a:cubicBezTo>
                    <a:pt x="58" y="525"/>
                    <a:pt x="58" y="525"/>
                    <a:pt x="58" y="525"/>
                  </a:cubicBezTo>
                  <a:cubicBezTo>
                    <a:pt x="58" y="524"/>
                    <a:pt x="58" y="524"/>
                    <a:pt x="58" y="524"/>
                  </a:cubicBezTo>
                  <a:cubicBezTo>
                    <a:pt x="68" y="512"/>
                    <a:pt x="68" y="512"/>
                    <a:pt x="68" y="512"/>
                  </a:cubicBezTo>
                  <a:cubicBezTo>
                    <a:pt x="47" y="493"/>
                    <a:pt x="47" y="493"/>
                    <a:pt x="47" y="493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33" y="481"/>
                    <a:pt x="33" y="481"/>
                    <a:pt x="33" y="481"/>
                  </a:cubicBezTo>
                  <a:cubicBezTo>
                    <a:pt x="32" y="480"/>
                    <a:pt x="32" y="480"/>
                    <a:pt x="32" y="480"/>
                  </a:cubicBezTo>
                  <a:cubicBezTo>
                    <a:pt x="31" y="479"/>
                    <a:pt x="31" y="479"/>
                    <a:pt x="31" y="479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49" y="458"/>
                    <a:pt x="49" y="458"/>
                    <a:pt x="49" y="458"/>
                  </a:cubicBezTo>
                  <a:cubicBezTo>
                    <a:pt x="51" y="450"/>
                    <a:pt x="51" y="450"/>
                    <a:pt x="51" y="450"/>
                  </a:cubicBezTo>
                  <a:cubicBezTo>
                    <a:pt x="44" y="429"/>
                    <a:pt x="44" y="429"/>
                    <a:pt x="44" y="429"/>
                  </a:cubicBezTo>
                  <a:cubicBezTo>
                    <a:pt x="85" y="429"/>
                    <a:pt x="85" y="429"/>
                    <a:pt x="85" y="429"/>
                  </a:cubicBezTo>
                  <a:cubicBezTo>
                    <a:pt x="158" y="394"/>
                    <a:pt x="158" y="394"/>
                    <a:pt x="158" y="394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9" y="373"/>
                    <a:pt x="169" y="373"/>
                    <a:pt x="169" y="373"/>
                  </a:cubicBezTo>
                  <a:cubicBezTo>
                    <a:pt x="184" y="380"/>
                    <a:pt x="184" y="380"/>
                    <a:pt x="184" y="380"/>
                  </a:cubicBezTo>
                  <a:cubicBezTo>
                    <a:pt x="185" y="380"/>
                    <a:pt x="185" y="380"/>
                    <a:pt x="185" y="380"/>
                  </a:cubicBezTo>
                  <a:cubicBezTo>
                    <a:pt x="186" y="383"/>
                    <a:pt x="186" y="383"/>
                    <a:pt x="186" y="383"/>
                  </a:cubicBezTo>
                  <a:cubicBezTo>
                    <a:pt x="192" y="390"/>
                    <a:pt x="192" y="390"/>
                    <a:pt x="192" y="390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198" y="373"/>
                    <a:pt x="198" y="373"/>
                    <a:pt x="198" y="373"/>
                  </a:cubicBezTo>
                  <a:cubicBezTo>
                    <a:pt x="222" y="373"/>
                    <a:pt x="222" y="373"/>
                    <a:pt x="222" y="373"/>
                  </a:cubicBezTo>
                  <a:cubicBezTo>
                    <a:pt x="245" y="378"/>
                    <a:pt x="245" y="378"/>
                    <a:pt x="245" y="378"/>
                  </a:cubicBezTo>
                  <a:cubicBezTo>
                    <a:pt x="255" y="362"/>
                    <a:pt x="255" y="362"/>
                    <a:pt x="255" y="362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6" y="360"/>
                    <a:pt x="256" y="360"/>
                    <a:pt x="256" y="360"/>
                  </a:cubicBezTo>
                  <a:cubicBezTo>
                    <a:pt x="258" y="359"/>
                    <a:pt x="258" y="359"/>
                    <a:pt x="258" y="359"/>
                  </a:cubicBezTo>
                  <a:cubicBezTo>
                    <a:pt x="283" y="351"/>
                    <a:pt x="283" y="351"/>
                    <a:pt x="283" y="351"/>
                  </a:cubicBezTo>
                  <a:cubicBezTo>
                    <a:pt x="287" y="314"/>
                    <a:pt x="287" y="314"/>
                    <a:pt x="287" y="314"/>
                  </a:cubicBezTo>
                  <a:cubicBezTo>
                    <a:pt x="314" y="337"/>
                    <a:pt x="314" y="337"/>
                    <a:pt x="314" y="337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30" y="333"/>
                    <a:pt x="330" y="333"/>
                    <a:pt x="330" y="333"/>
                  </a:cubicBezTo>
                  <a:cubicBezTo>
                    <a:pt x="326" y="253"/>
                    <a:pt x="326" y="253"/>
                    <a:pt x="326" y="253"/>
                  </a:cubicBezTo>
                  <a:cubicBezTo>
                    <a:pt x="326" y="251"/>
                    <a:pt x="326" y="251"/>
                    <a:pt x="326" y="251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44" y="250"/>
                    <a:pt x="344" y="250"/>
                    <a:pt x="344" y="250"/>
                  </a:cubicBezTo>
                  <a:cubicBezTo>
                    <a:pt x="345" y="250"/>
                    <a:pt x="345" y="250"/>
                    <a:pt x="345" y="250"/>
                  </a:cubicBezTo>
                  <a:cubicBezTo>
                    <a:pt x="345" y="250"/>
                    <a:pt x="347" y="251"/>
                    <a:pt x="348" y="251"/>
                  </a:cubicBezTo>
                  <a:cubicBezTo>
                    <a:pt x="348" y="251"/>
                    <a:pt x="348" y="252"/>
                    <a:pt x="349" y="252"/>
                  </a:cubicBezTo>
                  <a:cubicBezTo>
                    <a:pt x="357" y="264"/>
                    <a:pt x="377" y="304"/>
                    <a:pt x="377" y="304"/>
                  </a:cubicBezTo>
                  <a:cubicBezTo>
                    <a:pt x="413" y="299"/>
                    <a:pt x="413" y="299"/>
                    <a:pt x="413" y="299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25" y="285"/>
                    <a:pt x="425" y="285"/>
                    <a:pt x="425" y="285"/>
                  </a:cubicBezTo>
                  <a:cubicBezTo>
                    <a:pt x="414" y="276"/>
                    <a:pt x="414" y="276"/>
                    <a:pt x="414" y="276"/>
                  </a:cubicBezTo>
                  <a:cubicBezTo>
                    <a:pt x="411" y="272"/>
                    <a:pt x="411" y="272"/>
                    <a:pt x="411" y="272"/>
                  </a:cubicBezTo>
                  <a:cubicBezTo>
                    <a:pt x="435" y="264"/>
                    <a:pt x="435" y="264"/>
                    <a:pt x="435" y="264"/>
                  </a:cubicBezTo>
                  <a:cubicBezTo>
                    <a:pt x="437" y="262"/>
                    <a:pt x="437" y="262"/>
                    <a:pt x="437" y="262"/>
                  </a:cubicBezTo>
                  <a:cubicBezTo>
                    <a:pt x="438" y="261"/>
                    <a:pt x="438" y="261"/>
                    <a:pt x="438" y="26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56" y="268"/>
                    <a:pt x="456" y="268"/>
                    <a:pt x="456" y="268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462" y="251"/>
                    <a:pt x="462" y="251"/>
                    <a:pt x="462" y="251"/>
                  </a:cubicBezTo>
                  <a:cubicBezTo>
                    <a:pt x="479" y="251"/>
                    <a:pt x="479" y="251"/>
                    <a:pt x="479" y="251"/>
                  </a:cubicBezTo>
                  <a:cubicBezTo>
                    <a:pt x="492" y="252"/>
                    <a:pt x="502" y="258"/>
                    <a:pt x="509" y="268"/>
                  </a:cubicBezTo>
                  <a:cubicBezTo>
                    <a:pt x="511" y="272"/>
                    <a:pt x="511" y="272"/>
                    <a:pt x="511" y="272"/>
                  </a:cubicBezTo>
                  <a:cubicBezTo>
                    <a:pt x="518" y="247"/>
                    <a:pt x="518" y="247"/>
                    <a:pt x="518" y="247"/>
                  </a:cubicBezTo>
                  <a:cubicBezTo>
                    <a:pt x="523" y="240"/>
                    <a:pt x="531" y="239"/>
                    <a:pt x="544" y="245"/>
                  </a:cubicBezTo>
                  <a:cubicBezTo>
                    <a:pt x="546" y="246"/>
                    <a:pt x="546" y="246"/>
                    <a:pt x="546" y="246"/>
                  </a:cubicBezTo>
                  <a:cubicBezTo>
                    <a:pt x="546" y="247"/>
                    <a:pt x="546" y="247"/>
                    <a:pt x="546" y="247"/>
                  </a:cubicBezTo>
                  <a:cubicBezTo>
                    <a:pt x="547" y="248"/>
                    <a:pt x="547" y="248"/>
                    <a:pt x="547" y="248"/>
                  </a:cubicBezTo>
                  <a:cubicBezTo>
                    <a:pt x="548" y="249"/>
                    <a:pt x="550" y="250"/>
                    <a:pt x="551" y="250"/>
                  </a:cubicBezTo>
                  <a:cubicBezTo>
                    <a:pt x="556" y="248"/>
                    <a:pt x="575" y="235"/>
                    <a:pt x="606" y="211"/>
                  </a:cubicBezTo>
                  <a:cubicBezTo>
                    <a:pt x="606" y="195"/>
                    <a:pt x="615" y="186"/>
                    <a:pt x="628" y="1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30" name="Freeform 21"/>
            <p:cNvSpPr>
              <a:spLocks/>
            </p:cNvSpPr>
            <p:nvPr/>
          </p:nvSpPr>
          <p:spPr bwMode="auto">
            <a:xfrm>
              <a:off x="2178386" y="1647151"/>
              <a:ext cx="281771" cy="379043"/>
            </a:xfrm>
            <a:custGeom>
              <a:avLst/>
              <a:gdLst>
                <a:gd name="T0" fmla="*/ 2147483647 w 403"/>
                <a:gd name="T1" fmla="*/ 2147483647 h 545"/>
                <a:gd name="T2" fmla="*/ 2147483647 w 403"/>
                <a:gd name="T3" fmla="*/ 2147483647 h 545"/>
                <a:gd name="T4" fmla="*/ 2147483647 w 403"/>
                <a:gd name="T5" fmla="*/ 2147483647 h 545"/>
                <a:gd name="T6" fmla="*/ 2147483647 w 403"/>
                <a:gd name="T7" fmla="*/ 2147483647 h 545"/>
                <a:gd name="T8" fmla="*/ 2147483647 w 403"/>
                <a:gd name="T9" fmla="*/ 2147483647 h 545"/>
                <a:gd name="T10" fmla="*/ 2147483647 w 403"/>
                <a:gd name="T11" fmla="*/ 2147483647 h 545"/>
                <a:gd name="T12" fmla="*/ 2147483647 w 403"/>
                <a:gd name="T13" fmla="*/ 2147483647 h 545"/>
                <a:gd name="T14" fmla="*/ 2147483647 w 403"/>
                <a:gd name="T15" fmla="*/ 2147483647 h 545"/>
                <a:gd name="T16" fmla="*/ 2147483647 w 403"/>
                <a:gd name="T17" fmla="*/ 2147483647 h 545"/>
                <a:gd name="T18" fmla="*/ 2147483647 w 403"/>
                <a:gd name="T19" fmla="*/ 2147483647 h 545"/>
                <a:gd name="T20" fmla="*/ 2147483647 w 403"/>
                <a:gd name="T21" fmla="*/ 2147483647 h 545"/>
                <a:gd name="T22" fmla="*/ 2147483647 w 403"/>
                <a:gd name="T23" fmla="*/ 2147483647 h 545"/>
                <a:gd name="T24" fmla="*/ 2147483647 w 403"/>
                <a:gd name="T25" fmla="*/ 2147483647 h 545"/>
                <a:gd name="T26" fmla="*/ 2147483647 w 403"/>
                <a:gd name="T27" fmla="*/ 2147483647 h 545"/>
                <a:gd name="T28" fmla="*/ 0 w 403"/>
                <a:gd name="T29" fmla="*/ 2147483647 h 545"/>
                <a:gd name="T30" fmla="*/ 2147483647 w 403"/>
                <a:gd name="T31" fmla="*/ 2147483647 h 545"/>
                <a:gd name="T32" fmla="*/ 2147483647 w 403"/>
                <a:gd name="T33" fmla="*/ 2147483647 h 545"/>
                <a:gd name="T34" fmla="*/ 2147483647 w 403"/>
                <a:gd name="T35" fmla="*/ 2147483647 h 545"/>
                <a:gd name="T36" fmla="*/ 2147483647 w 403"/>
                <a:gd name="T37" fmla="*/ 2147483647 h 545"/>
                <a:gd name="T38" fmla="*/ 2147483647 w 403"/>
                <a:gd name="T39" fmla="*/ 2147483647 h 545"/>
                <a:gd name="T40" fmla="*/ 2147483647 w 403"/>
                <a:gd name="T41" fmla="*/ 2147483647 h 545"/>
                <a:gd name="T42" fmla="*/ 2147483647 w 403"/>
                <a:gd name="T43" fmla="*/ 2147483647 h 545"/>
                <a:gd name="T44" fmla="*/ 2147483647 w 403"/>
                <a:gd name="T45" fmla="*/ 2147483647 h 545"/>
                <a:gd name="T46" fmla="*/ 2147483647 w 403"/>
                <a:gd name="T47" fmla="*/ 2147483647 h 545"/>
                <a:gd name="T48" fmla="*/ 2147483647 w 403"/>
                <a:gd name="T49" fmla="*/ 2147483647 h 545"/>
                <a:gd name="T50" fmla="*/ 2147483647 w 403"/>
                <a:gd name="T51" fmla="*/ 2147483647 h 545"/>
                <a:gd name="T52" fmla="*/ 2147483647 w 403"/>
                <a:gd name="T53" fmla="*/ 2147483647 h 545"/>
                <a:gd name="T54" fmla="*/ 2147483647 w 403"/>
                <a:gd name="T55" fmla="*/ 2147483647 h 545"/>
                <a:gd name="T56" fmla="*/ 2147483647 w 403"/>
                <a:gd name="T57" fmla="*/ 2147483647 h 545"/>
                <a:gd name="T58" fmla="*/ 2147483647 w 403"/>
                <a:gd name="T59" fmla="*/ 2147483647 h 545"/>
                <a:gd name="T60" fmla="*/ 2147483647 w 403"/>
                <a:gd name="T61" fmla="*/ 2147483647 h 545"/>
                <a:gd name="T62" fmla="*/ 2147483647 w 403"/>
                <a:gd name="T63" fmla="*/ 2147483647 h 545"/>
                <a:gd name="T64" fmla="*/ 2147483647 w 403"/>
                <a:gd name="T65" fmla="*/ 2147483647 h 545"/>
                <a:gd name="T66" fmla="*/ 2147483647 w 403"/>
                <a:gd name="T67" fmla="*/ 2147483647 h 545"/>
                <a:gd name="T68" fmla="*/ 2147483647 w 403"/>
                <a:gd name="T69" fmla="*/ 2147483647 h 545"/>
                <a:gd name="T70" fmla="*/ 2147483647 w 403"/>
                <a:gd name="T71" fmla="*/ 2147483647 h 545"/>
                <a:gd name="T72" fmla="*/ 2147483647 w 403"/>
                <a:gd name="T73" fmla="*/ 2147483647 h 545"/>
                <a:gd name="T74" fmla="*/ 2147483647 w 403"/>
                <a:gd name="T75" fmla="*/ 2147483647 h 545"/>
                <a:gd name="T76" fmla="*/ 2147483647 w 403"/>
                <a:gd name="T77" fmla="*/ 2147483647 h 545"/>
                <a:gd name="T78" fmla="*/ 2147483647 w 403"/>
                <a:gd name="T79" fmla="*/ 2147483647 h 545"/>
                <a:gd name="T80" fmla="*/ 2147483647 w 403"/>
                <a:gd name="T81" fmla="*/ 2147483647 h 545"/>
                <a:gd name="T82" fmla="*/ 2147483647 w 403"/>
                <a:gd name="T83" fmla="*/ 2147483647 h 545"/>
                <a:gd name="T84" fmla="*/ 2147483647 w 403"/>
                <a:gd name="T85" fmla="*/ 2147483647 h 545"/>
                <a:gd name="T86" fmla="*/ 2147483647 w 403"/>
                <a:gd name="T87" fmla="*/ 2147483647 h 545"/>
                <a:gd name="T88" fmla="*/ 2147483647 w 403"/>
                <a:gd name="T89" fmla="*/ 2147483647 h 545"/>
                <a:gd name="T90" fmla="*/ 2147483647 w 403"/>
                <a:gd name="T91" fmla="*/ 2147483647 h 545"/>
                <a:gd name="T92" fmla="*/ 2147483647 w 403"/>
                <a:gd name="T93" fmla="*/ 2147483647 h 545"/>
                <a:gd name="T94" fmla="*/ 2147483647 w 403"/>
                <a:gd name="T95" fmla="*/ 2147483647 h 545"/>
                <a:gd name="T96" fmla="*/ 2147483647 w 403"/>
                <a:gd name="T97" fmla="*/ 2147483647 h 54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03" h="545">
                  <a:moveTo>
                    <a:pt x="316" y="21"/>
                  </a:moveTo>
                  <a:cubicBezTo>
                    <a:pt x="315" y="20"/>
                    <a:pt x="315" y="20"/>
                    <a:pt x="315" y="2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25"/>
                    <a:pt x="259" y="37"/>
                    <a:pt x="245" y="42"/>
                  </a:cubicBezTo>
                  <a:cubicBezTo>
                    <a:pt x="240" y="44"/>
                    <a:pt x="235" y="43"/>
                    <a:pt x="232" y="40"/>
                  </a:cubicBezTo>
                  <a:cubicBezTo>
                    <a:pt x="228" y="35"/>
                    <a:pt x="230" y="23"/>
                    <a:pt x="237" y="5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46" y="71"/>
                    <a:pt x="33" y="82"/>
                    <a:pt x="10" y="104"/>
                  </a:cubicBezTo>
                  <a:cubicBezTo>
                    <a:pt x="21" y="108"/>
                    <a:pt x="26" y="113"/>
                    <a:pt x="28" y="116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8" y="256"/>
                    <a:pt x="14" y="255"/>
                    <a:pt x="18" y="257"/>
                  </a:cubicBezTo>
                  <a:cubicBezTo>
                    <a:pt x="23" y="259"/>
                    <a:pt x="25" y="268"/>
                    <a:pt x="23" y="280"/>
                  </a:cubicBezTo>
                  <a:cubicBezTo>
                    <a:pt x="21" y="300"/>
                    <a:pt x="24" y="323"/>
                    <a:pt x="34" y="344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4" y="365"/>
                    <a:pt x="56" y="370"/>
                    <a:pt x="55" y="375"/>
                  </a:cubicBezTo>
                  <a:cubicBezTo>
                    <a:pt x="47" y="386"/>
                    <a:pt x="47" y="386"/>
                    <a:pt x="47" y="386"/>
                  </a:cubicBezTo>
                  <a:cubicBezTo>
                    <a:pt x="57" y="399"/>
                    <a:pt x="57" y="399"/>
                    <a:pt x="57" y="399"/>
                  </a:cubicBezTo>
                  <a:cubicBezTo>
                    <a:pt x="62" y="409"/>
                    <a:pt x="58" y="427"/>
                    <a:pt x="45" y="452"/>
                  </a:cubicBezTo>
                  <a:cubicBezTo>
                    <a:pt x="59" y="476"/>
                    <a:pt x="59" y="476"/>
                    <a:pt x="59" y="476"/>
                  </a:cubicBezTo>
                  <a:cubicBezTo>
                    <a:pt x="61" y="481"/>
                    <a:pt x="61" y="481"/>
                    <a:pt x="61" y="481"/>
                  </a:cubicBezTo>
                  <a:cubicBezTo>
                    <a:pt x="70" y="476"/>
                    <a:pt x="70" y="476"/>
                    <a:pt x="70" y="476"/>
                  </a:cubicBezTo>
                  <a:cubicBezTo>
                    <a:pt x="83" y="463"/>
                    <a:pt x="95" y="460"/>
                    <a:pt x="104" y="463"/>
                  </a:cubicBezTo>
                  <a:cubicBezTo>
                    <a:pt x="111" y="465"/>
                    <a:pt x="114" y="470"/>
                    <a:pt x="115" y="476"/>
                  </a:cubicBezTo>
                  <a:cubicBezTo>
                    <a:pt x="116" y="483"/>
                    <a:pt x="108" y="496"/>
                    <a:pt x="89" y="515"/>
                  </a:cubicBezTo>
                  <a:cubicBezTo>
                    <a:pt x="74" y="534"/>
                    <a:pt x="74" y="534"/>
                    <a:pt x="74" y="534"/>
                  </a:cubicBezTo>
                  <a:cubicBezTo>
                    <a:pt x="81" y="545"/>
                    <a:pt x="81" y="545"/>
                    <a:pt x="81" y="545"/>
                  </a:cubicBezTo>
                  <a:cubicBezTo>
                    <a:pt x="92" y="536"/>
                    <a:pt x="100" y="533"/>
                    <a:pt x="105" y="535"/>
                  </a:cubicBezTo>
                  <a:cubicBezTo>
                    <a:pt x="112" y="535"/>
                    <a:pt x="130" y="528"/>
                    <a:pt x="160" y="513"/>
                  </a:cubicBezTo>
                  <a:cubicBezTo>
                    <a:pt x="170" y="507"/>
                    <a:pt x="182" y="513"/>
                    <a:pt x="198" y="528"/>
                  </a:cubicBezTo>
                  <a:cubicBezTo>
                    <a:pt x="205" y="525"/>
                    <a:pt x="205" y="525"/>
                    <a:pt x="205" y="525"/>
                  </a:cubicBezTo>
                  <a:cubicBezTo>
                    <a:pt x="204" y="513"/>
                    <a:pt x="204" y="513"/>
                    <a:pt x="204" y="513"/>
                  </a:cubicBezTo>
                  <a:cubicBezTo>
                    <a:pt x="200" y="510"/>
                    <a:pt x="200" y="510"/>
                    <a:pt x="200" y="510"/>
                  </a:cubicBezTo>
                  <a:cubicBezTo>
                    <a:pt x="198" y="507"/>
                    <a:pt x="200" y="504"/>
                    <a:pt x="204" y="501"/>
                  </a:cubicBezTo>
                  <a:cubicBezTo>
                    <a:pt x="198" y="481"/>
                    <a:pt x="198" y="481"/>
                    <a:pt x="198" y="481"/>
                  </a:cubicBezTo>
                  <a:cubicBezTo>
                    <a:pt x="197" y="478"/>
                    <a:pt x="197" y="474"/>
                    <a:pt x="198" y="470"/>
                  </a:cubicBezTo>
                  <a:cubicBezTo>
                    <a:pt x="201" y="467"/>
                    <a:pt x="206" y="465"/>
                    <a:pt x="210" y="463"/>
                  </a:cubicBezTo>
                  <a:cubicBezTo>
                    <a:pt x="219" y="455"/>
                    <a:pt x="219" y="455"/>
                    <a:pt x="219" y="455"/>
                  </a:cubicBezTo>
                  <a:cubicBezTo>
                    <a:pt x="214" y="442"/>
                    <a:pt x="214" y="442"/>
                    <a:pt x="214" y="442"/>
                  </a:cubicBezTo>
                  <a:cubicBezTo>
                    <a:pt x="214" y="441"/>
                    <a:pt x="214" y="441"/>
                    <a:pt x="214" y="441"/>
                  </a:cubicBezTo>
                  <a:cubicBezTo>
                    <a:pt x="215" y="441"/>
                    <a:pt x="215" y="441"/>
                    <a:pt x="215" y="441"/>
                  </a:cubicBezTo>
                  <a:cubicBezTo>
                    <a:pt x="215" y="440"/>
                    <a:pt x="215" y="440"/>
                    <a:pt x="215" y="440"/>
                  </a:cubicBezTo>
                  <a:cubicBezTo>
                    <a:pt x="219" y="433"/>
                    <a:pt x="219" y="428"/>
                    <a:pt x="218" y="425"/>
                  </a:cubicBezTo>
                  <a:cubicBezTo>
                    <a:pt x="214" y="418"/>
                    <a:pt x="217" y="412"/>
                    <a:pt x="226" y="405"/>
                  </a:cubicBezTo>
                  <a:cubicBezTo>
                    <a:pt x="237" y="394"/>
                    <a:pt x="237" y="394"/>
                    <a:pt x="237" y="394"/>
                  </a:cubicBezTo>
                  <a:cubicBezTo>
                    <a:pt x="235" y="392"/>
                    <a:pt x="235" y="392"/>
                    <a:pt x="235" y="392"/>
                  </a:cubicBezTo>
                  <a:cubicBezTo>
                    <a:pt x="232" y="389"/>
                    <a:pt x="232" y="389"/>
                    <a:pt x="232" y="389"/>
                  </a:cubicBezTo>
                  <a:cubicBezTo>
                    <a:pt x="246" y="383"/>
                    <a:pt x="246" y="383"/>
                    <a:pt x="246" y="383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6" y="360"/>
                    <a:pt x="251" y="351"/>
                    <a:pt x="266" y="341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56" y="317"/>
                    <a:pt x="256" y="317"/>
                    <a:pt x="256" y="317"/>
                  </a:cubicBezTo>
                  <a:cubicBezTo>
                    <a:pt x="251" y="310"/>
                    <a:pt x="253" y="300"/>
                    <a:pt x="263" y="291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0" y="252"/>
                    <a:pt x="288" y="240"/>
                    <a:pt x="291" y="222"/>
                  </a:cubicBezTo>
                  <a:cubicBezTo>
                    <a:pt x="295" y="194"/>
                    <a:pt x="308" y="180"/>
                    <a:pt x="330" y="177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61" y="184"/>
                    <a:pt x="361" y="184"/>
                    <a:pt x="361" y="184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6" y="166"/>
                    <a:pt x="376" y="166"/>
                    <a:pt x="376" y="16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0" y="141"/>
                    <a:pt x="390" y="141"/>
                    <a:pt x="390" y="141"/>
                  </a:cubicBezTo>
                  <a:cubicBezTo>
                    <a:pt x="390" y="138"/>
                    <a:pt x="390" y="138"/>
                    <a:pt x="390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402" y="127"/>
                    <a:pt x="402" y="127"/>
                    <a:pt x="402" y="127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392" y="108"/>
                    <a:pt x="392" y="108"/>
                    <a:pt x="392" y="108"/>
                  </a:cubicBezTo>
                  <a:cubicBezTo>
                    <a:pt x="382" y="95"/>
                    <a:pt x="372" y="82"/>
                    <a:pt x="366" y="67"/>
                  </a:cubicBezTo>
                  <a:cubicBezTo>
                    <a:pt x="361" y="58"/>
                    <a:pt x="362" y="47"/>
                    <a:pt x="369" y="36"/>
                  </a:cubicBezTo>
                  <a:cubicBezTo>
                    <a:pt x="350" y="24"/>
                    <a:pt x="350" y="24"/>
                    <a:pt x="350" y="24"/>
                  </a:cubicBezTo>
                  <a:lnTo>
                    <a:pt x="316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31" name="Freeform 22"/>
            <p:cNvSpPr>
              <a:spLocks/>
            </p:cNvSpPr>
            <p:nvPr/>
          </p:nvSpPr>
          <p:spPr bwMode="auto">
            <a:xfrm>
              <a:off x="2324052" y="1745936"/>
              <a:ext cx="259700" cy="316844"/>
            </a:xfrm>
            <a:custGeom>
              <a:avLst/>
              <a:gdLst>
                <a:gd name="T0" fmla="*/ 2147483647 w 371"/>
                <a:gd name="T1" fmla="*/ 2147483647 h 456"/>
                <a:gd name="T2" fmla="*/ 2147483647 w 371"/>
                <a:gd name="T3" fmla="*/ 2147483647 h 456"/>
                <a:gd name="T4" fmla="*/ 2147483647 w 371"/>
                <a:gd name="T5" fmla="*/ 2147483647 h 456"/>
                <a:gd name="T6" fmla="*/ 2147483647 w 371"/>
                <a:gd name="T7" fmla="*/ 2147483647 h 456"/>
                <a:gd name="T8" fmla="*/ 2147483647 w 371"/>
                <a:gd name="T9" fmla="*/ 2147483647 h 456"/>
                <a:gd name="T10" fmla="*/ 2147483647 w 371"/>
                <a:gd name="T11" fmla="*/ 2147483647 h 456"/>
                <a:gd name="T12" fmla="*/ 2147483647 w 371"/>
                <a:gd name="T13" fmla="*/ 2147483647 h 456"/>
                <a:gd name="T14" fmla="*/ 2147483647 w 371"/>
                <a:gd name="T15" fmla="*/ 2147483647 h 456"/>
                <a:gd name="T16" fmla="*/ 2147483647 w 371"/>
                <a:gd name="T17" fmla="*/ 2147483647 h 456"/>
                <a:gd name="T18" fmla="*/ 2147483647 w 371"/>
                <a:gd name="T19" fmla="*/ 2147483647 h 456"/>
                <a:gd name="T20" fmla="*/ 2147483647 w 371"/>
                <a:gd name="T21" fmla="*/ 2147483647 h 456"/>
                <a:gd name="T22" fmla="*/ 2147483647 w 371"/>
                <a:gd name="T23" fmla="*/ 2147483647 h 456"/>
                <a:gd name="T24" fmla="*/ 2147483647 w 371"/>
                <a:gd name="T25" fmla="*/ 2147483647 h 456"/>
                <a:gd name="T26" fmla="*/ 2147483647 w 371"/>
                <a:gd name="T27" fmla="*/ 2147483647 h 456"/>
                <a:gd name="T28" fmla="*/ 2147483647 w 371"/>
                <a:gd name="T29" fmla="*/ 2147483647 h 456"/>
                <a:gd name="T30" fmla="*/ 2147483647 w 371"/>
                <a:gd name="T31" fmla="*/ 2147483647 h 456"/>
                <a:gd name="T32" fmla="*/ 0 w 371"/>
                <a:gd name="T33" fmla="*/ 2147483647 h 456"/>
                <a:gd name="T34" fmla="*/ 2147483647 w 371"/>
                <a:gd name="T35" fmla="*/ 2147483647 h 456"/>
                <a:gd name="T36" fmla="*/ 2147483647 w 371"/>
                <a:gd name="T37" fmla="*/ 2147483647 h 456"/>
                <a:gd name="T38" fmla="*/ 2147483647 w 371"/>
                <a:gd name="T39" fmla="*/ 2147483647 h 456"/>
                <a:gd name="T40" fmla="*/ 2147483647 w 371"/>
                <a:gd name="T41" fmla="*/ 2147483647 h 456"/>
                <a:gd name="T42" fmla="*/ 2147483647 w 371"/>
                <a:gd name="T43" fmla="*/ 2147483647 h 456"/>
                <a:gd name="T44" fmla="*/ 2147483647 w 371"/>
                <a:gd name="T45" fmla="*/ 2147483647 h 456"/>
                <a:gd name="T46" fmla="*/ 2147483647 w 371"/>
                <a:gd name="T47" fmla="*/ 2147483647 h 456"/>
                <a:gd name="T48" fmla="*/ 2147483647 w 371"/>
                <a:gd name="T49" fmla="*/ 2147483647 h 456"/>
                <a:gd name="T50" fmla="*/ 2147483647 w 371"/>
                <a:gd name="T51" fmla="*/ 2147483647 h 456"/>
                <a:gd name="T52" fmla="*/ 2147483647 w 371"/>
                <a:gd name="T53" fmla="*/ 2147483647 h 456"/>
                <a:gd name="T54" fmla="*/ 2147483647 w 371"/>
                <a:gd name="T55" fmla="*/ 2147483647 h 456"/>
                <a:gd name="T56" fmla="*/ 2147483647 w 371"/>
                <a:gd name="T57" fmla="*/ 2147483647 h 456"/>
                <a:gd name="T58" fmla="*/ 2147483647 w 371"/>
                <a:gd name="T59" fmla="*/ 2147483647 h 456"/>
                <a:gd name="T60" fmla="*/ 2147483647 w 371"/>
                <a:gd name="T61" fmla="*/ 2147483647 h 456"/>
                <a:gd name="T62" fmla="*/ 2147483647 w 371"/>
                <a:gd name="T63" fmla="*/ 2147483647 h 456"/>
                <a:gd name="T64" fmla="*/ 2147483647 w 371"/>
                <a:gd name="T65" fmla="*/ 2147483647 h 456"/>
                <a:gd name="T66" fmla="*/ 2147483647 w 371"/>
                <a:gd name="T67" fmla="*/ 2147483647 h 456"/>
                <a:gd name="T68" fmla="*/ 2147483647 w 371"/>
                <a:gd name="T69" fmla="*/ 2147483647 h 456"/>
                <a:gd name="T70" fmla="*/ 2147483647 w 371"/>
                <a:gd name="T71" fmla="*/ 2147483647 h 456"/>
                <a:gd name="T72" fmla="*/ 2147483647 w 371"/>
                <a:gd name="T73" fmla="*/ 2147483647 h 456"/>
                <a:gd name="T74" fmla="*/ 2147483647 w 371"/>
                <a:gd name="T75" fmla="*/ 2147483647 h 456"/>
                <a:gd name="T76" fmla="*/ 2147483647 w 371"/>
                <a:gd name="T77" fmla="*/ 2147483647 h 456"/>
                <a:gd name="T78" fmla="*/ 2147483647 w 371"/>
                <a:gd name="T79" fmla="*/ 2147483647 h 456"/>
                <a:gd name="T80" fmla="*/ 2147483647 w 371"/>
                <a:gd name="T81" fmla="*/ 2147483647 h 456"/>
                <a:gd name="T82" fmla="*/ 2147483647 w 371"/>
                <a:gd name="T83" fmla="*/ 2147483647 h 456"/>
                <a:gd name="T84" fmla="*/ 2147483647 w 371"/>
                <a:gd name="T85" fmla="*/ 2147483647 h 456"/>
                <a:gd name="T86" fmla="*/ 2147483647 w 371"/>
                <a:gd name="T87" fmla="*/ 2147483647 h 456"/>
                <a:gd name="T88" fmla="*/ 2147483647 w 371"/>
                <a:gd name="T89" fmla="*/ 2147483647 h 456"/>
                <a:gd name="T90" fmla="*/ 2147483647 w 371"/>
                <a:gd name="T91" fmla="*/ 2147483647 h 456"/>
                <a:gd name="T92" fmla="*/ 2147483647 w 371"/>
                <a:gd name="T93" fmla="*/ 2147483647 h 456"/>
                <a:gd name="T94" fmla="*/ 2147483647 w 371"/>
                <a:gd name="T95" fmla="*/ 2147483647 h 456"/>
                <a:gd name="T96" fmla="*/ 2147483647 w 371"/>
                <a:gd name="T97" fmla="*/ 2147483647 h 456"/>
                <a:gd name="T98" fmla="*/ 2147483647 w 371"/>
                <a:gd name="T99" fmla="*/ 2147483647 h 456"/>
                <a:gd name="T100" fmla="*/ 2147483647 w 371"/>
                <a:gd name="T101" fmla="*/ 2147483647 h 456"/>
                <a:gd name="T102" fmla="*/ 2147483647 w 371"/>
                <a:gd name="T103" fmla="*/ 2147483647 h 456"/>
                <a:gd name="T104" fmla="*/ 2147483647 w 371"/>
                <a:gd name="T105" fmla="*/ 2147483647 h 4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71" h="456">
                  <a:moveTo>
                    <a:pt x="194" y="20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05" y="51"/>
                    <a:pt x="97" y="61"/>
                    <a:pt x="94" y="8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57" y="162"/>
                    <a:pt x="55" y="167"/>
                    <a:pt x="57" y="170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71" y="184"/>
                    <a:pt x="75" y="189"/>
                    <a:pt x="74" y="193"/>
                  </a:cubicBezTo>
                  <a:cubicBezTo>
                    <a:pt x="74" y="196"/>
                    <a:pt x="73" y="200"/>
                    <a:pt x="71" y="202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49" y="226"/>
                    <a:pt x="49" y="234"/>
                    <a:pt x="48" y="244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7" y="248"/>
                    <a:pt x="47" y="248"/>
                    <a:pt x="47" y="248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7"/>
                    <a:pt x="37" y="260"/>
                    <a:pt x="31" y="265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78"/>
                    <a:pt x="20" y="278"/>
                    <a:pt x="20" y="278"/>
                  </a:cubicBezTo>
                  <a:cubicBezTo>
                    <a:pt x="22" y="283"/>
                    <a:pt x="22" y="289"/>
                    <a:pt x="18" y="299"/>
                  </a:cubicBezTo>
                  <a:cubicBezTo>
                    <a:pt x="23" y="309"/>
                    <a:pt x="23" y="317"/>
                    <a:pt x="18" y="32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5" y="332"/>
                    <a:pt x="5" y="332"/>
                    <a:pt x="5" y="332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27" y="359"/>
                    <a:pt x="46" y="359"/>
                    <a:pt x="67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9" y="362"/>
                    <a:pt x="69" y="362"/>
                    <a:pt x="69" y="362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93" y="386"/>
                    <a:pt x="93" y="386"/>
                    <a:pt x="93" y="386"/>
                  </a:cubicBezTo>
                  <a:cubicBezTo>
                    <a:pt x="94" y="386"/>
                    <a:pt x="94" y="386"/>
                    <a:pt x="94" y="386"/>
                  </a:cubicBezTo>
                  <a:cubicBezTo>
                    <a:pt x="107" y="425"/>
                    <a:pt x="107" y="425"/>
                    <a:pt x="107" y="425"/>
                  </a:cubicBezTo>
                  <a:cubicBezTo>
                    <a:pt x="136" y="452"/>
                    <a:pt x="136" y="452"/>
                    <a:pt x="136" y="452"/>
                  </a:cubicBezTo>
                  <a:cubicBezTo>
                    <a:pt x="148" y="456"/>
                    <a:pt x="148" y="456"/>
                    <a:pt x="148" y="456"/>
                  </a:cubicBezTo>
                  <a:cubicBezTo>
                    <a:pt x="149" y="423"/>
                    <a:pt x="149" y="423"/>
                    <a:pt x="149" y="423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9" y="446"/>
                    <a:pt x="179" y="446"/>
                    <a:pt x="179" y="446"/>
                  </a:cubicBezTo>
                  <a:cubicBezTo>
                    <a:pt x="198" y="406"/>
                    <a:pt x="198" y="406"/>
                    <a:pt x="198" y="406"/>
                  </a:cubicBezTo>
                  <a:cubicBezTo>
                    <a:pt x="201" y="384"/>
                    <a:pt x="201" y="384"/>
                    <a:pt x="201" y="384"/>
                  </a:cubicBezTo>
                  <a:cubicBezTo>
                    <a:pt x="205" y="385"/>
                    <a:pt x="205" y="385"/>
                    <a:pt x="205" y="385"/>
                  </a:cubicBezTo>
                  <a:cubicBezTo>
                    <a:pt x="207" y="385"/>
                    <a:pt x="207" y="385"/>
                    <a:pt x="207" y="385"/>
                  </a:cubicBezTo>
                  <a:cubicBezTo>
                    <a:pt x="227" y="386"/>
                    <a:pt x="227" y="386"/>
                    <a:pt x="227" y="386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67"/>
                    <a:pt x="226" y="367"/>
                    <a:pt x="226" y="367"/>
                  </a:cubicBezTo>
                  <a:cubicBezTo>
                    <a:pt x="226" y="365"/>
                    <a:pt x="226" y="365"/>
                    <a:pt x="226" y="365"/>
                  </a:cubicBezTo>
                  <a:cubicBezTo>
                    <a:pt x="229" y="365"/>
                    <a:pt x="229" y="365"/>
                    <a:pt x="229" y="365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9" y="353"/>
                    <a:pt x="275" y="341"/>
                    <a:pt x="275" y="332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301" y="290"/>
                    <a:pt x="301" y="290"/>
                    <a:pt x="301" y="290"/>
                  </a:cubicBezTo>
                  <a:cubicBezTo>
                    <a:pt x="290" y="280"/>
                    <a:pt x="290" y="280"/>
                    <a:pt x="290" y="280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24" y="264"/>
                    <a:pt x="324" y="264"/>
                    <a:pt x="324" y="264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315" y="242"/>
                    <a:pt x="315" y="242"/>
                    <a:pt x="315" y="242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4" y="236"/>
                    <a:pt x="324" y="236"/>
                    <a:pt x="324" y="236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11" y="208"/>
                    <a:pt x="311" y="208"/>
                    <a:pt x="311" y="208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5" y="205"/>
                    <a:pt x="315" y="205"/>
                    <a:pt x="315" y="205"/>
                  </a:cubicBezTo>
                  <a:cubicBezTo>
                    <a:pt x="344" y="189"/>
                    <a:pt x="344" y="189"/>
                    <a:pt x="344" y="18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321" y="165"/>
                    <a:pt x="308" y="154"/>
                    <a:pt x="310" y="149"/>
                  </a:cubicBezTo>
                  <a:cubicBezTo>
                    <a:pt x="311" y="145"/>
                    <a:pt x="313" y="144"/>
                    <a:pt x="319" y="144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51" y="130"/>
                    <a:pt x="351" y="130"/>
                    <a:pt x="351" y="130"/>
                  </a:cubicBezTo>
                  <a:cubicBezTo>
                    <a:pt x="351" y="128"/>
                    <a:pt x="351" y="128"/>
                    <a:pt x="351" y="128"/>
                  </a:cubicBezTo>
                  <a:cubicBezTo>
                    <a:pt x="367" y="112"/>
                    <a:pt x="367" y="112"/>
                    <a:pt x="367" y="112"/>
                  </a:cubicBezTo>
                  <a:cubicBezTo>
                    <a:pt x="371" y="100"/>
                    <a:pt x="371" y="100"/>
                    <a:pt x="371" y="100"/>
                  </a:cubicBezTo>
                  <a:cubicBezTo>
                    <a:pt x="365" y="98"/>
                    <a:pt x="361" y="94"/>
                    <a:pt x="357" y="90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56" y="78"/>
                    <a:pt x="356" y="78"/>
                    <a:pt x="356" y="7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0" y="82"/>
                    <a:pt x="345" y="86"/>
                    <a:pt x="338" y="86"/>
                  </a:cubicBezTo>
                  <a:cubicBezTo>
                    <a:pt x="326" y="86"/>
                    <a:pt x="316" y="80"/>
                    <a:pt x="309" y="73"/>
                  </a:cubicBezTo>
                  <a:cubicBezTo>
                    <a:pt x="309" y="72"/>
                    <a:pt x="309" y="72"/>
                    <a:pt x="309" y="72"/>
                  </a:cubicBezTo>
                  <a:cubicBezTo>
                    <a:pt x="308" y="72"/>
                    <a:pt x="308" y="72"/>
                    <a:pt x="308" y="72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297" y="59"/>
                    <a:pt x="297" y="59"/>
                    <a:pt x="297" y="59"/>
                  </a:cubicBezTo>
                  <a:cubicBezTo>
                    <a:pt x="296" y="66"/>
                    <a:pt x="292" y="72"/>
                    <a:pt x="285" y="77"/>
                  </a:cubicBezTo>
                  <a:cubicBezTo>
                    <a:pt x="271" y="84"/>
                    <a:pt x="258" y="86"/>
                    <a:pt x="246" y="80"/>
                  </a:cubicBezTo>
                  <a:cubicBezTo>
                    <a:pt x="237" y="77"/>
                    <a:pt x="232" y="71"/>
                    <a:pt x="229" y="6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3" y="20"/>
                    <a:pt x="218" y="9"/>
                    <a:pt x="212" y="5"/>
                  </a:cubicBezTo>
                  <a:cubicBezTo>
                    <a:pt x="206" y="1"/>
                    <a:pt x="199" y="0"/>
                    <a:pt x="194" y="1"/>
                  </a:cubicBezTo>
                  <a:cubicBezTo>
                    <a:pt x="195" y="19"/>
                    <a:pt x="195" y="19"/>
                    <a:pt x="195" y="19"/>
                  </a:cubicBezTo>
                  <a:lnTo>
                    <a:pt x="194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32" name="Freeform 23"/>
            <p:cNvSpPr>
              <a:spLocks/>
            </p:cNvSpPr>
            <p:nvPr/>
          </p:nvSpPr>
          <p:spPr bwMode="auto">
            <a:xfrm>
              <a:off x="2438085" y="1546170"/>
              <a:ext cx="225122" cy="259036"/>
            </a:xfrm>
            <a:custGeom>
              <a:avLst/>
              <a:gdLst>
                <a:gd name="T0" fmla="*/ 2147483647 w 322"/>
                <a:gd name="T1" fmla="*/ 2147483647 h 372"/>
                <a:gd name="T2" fmla="*/ 2147483647 w 322"/>
                <a:gd name="T3" fmla="*/ 2147483647 h 372"/>
                <a:gd name="T4" fmla="*/ 2147483647 w 322"/>
                <a:gd name="T5" fmla="*/ 2147483647 h 372"/>
                <a:gd name="T6" fmla="*/ 2147483647 w 322"/>
                <a:gd name="T7" fmla="*/ 2147483647 h 372"/>
                <a:gd name="T8" fmla="*/ 2147483647 w 322"/>
                <a:gd name="T9" fmla="*/ 2147483647 h 372"/>
                <a:gd name="T10" fmla="*/ 2147483647 w 322"/>
                <a:gd name="T11" fmla="*/ 2147483647 h 372"/>
                <a:gd name="T12" fmla="*/ 2147483647 w 322"/>
                <a:gd name="T13" fmla="*/ 2147483647 h 372"/>
                <a:gd name="T14" fmla="*/ 2147483647 w 322"/>
                <a:gd name="T15" fmla="*/ 2147483647 h 372"/>
                <a:gd name="T16" fmla="*/ 2147483647 w 322"/>
                <a:gd name="T17" fmla="*/ 2147483647 h 372"/>
                <a:gd name="T18" fmla="*/ 2147483647 w 322"/>
                <a:gd name="T19" fmla="*/ 2147483647 h 372"/>
                <a:gd name="T20" fmla="*/ 2147483647 w 322"/>
                <a:gd name="T21" fmla="*/ 2147483647 h 372"/>
                <a:gd name="T22" fmla="*/ 2147483647 w 322"/>
                <a:gd name="T23" fmla="*/ 2147483647 h 372"/>
                <a:gd name="T24" fmla="*/ 2147483647 w 322"/>
                <a:gd name="T25" fmla="*/ 2147483647 h 372"/>
                <a:gd name="T26" fmla="*/ 2147483647 w 322"/>
                <a:gd name="T27" fmla="*/ 2147483647 h 372"/>
                <a:gd name="T28" fmla="*/ 2147483647 w 322"/>
                <a:gd name="T29" fmla="*/ 2147483647 h 372"/>
                <a:gd name="T30" fmla="*/ 2147483647 w 322"/>
                <a:gd name="T31" fmla="*/ 2147483647 h 372"/>
                <a:gd name="T32" fmla="*/ 2147483647 w 322"/>
                <a:gd name="T33" fmla="*/ 2147483647 h 372"/>
                <a:gd name="T34" fmla="*/ 2147483647 w 322"/>
                <a:gd name="T35" fmla="*/ 2147483647 h 372"/>
                <a:gd name="T36" fmla="*/ 2147483647 w 322"/>
                <a:gd name="T37" fmla="*/ 2147483647 h 372"/>
                <a:gd name="T38" fmla="*/ 2147483647 w 322"/>
                <a:gd name="T39" fmla="*/ 2147483647 h 372"/>
                <a:gd name="T40" fmla="*/ 2147483647 w 322"/>
                <a:gd name="T41" fmla="*/ 2147483647 h 372"/>
                <a:gd name="T42" fmla="*/ 2147483647 w 322"/>
                <a:gd name="T43" fmla="*/ 2147483647 h 372"/>
                <a:gd name="T44" fmla="*/ 2147483647 w 322"/>
                <a:gd name="T45" fmla="*/ 2147483647 h 372"/>
                <a:gd name="T46" fmla="*/ 2147483647 w 322"/>
                <a:gd name="T47" fmla="*/ 2147483647 h 372"/>
                <a:gd name="T48" fmla="*/ 2147483647 w 322"/>
                <a:gd name="T49" fmla="*/ 2147483647 h 372"/>
                <a:gd name="T50" fmla="*/ 2147483647 w 322"/>
                <a:gd name="T51" fmla="*/ 2147483647 h 372"/>
                <a:gd name="T52" fmla="*/ 2147483647 w 322"/>
                <a:gd name="T53" fmla="*/ 2147483647 h 372"/>
                <a:gd name="T54" fmla="*/ 2147483647 w 322"/>
                <a:gd name="T55" fmla="*/ 2147483647 h 372"/>
                <a:gd name="T56" fmla="*/ 2147483647 w 322"/>
                <a:gd name="T57" fmla="*/ 2147483647 h 372"/>
                <a:gd name="T58" fmla="*/ 2147483647 w 322"/>
                <a:gd name="T59" fmla="*/ 2147483647 h 372"/>
                <a:gd name="T60" fmla="*/ 2147483647 w 322"/>
                <a:gd name="T61" fmla="*/ 2147483647 h 372"/>
                <a:gd name="T62" fmla="*/ 2147483647 w 322"/>
                <a:gd name="T63" fmla="*/ 2147483647 h 372"/>
                <a:gd name="T64" fmla="*/ 2147483647 w 322"/>
                <a:gd name="T65" fmla="*/ 2147483647 h 372"/>
                <a:gd name="T66" fmla="*/ 2147483647 w 322"/>
                <a:gd name="T67" fmla="*/ 2147483647 h 372"/>
                <a:gd name="T68" fmla="*/ 2147483647 w 322"/>
                <a:gd name="T69" fmla="*/ 2147483647 h 372"/>
                <a:gd name="T70" fmla="*/ 2147483647 w 322"/>
                <a:gd name="T71" fmla="*/ 2147483647 h 372"/>
                <a:gd name="T72" fmla="*/ 2147483647 w 322"/>
                <a:gd name="T73" fmla="*/ 2147483647 h 372"/>
                <a:gd name="T74" fmla="*/ 2147483647 w 322"/>
                <a:gd name="T75" fmla="*/ 2147483647 h 372"/>
                <a:gd name="T76" fmla="*/ 2147483647 w 322"/>
                <a:gd name="T77" fmla="*/ 2147483647 h 372"/>
                <a:gd name="T78" fmla="*/ 2147483647 w 322"/>
                <a:gd name="T79" fmla="*/ 2147483647 h 372"/>
                <a:gd name="T80" fmla="*/ 2147483647 w 322"/>
                <a:gd name="T81" fmla="*/ 2147483647 h 372"/>
                <a:gd name="T82" fmla="*/ 2147483647 w 322"/>
                <a:gd name="T83" fmla="*/ 2147483647 h 372"/>
                <a:gd name="T84" fmla="*/ 2147483647 w 322"/>
                <a:gd name="T85" fmla="*/ 2147483647 h 372"/>
                <a:gd name="T86" fmla="*/ 2147483647 w 322"/>
                <a:gd name="T87" fmla="*/ 2147483647 h 372"/>
                <a:gd name="T88" fmla="*/ 2147483647 w 322"/>
                <a:gd name="T89" fmla="*/ 2147483647 h 372"/>
                <a:gd name="T90" fmla="*/ 2147483647 w 322"/>
                <a:gd name="T91" fmla="*/ 2147483647 h 372"/>
                <a:gd name="T92" fmla="*/ 2147483647 w 322"/>
                <a:gd name="T93" fmla="*/ 0 h 3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22" h="372">
                  <a:moveTo>
                    <a:pt x="198" y="5"/>
                  </a:moveTo>
                  <a:cubicBezTo>
                    <a:pt x="186" y="11"/>
                    <a:pt x="177" y="15"/>
                    <a:pt x="169" y="16"/>
                  </a:cubicBezTo>
                  <a:cubicBezTo>
                    <a:pt x="163" y="16"/>
                    <a:pt x="152" y="14"/>
                    <a:pt x="138" y="9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06" y="9"/>
                    <a:pt x="98" y="19"/>
                    <a:pt x="86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2" y="95"/>
                    <a:pt x="64" y="105"/>
                    <a:pt x="61" y="109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3" y="130"/>
                    <a:pt x="49" y="137"/>
                    <a:pt x="45" y="141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" y="192"/>
                    <a:pt x="0" y="201"/>
                    <a:pt x="5" y="20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72"/>
                    <a:pt x="43" y="272"/>
                    <a:pt x="43" y="272"/>
                  </a:cubicBezTo>
                  <a:cubicBezTo>
                    <a:pt x="43" y="274"/>
                    <a:pt x="43" y="274"/>
                    <a:pt x="43" y="274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6" y="278"/>
                    <a:pt x="50" y="280"/>
                    <a:pt x="55" y="283"/>
                  </a:cubicBezTo>
                  <a:cubicBezTo>
                    <a:pt x="64" y="288"/>
                    <a:pt x="70" y="303"/>
                    <a:pt x="73" y="325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80" y="352"/>
                    <a:pt x="82" y="355"/>
                    <a:pt x="87" y="357"/>
                  </a:cubicBezTo>
                  <a:cubicBezTo>
                    <a:pt x="95" y="361"/>
                    <a:pt x="106" y="360"/>
                    <a:pt x="115" y="354"/>
                  </a:cubicBezTo>
                  <a:cubicBezTo>
                    <a:pt x="121" y="350"/>
                    <a:pt x="124" y="347"/>
                    <a:pt x="123" y="344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140" y="328"/>
                    <a:pt x="140" y="328"/>
                    <a:pt x="140" y="328"/>
                  </a:cubicBezTo>
                  <a:cubicBezTo>
                    <a:pt x="142" y="330"/>
                    <a:pt x="142" y="330"/>
                    <a:pt x="142" y="330"/>
                  </a:cubicBezTo>
                  <a:cubicBezTo>
                    <a:pt x="156" y="354"/>
                    <a:pt x="156" y="354"/>
                    <a:pt x="156" y="354"/>
                  </a:cubicBezTo>
                  <a:cubicBezTo>
                    <a:pt x="161" y="358"/>
                    <a:pt x="166" y="360"/>
                    <a:pt x="175" y="360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76" y="346"/>
                    <a:pt x="176" y="346"/>
                    <a:pt x="176" y="346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01" y="355"/>
                    <a:pt x="201" y="355"/>
                    <a:pt x="201" y="355"/>
                  </a:cubicBezTo>
                  <a:cubicBezTo>
                    <a:pt x="202" y="355"/>
                    <a:pt x="202" y="355"/>
                    <a:pt x="202" y="355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22" y="372"/>
                    <a:pt x="222" y="372"/>
                    <a:pt x="222" y="372"/>
                  </a:cubicBezTo>
                  <a:cubicBezTo>
                    <a:pt x="227" y="363"/>
                    <a:pt x="227" y="363"/>
                    <a:pt x="227" y="3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40" y="310"/>
                    <a:pt x="240" y="310"/>
                    <a:pt x="240" y="310"/>
                  </a:cubicBezTo>
                  <a:cubicBezTo>
                    <a:pt x="241" y="308"/>
                    <a:pt x="240" y="304"/>
                    <a:pt x="235" y="299"/>
                  </a:cubicBezTo>
                  <a:cubicBezTo>
                    <a:pt x="232" y="296"/>
                    <a:pt x="232" y="296"/>
                    <a:pt x="232" y="296"/>
                  </a:cubicBezTo>
                  <a:cubicBezTo>
                    <a:pt x="234" y="293"/>
                    <a:pt x="234" y="293"/>
                    <a:pt x="234" y="293"/>
                  </a:cubicBezTo>
                  <a:cubicBezTo>
                    <a:pt x="235" y="291"/>
                    <a:pt x="235" y="291"/>
                    <a:pt x="235" y="291"/>
                  </a:cubicBezTo>
                  <a:cubicBezTo>
                    <a:pt x="238" y="290"/>
                    <a:pt x="238" y="290"/>
                    <a:pt x="238" y="290"/>
                  </a:cubicBezTo>
                  <a:cubicBezTo>
                    <a:pt x="264" y="247"/>
                    <a:pt x="264" y="247"/>
                    <a:pt x="264" y="247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74" y="250"/>
                    <a:pt x="274" y="250"/>
                    <a:pt x="274" y="250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2" y="269"/>
                    <a:pt x="272" y="269"/>
                    <a:pt x="272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303" y="182"/>
                    <a:pt x="303" y="182"/>
                    <a:pt x="303" y="182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5" y="180"/>
                    <a:pt x="285" y="180"/>
                    <a:pt x="285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77" y="165"/>
                    <a:pt x="277" y="159"/>
                    <a:pt x="281" y="154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22" y="153"/>
                    <a:pt x="322" y="153"/>
                    <a:pt x="322" y="153"/>
                  </a:cubicBezTo>
                  <a:cubicBezTo>
                    <a:pt x="322" y="148"/>
                    <a:pt x="319" y="138"/>
                    <a:pt x="310" y="123"/>
                  </a:cubicBezTo>
                  <a:cubicBezTo>
                    <a:pt x="287" y="115"/>
                    <a:pt x="287" y="115"/>
                    <a:pt x="287" y="115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11" y="88"/>
                    <a:pt x="311" y="88"/>
                    <a:pt x="311" y="88"/>
                  </a:cubicBezTo>
                  <a:cubicBezTo>
                    <a:pt x="299" y="90"/>
                    <a:pt x="299" y="90"/>
                    <a:pt x="299" y="90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6"/>
                    <a:pt x="293" y="86"/>
                    <a:pt x="293" y="86"/>
                  </a:cubicBezTo>
                  <a:cubicBezTo>
                    <a:pt x="290" y="75"/>
                    <a:pt x="283" y="67"/>
                    <a:pt x="274" y="63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7"/>
                    <a:pt x="214" y="87"/>
                    <a:pt x="214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10" y="48"/>
                    <a:pt x="221" y="37"/>
                    <a:pt x="239" y="16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198" y="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33" name="Freeform 24"/>
            <p:cNvSpPr>
              <a:spLocks/>
            </p:cNvSpPr>
            <p:nvPr/>
          </p:nvSpPr>
          <p:spPr bwMode="auto">
            <a:xfrm>
              <a:off x="2222527" y="1325185"/>
              <a:ext cx="282506" cy="343187"/>
            </a:xfrm>
            <a:custGeom>
              <a:avLst/>
              <a:gdLst>
                <a:gd name="T0" fmla="*/ 2147483647 w 403"/>
                <a:gd name="T1" fmla="*/ 2147483647 h 494"/>
                <a:gd name="T2" fmla="*/ 2147483647 w 403"/>
                <a:gd name="T3" fmla="*/ 2147483647 h 494"/>
                <a:gd name="T4" fmla="*/ 2147483647 w 403"/>
                <a:gd name="T5" fmla="*/ 2147483647 h 494"/>
                <a:gd name="T6" fmla="*/ 2147483647 w 403"/>
                <a:gd name="T7" fmla="*/ 0 h 494"/>
                <a:gd name="T8" fmla="*/ 2147483647 w 403"/>
                <a:gd name="T9" fmla="*/ 2147483647 h 494"/>
                <a:gd name="T10" fmla="*/ 2147483647 w 403"/>
                <a:gd name="T11" fmla="*/ 2147483647 h 494"/>
                <a:gd name="T12" fmla="*/ 2147483647 w 403"/>
                <a:gd name="T13" fmla="*/ 2147483647 h 494"/>
                <a:gd name="T14" fmla="*/ 2147483647 w 403"/>
                <a:gd name="T15" fmla="*/ 2147483647 h 494"/>
                <a:gd name="T16" fmla="*/ 2147483647 w 403"/>
                <a:gd name="T17" fmla="*/ 2147483647 h 494"/>
                <a:gd name="T18" fmla="*/ 2147483647 w 403"/>
                <a:gd name="T19" fmla="*/ 2147483647 h 494"/>
                <a:gd name="T20" fmla="*/ 2147483647 w 403"/>
                <a:gd name="T21" fmla="*/ 2147483647 h 494"/>
                <a:gd name="T22" fmla="*/ 2147483647 w 403"/>
                <a:gd name="T23" fmla="*/ 2147483647 h 494"/>
                <a:gd name="T24" fmla="*/ 2147483647 w 403"/>
                <a:gd name="T25" fmla="*/ 2147483647 h 494"/>
                <a:gd name="T26" fmla="*/ 2147483647 w 403"/>
                <a:gd name="T27" fmla="*/ 2147483647 h 494"/>
                <a:gd name="T28" fmla="*/ 2147483647 w 403"/>
                <a:gd name="T29" fmla="*/ 2147483647 h 494"/>
                <a:gd name="T30" fmla="*/ 2147483647 w 403"/>
                <a:gd name="T31" fmla="*/ 2147483647 h 494"/>
                <a:gd name="T32" fmla="*/ 2147483647 w 403"/>
                <a:gd name="T33" fmla="*/ 2147483647 h 494"/>
                <a:gd name="T34" fmla="*/ 2147483647 w 403"/>
                <a:gd name="T35" fmla="*/ 2147483647 h 494"/>
                <a:gd name="T36" fmla="*/ 2147483647 w 403"/>
                <a:gd name="T37" fmla="*/ 2147483647 h 494"/>
                <a:gd name="T38" fmla="*/ 2147483647 w 403"/>
                <a:gd name="T39" fmla="*/ 2147483647 h 494"/>
                <a:gd name="T40" fmla="*/ 2147483647 w 403"/>
                <a:gd name="T41" fmla="*/ 2147483647 h 494"/>
                <a:gd name="T42" fmla="*/ 2147483647 w 403"/>
                <a:gd name="T43" fmla="*/ 2147483647 h 494"/>
                <a:gd name="T44" fmla="*/ 2147483647 w 403"/>
                <a:gd name="T45" fmla="*/ 2147483647 h 494"/>
                <a:gd name="T46" fmla="*/ 2147483647 w 403"/>
                <a:gd name="T47" fmla="*/ 2147483647 h 494"/>
                <a:gd name="T48" fmla="*/ 2147483647 w 403"/>
                <a:gd name="T49" fmla="*/ 2147483647 h 494"/>
                <a:gd name="T50" fmla="*/ 2147483647 w 403"/>
                <a:gd name="T51" fmla="*/ 2147483647 h 494"/>
                <a:gd name="T52" fmla="*/ 2147483647 w 403"/>
                <a:gd name="T53" fmla="*/ 2147483647 h 494"/>
                <a:gd name="T54" fmla="*/ 2147483647 w 403"/>
                <a:gd name="T55" fmla="*/ 2147483647 h 494"/>
                <a:gd name="T56" fmla="*/ 2147483647 w 403"/>
                <a:gd name="T57" fmla="*/ 2147483647 h 494"/>
                <a:gd name="T58" fmla="*/ 2147483647 w 403"/>
                <a:gd name="T59" fmla="*/ 2147483647 h 494"/>
                <a:gd name="T60" fmla="*/ 2147483647 w 403"/>
                <a:gd name="T61" fmla="*/ 2147483647 h 494"/>
                <a:gd name="T62" fmla="*/ 2147483647 w 403"/>
                <a:gd name="T63" fmla="*/ 2147483647 h 494"/>
                <a:gd name="T64" fmla="*/ 2147483647 w 403"/>
                <a:gd name="T65" fmla="*/ 2147483647 h 494"/>
                <a:gd name="T66" fmla="*/ 2147483647 w 403"/>
                <a:gd name="T67" fmla="*/ 2147483647 h 494"/>
                <a:gd name="T68" fmla="*/ 2147483647 w 403"/>
                <a:gd name="T69" fmla="*/ 2147483647 h 494"/>
                <a:gd name="T70" fmla="*/ 2147483647 w 403"/>
                <a:gd name="T71" fmla="*/ 2147483647 h 494"/>
                <a:gd name="T72" fmla="*/ 2147483647 w 403"/>
                <a:gd name="T73" fmla="*/ 2147483647 h 494"/>
                <a:gd name="T74" fmla="*/ 2147483647 w 403"/>
                <a:gd name="T75" fmla="*/ 2147483647 h 494"/>
                <a:gd name="T76" fmla="*/ 2147483647 w 403"/>
                <a:gd name="T77" fmla="*/ 2147483647 h 494"/>
                <a:gd name="T78" fmla="*/ 2147483647 w 403"/>
                <a:gd name="T79" fmla="*/ 2147483647 h 494"/>
                <a:gd name="T80" fmla="*/ 2147483647 w 403"/>
                <a:gd name="T81" fmla="*/ 2147483647 h 494"/>
                <a:gd name="T82" fmla="*/ 2147483647 w 403"/>
                <a:gd name="T83" fmla="*/ 2147483647 h 494"/>
                <a:gd name="T84" fmla="*/ 2147483647 w 403"/>
                <a:gd name="T85" fmla="*/ 2147483647 h 494"/>
                <a:gd name="T86" fmla="*/ 2147483647 w 403"/>
                <a:gd name="T87" fmla="*/ 2147483647 h 494"/>
                <a:gd name="T88" fmla="*/ 2147483647 w 403"/>
                <a:gd name="T89" fmla="*/ 2147483647 h 494"/>
                <a:gd name="T90" fmla="*/ 2147483647 w 403"/>
                <a:gd name="T91" fmla="*/ 2147483647 h 494"/>
                <a:gd name="T92" fmla="*/ 2147483647 w 403"/>
                <a:gd name="T93" fmla="*/ 2147483647 h 494"/>
                <a:gd name="T94" fmla="*/ 2147483647 w 403"/>
                <a:gd name="T95" fmla="*/ 2147483647 h 494"/>
                <a:gd name="T96" fmla="*/ 2147483647 w 403"/>
                <a:gd name="T97" fmla="*/ 2147483647 h 494"/>
                <a:gd name="T98" fmla="*/ 2147483647 w 403"/>
                <a:gd name="T99" fmla="*/ 2147483647 h 494"/>
                <a:gd name="T100" fmla="*/ 2147483647 w 403"/>
                <a:gd name="T101" fmla="*/ 2147483647 h 494"/>
                <a:gd name="T102" fmla="*/ 2147483647 w 403"/>
                <a:gd name="T103" fmla="*/ 2147483647 h 4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03" h="494">
                  <a:moveTo>
                    <a:pt x="255" y="140"/>
                  </a:moveTo>
                  <a:cubicBezTo>
                    <a:pt x="254" y="140"/>
                    <a:pt x="254" y="140"/>
                    <a:pt x="254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42" y="99"/>
                    <a:pt x="231" y="76"/>
                    <a:pt x="224" y="73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66" y="54"/>
                    <a:pt x="151" y="50"/>
                    <a:pt x="145" y="46"/>
                  </a:cubicBezTo>
                  <a:cubicBezTo>
                    <a:pt x="134" y="39"/>
                    <a:pt x="121" y="25"/>
                    <a:pt x="10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2" y="10"/>
                    <a:pt x="110" y="25"/>
                    <a:pt x="128" y="46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7" y="91"/>
                    <a:pt x="101" y="96"/>
                    <a:pt x="94" y="94"/>
                  </a:cubicBezTo>
                  <a:cubicBezTo>
                    <a:pt x="90" y="92"/>
                    <a:pt x="82" y="83"/>
                    <a:pt x="68" y="65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5"/>
                    <a:pt x="53" y="75"/>
                    <a:pt x="60" y="9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29" y="122"/>
                    <a:pt x="29" y="127"/>
                    <a:pt x="30" y="133"/>
                  </a:cubicBezTo>
                  <a:cubicBezTo>
                    <a:pt x="32" y="149"/>
                    <a:pt x="31" y="159"/>
                    <a:pt x="28" y="163"/>
                  </a:cubicBezTo>
                  <a:cubicBezTo>
                    <a:pt x="26" y="165"/>
                    <a:pt x="25" y="165"/>
                    <a:pt x="22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" y="165"/>
                    <a:pt x="4" y="169"/>
                    <a:pt x="10" y="172"/>
                  </a:cubicBezTo>
                  <a:cubicBezTo>
                    <a:pt x="20" y="182"/>
                    <a:pt x="29" y="196"/>
                    <a:pt x="37" y="211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59" y="210"/>
                    <a:pt x="70" y="213"/>
                    <a:pt x="80" y="220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6"/>
                    <a:pt x="93" y="236"/>
                    <a:pt x="93" y="236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4" y="267"/>
                    <a:pt x="96" y="273"/>
                    <a:pt x="94" y="277"/>
                  </a:cubicBezTo>
                  <a:cubicBezTo>
                    <a:pt x="92" y="282"/>
                    <a:pt x="88" y="285"/>
                    <a:pt x="80" y="286"/>
                  </a:cubicBezTo>
                  <a:cubicBezTo>
                    <a:pt x="72" y="286"/>
                    <a:pt x="68" y="29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3"/>
                    <a:pt x="66" y="303"/>
                    <a:pt x="66" y="303"/>
                  </a:cubicBezTo>
                  <a:cubicBezTo>
                    <a:pt x="57" y="321"/>
                    <a:pt x="57" y="321"/>
                    <a:pt x="57" y="321"/>
                  </a:cubicBezTo>
                  <a:cubicBezTo>
                    <a:pt x="70" y="334"/>
                    <a:pt x="70" y="334"/>
                    <a:pt x="70" y="334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96" y="379"/>
                    <a:pt x="96" y="379"/>
                    <a:pt x="96" y="379"/>
                  </a:cubicBezTo>
                  <a:cubicBezTo>
                    <a:pt x="135" y="464"/>
                    <a:pt x="135" y="464"/>
                    <a:pt x="135" y="464"/>
                  </a:cubicBezTo>
                  <a:cubicBezTo>
                    <a:pt x="136" y="466"/>
                    <a:pt x="136" y="466"/>
                    <a:pt x="136" y="466"/>
                  </a:cubicBezTo>
                  <a:cubicBezTo>
                    <a:pt x="130" y="473"/>
                    <a:pt x="130" y="473"/>
                    <a:pt x="130" y="473"/>
                  </a:cubicBezTo>
                  <a:cubicBezTo>
                    <a:pt x="132" y="480"/>
                    <a:pt x="132" y="480"/>
                    <a:pt x="132" y="480"/>
                  </a:cubicBezTo>
                  <a:cubicBezTo>
                    <a:pt x="133" y="480"/>
                    <a:pt x="133" y="480"/>
                    <a:pt x="133" y="480"/>
                  </a:cubicBezTo>
                  <a:cubicBezTo>
                    <a:pt x="205" y="434"/>
                    <a:pt x="205" y="434"/>
                    <a:pt x="205" y="434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84" y="471"/>
                    <a:pt x="179" y="485"/>
                    <a:pt x="176" y="494"/>
                  </a:cubicBezTo>
                  <a:cubicBezTo>
                    <a:pt x="189" y="489"/>
                    <a:pt x="200" y="480"/>
                    <a:pt x="206" y="463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8" y="461"/>
                    <a:pt x="208" y="461"/>
                    <a:pt x="208" y="461"/>
                  </a:cubicBezTo>
                  <a:cubicBezTo>
                    <a:pt x="228" y="450"/>
                    <a:pt x="228" y="450"/>
                    <a:pt x="228" y="450"/>
                  </a:cubicBezTo>
                  <a:cubicBezTo>
                    <a:pt x="229" y="448"/>
                    <a:pt x="229" y="448"/>
                    <a:pt x="229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305" y="485"/>
                    <a:pt x="305" y="485"/>
                    <a:pt x="305" y="485"/>
                  </a:cubicBezTo>
                  <a:cubicBezTo>
                    <a:pt x="344" y="451"/>
                    <a:pt x="344" y="451"/>
                    <a:pt x="344" y="451"/>
                  </a:cubicBezTo>
                  <a:cubicBezTo>
                    <a:pt x="347" y="448"/>
                    <a:pt x="351" y="442"/>
                    <a:pt x="355" y="431"/>
                  </a:cubicBezTo>
                  <a:cubicBezTo>
                    <a:pt x="359" y="423"/>
                    <a:pt x="359" y="423"/>
                    <a:pt x="359" y="423"/>
                  </a:cubicBezTo>
                  <a:cubicBezTo>
                    <a:pt x="360" y="418"/>
                    <a:pt x="355" y="408"/>
                    <a:pt x="344" y="390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381" y="392"/>
                    <a:pt x="381" y="392"/>
                    <a:pt x="381" y="392"/>
                  </a:cubicBezTo>
                  <a:cubicBezTo>
                    <a:pt x="395" y="385"/>
                    <a:pt x="395" y="385"/>
                    <a:pt x="395" y="38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80" y="354"/>
                    <a:pt x="380" y="354"/>
                    <a:pt x="380" y="354"/>
                  </a:cubicBezTo>
                  <a:cubicBezTo>
                    <a:pt x="403" y="323"/>
                    <a:pt x="403" y="323"/>
                    <a:pt x="403" y="323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84" y="298"/>
                    <a:pt x="378" y="293"/>
                    <a:pt x="374" y="293"/>
                  </a:cubicBezTo>
                  <a:cubicBezTo>
                    <a:pt x="372" y="294"/>
                    <a:pt x="372" y="294"/>
                    <a:pt x="372" y="294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8" y="304"/>
                    <a:pt x="358" y="304"/>
                    <a:pt x="358" y="304"/>
                  </a:cubicBezTo>
                  <a:cubicBezTo>
                    <a:pt x="356" y="304"/>
                    <a:pt x="356" y="304"/>
                    <a:pt x="356" y="304"/>
                  </a:cubicBezTo>
                  <a:cubicBezTo>
                    <a:pt x="337" y="298"/>
                    <a:pt x="337" y="298"/>
                    <a:pt x="337" y="298"/>
                  </a:cubicBezTo>
                  <a:cubicBezTo>
                    <a:pt x="332" y="281"/>
                    <a:pt x="332" y="281"/>
                    <a:pt x="332" y="281"/>
                  </a:cubicBezTo>
                  <a:cubicBezTo>
                    <a:pt x="324" y="280"/>
                    <a:pt x="317" y="276"/>
                    <a:pt x="311" y="268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89" y="257"/>
                    <a:pt x="284" y="252"/>
                    <a:pt x="284" y="246"/>
                  </a:cubicBezTo>
                  <a:cubicBezTo>
                    <a:pt x="282" y="240"/>
                    <a:pt x="284" y="233"/>
                    <a:pt x="290" y="223"/>
                  </a:cubicBezTo>
                  <a:cubicBezTo>
                    <a:pt x="302" y="206"/>
                    <a:pt x="308" y="192"/>
                    <a:pt x="308" y="182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6" y="169"/>
                    <a:pt x="316" y="169"/>
                    <a:pt x="316" y="169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2" y="168"/>
                    <a:pt x="345" y="158"/>
                    <a:pt x="350" y="139"/>
                  </a:cubicBezTo>
                  <a:cubicBezTo>
                    <a:pt x="342" y="138"/>
                    <a:pt x="342" y="138"/>
                    <a:pt x="342" y="138"/>
                  </a:cubicBezTo>
                  <a:cubicBezTo>
                    <a:pt x="325" y="149"/>
                    <a:pt x="313" y="157"/>
                    <a:pt x="303" y="160"/>
                  </a:cubicBezTo>
                  <a:cubicBezTo>
                    <a:pt x="292" y="163"/>
                    <a:pt x="277" y="157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lnTo>
                    <a:pt x="255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34" name="Freeform 25"/>
            <p:cNvSpPr>
              <a:spLocks/>
            </p:cNvSpPr>
            <p:nvPr/>
          </p:nvSpPr>
          <p:spPr bwMode="auto">
            <a:xfrm>
              <a:off x="2276968" y="928580"/>
              <a:ext cx="74305" cy="106835"/>
            </a:xfrm>
            <a:custGeom>
              <a:avLst/>
              <a:gdLst>
                <a:gd name="T0" fmla="*/ 2147483647 w 107"/>
                <a:gd name="T1" fmla="*/ 2147483647 h 154"/>
                <a:gd name="T2" fmla="*/ 2147483647 w 107"/>
                <a:gd name="T3" fmla="*/ 0 h 154"/>
                <a:gd name="T4" fmla="*/ 2147483647 w 107"/>
                <a:gd name="T5" fmla="*/ 2147483647 h 154"/>
                <a:gd name="T6" fmla="*/ 2147483647 w 107"/>
                <a:gd name="T7" fmla="*/ 2147483647 h 154"/>
                <a:gd name="T8" fmla="*/ 2147483647 w 107"/>
                <a:gd name="T9" fmla="*/ 2147483647 h 154"/>
                <a:gd name="T10" fmla="*/ 2147483647 w 107"/>
                <a:gd name="T11" fmla="*/ 2147483647 h 154"/>
                <a:gd name="T12" fmla="*/ 2147483647 w 107"/>
                <a:gd name="T13" fmla="*/ 2147483647 h 154"/>
                <a:gd name="T14" fmla="*/ 2147483647 w 107"/>
                <a:gd name="T15" fmla="*/ 2147483647 h 154"/>
                <a:gd name="T16" fmla="*/ 2147483647 w 107"/>
                <a:gd name="T17" fmla="*/ 2147483647 h 154"/>
                <a:gd name="T18" fmla="*/ 2147483647 w 107"/>
                <a:gd name="T19" fmla="*/ 2147483647 h 154"/>
                <a:gd name="T20" fmla="*/ 2147483647 w 107"/>
                <a:gd name="T21" fmla="*/ 2147483647 h 154"/>
                <a:gd name="T22" fmla="*/ 2147483647 w 107"/>
                <a:gd name="T23" fmla="*/ 2147483647 h 154"/>
                <a:gd name="T24" fmla="*/ 2147483647 w 107"/>
                <a:gd name="T25" fmla="*/ 2147483647 h 154"/>
                <a:gd name="T26" fmla="*/ 2147483647 w 107"/>
                <a:gd name="T27" fmla="*/ 2147483647 h 154"/>
                <a:gd name="T28" fmla="*/ 2147483647 w 107"/>
                <a:gd name="T29" fmla="*/ 2147483647 h 154"/>
                <a:gd name="T30" fmla="*/ 2147483647 w 107"/>
                <a:gd name="T31" fmla="*/ 2147483647 h 154"/>
                <a:gd name="T32" fmla="*/ 2147483647 w 107"/>
                <a:gd name="T33" fmla="*/ 2147483647 h 154"/>
                <a:gd name="T34" fmla="*/ 2147483647 w 107"/>
                <a:gd name="T35" fmla="*/ 2147483647 h 154"/>
                <a:gd name="T36" fmla="*/ 2147483647 w 107"/>
                <a:gd name="T37" fmla="*/ 2147483647 h 154"/>
                <a:gd name="T38" fmla="*/ 2147483647 w 107"/>
                <a:gd name="T39" fmla="*/ 2147483647 h 154"/>
                <a:gd name="T40" fmla="*/ 2147483647 w 107"/>
                <a:gd name="T41" fmla="*/ 2147483647 h 154"/>
                <a:gd name="T42" fmla="*/ 2147483647 w 107"/>
                <a:gd name="T43" fmla="*/ 2147483647 h 154"/>
                <a:gd name="T44" fmla="*/ 2147483647 w 107"/>
                <a:gd name="T45" fmla="*/ 2147483647 h 154"/>
                <a:gd name="T46" fmla="*/ 2147483647 w 107"/>
                <a:gd name="T47" fmla="*/ 2147483647 h 154"/>
                <a:gd name="T48" fmla="*/ 2147483647 w 107"/>
                <a:gd name="T49" fmla="*/ 2147483647 h 154"/>
                <a:gd name="T50" fmla="*/ 2147483647 w 107"/>
                <a:gd name="T51" fmla="*/ 2147483647 h 154"/>
                <a:gd name="T52" fmla="*/ 2147483647 w 107"/>
                <a:gd name="T53" fmla="*/ 2147483647 h 154"/>
                <a:gd name="T54" fmla="*/ 2147483647 w 107"/>
                <a:gd name="T55" fmla="*/ 2147483647 h 154"/>
                <a:gd name="T56" fmla="*/ 2147483647 w 107"/>
                <a:gd name="T57" fmla="*/ 2147483647 h 1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7" h="154">
                  <a:moveTo>
                    <a:pt x="63" y="3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4" y="0"/>
                    <a:pt x="49" y="6"/>
                    <a:pt x="44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54"/>
                    <a:pt x="12" y="63"/>
                    <a:pt x="7" y="6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82"/>
                    <a:pt x="0" y="90"/>
                    <a:pt x="1" y="10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8"/>
                    <a:pt x="15" y="143"/>
                    <a:pt x="26" y="147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4"/>
                    <a:pt x="65" y="150"/>
                    <a:pt x="74" y="144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5" y="90"/>
                    <a:pt x="98" y="79"/>
                    <a:pt x="87" y="6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5" y="45"/>
                    <a:pt x="71" y="35"/>
                    <a:pt x="70" y="23"/>
                  </a:cubicBezTo>
                  <a:cubicBezTo>
                    <a:pt x="68" y="13"/>
                    <a:pt x="65" y="7"/>
                    <a:pt x="63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35" name="Freeform 26"/>
            <p:cNvSpPr>
              <a:spLocks/>
            </p:cNvSpPr>
            <p:nvPr/>
          </p:nvSpPr>
          <p:spPr bwMode="auto">
            <a:xfrm>
              <a:off x="2204135" y="880285"/>
              <a:ext cx="98582" cy="106103"/>
            </a:xfrm>
            <a:custGeom>
              <a:avLst/>
              <a:gdLst>
                <a:gd name="T0" fmla="*/ 2147483647 w 141"/>
                <a:gd name="T1" fmla="*/ 2147483647 h 152"/>
                <a:gd name="T2" fmla="*/ 2147483647 w 141"/>
                <a:gd name="T3" fmla="*/ 2147483647 h 152"/>
                <a:gd name="T4" fmla="*/ 2147483647 w 141"/>
                <a:gd name="T5" fmla="*/ 2147483647 h 152"/>
                <a:gd name="T6" fmla="*/ 2147483647 w 141"/>
                <a:gd name="T7" fmla="*/ 2147483647 h 152"/>
                <a:gd name="T8" fmla="*/ 2147483647 w 141"/>
                <a:gd name="T9" fmla="*/ 2147483647 h 152"/>
                <a:gd name="T10" fmla="*/ 2147483647 w 141"/>
                <a:gd name="T11" fmla="*/ 2147483647 h 152"/>
                <a:gd name="T12" fmla="*/ 2147483647 w 141"/>
                <a:gd name="T13" fmla="*/ 2147483647 h 152"/>
                <a:gd name="T14" fmla="*/ 2147483647 w 141"/>
                <a:gd name="T15" fmla="*/ 2147483647 h 152"/>
                <a:gd name="T16" fmla="*/ 2147483647 w 141"/>
                <a:gd name="T17" fmla="*/ 2147483647 h 152"/>
                <a:gd name="T18" fmla="*/ 2147483647 w 141"/>
                <a:gd name="T19" fmla="*/ 2147483647 h 152"/>
                <a:gd name="T20" fmla="*/ 2147483647 w 141"/>
                <a:gd name="T21" fmla="*/ 2147483647 h 152"/>
                <a:gd name="T22" fmla="*/ 2147483647 w 141"/>
                <a:gd name="T23" fmla="*/ 2147483647 h 152"/>
                <a:gd name="T24" fmla="*/ 2147483647 w 141"/>
                <a:gd name="T25" fmla="*/ 2147483647 h 152"/>
                <a:gd name="T26" fmla="*/ 0 w 141"/>
                <a:gd name="T27" fmla="*/ 2147483647 h 152"/>
                <a:gd name="T28" fmla="*/ 2147483647 w 141"/>
                <a:gd name="T29" fmla="*/ 2147483647 h 152"/>
                <a:gd name="T30" fmla="*/ 2147483647 w 141"/>
                <a:gd name="T31" fmla="*/ 2147483647 h 152"/>
                <a:gd name="T32" fmla="*/ 2147483647 w 141"/>
                <a:gd name="T33" fmla="*/ 2147483647 h 152"/>
                <a:gd name="T34" fmla="*/ 2147483647 w 141"/>
                <a:gd name="T35" fmla="*/ 2147483647 h 152"/>
                <a:gd name="T36" fmla="*/ 2147483647 w 141"/>
                <a:gd name="T37" fmla="*/ 2147483647 h 152"/>
                <a:gd name="T38" fmla="*/ 2147483647 w 141"/>
                <a:gd name="T39" fmla="*/ 2147483647 h 152"/>
                <a:gd name="T40" fmla="*/ 2147483647 w 141"/>
                <a:gd name="T41" fmla="*/ 2147483647 h 152"/>
                <a:gd name="T42" fmla="*/ 2147483647 w 141"/>
                <a:gd name="T43" fmla="*/ 2147483647 h 152"/>
                <a:gd name="T44" fmla="*/ 2147483647 w 141"/>
                <a:gd name="T45" fmla="*/ 2147483647 h 152"/>
                <a:gd name="T46" fmla="*/ 2147483647 w 141"/>
                <a:gd name="T47" fmla="*/ 2147483647 h 152"/>
                <a:gd name="T48" fmla="*/ 2147483647 w 141"/>
                <a:gd name="T49" fmla="*/ 2147483647 h 152"/>
                <a:gd name="T50" fmla="*/ 2147483647 w 141"/>
                <a:gd name="T51" fmla="*/ 2147483647 h 152"/>
                <a:gd name="T52" fmla="*/ 2147483647 w 141"/>
                <a:gd name="T53" fmla="*/ 2147483647 h 152"/>
                <a:gd name="T54" fmla="*/ 2147483647 w 141"/>
                <a:gd name="T55" fmla="*/ 2147483647 h 152"/>
                <a:gd name="T56" fmla="*/ 2147483647 w 141"/>
                <a:gd name="T57" fmla="*/ 2147483647 h 152"/>
                <a:gd name="T58" fmla="*/ 2147483647 w 141"/>
                <a:gd name="T59" fmla="*/ 2147483647 h 152"/>
                <a:gd name="T60" fmla="*/ 2147483647 w 141"/>
                <a:gd name="T61" fmla="*/ 2147483647 h 152"/>
                <a:gd name="T62" fmla="*/ 2147483647 w 141"/>
                <a:gd name="T63" fmla="*/ 2147483647 h 152"/>
                <a:gd name="T64" fmla="*/ 2147483647 w 141"/>
                <a:gd name="T65" fmla="*/ 2147483647 h 152"/>
                <a:gd name="T66" fmla="*/ 2147483647 w 141"/>
                <a:gd name="T67" fmla="*/ 2147483647 h 152"/>
                <a:gd name="T68" fmla="*/ 2147483647 w 141"/>
                <a:gd name="T69" fmla="*/ 2147483647 h 152"/>
                <a:gd name="T70" fmla="*/ 2147483647 w 141"/>
                <a:gd name="T71" fmla="*/ 2147483647 h 152"/>
                <a:gd name="T72" fmla="*/ 2147483647 w 141"/>
                <a:gd name="T73" fmla="*/ 2147483647 h 152"/>
                <a:gd name="T74" fmla="*/ 2147483647 w 141"/>
                <a:gd name="T75" fmla="*/ 2147483647 h 152"/>
                <a:gd name="T76" fmla="*/ 2147483647 w 141"/>
                <a:gd name="T77" fmla="*/ 2147483647 h 152"/>
                <a:gd name="T78" fmla="*/ 2147483647 w 141"/>
                <a:gd name="T79" fmla="*/ 2147483647 h 15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41" h="152">
                  <a:moveTo>
                    <a:pt x="71" y="31"/>
                  </a:moveTo>
                  <a:cubicBezTo>
                    <a:pt x="68" y="35"/>
                    <a:pt x="68" y="35"/>
                    <a:pt x="68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1" y="60"/>
                    <a:pt x="24" y="66"/>
                    <a:pt x="31" y="75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5" y="91"/>
                    <a:pt x="16" y="101"/>
                    <a:pt x="5" y="109"/>
                  </a:cubicBezTo>
                  <a:cubicBezTo>
                    <a:pt x="1" y="112"/>
                    <a:pt x="0" y="115"/>
                    <a:pt x="0" y="11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41" y="133"/>
                    <a:pt x="49" y="134"/>
                    <a:pt x="53" y="139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71" y="150"/>
                    <a:pt x="77" y="152"/>
                    <a:pt x="82" y="152"/>
                  </a:cubicBezTo>
                  <a:cubicBezTo>
                    <a:pt x="86" y="152"/>
                    <a:pt x="92" y="149"/>
                    <a:pt x="96" y="140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2" y="34"/>
                    <a:pt x="136" y="31"/>
                    <a:pt x="140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1" y="1"/>
                    <a:pt x="72" y="0"/>
                    <a:pt x="63" y="2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8"/>
                    <a:pt x="60" y="13"/>
                    <a:pt x="66" y="15"/>
                  </a:cubicBezTo>
                  <a:cubicBezTo>
                    <a:pt x="72" y="19"/>
                    <a:pt x="74" y="24"/>
                    <a:pt x="71" y="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36" name="Freeform 27"/>
            <p:cNvSpPr>
              <a:spLocks/>
            </p:cNvSpPr>
            <p:nvPr/>
          </p:nvSpPr>
          <p:spPr bwMode="auto">
            <a:xfrm>
              <a:off x="2369666" y="672470"/>
              <a:ext cx="346512" cy="329284"/>
            </a:xfrm>
            <a:custGeom>
              <a:avLst/>
              <a:gdLst>
                <a:gd name="T0" fmla="*/ 2147483647 w 496"/>
                <a:gd name="T1" fmla="*/ 2147483647 h 473"/>
                <a:gd name="T2" fmla="*/ 2147483647 w 496"/>
                <a:gd name="T3" fmla="*/ 2147483647 h 473"/>
                <a:gd name="T4" fmla="*/ 2147483647 w 496"/>
                <a:gd name="T5" fmla="*/ 2147483647 h 473"/>
                <a:gd name="T6" fmla="*/ 2147483647 w 496"/>
                <a:gd name="T7" fmla="*/ 2147483647 h 473"/>
                <a:gd name="T8" fmla="*/ 2147483647 w 496"/>
                <a:gd name="T9" fmla="*/ 2147483647 h 473"/>
                <a:gd name="T10" fmla="*/ 2147483647 w 496"/>
                <a:gd name="T11" fmla="*/ 2147483647 h 473"/>
                <a:gd name="T12" fmla="*/ 2147483647 w 496"/>
                <a:gd name="T13" fmla="*/ 2147483647 h 473"/>
                <a:gd name="T14" fmla="*/ 2147483647 w 496"/>
                <a:gd name="T15" fmla="*/ 2147483647 h 473"/>
                <a:gd name="T16" fmla="*/ 2147483647 w 496"/>
                <a:gd name="T17" fmla="*/ 2147483647 h 473"/>
                <a:gd name="T18" fmla="*/ 2147483647 w 496"/>
                <a:gd name="T19" fmla="*/ 2147483647 h 473"/>
                <a:gd name="T20" fmla="*/ 0 w 496"/>
                <a:gd name="T21" fmla="*/ 2147483647 h 473"/>
                <a:gd name="T22" fmla="*/ 2147483647 w 496"/>
                <a:gd name="T23" fmla="*/ 2147483647 h 473"/>
                <a:gd name="T24" fmla="*/ 2147483647 w 496"/>
                <a:gd name="T25" fmla="*/ 2147483647 h 473"/>
                <a:gd name="T26" fmla="*/ 2147483647 w 496"/>
                <a:gd name="T27" fmla="*/ 2147483647 h 473"/>
                <a:gd name="T28" fmla="*/ 2147483647 w 496"/>
                <a:gd name="T29" fmla="*/ 2147483647 h 473"/>
                <a:gd name="T30" fmla="*/ 2147483647 w 496"/>
                <a:gd name="T31" fmla="*/ 2147483647 h 473"/>
                <a:gd name="T32" fmla="*/ 2147483647 w 496"/>
                <a:gd name="T33" fmla="*/ 2147483647 h 473"/>
                <a:gd name="T34" fmla="*/ 2147483647 w 496"/>
                <a:gd name="T35" fmla="*/ 2147483647 h 473"/>
                <a:gd name="T36" fmla="*/ 2147483647 w 496"/>
                <a:gd name="T37" fmla="*/ 2147483647 h 473"/>
                <a:gd name="T38" fmla="*/ 2147483647 w 496"/>
                <a:gd name="T39" fmla="*/ 2147483647 h 473"/>
                <a:gd name="T40" fmla="*/ 2147483647 w 496"/>
                <a:gd name="T41" fmla="*/ 2147483647 h 473"/>
                <a:gd name="T42" fmla="*/ 2147483647 w 496"/>
                <a:gd name="T43" fmla="*/ 2147483647 h 473"/>
                <a:gd name="T44" fmla="*/ 2147483647 w 496"/>
                <a:gd name="T45" fmla="*/ 2147483647 h 473"/>
                <a:gd name="T46" fmla="*/ 2147483647 w 496"/>
                <a:gd name="T47" fmla="*/ 2147483647 h 473"/>
                <a:gd name="T48" fmla="*/ 2147483647 w 496"/>
                <a:gd name="T49" fmla="*/ 2147483647 h 473"/>
                <a:gd name="T50" fmla="*/ 2147483647 w 496"/>
                <a:gd name="T51" fmla="*/ 2147483647 h 473"/>
                <a:gd name="T52" fmla="*/ 2147483647 w 496"/>
                <a:gd name="T53" fmla="*/ 2147483647 h 473"/>
                <a:gd name="T54" fmla="*/ 2147483647 w 496"/>
                <a:gd name="T55" fmla="*/ 2147483647 h 473"/>
                <a:gd name="T56" fmla="*/ 2147483647 w 496"/>
                <a:gd name="T57" fmla="*/ 2147483647 h 473"/>
                <a:gd name="T58" fmla="*/ 2147483647 w 496"/>
                <a:gd name="T59" fmla="*/ 2147483647 h 473"/>
                <a:gd name="T60" fmla="*/ 2147483647 w 496"/>
                <a:gd name="T61" fmla="*/ 2147483647 h 473"/>
                <a:gd name="T62" fmla="*/ 2147483647 w 496"/>
                <a:gd name="T63" fmla="*/ 2147483647 h 473"/>
                <a:gd name="T64" fmla="*/ 2147483647 w 496"/>
                <a:gd name="T65" fmla="*/ 2147483647 h 473"/>
                <a:gd name="T66" fmla="*/ 2147483647 w 496"/>
                <a:gd name="T67" fmla="*/ 2147483647 h 473"/>
                <a:gd name="T68" fmla="*/ 2147483647 w 496"/>
                <a:gd name="T69" fmla="*/ 2147483647 h 473"/>
                <a:gd name="T70" fmla="*/ 2147483647 w 496"/>
                <a:gd name="T71" fmla="*/ 2147483647 h 473"/>
                <a:gd name="T72" fmla="*/ 2147483647 w 496"/>
                <a:gd name="T73" fmla="*/ 2147483647 h 473"/>
                <a:gd name="T74" fmla="*/ 2147483647 w 496"/>
                <a:gd name="T75" fmla="*/ 2147483647 h 473"/>
                <a:gd name="T76" fmla="*/ 2147483647 w 496"/>
                <a:gd name="T77" fmla="*/ 2147483647 h 473"/>
                <a:gd name="T78" fmla="*/ 2147483647 w 496"/>
                <a:gd name="T79" fmla="*/ 2147483647 h 473"/>
                <a:gd name="T80" fmla="*/ 2147483647 w 496"/>
                <a:gd name="T81" fmla="*/ 2147483647 h 473"/>
                <a:gd name="T82" fmla="*/ 2147483647 w 496"/>
                <a:gd name="T83" fmla="*/ 2147483647 h 473"/>
                <a:gd name="T84" fmla="*/ 2147483647 w 496"/>
                <a:gd name="T85" fmla="*/ 2147483647 h 473"/>
                <a:gd name="T86" fmla="*/ 2147483647 w 496"/>
                <a:gd name="T87" fmla="*/ 2147483647 h 473"/>
                <a:gd name="T88" fmla="*/ 2147483647 w 496"/>
                <a:gd name="T89" fmla="*/ 2147483647 h 473"/>
                <a:gd name="T90" fmla="*/ 2147483647 w 496"/>
                <a:gd name="T91" fmla="*/ 2147483647 h 473"/>
                <a:gd name="T92" fmla="*/ 2147483647 w 496"/>
                <a:gd name="T93" fmla="*/ 2147483647 h 473"/>
                <a:gd name="T94" fmla="*/ 2147483647 w 496"/>
                <a:gd name="T95" fmla="*/ 2147483647 h 473"/>
                <a:gd name="T96" fmla="*/ 2147483647 w 496"/>
                <a:gd name="T97" fmla="*/ 2147483647 h 473"/>
                <a:gd name="T98" fmla="*/ 2147483647 w 496"/>
                <a:gd name="T99" fmla="*/ 2147483647 h 4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96" h="473">
                  <a:moveTo>
                    <a:pt x="227" y="62"/>
                  </a:moveTo>
                  <a:cubicBezTo>
                    <a:pt x="215" y="79"/>
                    <a:pt x="215" y="79"/>
                    <a:pt x="215" y="79"/>
                  </a:cubicBezTo>
                  <a:cubicBezTo>
                    <a:pt x="212" y="82"/>
                    <a:pt x="211" y="89"/>
                    <a:pt x="213" y="99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3" y="185"/>
                    <a:pt x="93" y="185"/>
                    <a:pt x="93" y="185"/>
                  </a:cubicBezTo>
                  <a:cubicBezTo>
                    <a:pt x="92" y="185"/>
                    <a:pt x="92" y="185"/>
                    <a:pt x="92" y="185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9" y="206"/>
                    <a:pt x="39" y="206"/>
                    <a:pt x="39" y="206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44" y="316"/>
                    <a:pt x="44" y="316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4" y="327"/>
                    <a:pt x="64" y="327"/>
                    <a:pt x="64" y="327"/>
                  </a:cubicBezTo>
                  <a:cubicBezTo>
                    <a:pt x="64" y="328"/>
                    <a:pt x="64" y="328"/>
                    <a:pt x="64" y="328"/>
                  </a:cubicBezTo>
                  <a:cubicBezTo>
                    <a:pt x="67" y="333"/>
                    <a:pt x="69" y="337"/>
                    <a:pt x="69" y="341"/>
                  </a:cubicBezTo>
                  <a:cubicBezTo>
                    <a:pt x="72" y="351"/>
                    <a:pt x="72" y="351"/>
                    <a:pt x="72" y="351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14" y="358"/>
                    <a:pt x="114" y="358"/>
                    <a:pt x="114" y="358"/>
                  </a:cubicBezTo>
                  <a:cubicBezTo>
                    <a:pt x="124" y="345"/>
                    <a:pt x="124" y="345"/>
                    <a:pt x="124" y="345"/>
                  </a:cubicBezTo>
                  <a:cubicBezTo>
                    <a:pt x="149" y="297"/>
                    <a:pt x="149" y="297"/>
                    <a:pt x="149" y="297"/>
                  </a:cubicBezTo>
                  <a:cubicBezTo>
                    <a:pt x="150" y="297"/>
                    <a:pt x="150" y="297"/>
                    <a:pt x="150" y="297"/>
                  </a:cubicBezTo>
                  <a:cubicBezTo>
                    <a:pt x="150" y="296"/>
                    <a:pt x="150" y="296"/>
                    <a:pt x="150" y="296"/>
                  </a:cubicBezTo>
                  <a:cubicBezTo>
                    <a:pt x="162" y="280"/>
                    <a:pt x="162" y="280"/>
                    <a:pt x="162" y="280"/>
                  </a:cubicBezTo>
                  <a:cubicBezTo>
                    <a:pt x="163" y="279"/>
                    <a:pt x="163" y="279"/>
                    <a:pt x="163" y="279"/>
                  </a:cubicBezTo>
                  <a:cubicBezTo>
                    <a:pt x="183" y="269"/>
                    <a:pt x="183" y="269"/>
                    <a:pt x="183" y="269"/>
                  </a:cubicBezTo>
                  <a:cubicBezTo>
                    <a:pt x="197" y="268"/>
                    <a:pt x="197" y="268"/>
                    <a:pt x="197" y="268"/>
                  </a:cubicBezTo>
                  <a:cubicBezTo>
                    <a:pt x="202" y="260"/>
                    <a:pt x="206" y="256"/>
                    <a:pt x="211" y="256"/>
                  </a:cubicBezTo>
                  <a:cubicBezTo>
                    <a:pt x="215" y="256"/>
                    <a:pt x="220" y="258"/>
                    <a:pt x="228" y="262"/>
                  </a:cubicBezTo>
                  <a:cubicBezTo>
                    <a:pt x="230" y="263"/>
                    <a:pt x="230" y="263"/>
                    <a:pt x="230" y="26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49" y="293"/>
                    <a:pt x="249" y="293"/>
                    <a:pt x="249" y="293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8"/>
                    <a:pt x="245" y="358"/>
                    <a:pt x="245" y="358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30" y="375"/>
                    <a:pt x="230" y="375"/>
                    <a:pt x="230" y="375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5" y="412"/>
                    <a:pt x="225" y="412"/>
                    <a:pt x="225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35" y="409"/>
                    <a:pt x="235" y="409"/>
                    <a:pt x="235" y="409"/>
                  </a:cubicBezTo>
                  <a:cubicBezTo>
                    <a:pt x="243" y="401"/>
                    <a:pt x="243" y="401"/>
                    <a:pt x="243" y="401"/>
                  </a:cubicBezTo>
                  <a:cubicBezTo>
                    <a:pt x="245" y="399"/>
                    <a:pt x="245" y="399"/>
                    <a:pt x="245" y="399"/>
                  </a:cubicBezTo>
                  <a:cubicBezTo>
                    <a:pt x="246" y="397"/>
                    <a:pt x="246" y="397"/>
                    <a:pt x="246" y="397"/>
                  </a:cubicBezTo>
                  <a:cubicBezTo>
                    <a:pt x="257" y="406"/>
                    <a:pt x="257" y="406"/>
                    <a:pt x="257" y="406"/>
                  </a:cubicBezTo>
                  <a:cubicBezTo>
                    <a:pt x="257" y="408"/>
                    <a:pt x="257" y="408"/>
                    <a:pt x="257" y="408"/>
                  </a:cubicBezTo>
                  <a:cubicBezTo>
                    <a:pt x="257" y="424"/>
                    <a:pt x="257" y="424"/>
                    <a:pt x="257" y="424"/>
                  </a:cubicBezTo>
                  <a:cubicBezTo>
                    <a:pt x="256" y="424"/>
                    <a:pt x="256" y="424"/>
                    <a:pt x="256" y="42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243" y="433"/>
                    <a:pt x="243" y="433"/>
                    <a:pt x="243" y="433"/>
                  </a:cubicBezTo>
                  <a:cubicBezTo>
                    <a:pt x="243" y="442"/>
                    <a:pt x="243" y="442"/>
                    <a:pt x="243" y="442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36" y="455"/>
                    <a:pt x="236" y="455"/>
                    <a:pt x="236" y="455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24" y="457"/>
                    <a:pt x="224" y="457"/>
                    <a:pt x="224" y="457"/>
                  </a:cubicBezTo>
                  <a:cubicBezTo>
                    <a:pt x="216" y="459"/>
                    <a:pt x="216" y="459"/>
                    <a:pt x="216" y="459"/>
                  </a:cubicBezTo>
                  <a:cubicBezTo>
                    <a:pt x="209" y="471"/>
                    <a:pt x="209" y="471"/>
                    <a:pt x="209" y="471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245" y="469"/>
                    <a:pt x="245" y="469"/>
                    <a:pt x="245" y="469"/>
                  </a:cubicBezTo>
                  <a:cubicBezTo>
                    <a:pt x="251" y="463"/>
                    <a:pt x="251" y="463"/>
                    <a:pt x="251" y="46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341" y="353"/>
                    <a:pt x="341" y="353"/>
                    <a:pt x="341" y="353"/>
                  </a:cubicBezTo>
                  <a:cubicBezTo>
                    <a:pt x="343" y="353"/>
                    <a:pt x="343" y="353"/>
                    <a:pt x="343" y="353"/>
                  </a:cubicBezTo>
                  <a:cubicBezTo>
                    <a:pt x="360" y="344"/>
                    <a:pt x="360" y="344"/>
                    <a:pt x="360" y="344"/>
                  </a:cubicBezTo>
                  <a:cubicBezTo>
                    <a:pt x="361" y="343"/>
                    <a:pt x="361" y="343"/>
                    <a:pt x="361" y="343"/>
                  </a:cubicBezTo>
                  <a:cubicBezTo>
                    <a:pt x="361" y="344"/>
                    <a:pt x="361" y="344"/>
                    <a:pt x="361" y="344"/>
                  </a:cubicBezTo>
                  <a:cubicBezTo>
                    <a:pt x="375" y="344"/>
                    <a:pt x="375" y="344"/>
                    <a:pt x="375" y="344"/>
                  </a:cubicBezTo>
                  <a:cubicBezTo>
                    <a:pt x="389" y="341"/>
                    <a:pt x="389" y="341"/>
                    <a:pt x="389" y="341"/>
                  </a:cubicBezTo>
                  <a:cubicBezTo>
                    <a:pt x="403" y="335"/>
                    <a:pt x="403" y="335"/>
                    <a:pt x="403" y="335"/>
                  </a:cubicBezTo>
                  <a:cubicBezTo>
                    <a:pt x="414" y="323"/>
                    <a:pt x="414" y="323"/>
                    <a:pt x="414" y="323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6"/>
                    <a:pt x="431" y="276"/>
                    <a:pt x="431" y="276"/>
                  </a:cubicBezTo>
                  <a:cubicBezTo>
                    <a:pt x="496" y="207"/>
                    <a:pt x="496" y="207"/>
                    <a:pt x="496" y="207"/>
                  </a:cubicBezTo>
                  <a:cubicBezTo>
                    <a:pt x="496" y="206"/>
                    <a:pt x="496" y="206"/>
                    <a:pt x="496" y="206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89" y="168"/>
                    <a:pt x="485" y="166"/>
                    <a:pt x="483" y="163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80" y="162"/>
                    <a:pt x="480" y="162"/>
                    <a:pt x="480" y="162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65" y="161"/>
                    <a:pt x="461" y="158"/>
                    <a:pt x="457" y="153"/>
                  </a:cubicBezTo>
                  <a:cubicBezTo>
                    <a:pt x="454" y="147"/>
                    <a:pt x="454" y="147"/>
                    <a:pt x="454" y="147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3" y="88"/>
                    <a:pt x="453" y="88"/>
                    <a:pt x="453" y="88"/>
                  </a:cubicBezTo>
                  <a:cubicBezTo>
                    <a:pt x="447" y="86"/>
                    <a:pt x="440" y="81"/>
                    <a:pt x="433" y="74"/>
                  </a:cubicBezTo>
                  <a:cubicBezTo>
                    <a:pt x="419" y="59"/>
                    <a:pt x="419" y="59"/>
                    <a:pt x="419" y="59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4" y="37"/>
                    <a:pt x="404" y="31"/>
                    <a:pt x="406" y="21"/>
                  </a:cubicBezTo>
                  <a:cubicBezTo>
                    <a:pt x="407" y="16"/>
                    <a:pt x="407" y="16"/>
                    <a:pt x="407" y="16"/>
                  </a:cubicBezTo>
                  <a:cubicBezTo>
                    <a:pt x="399" y="6"/>
                    <a:pt x="399" y="6"/>
                    <a:pt x="399" y="6"/>
                  </a:cubicBezTo>
                  <a:cubicBezTo>
                    <a:pt x="398" y="15"/>
                    <a:pt x="398" y="15"/>
                    <a:pt x="398" y="15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5" y="33"/>
                    <a:pt x="385" y="33"/>
                    <a:pt x="385" y="33"/>
                  </a:cubicBezTo>
                  <a:cubicBezTo>
                    <a:pt x="378" y="33"/>
                    <a:pt x="370" y="32"/>
                    <a:pt x="363" y="29"/>
                  </a:cubicBezTo>
                  <a:cubicBezTo>
                    <a:pt x="357" y="27"/>
                    <a:pt x="354" y="21"/>
                    <a:pt x="354" y="15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29" y="16"/>
                    <a:pt x="329" y="16"/>
                    <a:pt x="329" y="16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3" y="5"/>
                    <a:pt x="303" y="5"/>
                    <a:pt x="303" y="5"/>
                  </a:cubicBezTo>
                  <a:cubicBezTo>
                    <a:pt x="309" y="16"/>
                    <a:pt x="309" y="16"/>
                    <a:pt x="309" y="16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01" y="41"/>
                    <a:pt x="301" y="41"/>
                    <a:pt x="301" y="41"/>
                  </a:cubicBezTo>
                  <a:cubicBezTo>
                    <a:pt x="300" y="41"/>
                    <a:pt x="300" y="41"/>
                    <a:pt x="300" y="41"/>
                  </a:cubicBezTo>
                  <a:cubicBezTo>
                    <a:pt x="300" y="42"/>
                    <a:pt x="300" y="42"/>
                    <a:pt x="300" y="42"/>
                  </a:cubicBezTo>
                  <a:cubicBezTo>
                    <a:pt x="299" y="42"/>
                    <a:pt x="299" y="42"/>
                    <a:pt x="299" y="42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47" y="68"/>
                    <a:pt x="247" y="68"/>
                    <a:pt x="247" y="68"/>
                  </a:cubicBezTo>
                  <a:lnTo>
                    <a:pt x="22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37" name="Freeform 28"/>
            <p:cNvSpPr>
              <a:spLocks/>
            </p:cNvSpPr>
            <p:nvPr/>
          </p:nvSpPr>
          <p:spPr bwMode="auto">
            <a:xfrm>
              <a:off x="2448385" y="475632"/>
              <a:ext cx="494385" cy="335138"/>
            </a:xfrm>
            <a:custGeom>
              <a:avLst/>
              <a:gdLst>
                <a:gd name="T0" fmla="*/ 2147483647 w 707"/>
                <a:gd name="T1" fmla="*/ 2147483647 h 481"/>
                <a:gd name="T2" fmla="*/ 2147483647 w 707"/>
                <a:gd name="T3" fmla="*/ 2147483647 h 481"/>
                <a:gd name="T4" fmla="*/ 2147483647 w 707"/>
                <a:gd name="T5" fmla="*/ 2147483647 h 481"/>
                <a:gd name="T6" fmla="*/ 2147483647 w 707"/>
                <a:gd name="T7" fmla="*/ 2147483647 h 481"/>
                <a:gd name="T8" fmla="*/ 2147483647 w 707"/>
                <a:gd name="T9" fmla="*/ 2147483647 h 481"/>
                <a:gd name="T10" fmla="*/ 2147483647 w 707"/>
                <a:gd name="T11" fmla="*/ 2147483647 h 481"/>
                <a:gd name="T12" fmla="*/ 0 w 707"/>
                <a:gd name="T13" fmla="*/ 2147483647 h 481"/>
                <a:gd name="T14" fmla="*/ 2147483647 w 707"/>
                <a:gd name="T15" fmla="*/ 2147483647 h 481"/>
                <a:gd name="T16" fmla="*/ 2147483647 w 707"/>
                <a:gd name="T17" fmla="*/ 2147483647 h 481"/>
                <a:gd name="T18" fmla="*/ 2147483647 w 707"/>
                <a:gd name="T19" fmla="*/ 2147483647 h 481"/>
                <a:gd name="T20" fmla="*/ 2147483647 w 707"/>
                <a:gd name="T21" fmla="*/ 2147483647 h 481"/>
                <a:gd name="T22" fmla="*/ 2147483647 w 707"/>
                <a:gd name="T23" fmla="*/ 2147483647 h 481"/>
                <a:gd name="T24" fmla="*/ 2147483647 w 707"/>
                <a:gd name="T25" fmla="*/ 2147483647 h 481"/>
                <a:gd name="T26" fmla="*/ 2147483647 w 707"/>
                <a:gd name="T27" fmla="*/ 2147483647 h 481"/>
                <a:gd name="T28" fmla="*/ 2147483647 w 707"/>
                <a:gd name="T29" fmla="*/ 2147483647 h 481"/>
                <a:gd name="T30" fmla="*/ 2147483647 w 707"/>
                <a:gd name="T31" fmla="*/ 2147483647 h 481"/>
                <a:gd name="T32" fmla="*/ 2147483647 w 707"/>
                <a:gd name="T33" fmla="*/ 2147483647 h 481"/>
                <a:gd name="T34" fmla="*/ 2147483647 w 707"/>
                <a:gd name="T35" fmla="*/ 2147483647 h 481"/>
                <a:gd name="T36" fmla="*/ 2147483647 w 707"/>
                <a:gd name="T37" fmla="*/ 2147483647 h 481"/>
                <a:gd name="T38" fmla="*/ 2147483647 w 707"/>
                <a:gd name="T39" fmla="*/ 2147483647 h 481"/>
                <a:gd name="T40" fmla="*/ 2147483647 w 707"/>
                <a:gd name="T41" fmla="*/ 2147483647 h 481"/>
                <a:gd name="T42" fmla="*/ 2147483647 w 707"/>
                <a:gd name="T43" fmla="*/ 2147483647 h 481"/>
                <a:gd name="T44" fmla="*/ 2147483647 w 707"/>
                <a:gd name="T45" fmla="*/ 2147483647 h 481"/>
                <a:gd name="T46" fmla="*/ 2147483647 w 707"/>
                <a:gd name="T47" fmla="*/ 2147483647 h 481"/>
                <a:gd name="T48" fmla="*/ 2147483647 w 707"/>
                <a:gd name="T49" fmla="*/ 2147483647 h 481"/>
                <a:gd name="T50" fmla="*/ 2147483647 w 707"/>
                <a:gd name="T51" fmla="*/ 2147483647 h 481"/>
                <a:gd name="T52" fmla="*/ 2147483647 w 707"/>
                <a:gd name="T53" fmla="*/ 2147483647 h 481"/>
                <a:gd name="T54" fmla="*/ 2147483647 w 707"/>
                <a:gd name="T55" fmla="*/ 2147483647 h 481"/>
                <a:gd name="T56" fmla="*/ 2147483647 w 707"/>
                <a:gd name="T57" fmla="*/ 2147483647 h 481"/>
                <a:gd name="T58" fmla="*/ 2147483647 w 707"/>
                <a:gd name="T59" fmla="*/ 2147483647 h 481"/>
                <a:gd name="T60" fmla="*/ 2147483647 w 707"/>
                <a:gd name="T61" fmla="*/ 2147483647 h 481"/>
                <a:gd name="T62" fmla="*/ 2147483647 w 707"/>
                <a:gd name="T63" fmla="*/ 2147483647 h 481"/>
                <a:gd name="T64" fmla="*/ 2147483647 w 707"/>
                <a:gd name="T65" fmla="*/ 2147483647 h 481"/>
                <a:gd name="T66" fmla="*/ 2147483647 w 707"/>
                <a:gd name="T67" fmla="*/ 2147483647 h 481"/>
                <a:gd name="T68" fmla="*/ 2147483647 w 707"/>
                <a:gd name="T69" fmla="*/ 2147483647 h 481"/>
                <a:gd name="T70" fmla="*/ 2147483647 w 707"/>
                <a:gd name="T71" fmla="*/ 2147483647 h 481"/>
                <a:gd name="T72" fmla="*/ 2147483647 w 707"/>
                <a:gd name="T73" fmla="*/ 2147483647 h 481"/>
                <a:gd name="T74" fmla="*/ 2147483647 w 707"/>
                <a:gd name="T75" fmla="*/ 2147483647 h 481"/>
                <a:gd name="T76" fmla="*/ 2147483647 w 707"/>
                <a:gd name="T77" fmla="*/ 2147483647 h 481"/>
                <a:gd name="T78" fmla="*/ 2147483647 w 707"/>
                <a:gd name="T79" fmla="*/ 2147483647 h 481"/>
                <a:gd name="T80" fmla="*/ 2147483647 w 707"/>
                <a:gd name="T81" fmla="*/ 2147483647 h 481"/>
                <a:gd name="T82" fmla="*/ 2147483647 w 707"/>
                <a:gd name="T83" fmla="*/ 2147483647 h 481"/>
                <a:gd name="T84" fmla="*/ 2147483647 w 707"/>
                <a:gd name="T85" fmla="*/ 2147483647 h 481"/>
                <a:gd name="T86" fmla="*/ 2147483647 w 707"/>
                <a:gd name="T87" fmla="*/ 2147483647 h 481"/>
                <a:gd name="T88" fmla="*/ 2147483647 w 707"/>
                <a:gd name="T89" fmla="*/ 2147483647 h 481"/>
                <a:gd name="T90" fmla="*/ 2147483647 w 707"/>
                <a:gd name="T91" fmla="*/ 2147483647 h 481"/>
                <a:gd name="T92" fmla="*/ 2147483647 w 707"/>
                <a:gd name="T93" fmla="*/ 2147483647 h 481"/>
                <a:gd name="T94" fmla="*/ 2147483647 w 707"/>
                <a:gd name="T95" fmla="*/ 2147483647 h 481"/>
                <a:gd name="T96" fmla="*/ 2147483647 w 707"/>
                <a:gd name="T97" fmla="*/ 2147483647 h 481"/>
                <a:gd name="T98" fmla="*/ 2147483647 w 707"/>
                <a:gd name="T99" fmla="*/ 2147483647 h 481"/>
                <a:gd name="T100" fmla="*/ 2147483647 w 707"/>
                <a:gd name="T101" fmla="*/ 2147483647 h 481"/>
                <a:gd name="T102" fmla="*/ 2147483647 w 707"/>
                <a:gd name="T103" fmla="*/ 2147483647 h 481"/>
                <a:gd name="T104" fmla="*/ 2147483647 w 707"/>
                <a:gd name="T105" fmla="*/ 2147483647 h 481"/>
                <a:gd name="T106" fmla="*/ 2147483647 w 707"/>
                <a:gd name="T107" fmla="*/ 2147483647 h 481"/>
                <a:gd name="T108" fmla="*/ 2147483647 w 707"/>
                <a:gd name="T109" fmla="*/ 2147483647 h 481"/>
                <a:gd name="T110" fmla="*/ 2147483647 w 707"/>
                <a:gd name="T111" fmla="*/ 2147483647 h 481"/>
                <a:gd name="T112" fmla="*/ 2147483647 w 707"/>
                <a:gd name="T113" fmla="*/ 2147483647 h 481"/>
                <a:gd name="T114" fmla="*/ 2147483647 w 707"/>
                <a:gd name="T115" fmla="*/ 2147483647 h 48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707" h="481">
                  <a:moveTo>
                    <a:pt x="137" y="22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38" y="56"/>
                    <a:pt x="30" y="50"/>
                    <a:pt x="28" y="45"/>
                  </a:cubicBezTo>
                  <a:cubicBezTo>
                    <a:pt x="26" y="43"/>
                    <a:pt x="24" y="43"/>
                    <a:pt x="22" y="41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65" y="231"/>
                    <a:pt x="165" y="231"/>
                    <a:pt x="165" y="231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257"/>
                    <a:pt x="164" y="257"/>
                    <a:pt x="164" y="257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81" y="282"/>
                    <a:pt x="181" y="282"/>
                    <a:pt x="181" y="282"/>
                  </a:cubicBezTo>
                  <a:cubicBezTo>
                    <a:pt x="193" y="269"/>
                    <a:pt x="193" y="269"/>
                    <a:pt x="193" y="269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20" y="286"/>
                    <a:pt x="220" y="286"/>
                    <a:pt x="220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44" y="280"/>
                    <a:pt x="249" y="283"/>
                    <a:pt x="252" y="291"/>
                  </a:cubicBezTo>
                  <a:cubicBezTo>
                    <a:pt x="252" y="300"/>
                    <a:pt x="252" y="300"/>
                    <a:pt x="252" y="300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6" y="292"/>
                    <a:pt x="276" y="292"/>
                    <a:pt x="276" y="292"/>
                  </a:cubicBezTo>
                  <a:cubicBezTo>
                    <a:pt x="276" y="286"/>
                    <a:pt x="276" y="286"/>
                    <a:pt x="276" y="286"/>
                  </a:cubicBezTo>
                  <a:cubicBezTo>
                    <a:pt x="276" y="282"/>
                    <a:pt x="277" y="278"/>
                    <a:pt x="280" y="277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300" y="283"/>
                    <a:pt x="305" y="291"/>
                    <a:pt x="305" y="299"/>
                  </a:cubicBezTo>
                  <a:cubicBezTo>
                    <a:pt x="304" y="306"/>
                    <a:pt x="304" y="306"/>
                    <a:pt x="304" y="306"/>
                  </a:cubicBezTo>
                  <a:cubicBezTo>
                    <a:pt x="304" y="319"/>
                    <a:pt x="304" y="319"/>
                    <a:pt x="304" y="319"/>
                  </a:cubicBezTo>
                  <a:cubicBezTo>
                    <a:pt x="316" y="336"/>
                    <a:pt x="316" y="336"/>
                    <a:pt x="316" y="336"/>
                  </a:cubicBezTo>
                  <a:cubicBezTo>
                    <a:pt x="329" y="351"/>
                    <a:pt x="329" y="351"/>
                    <a:pt x="329" y="351"/>
                  </a:cubicBezTo>
                  <a:cubicBezTo>
                    <a:pt x="334" y="356"/>
                    <a:pt x="339" y="358"/>
                    <a:pt x="344" y="360"/>
                  </a:cubicBezTo>
                  <a:cubicBezTo>
                    <a:pt x="346" y="360"/>
                    <a:pt x="346" y="360"/>
                    <a:pt x="346" y="360"/>
                  </a:cubicBezTo>
                  <a:cubicBezTo>
                    <a:pt x="350" y="362"/>
                    <a:pt x="352" y="368"/>
                    <a:pt x="352" y="379"/>
                  </a:cubicBezTo>
                  <a:cubicBezTo>
                    <a:pt x="352" y="427"/>
                    <a:pt x="352" y="427"/>
                    <a:pt x="352" y="427"/>
                  </a:cubicBezTo>
                  <a:cubicBezTo>
                    <a:pt x="354" y="431"/>
                    <a:pt x="357" y="434"/>
                    <a:pt x="360" y="435"/>
                  </a:cubicBezTo>
                  <a:cubicBezTo>
                    <a:pt x="362" y="435"/>
                    <a:pt x="362" y="435"/>
                    <a:pt x="362" y="435"/>
                  </a:cubicBezTo>
                  <a:cubicBezTo>
                    <a:pt x="369" y="432"/>
                    <a:pt x="373" y="433"/>
                    <a:pt x="378" y="438"/>
                  </a:cubicBezTo>
                  <a:cubicBezTo>
                    <a:pt x="381" y="440"/>
                    <a:pt x="381" y="440"/>
                    <a:pt x="381" y="440"/>
                  </a:cubicBezTo>
                  <a:cubicBezTo>
                    <a:pt x="386" y="441"/>
                    <a:pt x="391" y="446"/>
                    <a:pt x="392" y="454"/>
                  </a:cubicBezTo>
                  <a:cubicBezTo>
                    <a:pt x="394" y="481"/>
                    <a:pt x="394" y="481"/>
                    <a:pt x="394" y="481"/>
                  </a:cubicBezTo>
                  <a:cubicBezTo>
                    <a:pt x="418" y="431"/>
                    <a:pt x="418" y="431"/>
                    <a:pt x="418" y="431"/>
                  </a:cubicBezTo>
                  <a:cubicBezTo>
                    <a:pt x="426" y="405"/>
                    <a:pt x="434" y="389"/>
                    <a:pt x="446" y="387"/>
                  </a:cubicBezTo>
                  <a:cubicBezTo>
                    <a:pt x="455" y="383"/>
                    <a:pt x="470" y="389"/>
                    <a:pt x="489" y="399"/>
                  </a:cubicBezTo>
                  <a:cubicBezTo>
                    <a:pt x="557" y="405"/>
                    <a:pt x="557" y="405"/>
                    <a:pt x="557" y="405"/>
                  </a:cubicBezTo>
                  <a:cubicBezTo>
                    <a:pt x="560" y="390"/>
                    <a:pt x="560" y="390"/>
                    <a:pt x="560" y="390"/>
                  </a:cubicBezTo>
                  <a:cubicBezTo>
                    <a:pt x="528" y="359"/>
                    <a:pt x="528" y="359"/>
                    <a:pt x="528" y="359"/>
                  </a:cubicBezTo>
                  <a:cubicBezTo>
                    <a:pt x="513" y="351"/>
                    <a:pt x="507" y="344"/>
                    <a:pt x="509" y="340"/>
                  </a:cubicBezTo>
                  <a:cubicBezTo>
                    <a:pt x="533" y="341"/>
                    <a:pt x="533" y="341"/>
                    <a:pt x="533" y="341"/>
                  </a:cubicBezTo>
                  <a:cubicBezTo>
                    <a:pt x="555" y="349"/>
                    <a:pt x="576" y="336"/>
                    <a:pt x="596" y="300"/>
                  </a:cubicBezTo>
                  <a:cubicBezTo>
                    <a:pt x="596" y="300"/>
                    <a:pt x="596" y="300"/>
                    <a:pt x="596" y="300"/>
                  </a:cubicBezTo>
                  <a:cubicBezTo>
                    <a:pt x="598" y="300"/>
                    <a:pt x="598" y="300"/>
                    <a:pt x="598" y="300"/>
                  </a:cubicBezTo>
                  <a:cubicBezTo>
                    <a:pt x="621" y="278"/>
                    <a:pt x="621" y="278"/>
                    <a:pt x="621" y="278"/>
                  </a:cubicBezTo>
                  <a:cubicBezTo>
                    <a:pt x="624" y="229"/>
                    <a:pt x="624" y="229"/>
                    <a:pt x="624" y="229"/>
                  </a:cubicBezTo>
                  <a:cubicBezTo>
                    <a:pt x="624" y="224"/>
                    <a:pt x="624" y="224"/>
                    <a:pt x="624" y="224"/>
                  </a:cubicBezTo>
                  <a:cubicBezTo>
                    <a:pt x="627" y="224"/>
                    <a:pt x="627" y="224"/>
                    <a:pt x="627" y="224"/>
                  </a:cubicBezTo>
                  <a:cubicBezTo>
                    <a:pt x="629" y="224"/>
                    <a:pt x="629" y="224"/>
                    <a:pt x="629" y="224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650" y="220"/>
                    <a:pt x="650" y="220"/>
                    <a:pt x="650" y="220"/>
                  </a:cubicBezTo>
                  <a:cubicBezTo>
                    <a:pt x="652" y="221"/>
                    <a:pt x="652" y="221"/>
                    <a:pt x="652" y="221"/>
                  </a:cubicBezTo>
                  <a:cubicBezTo>
                    <a:pt x="652" y="222"/>
                    <a:pt x="652" y="222"/>
                    <a:pt x="652" y="222"/>
                  </a:cubicBezTo>
                  <a:cubicBezTo>
                    <a:pt x="689" y="261"/>
                    <a:pt x="689" y="261"/>
                    <a:pt x="689" y="261"/>
                  </a:cubicBezTo>
                  <a:cubicBezTo>
                    <a:pt x="700" y="257"/>
                    <a:pt x="700" y="257"/>
                    <a:pt x="700" y="257"/>
                  </a:cubicBezTo>
                  <a:cubicBezTo>
                    <a:pt x="702" y="250"/>
                    <a:pt x="702" y="250"/>
                    <a:pt x="702" y="250"/>
                  </a:cubicBezTo>
                  <a:cubicBezTo>
                    <a:pt x="682" y="231"/>
                    <a:pt x="682" y="231"/>
                    <a:pt x="682" y="231"/>
                  </a:cubicBezTo>
                  <a:cubicBezTo>
                    <a:pt x="679" y="229"/>
                    <a:pt x="679" y="229"/>
                    <a:pt x="679" y="229"/>
                  </a:cubicBezTo>
                  <a:cubicBezTo>
                    <a:pt x="677" y="226"/>
                    <a:pt x="677" y="226"/>
                    <a:pt x="677" y="226"/>
                  </a:cubicBezTo>
                  <a:cubicBezTo>
                    <a:pt x="707" y="208"/>
                    <a:pt x="707" y="208"/>
                    <a:pt x="707" y="208"/>
                  </a:cubicBezTo>
                  <a:cubicBezTo>
                    <a:pt x="705" y="164"/>
                    <a:pt x="705" y="164"/>
                    <a:pt x="705" y="164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1" y="166"/>
                    <a:pt x="691" y="166"/>
                    <a:pt x="691" y="166"/>
                  </a:cubicBezTo>
                  <a:cubicBezTo>
                    <a:pt x="675" y="158"/>
                    <a:pt x="675" y="158"/>
                    <a:pt x="675" y="158"/>
                  </a:cubicBezTo>
                  <a:cubicBezTo>
                    <a:pt x="668" y="157"/>
                    <a:pt x="660" y="152"/>
                    <a:pt x="647" y="145"/>
                  </a:cubicBezTo>
                  <a:cubicBezTo>
                    <a:pt x="641" y="142"/>
                    <a:pt x="637" y="139"/>
                    <a:pt x="637" y="134"/>
                  </a:cubicBezTo>
                  <a:cubicBezTo>
                    <a:pt x="637" y="135"/>
                    <a:pt x="637" y="135"/>
                    <a:pt x="637" y="135"/>
                  </a:cubicBezTo>
                  <a:cubicBezTo>
                    <a:pt x="637" y="140"/>
                    <a:pt x="636" y="142"/>
                    <a:pt x="633" y="143"/>
                  </a:cubicBezTo>
                  <a:cubicBezTo>
                    <a:pt x="630" y="145"/>
                    <a:pt x="626" y="146"/>
                    <a:pt x="619" y="146"/>
                  </a:cubicBezTo>
                  <a:cubicBezTo>
                    <a:pt x="618" y="146"/>
                    <a:pt x="618" y="146"/>
                    <a:pt x="618" y="146"/>
                  </a:cubicBezTo>
                  <a:cubicBezTo>
                    <a:pt x="617" y="145"/>
                    <a:pt x="617" y="145"/>
                    <a:pt x="617" y="145"/>
                  </a:cubicBezTo>
                  <a:cubicBezTo>
                    <a:pt x="615" y="145"/>
                    <a:pt x="615" y="145"/>
                    <a:pt x="615" y="145"/>
                  </a:cubicBezTo>
                  <a:cubicBezTo>
                    <a:pt x="601" y="134"/>
                    <a:pt x="601" y="134"/>
                    <a:pt x="601" y="134"/>
                  </a:cubicBezTo>
                  <a:cubicBezTo>
                    <a:pt x="588" y="145"/>
                    <a:pt x="588" y="145"/>
                    <a:pt x="588" y="145"/>
                  </a:cubicBezTo>
                  <a:cubicBezTo>
                    <a:pt x="582" y="150"/>
                    <a:pt x="577" y="154"/>
                    <a:pt x="577" y="159"/>
                  </a:cubicBezTo>
                  <a:cubicBezTo>
                    <a:pt x="584" y="172"/>
                    <a:pt x="584" y="172"/>
                    <a:pt x="584" y="172"/>
                  </a:cubicBezTo>
                  <a:cubicBezTo>
                    <a:pt x="587" y="177"/>
                    <a:pt x="587" y="179"/>
                    <a:pt x="586" y="182"/>
                  </a:cubicBezTo>
                  <a:cubicBezTo>
                    <a:pt x="584" y="185"/>
                    <a:pt x="579" y="188"/>
                    <a:pt x="571" y="189"/>
                  </a:cubicBezTo>
                  <a:cubicBezTo>
                    <a:pt x="565" y="192"/>
                    <a:pt x="565" y="192"/>
                    <a:pt x="565" y="192"/>
                  </a:cubicBezTo>
                  <a:cubicBezTo>
                    <a:pt x="557" y="194"/>
                    <a:pt x="551" y="193"/>
                    <a:pt x="547" y="188"/>
                  </a:cubicBezTo>
                  <a:cubicBezTo>
                    <a:pt x="545" y="185"/>
                    <a:pt x="545" y="185"/>
                    <a:pt x="545" y="185"/>
                  </a:cubicBezTo>
                  <a:cubicBezTo>
                    <a:pt x="517" y="157"/>
                    <a:pt x="517" y="157"/>
                    <a:pt x="517" y="157"/>
                  </a:cubicBezTo>
                  <a:cubicBezTo>
                    <a:pt x="505" y="152"/>
                    <a:pt x="497" y="147"/>
                    <a:pt x="494" y="141"/>
                  </a:cubicBezTo>
                  <a:cubicBezTo>
                    <a:pt x="492" y="138"/>
                    <a:pt x="491" y="134"/>
                    <a:pt x="492" y="132"/>
                  </a:cubicBezTo>
                  <a:cubicBezTo>
                    <a:pt x="491" y="123"/>
                    <a:pt x="489" y="116"/>
                    <a:pt x="487" y="113"/>
                  </a:cubicBezTo>
                  <a:cubicBezTo>
                    <a:pt x="481" y="116"/>
                    <a:pt x="481" y="116"/>
                    <a:pt x="481" y="116"/>
                  </a:cubicBezTo>
                  <a:cubicBezTo>
                    <a:pt x="480" y="118"/>
                    <a:pt x="480" y="118"/>
                    <a:pt x="480" y="118"/>
                  </a:cubicBezTo>
                  <a:cubicBezTo>
                    <a:pt x="480" y="122"/>
                    <a:pt x="481" y="125"/>
                    <a:pt x="485" y="129"/>
                  </a:cubicBezTo>
                  <a:cubicBezTo>
                    <a:pt x="486" y="131"/>
                    <a:pt x="486" y="131"/>
                    <a:pt x="486" y="131"/>
                  </a:cubicBezTo>
                  <a:cubicBezTo>
                    <a:pt x="487" y="132"/>
                    <a:pt x="487" y="132"/>
                    <a:pt x="487" y="132"/>
                  </a:cubicBezTo>
                  <a:cubicBezTo>
                    <a:pt x="486" y="134"/>
                    <a:pt x="486" y="134"/>
                    <a:pt x="486" y="134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47" y="153"/>
                    <a:pt x="447" y="153"/>
                    <a:pt x="447" y="153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47"/>
                    <a:pt x="441" y="147"/>
                    <a:pt x="441" y="147"/>
                  </a:cubicBezTo>
                  <a:cubicBezTo>
                    <a:pt x="443" y="143"/>
                    <a:pt x="443" y="138"/>
                    <a:pt x="441" y="132"/>
                  </a:cubicBezTo>
                  <a:cubicBezTo>
                    <a:pt x="438" y="124"/>
                    <a:pt x="438" y="124"/>
                    <a:pt x="438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17" y="108"/>
                    <a:pt x="417" y="108"/>
                    <a:pt x="417" y="108"/>
                  </a:cubicBezTo>
                  <a:cubicBezTo>
                    <a:pt x="415" y="111"/>
                    <a:pt x="413" y="111"/>
                    <a:pt x="411" y="112"/>
                  </a:cubicBezTo>
                  <a:cubicBezTo>
                    <a:pt x="392" y="110"/>
                    <a:pt x="392" y="110"/>
                    <a:pt x="392" y="110"/>
                  </a:cubicBezTo>
                  <a:cubicBezTo>
                    <a:pt x="385" y="109"/>
                    <a:pt x="381" y="108"/>
                    <a:pt x="379" y="104"/>
                  </a:cubicBezTo>
                  <a:cubicBezTo>
                    <a:pt x="378" y="102"/>
                    <a:pt x="378" y="97"/>
                    <a:pt x="380" y="92"/>
                  </a:cubicBezTo>
                  <a:cubicBezTo>
                    <a:pt x="381" y="89"/>
                    <a:pt x="381" y="89"/>
                    <a:pt x="381" y="89"/>
                  </a:cubicBezTo>
                  <a:cubicBezTo>
                    <a:pt x="373" y="74"/>
                    <a:pt x="373" y="74"/>
                    <a:pt x="373" y="74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7" y="82"/>
                    <a:pt x="336" y="85"/>
                    <a:pt x="334" y="89"/>
                  </a:cubicBezTo>
                  <a:cubicBezTo>
                    <a:pt x="333" y="92"/>
                    <a:pt x="328" y="93"/>
                    <a:pt x="325" y="93"/>
                  </a:cubicBezTo>
                  <a:cubicBezTo>
                    <a:pt x="320" y="95"/>
                    <a:pt x="314" y="93"/>
                    <a:pt x="308" y="88"/>
                  </a:cubicBezTo>
                  <a:cubicBezTo>
                    <a:pt x="308" y="87"/>
                    <a:pt x="308" y="87"/>
                    <a:pt x="308" y="87"/>
                  </a:cubicBezTo>
                  <a:cubicBezTo>
                    <a:pt x="307" y="87"/>
                    <a:pt x="307" y="87"/>
                    <a:pt x="307" y="87"/>
                  </a:cubicBezTo>
                  <a:cubicBezTo>
                    <a:pt x="299" y="77"/>
                    <a:pt x="296" y="70"/>
                    <a:pt x="296" y="64"/>
                  </a:cubicBezTo>
                  <a:cubicBezTo>
                    <a:pt x="288" y="53"/>
                    <a:pt x="288" y="53"/>
                    <a:pt x="288" y="53"/>
                  </a:cubicBezTo>
                  <a:cubicBezTo>
                    <a:pt x="278" y="60"/>
                    <a:pt x="278" y="60"/>
                    <a:pt x="278" y="60"/>
                  </a:cubicBezTo>
                  <a:cubicBezTo>
                    <a:pt x="268" y="66"/>
                    <a:pt x="262" y="66"/>
                    <a:pt x="259" y="62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09" y="75"/>
                    <a:pt x="204" y="76"/>
                    <a:pt x="20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86" y="76"/>
                    <a:pt x="180" y="73"/>
                    <a:pt x="175" y="69"/>
                  </a:cubicBezTo>
                  <a:cubicBezTo>
                    <a:pt x="159" y="55"/>
                    <a:pt x="159" y="55"/>
                    <a:pt x="159" y="55"/>
                  </a:cubicBezTo>
                  <a:lnTo>
                    <a:pt x="137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38" name="Freeform 29"/>
            <p:cNvSpPr>
              <a:spLocks/>
            </p:cNvSpPr>
            <p:nvPr/>
          </p:nvSpPr>
          <p:spPr bwMode="auto">
            <a:xfrm>
              <a:off x="2342445" y="0"/>
              <a:ext cx="664331" cy="602224"/>
            </a:xfrm>
            <a:custGeom>
              <a:avLst/>
              <a:gdLst>
                <a:gd name="T0" fmla="*/ 2147483647 w 950"/>
                <a:gd name="T1" fmla="*/ 2147483647 h 866"/>
                <a:gd name="T2" fmla="*/ 2147483647 w 950"/>
                <a:gd name="T3" fmla="*/ 2147483647 h 866"/>
                <a:gd name="T4" fmla="*/ 2147483647 w 950"/>
                <a:gd name="T5" fmla="*/ 2147483647 h 866"/>
                <a:gd name="T6" fmla="*/ 2147483647 w 950"/>
                <a:gd name="T7" fmla="*/ 2147483647 h 866"/>
                <a:gd name="T8" fmla="*/ 2147483647 w 950"/>
                <a:gd name="T9" fmla="*/ 2147483647 h 866"/>
                <a:gd name="T10" fmla="*/ 2147483647 w 950"/>
                <a:gd name="T11" fmla="*/ 2147483647 h 866"/>
                <a:gd name="T12" fmla="*/ 2147483647 w 950"/>
                <a:gd name="T13" fmla="*/ 2147483647 h 866"/>
                <a:gd name="T14" fmla="*/ 2147483647 w 950"/>
                <a:gd name="T15" fmla="*/ 2147483647 h 866"/>
                <a:gd name="T16" fmla="*/ 2147483647 w 950"/>
                <a:gd name="T17" fmla="*/ 2147483647 h 866"/>
                <a:gd name="T18" fmla="*/ 2147483647 w 950"/>
                <a:gd name="T19" fmla="*/ 2147483647 h 866"/>
                <a:gd name="T20" fmla="*/ 2147483647 w 950"/>
                <a:gd name="T21" fmla="*/ 2147483647 h 866"/>
                <a:gd name="T22" fmla="*/ 2147483647 w 950"/>
                <a:gd name="T23" fmla="*/ 2147483647 h 866"/>
                <a:gd name="T24" fmla="*/ 2147483647 w 950"/>
                <a:gd name="T25" fmla="*/ 2147483647 h 866"/>
                <a:gd name="T26" fmla="*/ 2147483647 w 950"/>
                <a:gd name="T27" fmla="*/ 2147483647 h 866"/>
                <a:gd name="T28" fmla="*/ 2147483647 w 950"/>
                <a:gd name="T29" fmla="*/ 2147483647 h 866"/>
                <a:gd name="T30" fmla="*/ 2147483647 w 950"/>
                <a:gd name="T31" fmla="*/ 2147483647 h 866"/>
                <a:gd name="T32" fmla="*/ 2147483647 w 950"/>
                <a:gd name="T33" fmla="*/ 2147483647 h 866"/>
                <a:gd name="T34" fmla="*/ 2147483647 w 950"/>
                <a:gd name="T35" fmla="*/ 2147483647 h 866"/>
                <a:gd name="T36" fmla="*/ 2147483647 w 950"/>
                <a:gd name="T37" fmla="*/ 2147483647 h 866"/>
                <a:gd name="T38" fmla="*/ 2147483647 w 950"/>
                <a:gd name="T39" fmla="*/ 2147483647 h 866"/>
                <a:gd name="T40" fmla="*/ 2147483647 w 950"/>
                <a:gd name="T41" fmla="*/ 2147483647 h 866"/>
                <a:gd name="T42" fmla="*/ 2147483647 w 950"/>
                <a:gd name="T43" fmla="*/ 2147483647 h 866"/>
                <a:gd name="T44" fmla="*/ 2147483647 w 950"/>
                <a:gd name="T45" fmla="*/ 2147483647 h 866"/>
                <a:gd name="T46" fmla="*/ 2147483647 w 950"/>
                <a:gd name="T47" fmla="*/ 2147483647 h 866"/>
                <a:gd name="T48" fmla="*/ 2147483647 w 950"/>
                <a:gd name="T49" fmla="*/ 2147483647 h 866"/>
                <a:gd name="T50" fmla="*/ 2147483647 w 950"/>
                <a:gd name="T51" fmla="*/ 2147483647 h 866"/>
                <a:gd name="T52" fmla="*/ 2147483647 w 950"/>
                <a:gd name="T53" fmla="*/ 2147483647 h 866"/>
                <a:gd name="T54" fmla="*/ 2147483647 w 950"/>
                <a:gd name="T55" fmla="*/ 2147483647 h 866"/>
                <a:gd name="T56" fmla="*/ 2147483647 w 950"/>
                <a:gd name="T57" fmla="*/ 2147483647 h 866"/>
                <a:gd name="T58" fmla="*/ 2147483647 w 950"/>
                <a:gd name="T59" fmla="*/ 2147483647 h 866"/>
                <a:gd name="T60" fmla="*/ 2147483647 w 950"/>
                <a:gd name="T61" fmla="*/ 2147483647 h 866"/>
                <a:gd name="T62" fmla="*/ 2147483647 w 950"/>
                <a:gd name="T63" fmla="*/ 2147483647 h 866"/>
                <a:gd name="T64" fmla="*/ 2147483647 w 950"/>
                <a:gd name="T65" fmla="*/ 2147483647 h 866"/>
                <a:gd name="T66" fmla="*/ 2147483647 w 950"/>
                <a:gd name="T67" fmla="*/ 2147483647 h 866"/>
                <a:gd name="T68" fmla="*/ 2147483647 w 950"/>
                <a:gd name="T69" fmla="*/ 2147483647 h 866"/>
                <a:gd name="T70" fmla="*/ 2147483647 w 950"/>
                <a:gd name="T71" fmla="*/ 2147483647 h 866"/>
                <a:gd name="T72" fmla="*/ 2147483647 w 950"/>
                <a:gd name="T73" fmla="*/ 2147483647 h 866"/>
                <a:gd name="T74" fmla="*/ 2147483647 w 950"/>
                <a:gd name="T75" fmla="*/ 2147483647 h 866"/>
                <a:gd name="T76" fmla="*/ 2147483647 w 950"/>
                <a:gd name="T77" fmla="*/ 2147483647 h 866"/>
                <a:gd name="T78" fmla="*/ 2147483647 w 950"/>
                <a:gd name="T79" fmla="*/ 2147483647 h 866"/>
                <a:gd name="T80" fmla="*/ 2147483647 w 950"/>
                <a:gd name="T81" fmla="*/ 2147483647 h 866"/>
                <a:gd name="T82" fmla="*/ 2147483647 w 950"/>
                <a:gd name="T83" fmla="*/ 2147483647 h 866"/>
                <a:gd name="T84" fmla="*/ 2147483647 w 950"/>
                <a:gd name="T85" fmla="*/ 2147483647 h 866"/>
                <a:gd name="T86" fmla="*/ 2147483647 w 950"/>
                <a:gd name="T87" fmla="*/ 2147483647 h 866"/>
                <a:gd name="T88" fmla="*/ 2147483647 w 950"/>
                <a:gd name="T89" fmla="*/ 2147483647 h 866"/>
                <a:gd name="T90" fmla="*/ 2147483647 w 950"/>
                <a:gd name="T91" fmla="*/ 2147483647 h 866"/>
                <a:gd name="T92" fmla="*/ 2147483647 w 950"/>
                <a:gd name="T93" fmla="*/ 2147483647 h 866"/>
                <a:gd name="T94" fmla="*/ 2147483647 w 950"/>
                <a:gd name="T95" fmla="*/ 2147483647 h 866"/>
                <a:gd name="T96" fmla="*/ 2147483647 w 950"/>
                <a:gd name="T97" fmla="*/ 2147483647 h 866"/>
                <a:gd name="T98" fmla="*/ 2147483647 w 950"/>
                <a:gd name="T99" fmla="*/ 2147483647 h 866"/>
                <a:gd name="T100" fmla="*/ 2147483647 w 950"/>
                <a:gd name="T101" fmla="*/ 2147483647 h 866"/>
                <a:gd name="T102" fmla="*/ 2147483647 w 950"/>
                <a:gd name="T103" fmla="*/ 2147483647 h 866"/>
                <a:gd name="T104" fmla="*/ 2147483647 w 950"/>
                <a:gd name="T105" fmla="*/ 2147483647 h 866"/>
                <a:gd name="T106" fmla="*/ 2147483647 w 950"/>
                <a:gd name="T107" fmla="*/ 2147483647 h 86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50" h="866">
                  <a:moveTo>
                    <a:pt x="946" y="508"/>
                  </a:moveTo>
                  <a:cubicBezTo>
                    <a:pt x="930" y="405"/>
                    <a:pt x="930" y="405"/>
                    <a:pt x="930" y="405"/>
                  </a:cubicBezTo>
                  <a:cubicBezTo>
                    <a:pt x="931" y="403"/>
                    <a:pt x="931" y="403"/>
                    <a:pt x="931" y="403"/>
                  </a:cubicBezTo>
                  <a:cubicBezTo>
                    <a:pt x="932" y="403"/>
                    <a:pt x="932" y="403"/>
                    <a:pt x="932" y="403"/>
                  </a:cubicBezTo>
                  <a:cubicBezTo>
                    <a:pt x="940" y="391"/>
                    <a:pt x="944" y="381"/>
                    <a:pt x="942" y="374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6" y="360"/>
                    <a:pt x="921" y="343"/>
                    <a:pt x="924" y="315"/>
                  </a:cubicBezTo>
                  <a:cubicBezTo>
                    <a:pt x="914" y="315"/>
                    <a:pt x="914" y="315"/>
                    <a:pt x="914" y="315"/>
                  </a:cubicBezTo>
                  <a:cubicBezTo>
                    <a:pt x="907" y="314"/>
                    <a:pt x="898" y="317"/>
                    <a:pt x="890" y="322"/>
                  </a:cubicBezTo>
                  <a:cubicBezTo>
                    <a:pt x="881" y="329"/>
                    <a:pt x="876" y="336"/>
                    <a:pt x="875" y="341"/>
                  </a:cubicBezTo>
                  <a:cubicBezTo>
                    <a:pt x="871" y="354"/>
                    <a:pt x="857" y="362"/>
                    <a:pt x="834" y="370"/>
                  </a:cubicBezTo>
                  <a:cubicBezTo>
                    <a:pt x="829" y="403"/>
                    <a:pt x="829" y="403"/>
                    <a:pt x="829" y="403"/>
                  </a:cubicBezTo>
                  <a:cubicBezTo>
                    <a:pt x="829" y="404"/>
                    <a:pt x="829" y="404"/>
                    <a:pt x="829" y="404"/>
                  </a:cubicBezTo>
                  <a:cubicBezTo>
                    <a:pt x="828" y="405"/>
                    <a:pt x="828" y="405"/>
                    <a:pt x="828" y="405"/>
                  </a:cubicBezTo>
                  <a:cubicBezTo>
                    <a:pt x="816" y="426"/>
                    <a:pt x="816" y="426"/>
                    <a:pt x="816" y="426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4" y="428"/>
                    <a:pt x="814" y="428"/>
                    <a:pt x="814" y="428"/>
                  </a:cubicBezTo>
                  <a:cubicBezTo>
                    <a:pt x="813" y="428"/>
                    <a:pt x="813" y="428"/>
                    <a:pt x="813" y="428"/>
                  </a:cubicBezTo>
                  <a:cubicBezTo>
                    <a:pt x="708" y="447"/>
                    <a:pt x="708" y="447"/>
                    <a:pt x="708" y="447"/>
                  </a:cubicBezTo>
                  <a:cubicBezTo>
                    <a:pt x="707" y="447"/>
                    <a:pt x="707" y="447"/>
                    <a:pt x="707" y="447"/>
                  </a:cubicBezTo>
                  <a:cubicBezTo>
                    <a:pt x="704" y="447"/>
                    <a:pt x="704" y="447"/>
                    <a:pt x="704" y="447"/>
                  </a:cubicBezTo>
                  <a:cubicBezTo>
                    <a:pt x="704" y="445"/>
                    <a:pt x="704" y="445"/>
                    <a:pt x="704" y="445"/>
                  </a:cubicBezTo>
                  <a:cubicBezTo>
                    <a:pt x="674" y="412"/>
                    <a:pt x="674" y="412"/>
                    <a:pt x="674" y="412"/>
                  </a:cubicBezTo>
                  <a:cubicBezTo>
                    <a:pt x="683" y="403"/>
                    <a:pt x="683" y="403"/>
                    <a:pt x="683" y="403"/>
                  </a:cubicBezTo>
                  <a:cubicBezTo>
                    <a:pt x="671" y="387"/>
                    <a:pt x="671" y="387"/>
                    <a:pt x="671" y="387"/>
                  </a:cubicBezTo>
                  <a:cubicBezTo>
                    <a:pt x="657" y="376"/>
                    <a:pt x="657" y="376"/>
                    <a:pt x="657" y="376"/>
                  </a:cubicBezTo>
                  <a:cubicBezTo>
                    <a:pt x="656" y="375"/>
                    <a:pt x="656" y="375"/>
                    <a:pt x="656" y="375"/>
                  </a:cubicBezTo>
                  <a:cubicBezTo>
                    <a:pt x="655" y="375"/>
                    <a:pt x="655" y="375"/>
                    <a:pt x="655" y="375"/>
                  </a:cubicBezTo>
                  <a:cubicBezTo>
                    <a:pt x="655" y="374"/>
                    <a:pt x="655" y="374"/>
                    <a:pt x="655" y="374"/>
                  </a:cubicBezTo>
                  <a:cubicBezTo>
                    <a:pt x="655" y="373"/>
                    <a:pt x="655" y="373"/>
                    <a:pt x="655" y="373"/>
                  </a:cubicBezTo>
                  <a:cubicBezTo>
                    <a:pt x="649" y="344"/>
                    <a:pt x="649" y="344"/>
                    <a:pt x="649" y="344"/>
                  </a:cubicBezTo>
                  <a:cubicBezTo>
                    <a:pt x="622" y="347"/>
                    <a:pt x="622" y="347"/>
                    <a:pt x="622" y="347"/>
                  </a:cubicBezTo>
                  <a:cubicBezTo>
                    <a:pt x="620" y="344"/>
                    <a:pt x="620" y="344"/>
                    <a:pt x="620" y="344"/>
                  </a:cubicBezTo>
                  <a:cubicBezTo>
                    <a:pt x="597" y="331"/>
                    <a:pt x="597" y="331"/>
                    <a:pt x="597" y="331"/>
                  </a:cubicBezTo>
                  <a:cubicBezTo>
                    <a:pt x="513" y="316"/>
                    <a:pt x="513" y="316"/>
                    <a:pt x="513" y="316"/>
                  </a:cubicBezTo>
                  <a:cubicBezTo>
                    <a:pt x="443" y="313"/>
                    <a:pt x="443" y="313"/>
                    <a:pt x="443" y="313"/>
                  </a:cubicBezTo>
                  <a:cubicBezTo>
                    <a:pt x="441" y="315"/>
                    <a:pt x="441" y="315"/>
                    <a:pt x="441" y="315"/>
                  </a:cubicBezTo>
                  <a:cubicBezTo>
                    <a:pt x="438" y="315"/>
                    <a:pt x="436" y="314"/>
                    <a:pt x="435" y="312"/>
                  </a:cubicBezTo>
                  <a:cubicBezTo>
                    <a:pt x="395" y="221"/>
                    <a:pt x="395" y="221"/>
                    <a:pt x="395" y="221"/>
                  </a:cubicBezTo>
                  <a:cubicBezTo>
                    <a:pt x="391" y="214"/>
                    <a:pt x="374" y="190"/>
                    <a:pt x="340" y="150"/>
                  </a:cubicBezTo>
                  <a:cubicBezTo>
                    <a:pt x="308" y="111"/>
                    <a:pt x="290" y="90"/>
                    <a:pt x="285" y="86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17" y="23"/>
                    <a:pt x="217" y="23"/>
                    <a:pt x="217" y="23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2" y="14"/>
                    <a:pt x="122" y="9"/>
                    <a:pt x="106" y="6"/>
                  </a:cubicBezTo>
                  <a:cubicBezTo>
                    <a:pt x="92" y="0"/>
                    <a:pt x="60" y="11"/>
                    <a:pt x="1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2" y="106"/>
                    <a:pt x="5" y="11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08"/>
                    <a:pt x="51" y="101"/>
                    <a:pt x="55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99" y="160"/>
                    <a:pt x="109" y="172"/>
                    <a:pt x="128" y="190"/>
                  </a:cubicBezTo>
                  <a:cubicBezTo>
                    <a:pt x="140" y="199"/>
                    <a:pt x="147" y="203"/>
                    <a:pt x="153" y="204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4" y="201"/>
                    <a:pt x="164" y="201"/>
                    <a:pt x="164" y="201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95" y="175"/>
                    <a:pt x="195" y="175"/>
                    <a:pt x="195" y="175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80" y="149"/>
                    <a:pt x="280" y="149"/>
                    <a:pt x="280" y="149"/>
                  </a:cubicBezTo>
                  <a:cubicBezTo>
                    <a:pt x="280" y="150"/>
                    <a:pt x="280" y="150"/>
                    <a:pt x="280" y="150"/>
                  </a:cubicBezTo>
                  <a:cubicBezTo>
                    <a:pt x="282" y="151"/>
                    <a:pt x="282" y="151"/>
                    <a:pt x="282" y="151"/>
                  </a:cubicBezTo>
                  <a:cubicBezTo>
                    <a:pt x="303" y="187"/>
                    <a:pt x="303" y="187"/>
                    <a:pt x="303" y="187"/>
                  </a:cubicBezTo>
                  <a:cubicBezTo>
                    <a:pt x="312" y="211"/>
                    <a:pt x="312" y="211"/>
                    <a:pt x="312" y="211"/>
                  </a:cubicBezTo>
                  <a:cubicBezTo>
                    <a:pt x="312" y="215"/>
                    <a:pt x="312" y="215"/>
                    <a:pt x="312" y="215"/>
                  </a:cubicBezTo>
                  <a:cubicBezTo>
                    <a:pt x="307" y="244"/>
                    <a:pt x="307" y="244"/>
                    <a:pt x="307" y="244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6" y="267"/>
                    <a:pt x="316" y="267"/>
                    <a:pt x="316" y="267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312"/>
                    <a:pt x="309" y="312"/>
                    <a:pt x="309" y="312"/>
                  </a:cubicBezTo>
                  <a:cubicBezTo>
                    <a:pt x="316" y="331"/>
                    <a:pt x="319" y="343"/>
                    <a:pt x="319" y="347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6"/>
                    <a:pt x="317" y="366"/>
                    <a:pt x="317" y="366"/>
                  </a:cubicBezTo>
                  <a:cubicBezTo>
                    <a:pt x="306" y="380"/>
                    <a:pt x="306" y="380"/>
                    <a:pt x="306" y="380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296" y="394"/>
                    <a:pt x="296" y="394"/>
                    <a:pt x="296" y="394"/>
                  </a:cubicBezTo>
                  <a:cubicBezTo>
                    <a:pt x="295" y="417"/>
                    <a:pt x="295" y="417"/>
                    <a:pt x="295" y="417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2" y="443"/>
                    <a:pt x="302" y="443"/>
                    <a:pt x="302" y="443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295" y="481"/>
                    <a:pt x="295" y="481"/>
                    <a:pt x="295" y="481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5" y="489"/>
                    <a:pt x="280" y="489"/>
                    <a:pt x="274" y="486"/>
                  </a:cubicBezTo>
                  <a:cubicBezTo>
                    <a:pt x="271" y="486"/>
                    <a:pt x="271" y="486"/>
                    <a:pt x="271" y="486"/>
                  </a:cubicBezTo>
                  <a:cubicBezTo>
                    <a:pt x="262" y="475"/>
                    <a:pt x="262" y="475"/>
                    <a:pt x="262" y="475"/>
                  </a:cubicBezTo>
                  <a:cubicBezTo>
                    <a:pt x="251" y="479"/>
                    <a:pt x="251" y="479"/>
                    <a:pt x="251" y="479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23" y="537"/>
                    <a:pt x="223" y="537"/>
                    <a:pt x="223" y="537"/>
                  </a:cubicBezTo>
                  <a:cubicBezTo>
                    <a:pt x="223" y="538"/>
                    <a:pt x="223" y="538"/>
                    <a:pt x="223" y="538"/>
                  </a:cubicBezTo>
                  <a:cubicBezTo>
                    <a:pt x="222" y="539"/>
                    <a:pt x="222" y="539"/>
                    <a:pt x="222" y="539"/>
                  </a:cubicBezTo>
                  <a:cubicBezTo>
                    <a:pt x="207" y="551"/>
                    <a:pt x="207" y="551"/>
                    <a:pt x="207" y="551"/>
                  </a:cubicBezTo>
                  <a:cubicBezTo>
                    <a:pt x="205" y="551"/>
                    <a:pt x="205" y="551"/>
                    <a:pt x="205" y="551"/>
                  </a:cubicBezTo>
                  <a:cubicBezTo>
                    <a:pt x="197" y="552"/>
                    <a:pt x="197" y="552"/>
                    <a:pt x="197" y="552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8" y="592"/>
                    <a:pt x="188" y="592"/>
                    <a:pt x="188" y="592"/>
                  </a:cubicBezTo>
                  <a:cubicBezTo>
                    <a:pt x="190" y="595"/>
                    <a:pt x="190" y="595"/>
                    <a:pt x="190" y="595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1" y="622"/>
                    <a:pt x="211" y="622"/>
                    <a:pt x="211" y="622"/>
                  </a:cubicBezTo>
                  <a:cubicBezTo>
                    <a:pt x="211" y="630"/>
                    <a:pt x="211" y="630"/>
                    <a:pt x="211" y="630"/>
                  </a:cubicBezTo>
                  <a:cubicBezTo>
                    <a:pt x="235" y="634"/>
                    <a:pt x="235" y="634"/>
                    <a:pt x="235" y="634"/>
                  </a:cubicBezTo>
                  <a:cubicBezTo>
                    <a:pt x="239" y="655"/>
                    <a:pt x="239" y="655"/>
                    <a:pt x="239" y="655"/>
                  </a:cubicBezTo>
                  <a:cubicBezTo>
                    <a:pt x="239" y="656"/>
                    <a:pt x="239" y="656"/>
                    <a:pt x="239" y="656"/>
                  </a:cubicBezTo>
                  <a:cubicBezTo>
                    <a:pt x="242" y="681"/>
                    <a:pt x="242" y="681"/>
                    <a:pt x="242" y="681"/>
                  </a:cubicBezTo>
                  <a:cubicBezTo>
                    <a:pt x="248" y="686"/>
                    <a:pt x="248" y="686"/>
                    <a:pt x="248" y="686"/>
                  </a:cubicBezTo>
                  <a:cubicBezTo>
                    <a:pt x="269" y="680"/>
                    <a:pt x="269" y="680"/>
                    <a:pt x="269" y="680"/>
                  </a:cubicBezTo>
                  <a:cubicBezTo>
                    <a:pt x="289" y="668"/>
                    <a:pt x="289" y="668"/>
                    <a:pt x="289" y="668"/>
                  </a:cubicBezTo>
                  <a:cubicBezTo>
                    <a:pt x="293" y="666"/>
                    <a:pt x="293" y="666"/>
                    <a:pt x="293" y="666"/>
                  </a:cubicBezTo>
                  <a:cubicBezTo>
                    <a:pt x="300" y="702"/>
                    <a:pt x="300" y="702"/>
                    <a:pt x="300" y="702"/>
                  </a:cubicBezTo>
                  <a:cubicBezTo>
                    <a:pt x="309" y="716"/>
                    <a:pt x="309" y="716"/>
                    <a:pt x="309" y="716"/>
                  </a:cubicBezTo>
                  <a:cubicBezTo>
                    <a:pt x="312" y="717"/>
                    <a:pt x="312" y="717"/>
                    <a:pt x="312" y="717"/>
                  </a:cubicBezTo>
                  <a:cubicBezTo>
                    <a:pt x="319" y="732"/>
                    <a:pt x="319" y="732"/>
                    <a:pt x="319" y="732"/>
                  </a:cubicBezTo>
                  <a:cubicBezTo>
                    <a:pt x="335" y="744"/>
                    <a:pt x="335" y="744"/>
                    <a:pt x="335" y="744"/>
                  </a:cubicBezTo>
                  <a:cubicBezTo>
                    <a:pt x="337" y="748"/>
                    <a:pt x="342" y="748"/>
                    <a:pt x="347" y="748"/>
                  </a:cubicBezTo>
                  <a:cubicBezTo>
                    <a:pt x="353" y="749"/>
                    <a:pt x="353" y="749"/>
                    <a:pt x="353" y="749"/>
                  </a:cubicBezTo>
                  <a:cubicBezTo>
                    <a:pt x="362" y="744"/>
                    <a:pt x="362" y="744"/>
                    <a:pt x="362" y="744"/>
                  </a:cubicBezTo>
                  <a:cubicBezTo>
                    <a:pt x="370" y="741"/>
                    <a:pt x="377" y="738"/>
                    <a:pt x="385" y="737"/>
                  </a:cubicBezTo>
                  <a:cubicBezTo>
                    <a:pt x="392" y="734"/>
                    <a:pt x="392" y="734"/>
                    <a:pt x="392" y="734"/>
                  </a:cubicBezTo>
                  <a:cubicBezTo>
                    <a:pt x="407" y="733"/>
                    <a:pt x="407" y="733"/>
                    <a:pt x="407" y="733"/>
                  </a:cubicBezTo>
                  <a:cubicBezTo>
                    <a:pt x="412" y="733"/>
                    <a:pt x="414" y="734"/>
                    <a:pt x="417" y="737"/>
                  </a:cubicBezTo>
                  <a:cubicBezTo>
                    <a:pt x="438" y="723"/>
                    <a:pt x="438" y="723"/>
                    <a:pt x="438" y="723"/>
                  </a:cubicBezTo>
                  <a:cubicBezTo>
                    <a:pt x="440" y="723"/>
                    <a:pt x="440" y="723"/>
                    <a:pt x="440" y="723"/>
                  </a:cubicBezTo>
                  <a:cubicBezTo>
                    <a:pt x="442" y="724"/>
                    <a:pt x="442" y="724"/>
                    <a:pt x="442" y="724"/>
                  </a:cubicBezTo>
                  <a:cubicBezTo>
                    <a:pt x="443" y="723"/>
                    <a:pt x="443" y="723"/>
                    <a:pt x="443" y="723"/>
                  </a:cubicBezTo>
                  <a:cubicBezTo>
                    <a:pt x="446" y="725"/>
                    <a:pt x="446" y="725"/>
                    <a:pt x="446" y="725"/>
                  </a:cubicBezTo>
                  <a:cubicBezTo>
                    <a:pt x="454" y="735"/>
                    <a:pt x="458" y="743"/>
                    <a:pt x="458" y="748"/>
                  </a:cubicBezTo>
                  <a:cubicBezTo>
                    <a:pt x="468" y="763"/>
                    <a:pt x="468" y="763"/>
                    <a:pt x="468" y="763"/>
                  </a:cubicBezTo>
                  <a:cubicBezTo>
                    <a:pt x="475" y="766"/>
                    <a:pt x="475" y="766"/>
                    <a:pt x="475" y="766"/>
                  </a:cubicBezTo>
                  <a:cubicBezTo>
                    <a:pt x="476" y="766"/>
                    <a:pt x="476" y="766"/>
                    <a:pt x="476" y="766"/>
                  </a:cubicBezTo>
                  <a:cubicBezTo>
                    <a:pt x="477" y="766"/>
                    <a:pt x="477" y="766"/>
                    <a:pt x="477" y="766"/>
                  </a:cubicBezTo>
                  <a:cubicBezTo>
                    <a:pt x="475" y="763"/>
                    <a:pt x="475" y="763"/>
                    <a:pt x="475" y="763"/>
                  </a:cubicBezTo>
                  <a:cubicBezTo>
                    <a:pt x="474" y="758"/>
                    <a:pt x="474" y="755"/>
                    <a:pt x="475" y="753"/>
                  </a:cubicBezTo>
                  <a:cubicBezTo>
                    <a:pt x="477" y="750"/>
                    <a:pt x="481" y="748"/>
                    <a:pt x="488" y="748"/>
                  </a:cubicBezTo>
                  <a:cubicBezTo>
                    <a:pt x="527" y="747"/>
                    <a:pt x="527" y="747"/>
                    <a:pt x="527" y="747"/>
                  </a:cubicBezTo>
                  <a:cubicBezTo>
                    <a:pt x="528" y="746"/>
                    <a:pt x="528" y="746"/>
                    <a:pt x="528" y="746"/>
                  </a:cubicBezTo>
                  <a:cubicBezTo>
                    <a:pt x="530" y="746"/>
                    <a:pt x="530" y="746"/>
                    <a:pt x="530" y="746"/>
                  </a:cubicBezTo>
                  <a:cubicBezTo>
                    <a:pt x="530" y="748"/>
                    <a:pt x="530" y="748"/>
                    <a:pt x="530" y="748"/>
                  </a:cubicBezTo>
                  <a:cubicBezTo>
                    <a:pt x="532" y="748"/>
                    <a:pt x="532" y="748"/>
                    <a:pt x="532" y="748"/>
                  </a:cubicBezTo>
                  <a:cubicBezTo>
                    <a:pt x="544" y="770"/>
                    <a:pt x="544" y="770"/>
                    <a:pt x="544" y="770"/>
                  </a:cubicBezTo>
                  <a:cubicBezTo>
                    <a:pt x="543" y="781"/>
                    <a:pt x="543" y="781"/>
                    <a:pt x="543" y="781"/>
                  </a:cubicBezTo>
                  <a:cubicBezTo>
                    <a:pt x="542" y="781"/>
                    <a:pt x="542" y="781"/>
                    <a:pt x="542" y="781"/>
                  </a:cubicBezTo>
                  <a:cubicBezTo>
                    <a:pt x="556" y="785"/>
                    <a:pt x="556" y="785"/>
                    <a:pt x="556" y="785"/>
                  </a:cubicBezTo>
                  <a:cubicBezTo>
                    <a:pt x="557" y="785"/>
                    <a:pt x="557" y="785"/>
                    <a:pt x="557" y="785"/>
                  </a:cubicBezTo>
                  <a:cubicBezTo>
                    <a:pt x="556" y="781"/>
                    <a:pt x="556" y="779"/>
                    <a:pt x="559" y="777"/>
                  </a:cubicBezTo>
                  <a:cubicBezTo>
                    <a:pt x="564" y="776"/>
                    <a:pt x="564" y="776"/>
                    <a:pt x="564" y="776"/>
                  </a:cubicBezTo>
                  <a:cubicBezTo>
                    <a:pt x="599" y="800"/>
                    <a:pt x="599" y="800"/>
                    <a:pt x="599" y="800"/>
                  </a:cubicBezTo>
                  <a:cubicBezTo>
                    <a:pt x="602" y="804"/>
                    <a:pt x="604" y="808"/>
                    <a:pt x="605" y="813"/>
                  </a:cubicBezTo>
                  <a:cubicBezTo>
                    <a:pt x="606" y="828"/>
                    <a:pt x="606" y="828"/>
                    <a:pt x="606" y="828"/>
                  </a:cubicBezTo>
                  <a:cubicBezTo>
                    <a:pt x="618" y="830"/>
                    <a:pt x="618" y="830"/>
                    <a:pt x="618" y="830"/>
                  </a:cubicBezTo>
                  <a:cubicBezTo>
                    <a:pt x="625" y="817"/>
                    <a:pt x="625" y="817"/>
                    <a:pt x="625" y="817"/>
                  </a:cubicBezTo>
                  <a:cubicBezTo>
                    <a:pt x="622" y="811"/>
                    <a:pt x="620" y="805"/>
                    <a:pt x="621" y="800"/>
                  </a:cubicBezTo>
                  <a:cubicBezTo>
                    <a:pt x="622" y="796"/>
                    <a:pt x="623" y="793"/>
                    <a:pt x="627" y="791"/>
                  </a:cubicBezTo>
                  <a:cubicBezTo>
                    <a:pt x="630" y="788"/>
                    <a:pt x="630" y="788"/>
                    <a:pt x="630" y="788"/>
                  </a:cubicBezTo>
                  <a:cubicBezTo>
                    <a:pt x="630" y="786"/>
                    <a:pt x="631" y="785"/>
                    <a:pt x="633" y="784"/>
                  </a:cubicBezTo>
                  <a:cubicBezTo>
                    <a:pt x="643" y="785"/>
                    <a:pt x="643" y="785"/>
                    <a:pt x="643" y="785"/>
                  </a:cubicBezTo>
                  <a:cubicBezTo>
                    <a:pt x="648" y="788"/>
                    <a:pt x="652" y="798"/>
                    <a:pt x="655" y="816"/>
                  </a:cubicBezTo>
                  <a:cubicBezTo>
                    <a:pt x="655" y="818"/>
                    <a:pt x="655" y="818"/>
                    <a:pt x="655" y="818"/>
                  </a:cubicBezTo>
                  <a:cubicBezTo>
                    <a:pt x="657" y="819"/>
                    <a:pt x="657" y="819"/>
                    <a:pt x="657" y="819"/>
                  </a:cubicBezTo>
                  <a:cubicBezTo>
                    <a:pt x="658" y="824"/>
                    <a:pt x="664" y="827"/>
                    <a:pt x="674" y="830"/>
                  </a:cubicBezTo>
                  <a:cubicBezTo>
                    <a:pt x="675" y="830"/>
                    <a:pt x="675" y="830"/>
                    <a:pt x="675" y="830"/>
                  </a:cubicBezTo>
                  <a:cubicBezTo>
                    <a:pt x="676" y="831"/>
                    <a:pt x="676" y="831"/>
                    <a:pt x="676" y="831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25" y="861"/>
                    <a:pt x="725" y="861"/>
                    <a:pt x="725" y="861"/>
                  </a:cubicBezTo>
                  <a:cubicBezTo>
                    <a:pt x="723" y="855"/>
                    <a:pt x="723" y="855"/>
                    <a:pt x="723" y="855"/>
                  </a:cubicBezTo>
                  <a:cubicBezTo>
                    <a:pt x="719" y="850"/>
                    <a:pt x="718" y="845"/>
                    <a:pt x="718" y="842"/>
                  </a:cubicBezTo>
                  <a:cubicBezTo>
                    <a:pt x="718" y="834"/>
                    <a:pt x="723" y="827"/>
                    <a:pt x="734" y="819"/>
                  </a:cubicBezTo>
                  <a:cubicBezTo>
                    <a:pt x="752" y="804"/>
                    <a:pt x="752" y="804"/>
                    <a:pt x="752" y="804"/>
                  </a:cubicBezTo>
                  <a:cubicBezTo>
                    <a:pt x="773" y="818"/>
                    <a:pt x="773" y="818"/>
                    <a:pt x="773" y="818"/>
                  </a:cubicBezTo>
                  <a:cubicBezTo>
                    <a:pt x="777" y="818"/>
                    <a:pt x="777" y="818"/>
                    <a:pt x="777" y="818"/>
                  </a:cubicBezTo>
                  <a:cubicBezTo>
                    <a:pt x="781" y="795"/>
                    <a:pt x="781" y="795"/>
                    <a:pt x="781" y="795"/>
                  </a:cubicBezTo>
                  <a:cubicBezTo>
                    <a:pt x="781" y="791"/>
                    <a:pt x="781" y="791"/>
                    <a:pt x="781" y="791"/>
                  </a:cubicBezTo>
                  <a:cubicBezTo>
                    <a:pt x="785" y="790"/>
                    <a:pt x="785" y="790"/>
                    <a:pt x="785" y="790"/>
                  </a:cubicBezTo>
                  <a:cubicBezTo>
                    <a:pt x="802" y="792"/>
                    <a:pt x="802" y="792"/>
                    <a:pt x="802" y="792"/>
                  </a:cubicBezTo>
                  <a:cubicBezTo>
                    <a:pt x="806" y="795"/>
                    <a:pt x="808" y="798"/>
                    <a:pt x="808" y="804"/>
                  </a:cubicBezTo>
                  <a:cubicBezTo>
                    <a:pt x="808" y="808"/>
                    <a:pt x="804" y="813"/>
                    <a:pt x="801" y="817"/>
                  </a:cubicBezTo>
                  <a:cubicBezTo>
                    <a:pt x="804" y="819"/>
                    <a:pt x="804" y="819"/>
                    <a:pt x="804" y="819"/>
                  </a:cubicBezTo>
                  <a:cubicBezTo>
                    <a:pt x="815" y="825"/>
                    <a:pt x="823" y="829"/>
                    <a:pt x="830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45" y="837"/>
                    <a:pt x="845" y="837"/>
                    <a:pt x="845" y="837"/>
                  </a:cubicBezTo>
                  <a:cubicBezTo>
                    <a:pt x="855" y="836"/>
                    <a:pt x="855" y="836"/>
                    <a:pt x="855" y="836"/>
                  </a:cubicBezTo>
                  <a:cubicBezTo>
                    <a:pt x="839" y="759"/>
                    <a:pt x="839" y="759"/>
                    <a:pt x="839" y="759"/>
                  </a:cubicBezTo>
                  <a:cubicBezTo>
                    <a:pt x="829" y="753"/>
                    <a:pt x="819" y="740"/>
                    <a:pt x="810" y="725"/>
                  </a:cubicBezTo>
                  <a:cubicBezTo>
                    <a:pt x="802" y="713"/>
                    <a:pt x="807" y="695"/>
                    <a:pt x="823" y="674"/>
                  </a:cubicBezTo>
                  <a:cubicBezTo>
                    <a:pt x="833" y="663"/>
                    <a:pt x="845" y="653"/>
                    <a:pt x="857" y="642"/>
                  </a:cubicBezTo>
                  <a:cubicBezTo>
                    <a:pt x="857" y="642"/>
                    <a:pt x="857" y="642"/>
                    <a:pt x="857" y="642"/>
                  </a:cubicBezTo>
                  <a:cubicBezTo>
                    <a:pt x="858" y="640"/>
                    <a:pt x="858" y="640"/>
                    <a:pt x="858" y="640"/>
                  </a:cubicBezTo>
                  <a:cubicBezTo>
                    <a:pt x="873" y="640"/>
                    <a:pt x="873" y="640"/>
                    <a:pt x="873" y="640"/>
                  </a:cubicBezTo>
                  <a:cubicBezTo>
                    <a:pt x="874" y="642"/>
                    <a:pt x="874" y="642"/>
                    <a:pt x="874" y="642"/>
                  </a:cubicBezTo>
                  <a:cubicBezTo>
                    <a:pt x="887" y="647"/>
                    <a:pt x="887" y="647"/>
                    <a:pt x="887" y="647"/>
                  </a:cubicBezTo>
                  <a:cubicBezTo>
                    <a:pt x="913" y="647"/>
                    <a:pt x="913" y="647"/>
                    <a:pt x="913" y="647"/>
                  </a:cubicBezTo>
                  <a:cubicBezTo>
                    <a:pt x="924" y="642"/>
                    <a:pt x="933" y="626"/>
                    <a:pt x="944" y="601"/>
                  </a:cubicBezTo>
                  <a:cubicBezTo>
                    <a:pt x="950" y="586"/>
                    <a:pt x="950" y="556"/>
                    <a:pt x="946" y="5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39" name="Freeform 30"/>
            <p:cNvSpPr>
              <a:spLocks/>
            </p:cNvSpPr>
            <p:nvPr/>
          </p:nvSpPr>
          <p:spPr bwMode="auto">
            <a:xfrm>
              <a:off x="2210756" y="1076393"/>
              <a:ext cx="400953" cy="250988"/>
            </a:xfrm>
            <a:custGeom>
              <a:avLst/>
              <a:gdLst>
                <a:gd name="T0" fmla="*/ 2147483647 w 573"/>
                <a:gd name="T1" fmla="*/ 2147483647 h 361"/>
                <a:gd name="T2" fmla="*/ 2147483647 w 573"/>
                <a:gd name="T3" fmla="*/ 2147483647 h 361"/>
                <a:gd name="T4" fmla="*/ 2147483647 w 573"/>
                <a:gd name="T5" fmla="*/ 2147483647 h 361"/>
                <a:gd name="T6" fmla="*/ 2147483647 w 573"/>
                <a:gd name="T7" fmla="*/ 2147483647 h 361"/>
                <a:gd name="T8" fmla="*/ 2147483647 w 573"/>
                <a:gd name="T9" fmla="*/ 2147483647 h 361"/>
                <a:gd name="T10" fmla="*/ 2147483647 w 573"/>
                <a:gd name="T11" fmla="*/ 2147483647 h 361"/>
                <a:gd name="T12" fmla="*/ 2147483647 w 573"/>
                <a:gd name="T13" fmla="*/ 2147483647 h 361"/>
                <a:gd name="T14" fmla="*/ 2147483647 w 573"/>
                <a:gd name="T15" fmla="*/ 2147483647 h 361"/>
                <a:gd name="T16" fmla="*/ 2147483647 w 573"/>
                <a:gd name="T17" fmla="*/ 2147483647 h 361"/>
                <a:gd name="T18" fmla="*/ 2147483647 w 573"/>
                <a:gd name="T19" fmla="*/ 2147483647 h 361"/>
                <a:gd name="T20" fmla="*/ 2147483647 w 573"/>
                <a:gd name="T21" fmla="*/ 2147483647 h 361"/>
                <a:gd name="T22" fmla="*/ 2147483647 w 573"/>
                <a:gd name="T23" fmla="*/ 2147483647 h 361"/>
                <a:gd name="T24" fmla="*/ 2147483647 w 573"/>
                <a:gd name="T25" fmla="*/ 2147483647 h 361"/>
                <a:gd name="T26" fmla="*/ 2147483647 w 573"/>
                <a:gd name="T27" fmla="*/ 2147483647 h 361"/>
                <a:gd name="T28" fmla="*/ 0 w 573"/>
                <a:gd name="T29" fmla="*/ 2147483647 h 361"/>
                <a:gd name="T30" fmla="*/ 2147483647 w 573"/>
                <a:gd name="T31" fmla="*/ 2147483647 h 361"/>
                <a:gd name="T32" fmla="*/ 2147483647 w 573"/>
                <a:gd name="T33" fmla="*/ 2147483647 h 361"/>
                <a:gd name="T34" fmla="*/ 2147483647 w 573"/>
                <a:gd name="T35" fmla="*/ 2147483647 h 361"/>
                <a:gd name="T36" fmla="*/ 2147483647 w 573"/>
                <a:gd name="T37" fmla="*/ 2147483647 h 361"/>
                <a:gd name="T38" fmla="*/ 2147483647 w 573"/>
                <a:gd name="T39" fmla="*/ 2147483647 h 361"/>
                <a:gd name="T40" fmla="*/ 2147483647 w 573"/>
                <a:gd name="T41" fmla="*/ 2147483647 h 361"/>
                <a:gd name="T42" fmla="*/ 2147483647 w 573"/>
                <a:gd name="T43" fmla="*/ 2147483647 h 361"/>
                <a:gd name="T44" fmla="*/ 2147483647 w 573"/>
                <a:gd name="T45" fmla="*/ 2147483647 h 361"/>
                <a:gd name="T46" fmla="*/ 2147483647 w 573"/>
                <a:gd name="T47" fmla="*/ 2147483647 h 361"/>
                <a:gd name="T48" fmla="*/ 2147483647 w 573"/>
                <a:gd name="T49" fmla="*/ 2147483647 h 361"/>
                <a:gd name="T50" fmla="*/ 2147483647 w 573"/>
                <a:gd name="T51" fmla="*/ 2147483647 h 361"/>
                <a:gd name="T52" fmla="*/ 2147483647 w 573"/>
                <a:gd name="T53" fmla="*/ 2147483647 h 361"/>
                <a:gd name="T54" fmla="*/ 2147483647 w 573"/>
                <a:gd name="T55" fmla="*/ 2147483647 h 361"/>
                <a:gd name="T56" fmla="*/ 2147483647 w 573"/>
                <a:gd name="T57" fmla="*/ 2147483647 h 361"/>
                <a:gd name="T58" fmla="*/ 2147483647 w 573"/>
                <a:gd name="T59" fmla="*/ 2147483647 h 361"/>
                <a:gd name="T60" fmla="*/ 2147483647 w 573"/>
                <a:gd name="T61" fmla="*/ 2147483647 h 361"/>
                <a:gd name="T62" fmla="*/ 2147483647 w 573"/>
                <a:gd name="T63" fmla="*/ 2147483647 h 361"/>
                <a:gd name="T64" fmla="*/ 2147483647 w 573"/>
                <a:gd name="T65" fmla="*/ 2147483647 h 361"/>
                <a:gd name="T66" fmla="*/ 2147483647 w 573"/>
                <a:gd name="T67" fmla="*/ 2147483647 h 361"/>
                <a:gd name="T68" fmla="*/ 2147483647 w 573"/>
                <a:gd name="T69" fmla="*/ 2147483647 h 361"/>
                <a:gd name="T70" fmla="*/ 2147483647 w 573"/>
                <a:gd name="T71" fmla="*/ 2147483647 h 361"/>
                <a:gd name="T72" fmla="*/ 2147483647 w 573"/>
                <a:gd name="T73" fmla="*/ 2147483647 h 361"/>
                <a:gd name="T74" fmla="*/ 2147483647 w 573"/>
                <a:gd name="T75" fmla="*/ 2147483647 h 361"/>
                <a:gd name="T76" fmla="*/ 2147483647 w 573"/>
                <a:gd name="T77" fmla="*/ 2147483647 h 361"/>
                <a:gd name="T78" fmla="*/ 2147483647 w 573"/>
                <a:gd name="T79" fmla="*/ 2147483647 h 361"/>
                <a:gd name="T80" fmla="*/ 2147483647 w 573"/>
                <a:gd name="T81" fmla="*/ 2147483647 h 361"/>
                <a:gd name="T82" fmla="*/ 2147483647 w 573"/>
                <a:gd name="T83" fmla="*/ 2147483647 h 361"/>
                <a:gd name="T84" fmla="*/ 2147483647 w 573"/>
                <a:gd name="T85" fmla="*/ 2147483647 h 361"/>
                <a:gd name="T86" fmla="*/ 2147483647 w 573"/>
                <a:gd name="T87" fmla="*/ 2147483647 h 361"/>
                <a:gd name="T88" fmla="*/ 2147483647 w 573"/>
                <a:gd name="T89" fmla="*/ 2147483647 h 361"/>
                <a:gd name="T90" fmla="*/ 2147483647 w 573"/>
                <a:gd name="T91" fmla="*/ 2147483647 h 361"/>
                <a:gd name="T92" fmla="*/ 2147483647 w 573"/>
                <a:gd name="T93" fmla="*/ 2147483647 h 361"/>
                <a:gd name="T94" fmla="*/ 2147483647 w 573"/>
                <a:gd name="T95" fmla="*/ 2147483647 h 361"/>
                <a:gd name="T96" fmla="*/ 2147483647 w 573"/>
                <a:gd name="T97" fmla="*/ 2147483647 h 361"/>
                <a:gd name="T98" fmla="*/ 2147483647 w 573"/>
                <a:gd name="T99" fmla="*/ 2147483647 h 361"/>
                <a:gd name="T100" fmla="*/ 2147483647 w 573"/>
                <a:gd name="T101" fmla="*/ 2147483647 h 36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3" h="361">
                  <a:moveTo>
                    <a:pt x="525" y="11"/>
                  </a:moveTo>
                  <a:cubicBezTo>
                    <a:pt x="523" y="12"/>
                    <a:pt x="523" y="12"/>
                    <a:pt x="523" y="12"/>
                  </a:cubicBezTo>
                  <a:cubicBezTo>
                    <a:pt x="523" y="18"/>
                    <a:pt x="520" y="21"/>
                    <a:pt x="514" y="21"/>
                  </a:cubicBezTo>
                  <a:cubicBezTo>
                    <a:pt x="473" y="16"/>
                    <a:pt x="473" y="16"/>
                    <a:pt x="473" y="16"/>
                  </a:cubicBezTo>
                  <a:cubicBezTo>
                    <a:pt x="445" y="11"/>
                    <a:pt x="427" y="0"/>
                    <a:pt x="416" y="2"/>
                  </a:cubicBezTo>
                  <a:cubicBezTo>
                    <a:pt x="396" y="4"/>
                    <a:pt x="358" y="57"/>
                    <a:pt x="358" y="57"/>
                  </a:cubicBezTo>
                  <a:cubicBezTo>
                    <a:pt x="360" y="80"/>
                    <a:pt x="360" y="80"/>
                    <a:pt x="360" y="80"/>
                  </a:cubicBezTo>
                  <a:cubicBezTo>
                    <a:pt x="360" y="82"/>
                    <a:pt x="360" y="82"/>
                    <a:pt x="360" y="82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10" y="89"/>
                    <a:pt x="285" y="85"/>
                    <a:pt x="282" y="70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02" y="48"/>
                    <a:pt x="202" y="48"/>
                    <a:pt x="202" y="4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9" y="12"/>
                    <a:pt x="196" y="3"/>
                    <a:pt x="192" y="1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12" y="53"/>
                    <a:pt x="92" y="73"/>
                    <a:pt x="74" y="95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25" y="209"/>
                    <a:pt x="27" y="218"/>
                    <a:pt x="33" y="229"/>
                  </a:cubicBezTo>
                  <a:cubicBezTo>
                    <a:pt x="40" y="242"/>
                    <a:pt x="46" y="257"/>
                    <a:pt x="46" y="274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1" y="324"/>
                    <a:pt x="21" y="324"/>
                    <a:pt x="21" y="324"/>
                  </a:cubicBezTo>
                  <a:cubicBezTo>
                    <a:pt x="24" y="325"/>
                    <a:pt x="25" y="327"/>
                    <a:pt x="25" y="328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4" y="335"/>
                    <a:pt x="32" y="343"/>
                    <a:pt x="48" y="350"/>
                  </a:cubicBezTo>
                  <a:cubicBezTo>
                    <a:pt x="87" y="361"/>
                    <a:pt x="87" y="361"/>
                    <a:pt x="87" y="361"/>
                  </a:cubicBezTo>
                  <a:cubicBezTo>
                    <a:pt x="99" y="353"/>
                    <a:pt x="99" y="353"/>
                    <a:pt x="99" y="353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22" y="305"/>
                    <a:pt x="122" y="305"/>
                    <a:pt x="122" y="305"/>
                  </a:cubicBezTo>
                  <a:cubicBezTo>
                    <a:pt x="152" y="316"/>
                    <a:pt x="152" y="316"/>
                    <a:pt x="152" y="316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1" y="335"/>
                    <a:pt x="154" y="344"/>
                    <a:pt x="164" y="349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09" y="348"/>
                    <a:pt x="219" y="344"/>
                    <a:pt x="225" y="338"/>
                  </a:cubicBezTo>
                  <a:cubicBezTo>
                    <a:pt x="229" y="333"/>
                    <a:pt x="236" y="332"/>
                    <a:pt x="245" y="333"/>
                  </a:cubicBezTo>
                  <a:cubicBezTo>
                    <a:pt x="257" y="335"/>
                    <a:pt x="267" y="339"/>
                    <a:pt x="275" y="349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85" y="328"/>
                    <a:pt x="285" y="328"/>
                    <a:pt x="285" y="328"/>
                  </a:cubicBezTo>
                  <a:cubicBezTo>
                    <a:pt x="291" y="325"/>
                    <a:pt x="294" y="319"/>
                    <a:pt x="298" y="312"/>
                  </a:cubicBezTo>
                  <a:cubicBezTo>
                    <a:pt x="301" y="305"/>
                    <a:pt x="306" y="297"/>
                    <a:pt x="315" y="292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32" y="283"/>
                    <a:pt x="332" y="283"/>
                    <a:pt x="332" y="283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3" y="287"/>
                    <a:pt x="343" y="287"/>
                    <a:pt x="343" y="287"/>
                  </a:cubicBezTo>
                  <a:cubicBezTo>
                    <a:pt x="355" y="234"/>
                    <a:pt x="355" y="234"/>
                    <a:pt x="355" y="234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89" y="218"/>
                    <a:pt x="397" y="209"/>
                    <a:pt x="396" y="200"/>
                  </a:cubicBezTo>
                  <a:cubicBezTo>
                    <a:pt x="393" y="184"/>
                    <a:pt x="393" y="184"/>
                    <a:pt x="393" y="184"/>
                  </a:cubicBezTo>
                  <a:cubicBezTo>
                    <a:pt x="389" y="174"/>
                    <a:pt x="389" y="166"/>
                    <a:pt x="391" y="163"/>
                  </a:cubicBezTo>
                  <a:cubicBezTo>
                    <a:pt x="394" y="160"/>
                    <a:pt x="396" y="159"/>
                    <a:pt x="399" y="159"/>
                  </a:cubicBezTo>
                  <a:cubicBezTo>
                    <a:pt x="407" y="159"/>
                    <a:pt x="415" y="161"/>
                    <a:pt x="424" y="165"/>
                  </a:cubicBezTo>
                  <a:cubicBezTo>
                    <a:pt x="426" y="148"/>
                    <a:pt x="426" y="148"/>
                    <a:pt x="426" y="148"/>
                  </a:cubicBezTo>
                  <a:cubicBezTo>
                    <a:pt x="426" y="146"/>
                    <a:pt x="426" y="146"/>
                    <a:pt x="426" y="146"/>
                  </a:cubicBezTo>
                  <a:cubicBezTo>
                    <a:pt x="427" y="145"/>
                    <a:pt x="427" y="145"/>
                    <a:pt x="427" y="145"/>
                  </a:cubicBezTo>
                  <a:cubicBezTo>
                    <a:pt x="445" y="137"/>
                    <a:pt x="445" y="137"/>
                    <a:pt x="445" y="137"/>
                  </a:cubicBezTo>
                  <a:cubicBezTo>
                    <a:pt x="447" y="127"/>
                    <a:pt x="447" y="127"/>
                    <a:pt x="447" y="127"/>
                  </a:cubicBezTo>
                  <a:cubicBezTo>
                    <a:pt x="436" y="127"/>
                    <a:pt x="436" y="127"/>
                    <a:pt x="436" y="127"/>
                  </a:cubicBezTo>
                  <a:cubicBezTo>
                    <a:pt x="434" y="126"/>
                    <a:pt x="434" y="126"/>
                    <a:pt x="434" y="126"/>
                  </a:cubicBezTo>
                  <a:cubicBezTo>
                    <a:pt x="435" y="121"/>
                    <a:pt x="435" y="121"/>
                    <a:pt x="435" y="121"/>
                  </a:cubicBezTo>
                  <a:cubicBezTo>
                    <a:pt x="435" y="118"/>
                    <a:pt x="435" y="118"/>
                    <a:pt x="435" y="118"/>
                  </a:cubicBezTo>
                  <a:cubicBezTo>
                    <a:pt x="436" y="116"/>
                    <a:pt x="436" y="116"/>
                    <a:pt x="436" y="116"/>
                  </a:cubicBezTo>
                  <a:cubicBezTo>
                    <a:pt x="439" y="116"/>
                    <a:pt x="439" y="116"/>
                    <a:pt x="439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9" y="116"/>
                    <a:pt x="457" y="111"/>
                    <a:pt x="467" y="103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5" y="56"/>
                    <a:pt x="535" y="56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65" y="64"/>
                    <a:pt x="565" y="64"/>
                    <a:pt x="565" y="64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62" y="38"/>
                    <a:pt x="562" y="38"/>
                    <a:pt x="562" y="38"/>
                  </a:cubicBezTo>
                  <a:cubicBezTo>
                    <a:pt x="573" y="19"/>
                    <a:pt x="573" y="19"/>
                    <a:pt x="573" y="19"/>
                  </a:cubicBezTo>
                  <a:cubicBezTo>
                    <a:pt x="570" y="16"/>
                    <a:pt x="570" y="16"/>
                    <a:pt x="570" y="16"/>
                  </a:cubicBezTo>
                  <a:cubicBezTo>
                    <a:pt x="563" y="19"/>
                    <a:pt x="563" y="19"/>
                    <a:pt x="563" y="19"/>
                  </a:cubicBezTo>
                  <a:cubicBezTo>
                    <a:pt x="563" y="20"/>
                    <a:pt x="563" y="20"/>
                    <a:pt x="563" y="20"/>
                  </a:cubicBezTo>
                  <a:cubicBezTo>
                    <a:pt x="562" y="20"/>
                    <a:pt x="562" y="20"/>
                    <a:pt x="562" y="20"/>
                  </a:cubicBezTo>
                  <a:cubicBezTo>
                    <a:pt x="541" y="23"/>
                    <a:pt x="541" y="23"/>
                    <a:pt x="541" y="23"/>
                  </a:cubicBezTo>
                  <a:cubicBezTo>
                    <a:pt x="535" y="23"/>
                    <a:pt x="535" y="23"/>
                    <a:pt x="535" y="23"/>
                  </a:cubicBezTo>
                  <a:cubicBezTo>
                    <a:pt x="534" y="23"/>
                    <a:pt x="534" y="23"/>
                    <a:pt x="534" y="23"/>
                  </a:cubicBezTo>
                  <a:cubicBezTo>
                    <a:pt x="534" y="22"/>
                    <a:pt x="534" y="22"/>
                    <a:pt x="534" y="22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29" y="11"/>
                    <a:pt x="529" y="11"/>
                    <a:pt x="529" y="11"/>
                  </a:cubicBezTo>
                  <a:lnTo>
                    <a:pt x="525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40" name="Freeform 31"/>
            <p:cNvSpPr>
              <a:spLocks/>
            </p:cNvSpPr>
            <p:nvPr/>
          </p:nvSpPr>
          <p:spPr bwMode="auto">
            <a:xfrm>
              <a:off x="2587430" y="1490558"/>
              <a:ext cx="61062" cy="55613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2147483647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0 w 88"/>
                <a:gd name="T21" fmla="*/ 2147483647 h 80"/>
                <a:gd name="T22" fmla="*/ 2147483647 w 88"/>
                <a:gd name="T23" fmla="*/ 2147483647 h 80"/>
                <a:gd name="T24" fmla="*/ 2147483647 w 88"/>
                <a:gd name="T25" fmla="*/ 2147483647 h 80"/>
                <a:gd name="T26" fmla="*/ 2147483647 w 88"/>
                <a:gd name="T27" fmla="*/ 2147483647 h 80"/>
                <a:gd name="T28" fmla="*/ 2147483647 w 88"/>
                <a:gd name="T29" fmla="*/ 2147483647 h 80"/>
                <a:gd name="T30" fmla="*/ 2147483647 w 88"/>
                <a:gd name="T31" fmla="*/ 2147483647 h 80"/>
                <a:gd name="T32" fmla="*/ 2147483647 w 88"/>
                <a:gd name="T33" fmla="*/ 2147483647 h 80"/>
                <a:gd name="T34" fmla="*/ 2147483647 w 88"/>
                <a:gd name="T35" fmla="*/ 2147483647 h 80"/>
                <a:gd name="T36" fmla="*/ 2147483647 w 88"/>
                <a:gd name="T37" fmla="*/ 2147483647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88" h="80">
                  <a:moveTo>
                    <a:pt x="81" y="43"/>
                  </a:move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3"/>
                    <a:pt x="36" y="0"/>
                    <a:pt x="28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35"/>
                    <a:pt x="11" y="43"/>
                    <a:pt x="4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34" y="75"/>
                    <a:pt x="40" y="73"/>
                    <a:pt x="45" y="74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9" y="56"/>
                    <a:pt x="74" y="47"/>
                    <a:pt x="81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41" name="Freeform 32"/>
            <p:cNvSpPr>
              <a:spLocks/>
            </p:cNvSpPr>
            <p:nvPr/>
          </p:nvSpPr>
          <p:spPr bwMode="auto">
            <a:xfrm>
              <a:off x="2293153" y="1281280"/>
              <a:ext cx="348718" cy="267817"/>
            </a:xfrm>
            <a:custGeom>
              <a:avLst/>
              <a:gdLst>
                <a:gd name="T0" fmla="*/ 2147483647 w 498"/>
                <a:gd name="T1" fmla="*/ 2147483647 h 385"/>
                <a:gd name="T2" fmla="*/ 2147483647 w 498"/>
                <a:gd name="T3" fmla="*/ 2147483647 h 385"/>
                <a:gd name="T4" fmla="*/ 2147483647 w 498"/>
                <a:gd name="T5" fmla="*/ 2147483647 h 385"/>
                <a:gd name="T6" fmla="*/ 2147483647 w 498"/>
                <a:gd name="T7" fmla="*/ 0 h 385"/>
                <a:gd name="T8" fmla="*/ 2147483647 w 498"/>
                <a:gd name="T9" fmla="*/ 2147483647 h 385"/>
                <a:gd name="T10" fmla="*/ 2147483647 w 498"/>
                <a:gd name="T11" fmla="*/ 2147483647 h 385"/>
                <a:gd name="T12" fmla="*/ 2147483647 w 498"/>
                <a:gd name="T13" fmla="*/ 2147483647 h 385"/>
                <a:gd name="T14" fmla="*/ 2147483647 w 498"/>
                <a:gd name="T15" fmla="*/ 2147483647 h 385"/>
                <a:gd name="T16" fmla="*/ 2147483647 w 498"/>
                <a:gd name="T17" fmla="*/ 2147483647 h 385"/>
                <a:gd name="T18" fmla="*/ 2147483647 w 498"/>
                <a:gd name="T19" fmla="*/ 2147483647 h 385"/>
                <a:gd name="T20" fmla="*/ 2147483647 w 498"/>
                <a:gd name="T21" fmla="*/ 2147483647 h 385"/>
                <a:gd name="T22" fmla="*/ 0 w 498"/>
                <a:gd name="T23" fmla="*/ 2147483647 h 385"/>
                <a:gd name="T24" fmla="*/ 2147483647 w 498"/>
                <a:gd name="T25" fmla="*/ 2147483647 h 385"/>
                <a:gd name="T26" fmla="*/ 2147483647 w 498"/>
                <a:gd name="T27" fmla="*/ 2147483647 h 385"/>
                <a:gd name="T28" fmla="*/ 2147483647 w 498"/>
                <a:gd name="T29" fmla="*/ 2147483647 h 385"/>
                <a:gd name="T30" fmla="*/ 2147483647 w 498"/>
                <a:gd name="T31" fmla="*/ 2147483647 h 385"/>
                <a:gd name="T32" fmla="*/ 2147483647 w 498"/>
                <a:gd name="T33" fmla="*/ 2147483647 h 385"/>
                <a:gd name="T34" fmla="*/ 2147483647 w 498"/>
                <a:gd name="T35" fmla="*/ 2147483647 h 385"/>
                <a:gd name="T36" fmla="*/ 2147483647 w 498"/>
                <a:gd name="T37" fmla="*/ 2147483647 h 385"/>
                <a:gd name="T38" fmla="*/ 2147483647 w 498"/>
                <a:gd name="T39" fmla="*/ 2147483647 h 385"/>
                <a:gd name="T40" fmla="*/ 2147483647 w 498"/>
                <a:gd name="T41" fmla="*/ 2147483647 h 385"/>
                <a:gd name="T42" fmla="*/ 2147483647 w 498"/>
                <a:gd name="T43" fmla="*/ 2147483647 h 385"/>
                <a:gd name="T44" fmla="*/ 2147483647 w 498"/>
                <a:gd name="T45" fmla="*/ 2147483647 h 385"/>
                <a:gd name="T46" fmla="*/ 2147483647 w 498"/>
                <a:gd name="T47" fmla="*/ 2147483647 h 385"/>
                <a:gd name="T48" fmla="*/ 2147483647 w 498"/>
                <a:gd name="T49" fmla="*/ 2147483647 h 385"/>
                <a:gd name="T50" fmla="*/ 2147483647 w 498"/>
                <a:gd name="T51" fmla="*/ 2147483647 h 385"/>
                <a:gd name="T52" fmla="*/ 2147483647 w 498"/>
                <a:gd name="T53" fmla="*/ 2147483647 h 385"/>
                <a:gd name="T54" fmla="*/ 2147483647 w 498"/>
                <a:gd name="T55" fmla="*/ 2147483647 h 385"/>
                <a:gd name="T56" fmla="*/ 2147483647 w 498"/>
                <a:gd name="T57" fmla="*/ 2147483647 h 385"/>
                <a:gd name="T58" fmla="*/ 2147483647 w 498"/>
                <a:gd name="T59" fmla="*/ 2147483647 h 385"/>
                <a:gd name="T60" fmla="*/ 2147483647 w 498"/>
                <a:gd name="T61" fmla="*/ 2147483647 h 385"/>
                <a:gd name="T62" fmla="*/ 2147483647 w 498"/>
                <a:gd name="T63" fmla="*/ 2147483647 h 385"/>
                <a:gd name="T64" fmla="*/ 2147483647 w 498"/>
                <a:gd name="T65" fmla="*/ 2147483647 h 385"/>
                <a:gd name="T66" fmla="*/ 2147483647 w 498"/>
                <a:gd name="T67" fmla="*/ 2147483647 h 385"/>
                <a:gd name="T68" fmla="*/ 2147483647 w 498"/>
                <a:gd name="T69" fmla="*/ 2147483647 h 385"/>
                <a:gd name="T70" fmla="*/ 2147483647 w 498"/>
                <a:gd name="T71" fmla="*/ 2147483647 h 385"/>
                <a:gd name="T72" fmla="*/ 2147483647 w 498"/>
                <a:gd name="T73" fmla="*/ 2147483647 h 385"/>
                <a:gd name="T74" fmla="*/ 2147483647 w 498"/>
                <a:gd name="T75" fmla="*/ 2147483647 h 385"/>
                <a:gd name="T76" fmla="*/ 2147483647 w 498"/>
                <a:gd name="T77" fmla="*/ 2147483647 h 385"/>
                <a:gd name="T78" fmla="*/ 2147483647 w 498"/>
                <a:gd name="T79" fmla="*/ 2147483647 h 385"/>
                <a:gd name="T80" fmla="*/ 2147483647 w 498"/>
                <a:gd name="T81" fmla="*/ 2147483647 h 38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98" h="385">
                  <a:moveTo>
                    <a:pt x="348" y="112"/>
                  </a:moveTo>
                  <a:cubicBezTo>
                    <a:pt x="336" y="102"/>
                    <a:pt x="327" y="86"/>
                    <a:pt x="317" y="59"/>
                  </a:cubicBezTo>
                  <a:cubicBezTo>
                    <a:pt x="287" y="59"/>
                    <a:pt x="269" y="54"/>
                    <a:pt x="260" y="43"/>
                  </a:cubicBezTo>
                  <a:cubicBezTo>
                    <a:pt x="254" y="34"/>
                    <a:pt x="241" y="28"/>
                    <a:pt x="223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0" y="1"/>
                    <a:pt x="220" y="1"/>
                    <a:pt x="220" y="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02" y="6"/>
                    <a:pt x="194" y="13"/>
                    <a:pt x="191" y="21"/>
                  </a:cubicBezTo>
                  <a:cubicBezTo>
                    <a:pt x="186" y="30"/>
                    <a:pt x="181" y="37"/>
                    <a:pt x="175" y="42"/>
                  </a:cubicBezTo>
                  <a:cubicBezTo>
                    <a:pt x="169" y="59"/>
                    <a:pt x="164" y="68"/>
                    <a:pt x="159" y="68"/>
                  </a:cubicBezTo>
                  <a:cubicBezTo>
                    <a:pt x="156" y="69"/>
                    <a:pt x="154" y="67"/>
                    <a:pt x="151" y="63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37" y="53"/>
                    <a:pt x="130" y="50"/>
                    <a:pt x="125" y="50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07" y="59"/>
                    <a:pt x="97" y="64"/>
                    <a:pt x="81" y="67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28" y="58"/>
                    <a:pt x="23" y="45"/>
                    <a:pt x="26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0" y="80"/>
                    <a:pt x="44" y="96"/>
                    <a:pt x="51" y="100"/>
                  </a:cubicBezTo>
                  <a:cubicBezTo>
                    <a:pt x="55" y="102"/>
                    <a:pt x="68" y="107"/>
                    <a:pt x="90" y="113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40" y="132"/>
                    <a:pt x="151" y="155"/>
                    <a:pt x="164" y="196"/>
                  </a:cubicBezTo>
                  <a:cubicBezTo>
                    <a:pt x="181" y="208"/>
                    <a:pt x="192" y="213"/>
                    <a:pt x="199" y="212"/>
                  </a:cubicBezTo>
                  <a:cubicBezTo>
                    <a:pt x="206" y="209"/>
                    <a:pt x="219" y="202"/>
                    <a:pt x="237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60" y="193"/>
                    <a:pt x="260" y="193"/>
                    <a:pt x="260" y="193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61" y="200"/>
                    <a:pt x="261" y="200"/>
                    <a:pt x="261" y="200"/>
                  </a:cubicBezTo>
                  <a:cubicBezTo>
                    <a:pt x="255" y="225"/>
                    <a:pt x="250" y="240"/>
                    <a:pt x="245" y="244"/>
                  </a:cubicBezTo>
                  <a:cubicBezTo>
                    <a:pt x="220" y="245"/>
                    <a:pt x="220" y="245"/>
                    <a:pt x="220" y="245"/>
                  </a:cubicBezTo>
                  <a:cubicBezTo>
                    <a:pt x="220" y="246"/>
                    <a:pt x="220" y="246"/>
                    <a:pt x="220" y="246"/>
                  </a:cubicBezTo>
                  <a:cubicBezTo>
                    <a:pt x="220" y="257"/>
                    <a:pt x="213" y="272"/>
                    <a:pt x="199" y="292"/>
                  </a:cubicBezTo>
                  <a:cubicBezTo>
                    <a:pt x="195" y="299"/>
                    <a:pt x="194" y="304"/>
                    <a:pt x="194" y="307"/>
                  </a:cubicBezTo>
                  <a:cubicBezTo>
                    <a:pt x="218" y="324"/>
                    <a:pt x="218" y="324"/>
                    <a:pt x="218" y="324"/>
                  </a:cubicBezTo>
                  <a:cubicBezTo>
                    <a:pt x="224" y="331"/>
                    <a:pt x="229" y="334"/>
                    <a:pt x="234" y="334"/>
                  </a:cubicBezTo>
                  <a:cubicBezTo>
                    <a:pt x="239" y="334"/>
                    <a:pt x="239" y="334"/>
                    <a:pt x="239" y="334"/>
                  </a:cubicBezTo>
                  <a:cubicBezTo>
                    <a:pt x="244" y="352"/>
                    <a:pt x="244" y="352"/>
                    <a:pt x="244" y="352"/>
                  </a:cubicBezTo>
                  <a:cubicBezTo>
                    <a:pt x="256" y="356"/>
                    <a:pt x="256" y="356"/>
                    <a:pt x="256" y="356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65" y="346"/>
                    <a:pt x="270" y="344"/>
                    <a:pt x="273" y="345"/>
                  </a:cubicBezTo>
                  <a:cubicBezTo>
                    <a:pt x="283" y="345"/>
                    <a:pt x="292" y="352"/>
                    <a:pt x="302" y="365"/>
                  </a:cubicBezTo>
                  <a:cubicBezTo>
                    <a:pt x="302" y="365"/>
                    <a:pt x="302" y="365"/>
                    <a:pt x="302" y="365"/>
                  </a:cubicBezTo>
                  <a:cubicBezTo>
                    <a:pt x="312" y="378"/>
                    <a:pt x="312" y="378"/>
                    <a:pt x="312" y="378"/>
                  </a:cubicBezTo>
                  <a:cubicBezTo>
                    <a:pt x="313" y="377"/>
                    <a:pt x="313" y="377"/>
                    <a:pt x="313" y="377"/>
                  </a:cubicBezTo>
                  <a:cubicBezTo>
                    <a:pt x="319" y="373"/>
                    <a:pt x="331" y="374"/>
                    <a:pt x="348" y="379"/>
                  </a:cubicBezTo>
                  <a:cubicBezTo>
                    <a:pt x="375" y="385"/>
                    <a:pt x="375" y="385"/>
                    <a:pt x="375" y="385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11" y="372"/>
                    <a:pt x="411" y="372"/>
                    <a:pt x="411" y="372"/>
                  </a:cubicBezTo>
                  <a:cubicBezTo>
                    <a:pt x="418" y="366"/>
                    <a:pt x="418" y="366"/>
                    <a:pt x="418" y="366"/>
                  </a:cubicBezTo>
                  <a:cubicBezTo>
                    <a:pt x="412" y="359"/>
                    <a:pt x="412" y="359"/>
                    <a:pt x="412" y="359"/>
                  </a:cubicBezTo>
                  <a:cubicBezTo>
                    <a:pt x="410" y="355"/>
                    <a:pt x="412" y="349"/>
                    <a:pt x="417" y="344"/>
                  </a:cubicBezTo>
                  <a:cubicBezTo>
                    <a:pt x="424" y="339"/>
                    <a:pt x="428" y="334"/>
                    <a:pt x="428" y="327"/>
                  </a:cubicBezTo>
                  <a:cubicBezTo>
                    <a:pt x="428" y="315"/>
                    <a:pt x="428" y="315"/>
                    <a:pt x="428" y="315"/>
                  </a:cubicBezTo>
                  <a:cubicBezTo>
                    <a:pt x="426" y="308"/>
                    <a:pt x="427" y="304"/>
                    <a:pt x="429" y="302"/>
                  </a:cubicBezTo>
                  <a:cubicBezTo>
                    <a:pt x="431" y="298"/>
                    <a:pt x="439" y="296"/>
                    <a:pt x="447" y="293"/>
                  </a:cubicBezTo>
                  <a:cubicBezTo>
                    <a:pt x="461" y="291"/>
                    <a:pt x="478" y="298"/>
                    <a:pt x="498" y="315"/>
                  </a:cubicBezTo>
                  <a:cubicBezTo>
                    <a:pt x="490" y="293"/>
                    <a:pt x="490" y="293"/>
                    <a:pt x="490" y="293"/>
                  </a:cubicBezTo>
                  <a:cubicBezTo>
                    <a:pt x="479" y="278"/>
                    <a:pt x="479" y="278"/>
                    <a:pt x="479" y="278"/>
                  </a:cubicBezTo>
                  <a:cubicBezTo>
                    <a:pt x="477" y="259"/>
                    <a:pt x="477" y="259"/>
                    <a:pt x="477" y="259"/>
                  </a:cubicBezTo>
                  <a:cubicBezTo>
                    <a:pt x="459" y="255"/>
                    <a:pt x="459" y="255"/>
                    <a:pt x="459" y="255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10" y="227"/>
                    <a:pt x="410" y="227"/>
                    <a:pt x="410" y="227"/>
                  </a:cubicBezTo>
                  <a:cubicBezTo>
                    <a:pt x="387" y="223"/>
                    <a:pt x="387" y="223"/>
                    <a:pt x="387" y="223"/>
                  </a:cubicBezTo>
                  <a:cubicBezTo>
                    <a:pt x="387" y="218"/>
                    <a:pt x="387" y="218"/>
                    <a:pt x="387" y="218"/>
                  </a:cubicBezTo>
                  <a:cubicBezTo>
                    <a:pt x="386" y="193"/>
                    <a:pt x="386" y="193"/>
                    <a:pt x="386" y="193"/>
                  </a:cubicBezTo>
                  <a:cubicBezTo>
                    <a:pt x="370" y="149"/>
                    <a:pt x="357" y="121"/>
                    <a:pt x="348" y="1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42" name="Freeform 33"/>
            <p:cNvSpPr>
              <a:spLocks/>
            </p:cNvSpPr>
            <p:nvPr/>
          </p:nvSpPr>
          <p:spPr bwMode="auto">
            <a:xfrm>
              <a:off x="2110702" y="768329"/>
              <a:ext cx="323705" cy="460997"/>
            </a:xfrm>
            <a:custGeom>
              <a:avLst/>
              <a:gdLst>
                <a:gd name="T0" fmla="*/ 2147483647 w 463"/>
                <a:gd name="T1" fmla="*/ 2147483647 h 662"/>
                <a:gd name="T2" fmla="*/ 2147483647 w 463"/>
                <a:gd name="T3" fmla="*/ 2147483647 h 662"/>
                <a:gd name="T4" fmla="*/ 2147483647 w 463"/>
                <a:gd name="T5" fmla="*/ 2147483647 h 662"/>
                <a:gd name="T6" fmla="*/ 2147483647 w 463"/>
                <a:gd name="T7" fmla="*/ 2147483647 h 662"/>
                <a:gd name="T8" fmla="*/ 2147483647 w 463"/>
                <a:gd name="T9" fmla="*/ 2147483647 h 662"/>
                <a:gd name="T10" fmla="*/ 2147483647 w 463"/>
                <a:gd name="T11" fmla="*/ 2147483647 h 662"/>
                <a:gd name="T12" fmla="*/ 2147483647 w 463"/>
                <a:gd name="T13" fmla="*/ 2147483647 h 662"/>
                <a:gd name="T14" fmla="*/ 2147483647 w 463"/>
                <a:gd name="T15" fmla="*/ 2147483647 h 662"/>
                <a:gd name="T16" fmla="*/ 2147483647 w 463"/>
                <a:gd name="T17" fmla="*/ 0 h 662"/>
                <a:gd name="T18" fmla="*/ 2147483647 w 463"/>
                <a:gd name="T19" fmla="*/ 2147483647 h 662"/>
                <a:gd name="T20" fmla="*/ 2147483647 w 463"/>
                <a:gd name="T21" fmla="*/ 2147483647 h 662"/>
                <a:gd name="T22" fmla="*/ 2147483647 w 463"/>
                <a:gd name="T23" fmla="*/ 2147483647 h 662"/>
                <a:gd name="T24" fmla="*/ 2147483647 w 463"/>
                <a:gd name="T25" fmla="*/ 2147483647 h 662"/>
                <a:gd name="T26" fmla="*/ 2147483647 w 463"/>
                <a:gd name="T27" fmla="*/ 2147483647 h 662"/>
                <a:gd name="T28" fmla="*/ 2147483647 w 463"/>
                <a:gd name="T29" fmla="*/ 2147483647 h 662"/>
                <a:gd name="T30" fmla="*/ 2147483647 w 463"/>
                <a:gd name="T31" fmla="*/ 2147483647 h 662"/>
                <a:gd name="T32" fmla="*/ 2147483647 w 463"/>
                <a:gd name="T33" fmla="*/ 2147483647 h 662"/>
                <a:gd name="T34" fmla="*/ 2147483647 w 463"/>
                <a:gd name="T35" fmla="*/ 2147483647 h 662"/>
                <a:gd name="T36" fmla="*/ 2147483647 w 463"/>
                <a:gd name="T37" fmla="*/ 2147483647 h 662"/>
                <a:gd name="T38" fmla="*/ 2147483647 w 463"/>
                <a:gd name="T39" fmla="*/ 2147483647 h 662"/>
                <a:gd name="T40" fmla="*/ 2147483647 w 463"/>
                <a:gd name="T41" fmla="*/ 2147483647 h 662"/>
                <a:gd name="T42" fmla="*/ 2147483647 w 463"/>
                <a:gd name="T43" fmla="*/ 2147483647 h 662"/>
                <a:gd name="T44" fmla="*/ 2147483647 w 463"/>
                <a:gd name="T45" fmla="*/ 2147483647 h 662"/>
                <a:gd name="T46" fmla="*/ 2147483647 w 463"/>
                <a:gd name="T47" fmla="*/ 2147483647 h 662"/>
                <a:gd name="T48" fmla="*/ 2147483647 w 463"/>
                <a:gd name="T49" fmla="*/ 2147483647 h 662"/>
                <a:gd name="T50" fmla="*/ 2147483647 w 463"/>
                <a:gd name="T51" fmla="*/ 2147483647 h 662"/>
                <a:gd name="T52" fmla="*/ 2147483647 w 463"/>
                <a:gd name="T53" fmla="*/ 2147483647 h 662"/>
                <a:gd name="T54" fmla="*/ 2147483647 w 463"/>
                <a:gd name="T55" fmla="*/ 2147483647 h 662"/>
                <a:gd name="T56" fmla="*/ 2147483647 w 463"/>
                <a:gd name="T57" fmla="*/ 2147483647 h 662"/>
                <a:gd name="T58" fmla="*/ 2147483647 w 463"/>
                <a:gd name="T59" fmla="*/ 2147483647 h 662"/>
                <a:gd name="T60" fmla="*/ 2147483647 w 463"/>
                <a:gd name="T61" fmla="*/ 2147483647 h 662"/>
                <a:gd name="T62" fmla="*/ 2147483647 w 463"/>
                <a:gd name="T63" fmla="*/ 2147483647 h 662"/>
                <a:gd name="T64" fmla="*/ 2147483647 w 463"/>
                <a:gd name="T65" fmla="*/ 2147483647 h 662"/>
                <a:gd name="T66" fmla="*/ 2147483647 w 463"/>
                <a:gd name="T67" fmla="*/ 2147483647 h 662"/>
                <a:gd name="T68" fmla="*/ 2147483647 w 463"/>
                <a:gd name="T69" fmla="*/ 2147483647 h 662"/>
                <a:gd name="T70" fmla="*/ 2147483647 w 463"/>
                <a:gd name="T71" fmla="*/ 2147483647 h 662"/>
                <a:gd name="T72" fmla="*/ 2147483647 w 463"/>
                <a:gd name="T73" fmla="*/ 2147483647 h 662"/>
                <a:gd name="T74" fmla="*/ 2147483647 w 463"/>
                <a:gd name="T75" fmla="*/ 2147483647 h 662"/>
                <a:gd name="T76" fmla="*/ 2147483647 w 463"/>
                <a:gd name="T77" fmla="*/ 2147483647 h 662"/>
                <a:gd name="T78" fmla="*/ 2147483647 w 463"/>
                <a:gd name="T79" fmla="*/ 2147483647 h 662"/>
                <a:gd name="T80" fmla="*/ 2147483647 w 463"/>
                <a:gd name="T81" fmla="*/ 2147483647 h 662"/>
                <a:gd name="T82" fmla="*/ 2147483647 w 463"/>
                <a:gd name="T83" fmla="*/ 2147483647 h 662"/>
                <a:gd name="T84" fmla="*/ 2147483647 w 463"/>
                <a:gd name="T85" fmla="*/ 2147483647 h 662"/>
                <a:gd name="T86" fmla="*/ 2147483647 w 463"/>
                <a:gd name="T87" fmla="*/ 2147483647 h 662"/>
                <a:gd name="T88" fmla="*/ 2147483647 w 463"/>
                <a:gd name="T89" fmla="*/ 2147483647 h 662"/>
                <a:gd name="T90" fmla="*/ 2147483647 w 463"/>
                <a:gd name="T91" fmla="*/ 2147483647 h 662"/>
                <a:gd name="T92" fmla="*/ 2147483647 w 463"/>
                <a:gd name="T93" fmla="*/ 2147483647 h 662"/>
                <a:gd name="T94" fmla="*/ 2147483647 w 463"/>
                <a:gd name="T95" fmla="*/ 2147483647 h 662"/>
                <a:gd name="T96" fmla="*/ 2147483647 w 463"/>
                <a:gd name="T97" fmla="*/ 2147483647 h 662"/>
                <a:gd name="T98" fmla="*/ 2147483647 w 463"/>
                <a:gd name="T99" fmla="*/ 2147483647 h 662"/>
                <a:gd name="T100" fmla="*/ 2147483647 w 463"/>
                <a:gd name="T101" fmla="*/ 2147483647 h 662"/>
                <a:gd name="T102" fmla="*/ 2147483647 w 463"/>
                <a:gd name="T103" fmla="*/ 2147483647 h 662"/>
                <a:gd name="T104" fmla="*/ 2147483647 w 463"/>
                <a:gd name="T105" fmla="*/ 2147483647 h 6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3" h="662">
                  <a:moveTo>
                    <a:pt x="426" y="200"/>
                  </a:moveTo>
                  <a:cubicBezTo>
                    <a:pt x="418" y="196"/>
                    <a:pt x="418" y="196"/>
                    <a:pt x="418" y="196"/>
                  </a:cubicBezTo>
                  <a:cubicBezTo>
                    <a:pt x="418" y="196"/>
                    <a:pt x="418" y="196"/>
                    <a:pt x="418" y="196"/>
                  </a:cubicBezTo>
                  <a:cubicBezTo>
                    <a:pt x="417" y="196"/>
                    <a:pt x="417" y="196"/>
                    <a:pt x="417" y="196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73" y="181"/>
                    <a:pt x="373" y="181"/>
                    <a:pt x="373" y="181"/>
                  </a:cubicBezTo>
                  <a:cubicBezTo>
                    <a:pt x="368" y="183"/>
                    <a:pt x="368" y="183"/>
                    <a:pt x="368" y="183"/>
                  </a:cubicBezTo>
                  <a:cubicBezTo>
                    <a:pt x="357" y="161"/>
                    <a:pt x="357" y="161"/>
                    <a:pt x="357" y="161"/>
                  </a:cubicBezTo>
                  <a:cubicBezTo>
                    <a:pt x="358" y="160"/>
                    <a:pt x="358" y="160"/>
                    <a:pt x="358" y="160"/>
                  </a:cubicBezTo>
                  <a:cubicBezTo>
                    <a:pt x="366" y="149"/>
                    <a:pt x="366" y="149"/>
                    <a:pt x="366" y="149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25" y="116"/>
                    <a:pt x="325" y="116"/>
                    <a:pt x="325" y="116"/>
                  </a:cubicBezTo>
                  <a:cubicBezTo>
                    <a:pt x="323" y="116"/>
                    <a:pt x="323" y="116"/>
                    <a:pt x="323" y="116"/>
                  </a:cubicBezTo>
                  <a:cubicBezTo>
                    <a:pt x="307" y="101"/>
                    <a:pt x="307" y="101"/>
                    <a:pt x="307" y="101"/>
                  </a:cubicBezTo>
                  <a:cubicBezTo>
                    <a:pt x="307" y="100"/>
                    <a:pt x="307" y="100"/>
                    <a:pt x="307" y="100"/>
                  </a:cubicBezTo>
                  <a:cubicBezTo>
                    <a:pt x="302" y="89"/>
                    <a:pt x="302" y="89"/>
                    <a:pt x="302" y="89"/>
                  </a:cubicBezTo>
                  <a:cubicBezTo>
                    <a:pt x="301" y="86"/>
                    <a:pt x="301" y="86"/>
                    <a:pt x="301" y="86"/>
                  </a:cubicBezTo>
                  <a:cubicBezTo>
                    <a:pt x="309" y="64"/>
                    <a:pt x="309" y="64"/>
                    <a:pt x="309" y="64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4"/>
                    <a:pt x="308" y="44"/>
                    <a:pt x="308" y="44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298" y="53"/>
                    <a:pt x="298" y="53"/>
                    <a:pt x="298" y="53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294" y="53"/>
                    <a:pt x="294" y="53"/>
                    <a:pt x="294" y="53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75" y="39"/>
                    <a:pt x="275" y="39"/>
                    <a:pt x="275" y="39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89" y="88"/>
                    <a:pt x="189" y="88"/>
                    <a:pt x="189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105"/>
                    <a:pt x="117" y="105"/>
                    <a:pt x="117" y="10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2" y="130"/>
                    <a:pt x="99" y="132"/>
                    <a:pt x="96" y="133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3" y="122"/>
                    <a:pt x="63" y="122"/>
                    <a:pt x="63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6"/>
                    <a:pt x="6" y="152"/>
                    <a:pt x="0" y="162"/>
                  </a:cubicBezTo>
                  <a:cubicBezTo>
                    <a:pt x="6" y="186"/>
                    <a:pt x="6" y="186"/>
                    <a:pt x="6" y="186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2" y="318"/>
                    <a:pt x="62" y="318"/>
                    <a:pt x="62" y="318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5"/>
                    <a:pt x="57" y="355"/>
                    <a:pt x="57" y="355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48" y="374"/>
                    <a:pt x="48" y="374"/>
                    <a:pt x="48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20" y="378"/>
                    <a:pt x="20" y="378"/>
                    <a:pt x="20" y="378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2" y="412"/>
                    <a:pt x="12" y="412"/>
                    <a:pt x="12" y="412"/>
                  </a:cubicBezTo>
                  <a:cubicBezTo>
                    <a:pt x="9" y="438"/>
                    <a:pt x="9" y="438"/>
                    <a:pt x="9" y="438"/>
                  </a:cubicBezTo>
                  <a:cubicBezTo>
                    <a:pt x="15" y="453"/>
                    <a:pt x="15" y="453"/>
                    <a:pt x="15" y="453"/>
                  </a:cubicBezTo>
                  <a:cubicBezTo>
                    <a:pt x="47" y="473"/>
                    <a:pt x="47" y="473"/>
                    <a:pt x="47" y="473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62" y="498"/>
                    <a:pt x="62" y="498"/>
                    <a:pt x="62" y="498"/>
                  </a:cubicBezTo>
                  <a:cubicBezTo>
                    <a:pt x="62" y="499"/>
                    <a:pt x="62" y="499"/>
                    <a:pt x="62" y="499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45" y="538"/>
                    <a:pt x="45" y="538"/>
                    <a:pt x="45" y="53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30" y="572"/>
                    <a:pt x="30" y="572"/>
                    <a:pt x="30" y="572"/>
                  </a:cubicBezTo>
                  <a:cubicBezTo>
                    <a:pt x="26" y="591"/>
                    <a:pt x="26" y="591"/>
                    <a:pt x="26" y="591"/>
                  </a:cubicBezTo>
                  <a:cubicBezTo>
                    <a:pt x="25" y="594"/>
                    <a:pt x="25" y="594"/>
                    <a:pt x="25" y="594"/>
                  </a:cubicBezTo>
                  <a:cubicBezTo>
                    <a:pt x="25" y="595"/>
                    <a:pt x="25" y="595"/>
                    <a:pt x="25" y="595"/>
                  </a:cubicBezTo>
                  <a:cubicBezTo>
                    <a:pt x="20" y="599"/>
                    <a:pt x="17" y="603"/>
                    <a:pt x="15" y="609"/>
                  </a:cubicBezTo>
                  <a:cubicBezTo>
                    <a:pt x="14" y="611"/>
                    <a:pt x="14" y="614"/>
                    <a:pt x="16" y="616"/>
                  </a:cubicBezTo>
                  <a:cubicBezTo>
                    <a:pt x="17" y="617"/>
                    <a:pt x="17" y="617"/>
                    <a:pt x="17" y="617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33" y="637"/>
                    <a:pt x="33" y="637"/>
                    <a:pt x="33" y="637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40"/>
                    <a:pt x="36" y="640"/>
                    <a:pt x="36" y="640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8" y="651"/>
                    <a:pt x="38" y="651"/>
                    <a:pt x="38" y="651"/>
                  </a:cubicBezTo>
                  <a:cubicBezTo>
                    <a:pt x="47" y="654"/>
                    <a:pt x="47" y="654"/>
                    <a:pt x="47" y="654"/>
                  </a:cubicBezTo>
                  <a:cubicBezTo>
                    <a:pt x="85" y="662"/>
                    <a:pt x="85" y="662"/>
                    <a:pt x="85" y="662"/>
                  </a:cubicBezTo>
                  <a:cubicBezTo>
                    <a:pt x="98" y="662"/>
                    <a:pt x="110" y="659"/>
                    <a:pt x="122" y="654"/>
                  </a:cubicBezTo>
                  <a:cubicBezTo>
                    <a:pt x="135" y="648"/>
                    <a:pt x="147" y="647"/>
                    <a:pt x="159" y="649"/>
                  </a:cubicBezTo>
                  <a:cubicBezTo>
                    <a:pt x="161" y="642"/>
                    <a:pt x="161" y="642"/>
                    <a:pt x="161" y="642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48" y="611"/>
                    <a:pt x="148" y="611"/>
                    <a:pt x="148" y="611"/>
                  </a:cubicBezTo>
                  <a:cubicBezTo>
                    <a:pt x="149" y="611"/>
                    <a:pt x="149" y="611"/>
                    <a:pt x="149" y="611"/>
                  </a:cubicBezTo>
                  <a:cubicBezTo>
                    <a:pt x="209" y="528"/>
                    <a:pt x="209" y="528"/>
                    <a:pt x="209" y="528"/>
                  </a:cubicBezTo>
                  <a:cubicBezTo>
                    <a:pt x="273" y="466"/>
                    <a:pt x="273" y="466"/>
                    <a:pt x="273" y="466"/>
                  </a:cubicBezTo>
                  <a:cubicBezTo>
                    <a:pt x="274" y="466"/>
                    <a:pt x="274" y="466"/>
                    <a:pt x="274" y="466"/>
                  </a:cubicBezTo>
                  <a:cubicBezTo>
                    <a:pt x="294" y="458"/>
                    <a:pt x="294" y="458"/>
                    <a:pt x="294" y="458"/>
                  </a:cubicBezTo>
                  <a:cubicBezTo>
                    <a:pt x="305" y="447"/>
                    <a:pt x="305" y="447"/>
                    <a:pt x="305" y="447"/>
                  </a:cubicBezTo>
                  <a:cubicBezTo>
                    <a:pt x="305" y="446"/>
                    <a:pt x="305" y="446"/>
                    <a:pt x="305" y="446"/>
                  </a:cubicBezTo>
                  <a:cubicBezTo>
                    <a:pt x="313" y="439"/>
                    <a:pt x="321" y="435"/>
                    <a:pt x="329" y="432"/>
                  </a:cubicBezTo>
                  <a:cubicBezTo>
                    <a:pt x="323" y="427"/>
                    <a:pt x="323" y="427"/>
                    <a:pt x="323" y="427"/>
                  </a:cubicBezTo>
                  <a:cubicBezTo>
                    <a:pt x="309" y="413"/>
                    <a:pt x="309" y="413"/>
                    <a:pt x="309" y="413"/>
                  </a:cubicBezTo>
                  <a:cubicBezTo>
                    <a:pt x="309" y="412"/>
                    <a:pt x="309" y="412"/>
                    <a:pt x="309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96" y="397"/>
                    <a:pt x="296" y="397"/>
                    <a:pt x="296" y="397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302" y="389"/>
                    <a:pt x="302" y="389"/>
                    <a:pt x="302" y="389"/>
                  </a:cubicBezTo>
                  <a:cubicBezTo>
                    <a:pt x="288" y="392"/>
                    <a:pt x="288" y="392"/>
                    <a:pt x="288" y="392"/>
                  </a:cubicBezTo>
                  <a:cubicBezTo>
                    <a:pt x="258" y="385"/>
                    <a:pt x="258" y="385"/>
                    <a:pt x="258" y="385"/>
                  </a:cubicBezTo>
                  <a:cubicBezTo>
                    <a:pt x="247" y="379"/>
                    <a:pt x="239" y="373"/>
                    <a:pt x="237" y="366"/>
                  </a:cubicBezTo>
                  <a:cubicBezTo>
                    <a:pt x="231" y="347"/>
                    <a:pt x="229" y="330"/>
                    <a:pt x="230" y="315"/>
                  </a:cubicBezTo>
                  <a:cubicBezTo>
                    <a:pt x="226" y="320"/>
                    <a:pt x="220" y="321"/>
                    <a:pt x="215" y="321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78" y="305"/>
                    <a:pt x="178" y="305"/>
                    <a:pt x="178" y="305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52" y="301"/>
                    <a:pt x="152" y="301"/>
                    <a:pt x="152" y="301"/>
                  </a:cubicBezTo>
                  <a:cubicBezTo>
                    <a:pt x="147" y="301"/>
                    <a:pt x="140" y="299"/>
                    <a:pt x="136" y="295"/>
                  </a:cubicBezTo>
                  <a:cubicBezTo>
                    <a:pt x="130" y="291"/>
                    <a:pt x="126" y="286"/>
                    <a:pt x="125" y="282"/>
                  </a:cubicBezTo>
                  <a:cubicBezTo>
                    <a:pt x="123" y="274"/>
                    <a:pt x="125" y="268"/>
                    <a:pt x="133" y="263"/>
                  </a:cubicBezTo>
                  <a:cubicBezTo>
                    <a:pt x="140" y="258"/>
                    <a:pt x="149" y="249"/>
                    <a:pt x="156" y="239"/>
                  </a:cubicBezTo>
                  <a:cubicBezTo>
                    <a:pt x="149" y="229"/>
                    <a:pt x="145" y="220"/>
                    <a:pt x="149" y="210"/>
                  </a:cubicBezTo>
                  <a:cubicBezTo>
                    <a:pt x="150" y="209"/>
                    <a:pt x="150" y="209"/>
                    <a:pt x="150" y="209"/>
                  </a:cubicBezTo>
                  <a:cubicBezTo>
                    <a:pt x="151" y="204"/>
                    <a:pt x="159" y="200"/>
                    <a:pt x="175" y="195"/>
                  </a:cubicBezTo>
                  <a:cubicBezTo>
                    <a:pt x="176" y="189"/>
                    <a:pt x="178" y="186"/>
                    <a:pt x="180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83" y="178"/>
                    <a:pt x="180" y="170"/>
                    <a:pt x="186" y="162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204" y="152"/>
                    <a:pt x="215" y="153"/>
                    <a:pt x="227" y="160"/>
                  </a:cubicBezTo>
                  <a:cubicBezTo>
                    <a:pt x="251" y="177"/>
                    <a:pt x="251" y="177"/>
                    <a:pt x="251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3" y="191"/>
                    <a:pt x="283" y="191"/>
                    <a:pt x="283" y="191"/>
                  </a:cubicBezTo>
                  <a:cubicBezTo>
                    <a:pt x="283" y="197"/>
                    <a:pt x="279" y="200"/>
                    <a:pt x="275" y="200"/>
                  </a:cubicBezTo>
                  <a:cubicBezTo>
                    <a:pt x="270" y="200"/>
                    <a:pt x="268" y="205"/>
                    <a:pt x="267" y="211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84" y="227"/>
                    <a:pt x="290" y="222"/>
                    <a:pt x="296" y="221"/>
                  </a:cubicBezTo>
                  <a:cubicBezTo>
                    <a:pt x="300" y="221"/>
                    <a:pt x="304" y="223"/>
                    <a:pt x="307" y="227"/>
                  </a:cubicBezTo>
                  <a:cubicBezTo>
                    <a:pt x="310" y="233"/>
                    <a:pt x="313" y="242"/>
                    <a:pt x="315" y="252"/>
                  </a:cubicBezTo>
                  <a:cubicBezTo>
                    <a:pt x="316" y="263"/>
                    <a:pt x="320" y="273"/>
                    <a:pt x="323" y="278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44" y="305"/>
                    <a:pt x="351" y="317"/>
                    <a:pt x="353" y="327"/>
                  </a:cubicBezTo>
                  <a:cubicBezTo>
                    <a:pt x="395" y="321"/>
                    <a:pt x="395" y="321"/>
                    <a:pt x="395" y="321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29" y="291"/>
                    <a:pt x="429" y="291"/>
                    <a:pt x="429" y="291"/>
                  </a:cubicBezTo>
                  <a:cubicBezTo>
                    <a:pt x="437" y="271"/>
                    <a:pt x="437" y="271"/>
                    <a:pt x="437" y="271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37" y="268"/>
                    <a:pt x="437" y="268"/>
                    <a:pt x="437" y="268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42" y="246"/>
                    <a:pt x="442" y="246"/>
                    <a:pt x="442" y="246"/>
                  </a:cubicBezTo>
                  <a:cubicBezTo>
                    <a:pt x="443" y="244"/>
                    <a:pt x="443" y="244"/>
                    <a:pt x="443" y="244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60" y="234"/>
                    <a:pt x="460" y="234"/>
                    <a:pt x="460" y="234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1"/>
                    <a:pt x="434" y="221"/>
                    <a:pt x="434" y="221"/>
                  </a:cubicBezTo>
                  <a:cubicBezTo>
                    <a:pt x="428" y="205"/>
                    <a:pt x="428" y="205"/>
                    <a:pt x="428" y="205"/>
                  </a:cubicBezTo>
                  <a:lnTo>
                    <a:pt x="426" y="2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43" name="Freeform 34"/>
            <p:cNvSpPr>
              <a:spLocks/>
            </p:cNvSpPr>
            <p:nvPr/>
          </p:nvSpPr>
          <p:spPr bwMode="auto">
            <a:xfrm>
              <a:off x="1961356" y="1211033"/>
              <a:ext cx="343569" cy="335870"/>
            </a:xfrm>
            <a:custGeom>
              <a:avLst/>
              <a:gdLst>
                <a:gd name="T0" fmla="*/ 2147483647 w 491"/>
                <a:gd name="T1" fmla="*/ 2147483647 h 483"/>
                <a:gd name="T2" fmla="*/ 2147483647 w 491"/>
                <a:gd name="T3" fmla="*/ 2147483647 h 483"/>
                <a:gd name="T4" fmla="*/ 2147483647 w 491"/>
                <a:gd name="T5" fmla="*/ 2147483647 h 483"/>
                <a:gd name="T6" fmla="*/ 2147483647 w 491"/>
                <a:gd name="T7" fmla="*/ 2147483647 h 483"/>
                <a:gd name="T8" fmla="*/ 2147483647 w 491"/>
                <a:gd name="T9" fmla="*/ 2147483647 h 483"/>
                <a:gd name="T10" fmla="*/ 2147483647 w 491"/>
                <a:gd name="T11" fmla="*/ 2147483647 h 483"/>
                <a:gd name="T12" fmla="*/ 2147483647 w 491"/>
                <a:gd name="T13" fmla="*/ 2147483647 h 483"/>
                <a:gd name="T14" fmla="*/ 2147483647 w 491"/>
                <a:gd name="T15" fmla="*/ 2147483647 h 483"/>
                <a:gd name="T16" fmla="*/ 2147483647 w 491"/>
                <a:gd name="T17" fmla="*/ 2147483647 h 483"/>
                <a:gd name="T18" fmla="*/ 2147483647 w 491"/>
                <a:gd name="T19" fmla="*/ 2147483647 h 483"/>
                <a:gd name="T20" fmla="*/ 2147483647 w 491"/>
                <a:gd name="T21" fmla="*/ 2147483647 h 483"/>
                <a:gd name="T22" fmla="*/ 2147483647 w 491"/>
                <a:gd name="T23" fmla="*/ 2147483647 h 483"/>
                <a:gd name="T24" fmla="*/ 2147483647 w 491"/>
                <a:gd name="T25" fmla="*/ 2147483647 h 483"/>
                <a:gd name="T26" fmla="*/ 2147483647 w 491"/>
                <a:gd name="T27" fmla="*/ 2147483647 h 483"/>
                <a:gd name="T28" fmla="*/ 2147483647 w 491"/>
                <a:gd name="T29" fmla="*/ 2147483647 h 483"/>
                <a:gd name="T30" fmla="*/ 2147483647 w 491"/>
                <a:gd name="T31" fmla="*/ 2147483647 h 483"/>
                <a:gd name="T32" fmla="*/ 2147483647 w 491"/>
                <a:gd name="T33" fmla="*/ 2147483647 h 483"/>
                <a:gd name="T34" fmla="*/ 2147483647 w 491"/>
                <a:gd name="T35" fmla="*/ 2147483647 h 483"/>
                <a:gd name="T36" fmla="*/ 2147483647 w 491"/>
                <a:gd name="T37" fmla="*/ 2147483647 h 483"/>
                <a:gd name="T38" fmla="*/ 2147483647 w 491"/>
                <a:gd name="T39" fmla="*/ 2147483647 h 483"/>
                <a:gd name="T40" fmla="*/ 2147483647 w 491"/>
                <a:gd name="T41" fmla="*/ 2147483647 h 483"/>
                <a:gd name="T42" fmla="*/ 2147483647 w 491"/>
                <a:gd name="T43" fmla="*/ 2147483647 h 483"/>
                <a:gd name="T44" fmla="*/ 2147483647 w 491"/>
                <a:gd name="T45" fmla="*/ 2147483647 h 483"/>
                <a:gd name="T46" fmla="*/ 2147483647 w 491"/>
                <a:gd name="T47" fmla="*/ 2147483647 h 483"/>
                <a:gd name="T48" fmla="*/ 2147483647 w 491"/>
                <a:gd name="T49" fmla="*/ 2147483647 h 483"/>
                <a:gd name="T50" fmla="*/ 2147483647 w 491"/>
                <a:gd name="T51" fmla="*/ 2147483647 h 483"/>
                <a:gd name="T52" fmla="*/ 2147483647 w 491"/>
                <a:gd name="T53" fmla="*/ 2147483647 h 483"/>
                <a:gd name="T54" fmla="*/ 2147483647 w 491"/>
                <a:gd name="T55" fmla="*/ 2147483647 h 483"/>
                <a:gd name="T56" fmla="*/ 2147483647 w 491"/>
                <a:gd name="T57" fmla="*/ 2147483647 h 483"/>
                <a:gd name="T58" fmla="*/ 2147483647 w 491"/>
                <a:gd name="T59" fmla="*/ 2147483647 h 483"/>
                <a:gd name="T60" fmla="*/ 2147483647 w 491"/>
                <a:gd name="T61" fmla="*/ 2147483647 h 483"/>
                <a:gd name="T62" fmla="*/ 2147483647 w 491"/>
                <a:gd name="T63" fmla="*/ 2147483647 h 483"/>
                <a:gd name="T64" fmla="*/ 2147483647 w 491"/>
                <a:gd name="T65" fmla="*/ 2147483647 h 483"/>
                <a:gd name="T66" fmla="*/ 2147483647 w 491"/>
                <a:gd name="T67" fmla="*/ 2147483647 h 483"/>
                <a:gd name="T68" fmla="*/ 2147483647 w 491"/>
                <a:gd name="T69" fmla="*/ 2147483647 h 483"/>
                <a:gd name="T70" fmla="*/ 2147483647 w 491"/>
                <a:gd name="T71" fmla="*/ 2147483647 h 483"/>
                <a:gd name="T72" fmla="*/ 2147483647 w 491"/>
                <a:gd name="T73" fmla="*/ 2147483647 h 483"/>
                <a:gd name="T74" fmla="*/ 2147483647 w 491"/>
                <a:gd name="T75" fmla="*/ 2147483647 h 483"/>
                <a:gd name="T76" fmla="*/ 2147483647 w 491"/>
                <a:gd name="T77" fmla="*/ 0 h 483"/>
                <a:gd name="T78" fmla="*/ 2147483647 w 491"/>
                <a:gd name="T79" fmla="*/ 2147483647 h 483"/>
                <a:gd name="T80" fmla="*/ 2147483647 w 491"/>
                <a:gd name="T81" fmla="*/ 2147483647 h 483"/>
                <a:gd name="T82" fmla="*/ 2147483647 w 491"/>
                <a:gd name="T83" fmla="*/ 2147483647 h 483"/>
                <a:gd name="T84" fmla="*/ 2147483647 w 491"/>
                <a:gd name="T85" fmla="*/ 2147483647 h 483"/>
                <a:gd name="T86" fmla="*/ 2147483647 w 491"/>
                <a:gd name="T87" fmla="*/ 2147483647 h 483"/>
                <a:gd name="T88" fmla="*/ 2147483647 w 491"/>
                <a:gd name="T89" fmla="*/ 2147483647 h 483"/>
                <a:gd name="T90" fmla="*/ 2147483647 w 491"/>
                <a:gd name="T91" fmla="*/ 2147483647 h 48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91" h="483">
                  <a:moveTo>
                    <a:pt x="109" y="159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51"/>
                    <a:pt x="4" y="272"/>
                    <a:pt x="16" y="278"/>
                  </a:cubicBezTo>
                  <a:cubicBezTo>
                    <a:pt x="40" y="293"/>
                    <a:pt x="40" y="293"/>
                    <a:pt x="40" y="293"/>
                  </a:cubicBezTo>
                  <a:cubicBezTo>
                    <a:pt x="41" y="293"/>
                    <a:pt x="41" y="293"/>
                    <a:pt x="41" y="293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67" y="360"/>
                    <a:pt x="81" y="373"/>
                    <a:pt x="88" y="377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5" y="383"/>
                    <a:pt x="115" y="383"/>
                    <a:pt x="115" y="383"/>
                  </a:cubicBezTo>
                  <a:cubicBezTo>
                    <a:pt x="115" y="384"/>
                    <a:pt x="115" y="384"/>
                    <a:pt x="115" y="384"/>
                  </a:cubicBezTo>
                  <a:cubicBezTo>
                    <a:pt x="118" y="388"/>
                    <a:pt x="125" y="392"/>
                    <a:pt x="139" y="397"/>
                  </a:cubicBezTo>
                  <a:cubicBezTo>
                    <a:pt x="202" y="400"/>
                    <a:pt x="202" y="400"/>
                    <a:pt x="202" y="400"/>
                  </a:cubicBezTo>
                  <a:cubicBezTo>
                    <a:pt x="249" y="400"/>
                    <a:pt x="275" y="403"/>
                    <a:pt x="280" y="408"/>
                  </a:cubicBezTo>
                  <a:cubicBezTo>
                    <a:pt x="286" y="412"/>
                    <a:pt x="287" y="423"/>
                    <a:pt x="286" y="439"/>
                  </a:cubicBezTo>
                  <a:cubicBezTo>
                    <a:pt x="285" y="449"/>
                    <a:pt x="286" y="456"/>
                    <a:pt x="287" y="457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28" y="445"/>
                    <a:pt x="338" y="445"/>
                    <a:pt x="344" y="450"/>
                  </a:cubicBezTo>
                  <a:cubicBezTo>
                    <a:pt x="352" y="461"/>
                    <a:pt x="352" y="461"/>
                    <a:pt x="352" y="461"/>
                  </a:cubicBezTo>
                  <a:cubicBezTo>
                    <a:pt x="365" y="477"/>
                    <a:pt x="373" y="483"/>
                    <a:pt x="375" y="482"/>
                  </a:cubicBezTo>
                  <a:cubicBezTo>
                    <a:pt x="382" y="480"/>
                    <a:pt x="389" y="474"/>
                    <a:pt x="396" y="463"/>
                  </a:cubicBezTo>
                  <a:cubicBezTo>
                    <a:pt x="399" y="460"/>
                    <a:pt x="399" y="460"/>
                    <a:pt x="399" y="460"/>
                  </a:cubicBezTo>
                  <a:cubicBezTo>
                    <a:pt x="418" y="472"/>
                    <a:pt x="418" y="472"/>
                    <a:pt x="418" y="472"/>
                  </a:cubicBezTo>
                  <a:cubicBezTo>
                    <a:pt x="429" y="462"/>
                    <a:pt x="429" y="462"/>
                    <a:pt x="429" y="462"/>
                  </a:cubicBezTo>
                  <a:cubicBezTo>
                    <a:pt x="432" y="447"/>
                    <a:pt x="440" y="440"/>
                    <a:pt x="452" y="439"/>
                  </a:cubicBezTo>
                  <a:cubicBezTo>
                    <a:pt x="458" y="437"/>
                    <a:pt x="458" y="437"/>
                    <a:pt x="458" y="437"/>
                  </a:cubicBezTo>
                  <a:cubicBezTo>
                    <a:pt x="456" y="432"/>
                    <a:pt x="456" y="432"/>
                    <a:pt x="456" y="432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29"/>
                    <a:pt x="454" y="429"/>
                    <a:pt x="454" y="429"/>
                  </a:cubicBezTo>
                  <a:cubicBezTo>
                    <a:pt x="456" y="403"/>
                    <a:pt x="456" y="403"/>
                    <a:pt x="456" y="403"/>
                  </a:cubicBezTo>
                  <a:cubicBezTo>
                    <a:pt x="447" y="390"/>
                    <a:pt x="437" y="386"/>
                    <a:pt x="425" y="388"/>
                  </a:cubicBezTo>
                  <a:cubicBezTo>
                    <a:pt x="413" y="391"/>
                    <a:pt x="405" y="391"/>
                    <a:pt x="402" y="387"/>
                  </a:cubicBezTo>
                  <a:cubicBezTo>
                    <a:pt x="400" y="384"/>
                    <a:pt x="400" y="382"/>
                    <a:pt x="400" y="378"/>
                  </a:cubicBezTo>
                  <a:cubicBezTo>
                    <a:pt x="392" y="365"/>
                    <a:pt x="385" y="354"/>
                    <a:pt x="375" y="345"/>
                  </a:cubicBezTo>
                  <a:cubicBezTo>
                    <a:pt x="363" y="334"/>
                    <a:pt x="359" y="325"/>
                    <a:pt x="363" y="315"/>
                  </a:cubicBezTo>
                  <a:cubicBezTo>
                    <a:pt x="365" y="312"/>
                    <a:pt x="365" y="312"/>
                    <a:pt x="365" y="312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392" y="299"/>
                    <a:pt x="392" y="299"/>
                    <a:pt x="392" y="299"/>
                  </a:cubicBezTo>
                  <a:cubicBezTo>
                    <a:pt x="391" y="289"/>
                    <a:pt x="392" y="282"/>
                    <a:pt x="397" y="276"/>
                  </a:cubicBezTo>
                  <a:cubicBezTo>
                    <a:pt x="400" y="272"/>
                    <a:pt x="405" y="270"/>
                    <a:pt x="410" y="269"/>
                  </a:cubicBezTo>
                  <a:cubicBezTo>
                    <a:pt x="423" y="265"/>
                    <a:pt x="423" y="265"/>
                    <a:pt x="423" y="265"/>
                  </a:cubicBezTo>
                  <a:cubicBezTo>
                    <a:pt x="423" y="259"/>
                    <a:pt x="423" y="259"/>
                    <a:pt x="423" y="259"/>
                  </a:cubicBezTo>
                  <a:cubicBezTo>
                    <a:pt x="413" y="239"/>
                    <a:pt x="410" y="225"/>
                    <a:pt x="414" y="218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424" y="212"/>
                    <a:pt x="434" y="214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20"/>
                    <a:pt x="450" y="220"/>
                    <a:pt x="450" y="220"/>
                  </a:cubicBezTo>
                  <a:cubicBezTo>
                    <a:pt x="450" y="222"/>
                    <a:pt x="450" y="222"/>
                    <a:pt x="450" y="222"/>
                  </a:cubicBezTo>
                  <a:cubicBezTo>
                    <a:pt x="462" y="236"/>
                    <a:pt x="468" y="245"/>
                    <a:pt x="471" y="247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73" y="192"/>
                    <a:pt x="464" y="176"/>
                    <a:pt x="461" y="170"/>
                  </a:cubicBezTo>
                  <a:cubicBezTo>
                    <a:pt x="445" y="180"/>
                    <a:pt x="445" y="180"/>
                    <a:pt x="445" y="180"/>
                  </a:cubicBezTo>
                  <a:cubicBezTo>
                    <a:pt x="443" y="178"/>
                    <a:pt x="443" y="178"/>
                    <a:pt x="443" y="178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382" y="158"/>
                    <a:pt x="371" y="149"/>
                    <a:pt x="370" y="139"/>
                  </a:cubicBezTo>
                  <a:cubicBezTo>
                    <a:pt x="345" y="127"/>
                    <a:pt x="345" y="127"/>
                    <a:pt x="345" y="127"/>
                  </a:cubicBezTo>
                  <a:cubicBezTo>
                    <a:pt x="345" y="103"/>
                    <a:pt x="345" y="103"/>
                    <a:pt x="345" y="103"/>
                  </a:cubicBezTo>
                  <a:cubicBezTo>
                    <a:pt x="391" y="76"/>
                    <a:pt x="391" y="76"/>
                    <a:pt x="391" y="76"/>
                  </a:cubicBezTo>
                  <a:cubicBezTo>
                    <a:pt x="389" y="63"/>
                    <a:pt x="386" y="50"/>
                    <a:pt x="381" y="40"/>
                  </a:cubicBezTo>
                  <a:cubicBezTo>
                    <a:pt x="373" y="25"/>
                    <a:pt x="373" y="25"/>
                    <a:pt x="373" y="25"/>
                  </a:cubicBezTo>
                  <a:cubicBezTo>
                    <a:pt x="342" y="28"/>
                    <a:pt x="342" y="28"/>
                    <a:pt x="342" y="28"/>
                  </a:cubicBezTo>
                  <a:cubicBezTo>
                    <a:pt x="327" y="35"/>
                    <a:pt x="313" y="38"/>
                    <a:pt x="299" y="38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43" y="38"/>
                    <a:pt x="243" y="38"/>
                    <a:pt x="243" y="38"/>
                  </a:cubicBezTo>
                  <a:cubicBezTo>
                    <a:pt x="241" y="43"/>
                    <a:pt x="239" y="46"/>
                    <a:pt x="241" y="48"/>
                  </a:cubicBezTo>
                  <a:cubicBezTo>
                    <a:pt x="247" y="56"/>
                    <a:pt x="245" y="64"/>
                    <a:pt x="240" y="72"/>
                  </a:cubicBezTo>
                  <a:cubicBezTo>
                    <a:pt x="244" y="89"/>
                    <a:pt x="244" y="89"/>
                    <a:pt x="244" y="89"/>
                  </a:cubicBezTo>
                  <a:cubicBezTo>
                    <a:pt x="243" y="91"/>
                    <a:pt x="243" y="91"/>
                    <a:pt x="243" y="91"/>
                  </a:cubicBezTo>
                  <a:cubicBezTo>
                    <a:pt x="241" y="92"/>
                    <a:pt x="241" y="92"/>
                    <a:pt x="241" y="92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27"/>
                    <a:pt x="229" y="127"/>
                    <a:pt x="229" y="127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02" y="139"/>
                    <a:pt x="186" y="144"/>
                    <a:pt x="177" y="144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10" y="159"/>
                    <a:pt x="110" y="159"/>
                    <a:pt x="110" y="159"/>
                  </a:cubicBezTo>
                  <a:lnTo>
                    <a:pt x="109" y="1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44" name="Freeform 35"/>
            <p:cNvSpPr>
              <a:spLocks/>
            </p:cNvSpPr>
            <p:nvPr/>
          </p:nvSpPr>
          <p:spPr bwMode="auto">
            <a:xfrm>
              <a:off x="2604352" y="1928872"/>
              <a:ext cx="97847" cy="234890"/>
            </a:xfrm>
            <a:custGeom>
              <a:avLst/>
              <a:gdLst>
                <a:gd name="T0" fmla="*/ 2147483647 w 139"/>
                <a:gd name="T1" fmla="*/ 0 h 338"/>
                <a:gd name="T2" fmla="*/ 2147483647 w 139"/>
                <a:gd name="T3" fmla="*/ 2147483647 h 338"/>
                <a:gd name="T4" fmla="*/ 0 w 139"/>
                <a:gd name="T5" fmla="*/ 2147483647 h 338"/>
                <a:gd name="T6" fmla="*/ 2147483647 w 139"/>
                <a:gd name="T7" fmla="*/ 2147483647 h 338"/>
                <a:gd name="T8" fmla="*/ 2147483647 w 139"/>
                <a:gd name="T9" fmla="*/ 2147483647 h 338"/>
                <a:gd name="T10" fmla="*/ 2147483647 w 139"/>
                <a:gd name="T11" fmla="*/ 2147483647 h 338"/>
                <a:gd name="T12" fmla="*/ 2147483647 w 139"/>
                <a:gd name="T13" fmla="*/ 2147483647 h 338"/>
                <a:gd name="T14" fmla="*/ 2147483647 w 139"/>
                <a:gd name="T15" fmla="*/ 2147483647 h 338"/>
                <a:gd name="T16" fmla="*/ 2147483647 w 139"/>
                <a:gd name="T17" fmla="*/ 2147483647 h 338"/>
                <a:gd name="T18" fmla="*/ 2147483647 w 139"/>
                <a:gd name="T19" fmla="*/ 2147483647 h 338"/>
                <a:gd name="T20" fmla="*/ 2147483647 w 139"/>
                <a:gd name="T21" fmla="*/ 2147483647 h 338"/>
                <a:gd name="T22" fmla="*/ 2147483647 w 139"/>
                <a:gd name="T23" fmla="*/ 2147483647 h 338"/>
                <a:gd name="T24" fmla="*/ 2147483647 w 139"/>
                <a:gd name="T25" fmla="*/ 2147483647 h 338"/>
                <a:gd name="T26" fmla="*/ 2147483647 w 139"/>
                <a:gd name="T27" fmla="*/ 2147483647 h 338"/>
                <a:gd name="T28" fmla="*/ 2147483647 w 139"/>
                <a:gd name="T29" fmla="*/ 2147483647 h 338"/>
                <a:gd name="T30" fmla="*/ 2147483647 w 139"/>
                <a:gd name="T31" fmla="*/ 2147483647 h 338"/>
                <a:gd name="T32" fmla="*/ 2147483647 w 139"/>
                <a:gd name="T33" fmla="*/ 2147483647 h 338"/>
                <a:gd name="T34" fmla="*/ 2147483647 w 139"/>
                <a:gd name="T35" fmla="*/ 2147483647 h 338"/>
                <a:gd name="T36" fmla="*/ 2147483647 w 139"/>
                <a:gd name="T37" fmla="*/ 2147483647 h 338"/>
                <a:gd name="T38" fmla="*/ 2147483647 w 139"/>
                <a:gd name="T39" fmla="*/ 2147483647 h 338"/>
                <a:gd name="T40" fmla="*/ 2147483647 w 139"/>
                <a:gd name="T41" fmla="*/ 2147483647 h 338"/>
                <a:gd name="T42" fmla="*/ 2147483647 w 139"/>
                <a:gd name="T43" fmla="*/ 2147483647 h 338"/>
                <a:gd name="T44" fmla="*/ 2147483647 w 139"/>
                <a:gd name="T45" fmla="*/ 2147483647 h 338"/>
                <a:gd name="T46" fmla="*/ 2147483647 w 139"/>
                <a:gd name="T47" fmla="*/ 2147483647 h 338"/>
                <a:gd name="T48" fmla="*/ 2147483647 w 139"/>
                <a:gd name="T49" fmla="*/ 2147483647 h 338"/>
                <a:gd name="T50" fmla="*/ 2147483647 w 139"/>
                <a:gd name="T51" fmla="*/ 2147483647 h 338"/>
                <a:gd name="T52" fmla="*/ 2147483647 w 139"/>
                <a:gd name="T53" fmla="*/ 2147483647 h 338"/>
                <a:gd name="T54" fmla="*/ 2147483647 w 139"/>
                <a:gd name="T55" fmla="*/ 2147483647 h 338"/>
                <a:gd name="T56" fmla="*/ 2147483647 w 139"/>
                <a:gd name="T57" fmla="*/ 2147483647 h 338"/>
                <a:gd name="T58" fmla="*/ 2147483647 w 139"/>
                <a:gd name="T59" fmla="*/ 2147483647 h 338"/>
                <a:gd name="T60" fmla="*/ 2147483647 w 139"/>
                <a:gd name="T61" fmla="*/ 0 h 33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39" h="338">
                  <a:moveTo>
                    <a:pt x="105" y="0"/>
                  </a:moveTo>
                  <a:cubicBezTo>
                    <a:pt x="72" y="24"/>
                    <a:pt x="47" y="55"/>
                    <a:pt x="32" y="92"/>
                  </a:cubicBezTo>
                  <a:cubicBezTo>
                    <a:pt x="18" y="123"/>
                    <a:pt x="7" y="139"/>
                    <a:pt x="0" y="143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0" y="255"/>
                    <a:pt x="2" y="264"/>
                    <a:pt x="5" y="266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9" y="294"/>
                    <a:pt x="49" y="294"/>
                    <a:pt x="49" y="294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3" y="307"/>
                    <a:pt x="59" y="316"/>
                    <a:pt x="67" y="326"/>
                  </a:cubicBezTo>
                  <a:cubicBezTo>
                    <a:pt x="72" y="332"/>
                    <a:pt x="77" y="336"/>
                    <a:pt x="81" y="338"/>
                  </a:cubicBezTo>
                  <a:cubicBezTo>
                    <a:pt x="87" y="268"/>
                    <a:pt x="87" y="268"/>
                    <a:pt x="87" y="268"/>
                  </a:cubicBezTo>
                  <a:cubicBezTo>
                    <a:pt x="87" y="266"/>
                    <a:pt x="87" y="266"/>
                    <a:pt x="87" y="266"/>
                  </a:cubicBezTo>
                  <a:cubicBezTo>
                    <a:pt x="118" y="192"/>
                    <a:pt x="118" y="192"/>
                    <a:pt x="118" y="192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9" y="15"/>
                    <a:pt x="139" y="15"/>
                    <a:pt x="139" y="15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12345" name="Freeform 36"/>
            <p:cNvSpPr>
              <a:spLocks/>
            </p:cNvSpPr>
            <p:nvPr/>
          </p:nvSpPr>
          <p:spPr bwMode="auto">
            <a:xfrm>
              <a:off x="1883373" y="2345233"/>
              <a:ext cx="150817" cy="128055"/>
            </a:xfrm>
            <a:custGeom>
              <a:avLst/>
              <a:gdLst>
                <a:gd name="T0" fmla="*/ 2147483647 w 216"/>
                <a:gd name="T1" fmla="*/ 2147483647 h 184"/>
                <a:gd name="T2" fmla="*/ 2147483647 w 216"/>
                <a:gd name="T3" fmla="*/ 2147483647 h 184"/>
                <a:gd name="T4" fmla="*/ 2147483647 w 216"/>
                <a:gd name="T5" fmla="*/ 2147483647 h 184"/>
                <a:gd name="T6" fmla="*/ 2147483647 w 216"/>
                <a:gd name="T7" fmla="*/ 2147483647 h 184"/>
                <a:gd name="T8" fmla="*/ 2147483647 w 216"/>
                <a:gd name="T9" fmla="*/ 2147483647 h 184"/>
                <a:gd name="T10" fmla="*/ 2147483647 w 216"/>
                <a:gd name="T11" fmla="*/ 2147483647 h 184"/>
                <a:gd name="T12" fmla="*/ 2147483647 w 216"/>
                <a:gd name="T13" fmla="*/ 2147483647 h 184"/>
                <a:gd name="T14" fmla="*/ 2147483647 w 216"/>
                <a:gd name="T15" fmla="*/ 2147483647 h 184"/>
                <a:gd name="T16" fmla="*/ 2147483647 w 216"/>
                <a:gd name="T17" fmla="*/ 2147483647 h 184"/>
                <a:gd name="T18" fmla="*/ 2147483647 w 216"/>
                <a:gd name="T19" fmla="*/ 2147483647 h 184"/>
                <a:gd name="T20" fmla="*/ 2147483647 w 216"/>
                <a:gd name="T21" fmla="*/ 2147483647 h 184"/>
                <a:gd name="T22" fmla="*/ 2147483647 w 216"/>
                <a:gd name="T23" fmla="*/ 2147483647 h 184"/>
                <a:gd name="T24" fmla="*/ 2147483647 w 216"/>
                <a:gd name="T25" fmla="*/ 2147483647 h 184"/>
                <a:gd name="T26" fmla="*/ 2147483647 w 216"/>
                <a:gd name="T27" fmla="*/ 2147483647 h 184"/>
                <a:gd name="T28" fmla="*/ 2147483647 w 216"/>
                <a:gd name="T29" fmla="*/ 2147483647 h 184"/>
                <a:gd name="T30" fmla="*/ 2147483647 w 216"/>
                <a:gd name="T31" fmla="*/ 2147483647 h 184"/>
                <a:gd name="T32" fmla="*/ 2147483647 w 216"/>
                <a:gd name="T33" fmla="*/ 2147483647 h 184"/>
                <a:gd name="T34" fmla="*/ 2147483647 w 216"/>
                <a:gd name="T35" fmla="*/ 2147483647 h 184"/>
                <a:gd name="T36" fmla="*/ 2147483647 w 216"/>
                <a:gd name="T37" fmla="*/ 2147483647 h 184"/>
                <a:gd name="T38" fmla="*/ 2147483647 w 216"/>
                <a:gd name="T39" fmla="*/ 2147483647 h 184"/>
                <a:gd name="T40" fmla="*/ 2147483647 w 216"/>
                <a:gd name="T41" fmla="*/ 2147483647 h 184"/>
                <a:gd name="T42" fmla="*/ 2147483647 w 216"/>
                <a:gd name="T43" fmla="*/ 2147483647 h 184"/>
                <a:gd name="T44" fmla="*/ 2147483647 w 216"/>
                <a:gd name="T45" fmla="*/ 2147483647 h 184"/>
                <a:gd name="T46" fmla="*/ 2147483647 w 216"/>
                <a:gd name="T47" fmla="*/ 2147483647 h 184"/>
                <a:gd name="T48" fmla="*/ 2147483647 w 216"/>
                <a:gd name="T49" fmla="*/ 2147483647 h 184"/>
                <a:gd name="T50" fmla="*/ 2147483647 w 216"/>
                <a:gd name="T51" fmla="*/ 2147483647 h 184"/>
                <a:gd name="T52" fmla="*/ 2147483647 w 216"/>
                <a:gd name="T53" fmla="*/ 2147483647 h 184"/>
                <a:gd name="T54" fmla="*/ 2147483647 w 216"/>
                <a:gd name="T55" fmla="*/ 0 h 184"/>
                <a:gd name="T56" fmla="*/ 2147483647 w 216"/>
                <a:gd name="T57" fmla="*/ 2147483647 h 184"/>
                <a:gd name="T58" fmla="*/ 2147483647 w 216"/>
                <a:gd name="T59" fmla="*/ 2147483647 h 184"/>
                <a:gd name="T60" fmla="*/ 2147483647 w 216"/>
                <a:gd name="T61" fmla="*/ 2147483647 h 184"/>
                <a:gd name="T62" fmla="*/ 2147483647 w 216"/>
                <a:gd name="T63" fmla="*/ 2147483647 h 184"/>
                <a:gd name="T64" fmla="*/ 2147483647 w 216"/>
                <a:gd name="T65" fmla="*/ 2147483647 h 184"/>
                <a:gd name="T66" fmla="*/ 2147483647 w 216"/>
                <a:gd name="T67" fmla="*/ 2147483647 h 18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6" h="184">
                  <a:moveTo>
                    <a:pt x="98" y="18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5" y="58"/>
                    <a:pt x="63" y="60"/>
                    <a:pt x="62" y="6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0" y="107"/>
                    <a:pt x="2" y="130"/>
                    <a:pt x="18" y="165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30" y="176"/>
                    <a:pt x="145" y="163"/>
                    <a:pt x="165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6" y="33"/>
                    <a:pt x="215" y="22"/>
                    <a:pt x="210" y="12"/>
                  </a:cubicBezTo>
                  <a:cubicBezTo>
                    <a:pt x="205" y="4"/>
                    <a:pt x="200" y="0"/>
                    <a:pt x="195" y="0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lnTo>
                    <a:pt x="98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</p:grpSp>
      <p:sp>
        <p:nvSpPr>
          <p:cNvPr id="12292" name="椭圆 38"/>
          <p:cNvSpPr>
            <a:spLocks noChangeArrowheads="1"/>
          </p:cNvSpPr>
          <p:nvPr/>
        </p:nvSpPr>
        <p:spPr bwMode="auto">
          <a:xfrm>
            <a:off x="2971800" y="995363"/>
            <a:ext cx="3198813" cy="3162300"/>
          </a:xfrm>
          <a:prstGeom prst="ellipse">
            <a:avLst/>
          </a:prstGeom>
          <a:noFill/>
          <a:ln w="635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 sz="1300">
              <a:solidFill>
                <a:srgbClr val="FFFFFF"/>
              </a:solidFill>
            </a:endParaRPr>
          </a:p>
        </p:txBody>
      </p:sp>
      <p:sp>
        <p:nvSpPr>
          <p:cNvPr id="12293" name="椭圆 39"/>
          <p:cNvSpPr>
            <a:spLocks noChangeArrowheads="1"/>
          </p:cNvSpPr>
          <p:nvPr/>
        </p:nvSpPr>
        <p:spPr bwMode="auto">
          <a:xfrm>
            <a:off x="2825750" y="842963"/>
            <a:ext cx="3503613" cy="3484562"/>
          </a:xfrm>
          <a:prstGeom prst="ellipse">
            <a:avLst/>
          </a:prstGeom>
          <a:noFill/>
          <a:ln w="63500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 sz="1300">
              <a:solidFill>
                <a:srgbClr val="FFFFFF"/>
              </a:solidFill>
            </a:endParaRPr>
          </a:p>
        </p:txBody>
      </p:sp>
      <p:grpSp>
        <p:nvGrpSpPr>
          <p:cNvPr id="12294" name="组合 47"/>
          <p:cNvGrpSpPr>
            <a:grpSpLocks/>
          </p:cNvGrpSpPr>
          <p:nvPr/>
        </p:nvGrpSpPr>
        <p:grpSpPr bwMode="auto">
          <a:xfrm>
            <a:off x="247650" y="841375"/>
            <a:ext cx="2419350" cy="1041400"/>
            <a:chOff x="0" y="0"/>
            <a:chExt cx="3225189" cy="1387599"/>
          </a:xfrm>
        </p:grpSpPr>
        <p:sp>
          <p:nvSpPr>
            <p:cNvPr id="12312" name="矩形 48"/>
            <p:cNvSpPr>
              <a:spLocks noChangeArrowheads="1"/>
            </p:cNvSpPr>
            <p:nvPr/>
          </p:nvSpPr>
          <p:spPr bwMode="auto">
            <a:xfrm>
              <a:off x="383536" y="0"/>
              <a:ext cx="2298065" cy="53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12313" name="矩形 49"/>
            <p:cNvSpPr>
              <a:spLocks noChangeArrowheads="1"/>
            </p:cNvSpPr>
            <p:nvPr/>
          </p:nvSpPr>
          <p:spPr bwMode="auto">
            <a:xfrm>
              <a:off x="0" y="525824"/>
              <a:ext cx="3225189" cy="86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小小草素材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致力于简洁，动感的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模板。好模板，自己会说话。请在此处添加文字。</a:t>
              </a:r>
              <a:endParaRPr lang="zh-CN" altLang="en-US" sz="1200" dirty="0"/>
            </a:p>
          </p:txBody>
        </p:sp>
      </p:grpSp>
      <p:cxnSp>
        <p:nvCxnSpPr>
          <p:cNvPr id="12295" name="直接连接符 55"/>
          <p:cNvCxnSpPr>
            <a:cxnSpLocks noChangeShapeType="1"/>
          </p:cNvCxnSpPr>
          <p:nvPr/>
        </p:nvCxnSpPr>
        <p:spPr bwMode="auto">
          <a:xfrm flipV="1">
            <a:off x="5078413" y="1079500"/>
            <a:ext cx="3175" cy="952500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6" name="直接连接符 61"/>
          <p:cNvCxnSpPr>
            <a:cxnSpLocks noChangeShapeType="1"/>
          </p:cNvCxnSpPr>
          <p:nvPr/>
        </p:nvCxnSpPr>
        <p:spPr bwMode="auto">
          <a:xfrm flipH="1" flipV="1">
            <a:off x="5081588" y="1063625"/>
            <a:ext cx="1617662" cy="15875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7" name="直接连接符 65"/>
          <p:cNvCxnSpPr>
            <a:cxnSpLocks noChangeShapeType="1"/>
          </p:cNvCxnSpPr>
          <p:nvPr/>
        </p:nvCxnSpPr>
        <p:spPr bwMode="auto">
          <a:xfrm flipV="1">
            <a:off x="1619250" y="1816100"/>
            <a:ext cx="3175" cy="992188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8" name="直接连接符 68"/>
          <p:cNvCxnSpPr>
            <a:cxnSpLocks noChangeShapeType="1"/>
          </p:cNvCxnSpPr>
          <p:nvPr/>
        </p:nvCxnSpPr>
        <p:spPr bwMode="auto">
          <a:xfrm flipH="1" flipV="1">
            <a:off x="1584325" y="2830513"/>
            <a:ext cx="1884363" cy="23812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9" name="直接连接符 71"/>
          <p:cNvCxnSpPr>
            <a:cxnSpLocks noChangeShapeType="1"/>
          </p:cNvCxnSpPr>
          <p:nvPr/>
        </p:nvCxnSpPr>
        <p:spPr bwMode="auto">
          <a:xfrm flipH="1" flipV="1">
            <a:off x="5362575" y="2740025"/>
            <a:ext cx="3035300" cy="14288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0" name="直接连接符 73"/>
          <p:cNvCxnSpPr>
            <a:cxnSpLocks noChangeShapeType="1"/>
          </p:cNvCxnSpPr>
          <p:nvPr/>
        </p:nvCxnSpPr>
        <p:spPr bwMode="auto">
          <a:xfrm flipV="1">
            <a:off x="8397875" y="2765425"/>
            <a:ext cx="3175" cy="508000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1" name="直接连接符 75"/>
          <p:cNvCxnSpPr>
            <a:cxnSpLocks noChangeShapeType="1"/>
          </p:cNvCxnSpPr>
          <p:nvPr/>
        </p:nvCxnSpPr>
        <p:spPr bwMode="auto">
          <a:xfrm flipH="1">
            <a:off x="2046288" y="4224338"/>
            <a:ext cx="2525712" cy="23812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2" name="直接连接符 81"/>
          <p:cNvCxnSpPr>
            <a:cxnSpLocks noChangeShapeType="1"/>
            <a:stCxn id="12292" idx="4"/>
          </p:cNvCxnSpPr>
          <p:nvPr/>
        </p:nvCxnSpPr>
        <p:spPr bwMode="auto">
          <a:xfrm flipH="1" flipV="1">
            <a:off x="4552950" y="3600450"/>
            <a:ext cx="19050" cy="557213"/>
          </a:xfrm>
          <a:prstGeom prst="line">
            <a:avLst/>
          </a:prstGeom>
          <a:noFill/>
          <a:ln w="31750">
            <a:solidFill>
              <a:schemeClr val="bg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2303" name="组合 72"/>
          <p:cNvGrpSpPr>
            <a:grpSpLocks/>
          </p:cNvGrpSpPr>
          <p:nvPr/>
        </p:nvGrpSpPr>
        <p:grpSpPr bwMode="auto">
          <a:xfrm>
            <a:off x="6583363" y="774700"/>
            <a:ext cx="2419350" cy="1041400"/>
            <a:chOff x="0" y="0"/>
            <a:chExt cx="3225189" cy="1387599"/>
          </a:xfrm>
        </p:grpSpPr>
        <p:sp>
          <p:nvSpPr>
            <p:cNvPr id="12310" name="矩形 74"/>
            <p:cNvSpPr>
              <a:spLocks noChangeArrowheads="1"/>
            </p:cNvSpPr>
            <p:nvPr/>
          </p:nvSpPr>
          <p:spPr bwMode="auto">
            <a:xfrm>
              <a:off x="383536" y="0"/>
              <a:ext cx="2298065" cy="53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12311" name="矩形 76"/>
            <p:cNvSpPr>
              <a:spLocks noChangeArrowheads="1"/>
            </p:cNvSpPr>
            <p:nvPr/>
          </p:nvSpPr>
          <p:spPr bwMode="auto">
            <a:xfrm>
              <a:off x="0" y="525824"/>
              <a:ext cx="3225189" cy="86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小小草素材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致力于简洁，动感的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模板。好模板，自己会说话。请在此处添加文字。</a:t>
              </a:r>
              <a:endParaRPr lang="zh-CN" altLang="en-US" sz="1200" dirty="0"/>
            </a:p>
          </p:txBody>
        </p:sp>
      </p:grpSp>
      <p:grpSp>
        <p:nvGrpSpPr>
          <p:cNvPr id="12304" name="组合 77"/>
          <p:cNvGrpSpPr>
            <a:grpSpLocks/>
          </p:cNvGrpSpPr>
          <p:nvPr/>
        </p:nvGrpSpPr>
        <p:grpSpPr bwMode="auto">
          <a:xfrm>
            <a:off x="6605588" y="3375025"/>
            <a:ext cx="2419350" cy="1039813"/>
            <a:chOff x="0" y="0"/>
            <a:chExt cx="3225189" cy="1387599"/>
          </a:xfrm>
        </p:grpSpPr>
        <p:sp>
          <p:nvSpPr>
            <p:cNvPr id="12308" name="矩形 78"/>
            <p:cNvSpPr>
              <a:spLocks noChangeArrowheads="1"/>
            </p:cNvSpPr>
            <p:nvPr/>
          </p:nvSpPr>
          <p:spPr bwMode="auto">
            <a:xfrm>
              <a:off x="383536" y="0"/>
              <a:ext cx="2298065" cy="53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12309" name="矩形 80"/>
            <p:cNvSpPr>
              <a:spLocks noChangeArrowheads="1"/>
            </p:cNvSpPr>
            <p:nvPr/>
          </p:nvSpPr>
          <p:spPr bwMode="auto">
            <a:xfrm>
              <a:off x="0" y="525824"/>
              <a:ext cx="3225189" cy="86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小小草素材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致力于简洁，动感的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模板。好模板，自己会说话。请在此处添加文字。</a:t>
              </a:r>
              <a:endParaRPr lang="zh-CN" altLang="en-US" sz="1200" dirty="0"/>
            </a:p>
          </p:txBody>
        </p:sp>
      </p:grpSp>
      <p:grpSp>
        <p:nvGrpSpPr>
          <p:cNvPr id="12305" name="组合 82"/>
          <p:cNvGrpSpPr>
            <a:grpSpLocks/>
          </p:cNvGrpSpPr>
          <p:nvPr/>
        </p:nvGrpSpPr>
        <p:grpSpPr bwMode="auto">
          <a:xfrm>
            <a:off x="287338" y="3870325"/>
            <a:ext cx="2419350" cy="1041400"/>
            <a:chOff x="0" y="0"/>
            <a:chExt cx="3225189" cy="1387599"/>
          </a:xfrm>
        </p:grpSpPr>
        <p:sp>
          <p:nvSpPr>
            <p:cNvPr id="12306" name="矩形 83"/>
            <p:cNvSpPr>
              <a:spLocks noChangeArrowheads="1"/>
            </p:cNvSpPr>
            <p:nvPr/>
          </p:nvSpPr>
          <p:spPr bwMode="auto">
            <a:xfrm>
              <a:off x="383536" y="0"/>
              <a:ext cx="2298065" cy="53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12307" name="矩形 84"/>
            <p:cNvSpPr>
              <a:spLocks noChangeArrowheads="1"/>
            </p:cNvSpPr>
            <p:nvPr/>
          </p:nvSpPr>
          <p:spPr bwMode="auto">
            <a:xfrm>
              <a:off x="0" y="525824"/>
              <a:ext cx="3225189" cy="86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小小草素材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致力于简洁，动感的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模板。好模板，自己会说话。请在此处添加文字。</a:t>
              </a:r>
              <a:endParaRPr lang="zh-CN" altLang="en-US" sz="1200" dirty="0"/>
            </a:p>
          </p:txBody>
        </p:sp>
      </p:grp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5"/>
          <p:cNvSpPr>
            <a:spLocks noChangeArrowheads="1"/>
          </p:cNvSpPr>
          <p:nvPr/>
        </p:nvSpPr>
        <p:spPr bwMode="auto">
          <a:xfrm rot="10800000">
            <a:off x="4586288" y="0"/>
            <a:ext cx="4557712" cy="5143500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3315" name="矩形 2"/>
          <p:cNvSpPr>
            <a:spLocks noChangeArrowheads="1"/>
          </p:cNvSpPr>
          <p:nvPr/>
        </p:nvSpPr>
        <p:spPr bwMode="auto">
          <a:xfrm>
            <a:off x="0" y="0"/>
            <a:ext cx="4586288" cy="5143500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3316" name="矩形 1"/>
          <p:cNvSpPr>
            <a:spLocks noChangeArrowheads="1"/>
          </p:cNvSpPr>
          <p:nvPr/>
        </p:nvSpPr>
        <p:spPr bwMode="auto">
          <a:xfrm>
            <a:off x="0" y="3009900"/>
            <a:ext cx="9144000" cy="2133600"/>
          </a:xfrm>
          <a:prstGeom prst="rect">
            <a:avLst/>
          </a:prstGeom>
          <a:solidFill>
            <a:srgbClr val="BB05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3317" name="等腰三角形 2"/>
          <p:cNvSpPr>
            <a:spLocks noChangeArrowheads="1"/>
          </p:cNvSpPr>
          <p:nvPr/>
        </p:nvSpPr>
        <p:spPr bwMode="auto">
          <a:xfrm>
            <a:off x="417513" y="2651125"/>
            <a:ext cx="508000" cy="373063"/>
          </a:xfrm>
          <a:prstGeom prst="triangle">
            <a:avLst>
              <a:gd name="adj" fmla="val 50000"/>
            </a:avLst>
          </a:prstGeom>
          <a:solidFill>
            <a:srgbClr val="BB05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grpSp>
        <p:nvGrpSpPr>
          <p:cNvPr id="13318" name="组合 3"/>
          <p:cNvGrpSpPr>
            <a:grpSpLocks/>
          </p:cNvGrpSpPr>
          <p:nvPr/>
        </p:nvGrpSpPr>
        <p:grpSpPr bwMode="auto">
          <a:xfrm>
            <a:off x="611188" y="504825"/>
            <a:ext cx="2198687" cy="2197100"/>
            <a:chOff x="0" y="0"/>
            <a:chExt cx="2929855" cy="2929855"/>
          </a:xfrm>
        </p:grpSpPr>
        <p:sp>
          <p:nvSpPr>
            <p:cNvPr id="13338" name="空心弧 4"/>
            <p:cNvSpPr>
              <a:spLocks/>
            </p:cNvSpPr>
            <p:nvPr/>
          </p:nvSpPr>
          <p:spPr bwMode="auto">
            <a:xfrm rot="5400000">
              <a:off x="112433" y="109085"/>
              <a:ext cx="2704987" cy="2704986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0 h 21600"/>
                <a:gd name="T10" fmla="*/ 0 w 21600"/>
                <a:gd name="T11" fmla="*/ 2147483647 h 21600"/>
                <a:gd name="T12" fmla="*/ 2147483647 w 21600"/>
                <a:gd name="T13" fmla="*/ 2147483647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771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2815" y="10800"/>
                  </a:moveTo>
                  <a:cubicBezTo>
                    <a:pt x="2815" y="6390"/>
                    <a:pt x="6390" y="2815"/>
                    <a:pt x="10800" y="2815"/>
                  </a:cubicBezTo>
                  <a:cubicBezTo>
                    <a:pt x="15209" y="2814"/>
                    <a:pt x="18784" y="6390"/>
                    <a:pt x="18785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2815" y="108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9" name="椭圆 7"/>
            <p:cNvSpPr>
              <a:spLocks noChangeArrowheads="1"/>
            </p:cNvSpPr>
            <p:nvPr/>
          </p:nvSpPr>
          <p:spPr bwMode="auto">
            <a:xfrm>
              <a:off x="0" y="0"/>
              <a:ext cx="2929855" cy="2929855"/>
            </a:xfrm>
            <a:prstGeom prst="ellipse">
              <a:avLst/>
            </a:prstGeom>
            <a:noFill/>
            <a:ln w="12700">
              <a:solidFill>
                <a:srgbClr val="D8D8D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13319" name="组合 9"/>
          <p:cNvGrpSpPr>
            <a:grpSpLocks/>
          </p:cNvGrpSpPr>
          <p:nvPr/>
        </p:nvGrpSpPr>
        <p:grpSpPr bwMode="auto">
          <a:xfrm>
            <a:off x="3449638" y="504825"/>
            <a:ext cx="2197100" cy="2197100"/>
            <a:chOff x="0" y="0"/>
            <a:chExt cx="2929855" cy="2929855"/>
          </a:xfrm>
        </p:grpSpPr>
        <p:sp>
          <p:nvSpPr>
            <p:cNvPr id="13336" name="空心弧 10"/>
            <p:cNvSpPr>
              <a:spLocks/>
            </p:cNvSpPr>
            <p:nvPr/>
          </p:nvSpPr>
          <p:spPr bwMode="auto">
            <a:xfrm rot="5400000">
              <a:off x="144014" y="109085"/>
              <a:ext cx="2704987" cy="2704986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0 h 21600"/>
                <a:gd name="T10" fmla="*/ 0 w 21600"/>
                <a:gd name="T11" fmla="*/ 2147483647 h 21600"/>
                <a:gd name="T12" fmla="*/ 2147483647 w 21600"/>
                <a:gd name="T13" fmla="*/ 2147483647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771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2754" y="10800"/>
                  </a:moveTo>
                  <a:cubicBezTo>
                    <a:pt x="2754" y="6356"/>
                    <a:pt x="6356" y="2754"/>
                    <a:pt x="10800" y="2754"/>
                  </a:cubicBezTo>
                  <a:cubicBezTo>
                    <a:pt x="15243" y="2753"/>
                    <a:pt x="18845" y="6356"/>
                    <a:pt x="1884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2754" y="108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7" name="椭圆 12"/>
            <p:cNvSpPr>
              <a:spLocks noChangeArrowheads="1"/>
            </p:cNvSpPr>
            <p:nvPr/>
          </p:nvSpPr>
          <p:spPr bwMode="auto">
            <a:xfrm>
              <a:off x="0" y="0"/>
              <a:ext cx="2929855" cy="2929855"/>
            </a:xfrm>
            <a:prstGeom prst="ellipse">
              <a:avLst/>
            </a:prstGeom>
            <a:noFill/>
            <a:ln w="12700">
              <a:solidFill>
                <a:srgbClr val="D8D8D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13320" name="组合 15"/>
          <p:cNvGrpSpPr>
            <a:grpSpLocks/>
          </p:cNvGrpSpPr>
          <p:nvPr/>
        </p:nvGrpSpPr>
        <p:grpSpPr bwMode="auto">
          <a:xfrm>
            <a:off x="6262688" y="504825"/>
            <a:ext cx="2197100" cy="2197100"/>
            <a:chOff x="0" y="0"/>
            <a:chExt cx="2929855" cy="2929855"/>
          </a:xfrm>
        </p:grpSpPr>
        <p:sp>
          <p:nvSpPr>
            <p:cNvPr id="13334" name="空心弧 16"/>
            <p:cNvSpPr>
              <a:spLocks/>
            </p:cNvSpPr>
            <p:nvPr/>
          </p:nvSpPr>
          <p:spPr bwMode="auto">
            <a:xfrm rot="5400000">
              <a:off x="144014" y="109086"/>
              <a:ext cx="2704987" cy="2704986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0 h 21600"/>
                <a:gd name="T10" fmla="*/ 0 w 21600"/>
                <a:gd name="T11" fmla="*/ 2147483647 h 21600"/>
                <a:gd name="T12" fmla="*/ 2147483647 w 21600"/>
                <a:gd name="T13" fmla="*/ 2147483647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771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2916" y="10800"/>
                  </a:moveTo>
                  <a:cubicBezTo>
                    <a:pt x="2916" y="6445"/>
                    <a:pt x="6445" y="2916"/>
                    <a:pt x="10800" y="2916"/>
                  </a:cubicBezTo>
                  <a:cubicBezTo>
                    <a:pt x="15154" y="2915"/>
                    <a:pt x="18683" y="6445"/>
                    <a:pt x="18684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2916" y="108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5" name="椭圆 17"/>
            <p:cNvSpPr>
              <a:spLocks noChangeArrowheads="1"/>
            </p:cNvSpPr>
            <p:nvPr/>
          </p:nvSpPr>
          <p:spPr bwMode="auto">
            <a:xfrm>
              <a:off x="0" y="0"/>
              <a:ext cx="2929855" cy="2929855"/>
            </a:xfrm>
            <a:prstGeom prst="ellipse">
              <a:avLst/>
            </a:prstGeom>
            <a:noFill/>
            <a:ln w="12700">
              <a:solidFill>
                <a:srgbClr val="D8D8D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sp>
        <p:nvSpPr>
          <p:cNvPr id="13321" name="TextBox 23"/>
          <p:cNvSpPr>
            <a:spLocks noChangeArrowheads="1"/>
          </p:cNvSpPr>
          <p:nvPr/>
        </p:nvSpPr>
        <p:spPr bwMode="auto">
          <a:xfrm>
            <a:off x="7207250" y="4913313"/>
            <a:ext cx="208756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9" tIns="34289" rIns="68579" bIns="34289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100" i="1">
                <a:solidFill>
                  <a:srgbClr val="7F7F7F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数据来源：艾瑞</a:t>
            </a:r>
            <a:r>
              <a:rPr lang="en-US" altLang="zh-CN" sz="1100" i="1">
                <a:solidFill>
                  <a:srgbClr val="7F7F7F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2014.1-2014.3</a:t>
            </a:r>
          </a:p>
        </p:txBody>
      </p:sp>
      <p:pic>
        <p:nvPicPr>
          <p:cNvPr id="13322" name="图片 26" descr="京东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8" y="1214438"/>
            <a:ext cx="12827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图片 27" descr="京东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0" y="1214438"/>
            <a:ext cx="12827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图片 28" descr="京东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613" y="1214438"/>
            <a:ext cx="12842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25" name="组合 5"/>
          <p:cNvGrpSpPr>
            <a:grpSpLocks/>
          </p:cNvGrpSpPr>
          <p:nvPr/>
        </p:nvGrpSpPr>
        <p:grpSpPr bwMode="auto">
          <a:xfrm>
            <a:off x="323850" y="3219450"/>
            <a:ext cx="2819400" cy="1817688"/>
            <a:chOff x="0" y="0"/>
            <a:chExt cx="2820003" cy="1817043"/>
          </a:xfrm>
        </p:grpSpPr>
        <p:sp>
          <p:nvSpPr>
            <p:cNvPr id="13332" name="矩形 20"/>
            <p:cNvSpPr>
              <a:spLocks noChangeArrowheads="1"/>
            </p:cNvSpPr>
            <p:nvPr/>
          </p:nvSpPr>
          <p:spPr bwMode="auto">
            <a:xfrm>
              <a:off x="600723" y="0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13333" name="矩形 4"/>
            <p:cNvSpPr>
              <a:spLocks noChangeArrowheads="1"/>
            </p:cNvSpPr>
            <p:nvPr/>
          </p:nvSpPr>
          <p:spPr bwMode="auto">
            <a:xfrm>
              <a:off x="0" y="432048"/>
              <a:ext cx="2820003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请在此处添加文字请在此处添加文字</a:t>
              </a: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请在此处添加文字请在此处添加文字</a:t>
              </a: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13326" name="组合 24"/>
          <p:cNvGrpSpPr>
            <a:grpSpLocks/>
          </p:cNvGrpSpPr>
          <p:nvPr/>
        </p:nvGrpSpPr>
        <p:grpSpPr bwMode="auto">
          <a:xfrm>
            <a:off x="3251200" y="3217863"/>
            <a:ext cx="2820988" cy="1817687"/>
            <a:chOff x="0" y="0"/>
            <a:chExt cx="2820003" cy="1817043"/>
          </a:xfrm>
        </p:grpSpPr>
        <p:sp>
          <p:nvSpPr>
            <p:cNvPr id="13330" name="矩形 25"/>
            <p:cNvSpPr>
              <a:spLocks noChangeArrowheads="1"/>
            </p:cNvSpPr>
            <p:nvPr/>
          </p:nvSpPr>
          <p:spPr bwMode="auto">
            <a:xfrm>
              <a:off x="600723" y="0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13331" name="矩形 29"/>
            <p:cNvSpPr>
              <a:spLocks noChangeArrowheads="1"/>
            </p:cNvSpPr>
            <p:nvPr/>
          </p:nvSpPr>
          <p:spPr bwMode="auto">
            <a:xfrm>
              <a:off x="0" y="432048"/>
              <a:ext cx="2820003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请在此处添加文字请在此处添加文字</a:t>
              </a: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请在此处添加文字请在此处添加文字</a:t>
              </a: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13327" name="组合 30"/>
          <p:cNvGrpSpPr>
            <a:grpSpLocks/>
          </p:cNvGrpSpPr>
          <p:nvPr/>
        </p:nvGrpSpPr>
        <p:grpSpPr bwMode="auto">
          <a:xfrm>
            <a:off x="6072188" y="3206750"/>
            <a:ext cx="2819400" cy="1816100"/>
            <a:chOff x="0" y="0"/>
            <a:chExt cx="2820003" cy="1817043"/>
          </a:xfrm>
        </p:grpSpPr>
        <p:sp>
          <p:nvSpPr>
            <p:cNvPr id="13328" name="矩形 31"/>
            <p:cNvSpPr>
              <a:spLocks noChangeArrowheads="1"/>
            </p:cNvSpPr>
            <p:nvPr/>
          </p:nvSpPr>
          <p:spPr bwMode="auto">
            <a:xfrm>
              <a:off x="600723" y="0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13329" name="矩形 32"/>
            <p:cNvSpPr>
              <a:spLocks noChangeArrowheads="1"/>
            </p:cNvSpPr>
            <p:nvPr/>
          </p:nvSpPr>
          <p:spPr bwMode="auto">
            <a:xfrm>
              <a:off x="0" y="432048"/>
              <a:ext cx="2820003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请在此处添加文字请在此处添加文字</a:t>
              </a: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请在此处添加文字请在此处添加文字</a:t>
              </a: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任意多边形 1"/>
          <p:cNvSpPr>
            <a:spLocks/>
          </p:cNvSpPr>
          <p:nvPr/>
        </p:nvSpPr>
        <p:spPr bwMode="auto">
          <a:xfrm>
            <a:off x="0" y="4040188"/>
            <a:ext cx="3890963" cy="1103312"/>
          </a:xfrm>
          <a:custGeom>
            <a:avLst/>
            <a:gdLst>
              <a:gd name="T0" fmla="*/ 0 w 5187364"/>
              <a:gd name="T1" fmla="*/ 0 h 1471068"/>
              <a:gd name="T2" fmla="*/ 27896 w 5187364"/>
              <a:gd name="T3" fmla="*/ 13245 h 1471068"/>
              <a:gd name="T4" fmla="*/ 478224 w 5187364"/>
              <a:gd name="T5" fmla="*/ 155752 h 1471068"/>
              <a:gd name="T6" fmla="*/ 672652 w 5187364"/>
              <a:gd name="T7" fmla="*/ 193362 h 1471068"/>
              <a:gd name="T8" fmla="*/ 692978 w 5187364"/>
              <a:gd name="T9" fmla="*/ 196377 h 1471068"/>
              <a:gd name="T10" fmla="*/ 0 w 5187364"/>
              <a:gd name="T11" fmla="*/ 196377 h 1471068"/>
              <a:gd name="T12" fmla="*/ 0 w 5187364"/>
              <a:gd name="T13" fmla="*/ 0 h 14710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187364"/>
              <a:gd name="T22" fmla="*/ 0 h 1471068"/>
              <a:gd name="T23" fmla="*/ 5187364 w 5187364"/>
              <a:gd name="T24" fmla="*/ 1471068 h 147106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187364" h="1471068">
                <a:moveTo>
                  <a:pt x="0" y="0"/>
                </a:moveTo>
                <a:lnTo>
                  <a:pt x="208819" y="99221"/>
                </a:lnTo>
                <a:cubicBezTo>
                  <a:pt x="1047718" y="477842"/>
                  <a:pt x="2237660" y="863596"/>
                  <a:pt x="3579802" y="1166741"/>
                </a:cubicBezTo>
                <a:cubicBezTo>
                  <a:pt x="4083105" y="1280420"/>
                  <a:pt x="4572076" y="1374410"/>
                  <a:pt x="5035213" y="1448479"/>
                </a:cubicBezTo>
                <a:lnTo>
                  <a:pt x="5187364" y="1471068"/>
                </a:lnTo>
                <a:lnTo>
                  <a:pt x="0" y="147106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4339" name="任意多边形 2"/>
          <p:cNvSpPr>
            <a:spLocks/>
          </p:cNvSpPr>
          <p:nvPr/>
        </p:nvSpPr>
        <p:spPr bwMode="auto">
          <a:xfrm rot="10800000">
            <a:off x="5253038" y="0"/>
            <a:ext cx="3890962" cy="1103313"/>
          </a:xfrm>
          <a:custGeom>
            <a:avLst/>
            <a:gdLst>
              <a:gd name="T0" fmla="*/ 0 w 5187364"/>
              <a:gd name="T1" fmla="*/ 0 h 1471068"/>
              <a:gd name="T2" fmla="*/ 27896 w 5187364"/>
              <a:gd name="T3" fmla="*/ 13245 h 1471068"/>
              <a:gd name="T4" fmla="*/ 478223 w 5187364"/>
              <a:gd name="T5" fmla="*/ 155753 h 1471068"/>
              <a:gd name="T6" fmla="*/ 672651 w 5187364"/>
              <a:gd name="T7" fmla="*/ 193363 h 1471068"/>
              <a:gd name="T8" fmla="*/ 692976 w 5187364"/>
              <a:gd name="T9" fmla="*/ 196378 h 1471068"/>
              <a:gd name="T10" fmla="*/ 0 w 5187364"/>
              <a:gd name="T11" fmla="*/ 196378 h 1471068"/>
              <a:gd name="T12" fmla="*/ 0 w 5187364"/>
              <a:gd name="T13" fmla="*/ 0 h 14710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187364"/>
              <a:gd name="T22" fmla="*/ 0 h 1471068"/>
              <a:gd name="T23" fmla="*/ 5187364 w 5187364"/>
              <a:gd name="T24" fmla="*/ 1471068 h 147106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187364" h="1471068">
                <a:moveTo>
                  <a:pt x="0" y="0"/>
                </a:moveTo>
                <a:lnTo>
                  <a:pt x="208819" y="99221"/>
                </a:lnTo>
                <a:cubicBezTo>
                  <a:pt x="1047718" y="477842"/>
                  <a:pt x="2237660" y="863596"/>
                  <a:pt x="3579802" y="1166741"/>
                </a:cubicBezTo>
                <a:cubicBezTo>
                  <a:pt x="4083105" y="1280420"/>
                  <a:pt x="4572076" y="1374410"/>
                  <a:pt x="5035213" y="1448479"/>
                </a:cubicBezTo>
                <a:lnTo>
                  <a:pt x="5187364" y="1471068"/>
                </a:lnTo>
                <a:lnTo>
                  <a:pt x="0" y="147106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14340" name="组合 5"/>
          <p:cNvGrpSpPr>
            <a:grpSpLocks/>
          </p:cNvGrpSpPr>
          <p:nvPr/>
        </p:nvGrpSpPr>
        <p:grpSpPr bwMode="auto">
          <a:xfrm>
            <a:off x="-522288" y="2914650"/>
            <a:ext cx="3381376" cy="890588"/>
            <a:chOff x="0" y="0"/>
            <a:chExt cx="4506607" cy="1188356"/>
          </a:xfrm>
        </p:grpSpPr>
        <p:sp>
          <p:nvSpPr>
            <p:cNvPr id="14347" name="直接连接符 23"/>
            <p:cNvSpPr>
              <a:spLocks noChangeShapeType="1"/>
            </p:cNvSpPr>
            <p:nvPr/>
          </p:nvSpPr>
          <p:spPr bwMode="auto">
            <a:xfrm>
              <a:off x="0" y="0"/>
              <a:ext cx="2058292" cy="1188356"/>
            </a:xfrm>
            <a:prstGeom prst="line">
              <a:avLst/>
            </a:prstGeom>
            <a:noFill/>
            <a:ln w="1270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8" name="直接连接符 25"/>
            <p:cNvSpPr>
              <a:spLocks noChangeShapeType="1"/>
            </p:cNvSpPr>
            <p:nvPr/>
          </p:nvSpPr>
          <p:spPr bwMode="auto">
            <a:xfrm flipH="1">
              <a:off x="2058292" y="1188356"/>
              <a:ext cx="2448315" cy="1"/>
            </a:xfrm>
            <a:prstGeom prst="line">
              <a:avLst/>
            </a:prstGeom>
            <a:noFill/>
            <a:ln w="1270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1" name="组合 6"/>
          <p:cNvGrpSpPr>
            <a:grpSpLocks/>
          </p:cNvGrpSpPr>
          <p:nvPr/>
        </p:nvGrpSpPr>
        <p:grpSpPr bwMode="auto">
          <a:xfrm>
            <a:off x="3506788" y="3146425"/>
            <a:ext cx="4378325" cy="893763"/>
            <a:chOff x="0" y="0"/>
            <a:chExt cx="5451724" cy="2307645"/>
          </a:xfrm>
        </p:grpSpPr>
        <p:sp>
          <p:nvSpPr>
            <p:cNvPr id="14345" name="任意多边形 62"/>
            <p:cNvSpPr>
              <a:spLocks/>
            </p:cNvSpPr>
            <p:nvPr/>
          </p:nvSpPr>
          <p:spPr bwMode="auto">
            <a:xfrm rot="-5400000">
              <a:off x="-494393" y="494392"/>
              <a:ext cx="2307644" cy="1318857"/>
            </a:xfrm>
            <a:custGeom>
              <a:avLst/>
              <a:gdLst>
                <a:gd name="T0" fmla="*/ 1566329 w 2461594"/>
                <a:gd name="T1" fmla="*/ 1303205 h 1318857"/>
                <a:gd name="T2" fmla="*/ 1485778 w 2461594"/>
                <a:gd name="T3" fmla="*/ 1208541 h 1318857"/>
                <a:gd name="T4" fmla="*/ 789823 w 2461594"/>
                <a:gd name="T5" fmla="*/ 874450 h 1318857"/>
                <a:gd name="T6" fmla="*/ 93871 w 2461594"/>
                <a:gd name="T7" fmla="*/ 1208541 h 1318857"/>
                <a:gd name="T8" fmla="*/ 0 w 2461594"/>
                <a:gd name="T9" fmla="*/ 1318857 h 1318857"/>
                <a:gd name="T10" fmla="*/ 787839 w 2461594"/>
                <a:gd name="T11" fmla="*/ 0 h 1318857"/>
                <a:gd name="T12" fmla="*/ 1566329 w 2461594"/>
                <a:gd name="T13" fmla="*/ 1303205 h 13188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61594"/>
                <a:gd name="T22" fmla="*/ 0 h 1318857"/>
                <a:gd name="T23" fmla="*/ 2461594 w 2461594"/>
                <a:gd name="T24" fmla="*/ 1318857 h 13188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61594" h="1318857">
                  <a:moveTo>
                    <a:pt x="2461594" y="1303205"/>
                  </a:moveTo>
                  <a:lnTo>
                    <a:pt x="2335003" y="1208541"/>
                  </a:lnTo>
                  <a:cubicBezTo>
                    <a:pt x="2022788" y="997613"/>
                    <a:pt x="1646408" y="874450"/>
                    <a:pt x="1241263" y="874450"/>
                  </a:cubicBezTo>
                  <a:cubicBezTo>
                    <a:pt x="836117" y="874450"/>
                    <a:pt x="459737" y="997613"/>
                    <a:pt x="147523" y="1208541"/>
                  </a:cubicBezTo>
                  <a:lnTo>
                    <a:pt x="0" y="1318857"/>
                  </a:lnTo>
                  <a:lnTo>
                    <a:pt x="1238144" y="0"/>
                  </a:lnTo>
                  <a:lnTo>
                    <a:pt x="2461594" y="1303205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46" name="流程图: 库存数据 63"/>
            <p:cNvSpPr>
              <a:spLocks noChangeArrowheads="1"/>
            </p:cNvSpPr>
            <p:nvPr/>
          </p:nvSpPr>
          <p:spPr bwMode="auto">
            <a:xfrm>
              <a:off x="1063628" y="0"/>
              <a:ext cx="4388096" cy="2307645"/>
            </a:xfrm>
            <a:prstGeom prst="flowChartOnlineStorag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 sz="4500">
                <a:solidFill>
                  <a:srgbClr val="FFFFFF"/>
                </a:solidFill>
              </a:endParaRPr>
            </a:p>
          </p:txBody>
        </p:sp>
      </p:grpSp>
      <p:pic>
        <p:nvPicPr>
          <p:cNvPr id="14342" name="图片 13" descr="京东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1641475"/>
            <a:ext cx="2786062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Box 14"/>
          <p:cNvSpPr txBox="1">
            <a:spLocks noChangeArrowheads="1"/>
          </p:cNvSpPr>
          <p:nvPr/>
        </p:nvSpPr>
        <p:spPr bwMode="auto">
          <a:xfrm>
            <a:off x="4589463" y="3330575"/>
            <a:ext cx="2857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4" name="矩形 2"/>
          <p:cNvSpPr>
            <a:spLocks noChangeArrowheads="1"/>
          </p:cNvSpPr>
          <p:nvPr/>
        </p:nvSpPr>
        <p:spPr bwMode="auto">
          <a:xfrm>
            <a:off x="3675063" y="1524000"/>
            <a:ext cx="4008437" cy="1577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模板。好模板，自己会说话。请在此处添加文字。请在此处添加文字。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模板。好模板，自己会说话。请在此处添加文字。请在此处添加文字。</a:t>
            </a:r>
          </a:p>
          <a:p>
            <a:pPr algn="r"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本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由</a:t>
            </a:r>
            <a:r>
              <a:rPr lang="en-US" altLang="zh-CN" sz="14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https://800sucai.taobao.com/ 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独家提供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 rot="1103877">
            <a:off x="-250825" y="-2447925"/>
            <a:ext cx="1187450" cy="932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0000" b="1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C</a:t>
            </a:r>
            <a:endParaRPr lang="zh-CN" altLang="en-US" sz="60000" b="1">
              <a:solidFill>
                <a:schemeClr val="bg1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3744913" y="2716213"/>
            <a:ext cx="5040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管</a:t>
            </a:r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理</a:t>
            </a:r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</a:t>
            </a:r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式</a:t>
            </a:r>
          </a:p>
        </p:txBody>
      </p:sp>
      <p:cxnSp>
        <p:nvCxnSpPr>
          <p:cNvPr id="15364" name="直接连接符 2"/>
          <p:cNvCxnSpPr>
            <a:cxnSpLocks noChangeShapeType="1"/>
          </p:cNvCxnSpPr>
          <p:nvPr/>
        </p:nvCxnSpPr>
        <p:spPr bwMode="auto">
          <a:xfrm flipH="1">
            <a:off x="3686175" y="3695700"/>
            <a:ext cx="54229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65" name="图片 4" descr="京东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462213"/>
            <a:ext cx="1912938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矩形 6"/>
          <p:cNvSpPr>
            <a:spLocks noChangeArrowheads="1"/>
          </p:cNvSpPr>
          <p:nvPr/>
        </p:nvSpPr>
        <p:spPr bwMode="auto">
          <a:xfrm>
            <a:off x="4529138" y="3832225"/>
            <a:ext cx="4579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</a:t>
            </a:r>
          </a:p>
        </p:txBody>
      </p:sp>
      <p:grpSp>
        <p:nvGrpSpPr>
          <p:cNvPr id="15367" name="组合 7"/>
          <p:cNvGrpSpPr>
            <a:grpSpLocks/>
          </p:cNvGrpSpPr>
          <p:nvPr/>
        </p:nvGrpSpPr>
        <p:grpSpPr bwMode="auto">
          <a:xfrm rot="904486">
            <a:off x="4303531" y="4337368"/>
            <a:ext cx="3767378" cy="338554"/>
            <a:chOff x="-210806" y="543"/>
            <a:chExt cx="3767404" cy="337468"/>
          </a:xfrm>
        </p:grpSpPr>
        <p:sp>
          <p:nvSpPr>
            <p:cNvPr id="15368" name="圆角矩形 8"/>
            <p:cNvSpPr>
              <a:spLocks noChangeArrowheads="1"/>
            </p:cNvSpPr>
            <p:nvPr/>
          </p:nvSpPr>
          <p:spPr bwMode="auto">
            <a:xfrm rot="-946487">
              <a:off x="0" y="52802"/>
              <a:ext cx="3500462" cy="252000"/>
            </a:xfrm>
            <a:prstGeom prst="roundRect">
              <a:avLst>
                <a:gd name="adj" fmla="val 16667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369" name="矩形 9"/>
            <p:cNvSpPr>
              <a:spLocks noChangeArrowheads="1"/>
            </p:cNvSpPr>
            <p:nvPr/>
          </p:nvSpPr>
          <p:spPr bwMode="auto">
            <a:xfrm rot="20653513">
              <a:off x="-210806" y="543"/>
              <a:ext cx="3767404" cy="337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en-US" altLang="zh-CN" sz="1600" b="1" i="1" dirty="0" smtClean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https://800sucai.taobao.com/ </a:t>
              </a:r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endParaRPr lang="zh-CN" altLang="en-US" sz="1400" b="1" i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直角三角形 1"/>
          <p:cNvSpPr>
            <a:spLocks noChangeArrowheads="1"/>
          </p:cNvSpPr>
          <p:nvPr/>
        </p:nvSpPr>
        <p:spPr bwMode="auto">
          <a:xfrm>
            <a:off x="0" y="0"/>
            <a:ext cx="5143500" cy="5143500"/>
          </a:xfrm>
          <a:prstGeom prst="rtTriangl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6387" name="等腰三角形 2"/>
          <p:cNvSpPr>
            <a:spLocks noChangeArrowheads="1"/>
          </p:cNvSpPr>
          <p:nvPr/>
        </p:nvSpPr>
        <p:spPr bwMode="auto">
          <a:xfrm>
            <a:off x="0" y="4470400"/>
            <a:ext cx="5143500" cy="682625"/>
          </a:xfrm>
          <a:prstGeom prst="triangle">
            <a:avLst>
              <a:gd name="adj" fmla="val 77014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6388" name="等腰三角形 3"/>
          <p:cNvSpPr>
            <a:spLocks noChangeArrowheads="1"/>
          </p:cNvSpPr>
          <p:nvPr/>
        </p:nvSpPr>
        <p:spPr bwMode="auto">
          <a:xfrm rot="5400000" flipH="1">
            <a:off x="-2163762" y="2173287"/>
            <a:ext cx="5143500" cy="815975"/>
          </a:xfrm>
          <a:prstGeom prst="triangle">
            <a:avLst>
              <a:gd name="adj" fmla="val 66208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6389" name="文本框 20"/>
          <p:cNvSpPr>
            <a:spLocks noChangeArrowheads="1"/>
          </p:cNvSpPr>
          <p:nvPr/>
        </p:nvSpPr>
        <p:spPr bwMode="auto">
          <a:xfrm rot="-554764">
            <a:off x="114300" y="3821113"/>
            <a:ext cx="3524250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66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添加标题</a:t>
            </a:r>
          </a:p>
        </p:txBody>
      </p:sp>
      <p:sp>
        <p:nvSpPr>
          <p:cNvPr id="16390" name="矩形 12"/>
          <p:cNvSpPr>
            <a:spLocks noChangeArrowheads="1"/>
          </p:cNvSpPr>
          <p:nvPr/>
        </p:nvSpPr>
        <p:spPr bwMode="auto">
          <a:xfrm>
            <a:off x="5021263" y="844550"/>
            <a:ext cx="3290887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好的模</a:t>
            </a:r>
            <a:r>
              <a: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板</a:t>
            </a:r>
            <a:endParaRPr 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正中黑简体"/>
            </a:endParaRPr>
          </a:p>
          <a:p>
            <a:pPr>
              <a:buFont typeface="Arial" pitchFamily="34" charset="0"/>
              <a:buNone/>
            </a:pPr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自己会说</a:t>
            </a:r>
            <a:r>
              <a:rPr lang="zh-CN" altLang="en-US" sz="4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话</a:t>
            </a:r>
          </a:p>
        </p:txBody>
      </p:sp>
      <p:sp>
        <p:nvSpPr>
          <p:cNvPr id="16391" name="矩形 6"/>
          <p:cNvSpPr>
            <a:spLocks noChangeArrowheads="1"/>
          </p:cNvSpPr>
          <p:nvPr/>
        </p:nvSpPr>
        <p:spPr bwMode="auto">
          <a:xfrm>
            <a:off x="4356100" y="2190750"/>
            <a:ext cx="46101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</a:t>
            </a: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6392" name="矩形 7"/>
          <p:cNvSpPr>
            <a:spLocks noChangeArrowheads="1"/>
          </p:cNvSpPr>
          <p:nvPr/>
        </p:nvSpPr>
        <p:spPr bwMode="auto">
          <a:xfrm>
            <a:off x="4381500" y="3203575"/>
            <a:ext cx="4610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</a:t>
            </a: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pic>
        <p:nvPicPr>
          <p:cNvPr id="16393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0" y="1016000"/>
            <a:ext cx="295592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椭圆 8"/>
          <p:cNvSpPr>
            <a:spLocks noChangeArrowheads="1"/>
          </p:cNvSpPr>
          <p:nvPr/>
        </p:nvSpPr>
        <p:spPr bwMode="auto">
          <a:xfrm>
            <a:off x="849313" y="1492250"/>
            <a:ext cx="1296987" cy="12954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48000" anchor="ctr"/>
          <a:lstStyle/>
          <a:p>
            <a:pPr algn="ctr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时尚中黑简体" pitchFamily="2" charset="-122"/>
              <a:ea typeface="时尚中黑简体" pitchFamily="2" charset="-122"/>
              <a:sym typeface="时尚中黑简体" pitchFamily="2" charset="-122"/>
            </a:endParaRPr>
          </a:p>
        </p:txBody>
      </p:sp>
      <p:sp>
        <p:nvSpPr>
          <p:cNvPr id="17411" name="饼形 9"/>
          <p:cNvSpPr>
            <a:spLocks/>
          </p:cNvSpPr>
          <p:nvPr/>
        </p:nvSpPr>
        <p:spPr bwMode="auto">
          <a:xfrm>
            <a:off x="849313" y="1492250"/>
            <a:ext cx="1296987" cy="1295400"/>
          </a:xfrm>
          <a:custGeom>
            <a:avLst/>
            <a:gdLst>
              <a:gd name="T0" fmla="*/ 1302926 w 1296000"/>
              <a:gd name="T1" fmla="*/ 645472 h 1296144"/>
              <a:gd name="T2" fmla="*/ 832326 w 1296000"/>
              <a:gd name="T3" fmla="*/ 1265570 h 1296144"/>
              <a:gd name="T4" fmla="*/ 100386 w 1296000"/>
              <a:gd name="T5" fmla="*/ 989726 h 1296144"/>
              <a:gd name="T6" fmla="*/ 164646 w 1296000"/>
              <a:gd name="T7" fmla="*/ 216538 h 1296144"/>
              <a:gd name="T8" fmla="*/ 651463 w 1296000"/>
              <a:gd name="T9" fmla="*/ 645472 h 1296144"/>
              <a:gd name="T10" fmla="*/ 1302926 w 1296000"/>
              <a:gd name="T11" fmla="*/ 645472 h 1296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96000" h="1296144">
                <a:moveTo>
                  <a:pt x="1296000" y="648072"/>
                </a:moveTo>
                <a:cubicBezTo>
                  <a:pt x="1296000" y="936697"/>
                  <a:pt x="1105151" y="1190537"/>
                  <a:pt x="827903" y="1270667"/>
                </a:cubicBezTo>
                <a:cubicBezTo>
                  <a:pt x="550630" y="1350805"/>
                  <a:pt x="253785" y="1237883"/>
                  <a:pt x="99854" y="993711"/>
                </a:cubicBezTo>
                <a:cubicBezTo>
                  <a:pt x="-54053" y="749577"/>
                  <a:pt x="-27994" y="433077"/>
                  <a:pt x="163771" y="217411"/>
                </a:cubicBezTo>
                <a:lnTo>
                  <a:pt x="648000" y="648072"/>
                </a:lnTo>
                <a:lnTo>
                  <a:pt x="1296000" y="648072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2" name="椭圆 10"/>
          <p:cNvSpPr>
            <a:spLocks noChangeArrowheads="1"/>
          </p:cNvSpPr>
          <p:nvPr/>
        </p:nvSpPr>
        <p:spPr bwMode="auto">
          <a:xfrm>
            <a:off x="1138238" y="1779588"/>
            <a:ext cx="719137" cy="720725"/>
          </a:xfrm>
          <a:prstGeom prst="ellipse">
            <a:avLst/>
          </a:prstGeom>
          <a:solidFill>
            <a:srgbClr val="BB05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48000" anchor="ctr"/>
          <a:lstStyle/>
          <a:p>
            <a:pPr algn="ctr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时尚中黑简体" pitchFamily="2" charset="-122"/>
              <a:ea typeface="时尚中黑简体" pitchFamily="2" charset="-122"/>
              <a:sym typeface="时尚中黑简体" pitchFamily="2" charset="-122"/>
            </a:endParaRPr>
          </a:p>
        </p:txBody>
      </p:sp>
      <p:sp>
        <p:nvSpPr>
          <p:cNvPr id="17413" name="椭圆 11"/>
          <p:cNvSpPr>
            <a:spLocks noChangeArrowheads="1"/>
          </p:cNvSpPr>
          <p:nvPr/>
        </p:nvSpPr>
        <p:spPr bwMode="auto">
          <a:xfrm>
            <a:off x="2841625" y="1492250"/>
            <a:ext cx="1296988" cy="12954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48000" anchor="ctr"/>
          <a:lstStyle/>
          <a:p>
            <a:pPr algn="ctr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时尚中黑简体" pitchFamily="2" charset="-122"/>
              <a:ea typeface="时尚中黑简体" pitchFamily="2" charset="-122"/>
              <a:sym typeface="时尚中黑简体" pitchFamily="2" charset="-122"/>
            </a:endParaRPr>
          </a:p>
        </p:txBody>
      </p:sp>
      <p:sp>
        <p:nvSpPr>
          <p:cNvPr id="17414" name="饼形 12"/>
          <p:cNvSpPr>
            <a:spLocks/>
          </p:cNvSpPr>
          <p:nvPr/>
        </p:nvSpPr>
        <p:spPr bwMode="auto">
          <a:xfrm>
            <a:off x="2841625" y="1492250"/>
            <a:ext cx="1296988" cy="1295400"/>
          </a:xfrm>
          <a:custGeom>
            <a:avLst/>
            <a:gdLst>
              <a:gd name="T0" fmla="*/ 1104123 w 1296000"/>
              <a:gd name="T1" fmla="*/ 1109681 h 1296144"/>
              <a:gd name="T2" fmla="*/ 200374 w 1296000"/>
              <a:gd name="T3" fmla="*/ 1111174 h 1296144"/>
              <a:gd name="T4" fmla="*/ 164647 w 1296000"/>
              <a:gd name="T5" fmla="*/ 216540 h 1296144"/>
              <a:gd name="T6" fmla="*/ 651466 w 1296000"/>
              <a:gd name="T7" fmla="*/ 645472 h 1296144"/>
              <a:gd name="T8" fmla="*/ 1104123 w 1296000"/>
              <a:gd name="T9" fmla="*/ 1109681 h 1296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96000" h="1296144">
                <a:moveTo>
                  <a:pt x="1098249" y="1114150"/>
                </a:moveTo>
                <a:cubicBezTo>
                  <a:pt x="847717" y="1356227"/>
                  <a:pt x="450645" y="1356889"/>
                  <a:pt x="199308" y="1115649"/>
                </a:cubicBezTo>
                <a:cubicBezTo>
                  <a:pt x="-51989" y="874447"/>
                  <a:pt x="-67685" y="477718"/>
                  <a:pt x="163772" y="217413"/>
                </a:cubicBezTo>
                <a:lnTo>
                  <a:pt x="648000" y="648072"/>
                </a:lnTo>
                <a:lnTo>
                  <a:pt x="1098249" y="111415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5" name="椭圆 13"/>
          <p:cNvSpPr>
            <a:spLocks noChangeArrowheads="1"/>
          </p:cNvSpPr>
          <p:nvPr/>
        </p:nvSpPr>
        <p:spPr bwMode="auto">
          <a:xfrm>
            <a:off x="3130550" y="1779588"/>
            <a:ext cx="719138" cy="720725"/>
          </a:xfrm>
          <a:prstGeom prst="ellipse">
            <a:avLst/>
          </a:prstGeom>
          <a:solidFill>
            <a:srgbClr val="BB05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48000" anchor="ctr"/>
          <a:lstStyle/>
          <a:p>
            <a:pPr algn="ctr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时尚中黑简体" pitchFamily="2" charset="-122"/>
              <a:ea typeface="时尚中黑简体" pitchFamily="2" charset="-122"/>
              <a:sym typeface="时尚中黑简体" pitchFamily="2" charset="-122"/>
            </a:endParaRPr>
          </a:p>
        </p:txBody>
      </p:sp>
      <p:sp>
        <p:nvSpPr>
          <p:cNvPr id="17416" name="椭圆 14"/>
          <p:cNvSpPr>
            <a:spLocks noChangeArrowheads="1"/>
          </p:cNvSpPr>
          <p:nvPr/>
        </p:nvSpPr>
        <p:spPr bwMode="auto">
          <a:xfrm>
            <a:off x="4833938" y="1492250"/>
            <a:ext cx="1296987" cy="12954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48000" anchor="ctr"/>
          <a:lstStyle/>
          <a:p>
            <a:pPr algn="ctr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时尚中黑简体" pitchFamily="2" charset="-122"/>
              <a:ea typeface="时尚中黑简体" pitchFamily="2" charset="-122"/>
              <a:sym typeface="时尚中黑简体" pitchFamily="2" charset="-122"/>
            </a:endParaRPr>
          </a:p>
        </p:txBody>
      </p:sp>
      <p:sp>
        <p:nvSpPr>
          <p:cNvPr id="17417" name="饼形 15"/>
          <p:cNvSpPr>
            <a:spLocks/>
          </p:cNvSpPr>
          <p:nvPr/>
        </p:nvSpPr>
        <p:spPr bwMode="auto">
          <a:xfrm>
            <a:off x="4833938" y="1492250"/>
            <a:ext cx="1296987" cy="1295400"/>
          </a:xfrm>
          <a:custGeom>
            <a:avLst/>
            <a:gdLst>
              <a:gd name="T0" fmla="*/ 462567 w 1296000"/>
              <a:gd name="T1" fmla="*/ 1263215 h 1296144"/>
              <a:gd name="T2" fmla="*/ 24453 w 1296000"/>
              <a:gd name="T3" fmla="*/ 820648 h 1296144"/>
              <a:gd name="T4" fmla="*/ 164647 w 1296000"/>
              <a:gd name="T5" fmla="*/ 216539 h 1296144"/>
              <a:gd name="T6" fmla="*/ 651463 w 1296000"/>
              <a:gd name="T7" fmla="*/ 645472 h 1296144"/>
              <a:gd name="T8" fmla="*/ 462567 w 1296000"/>
              <a:gd name="T9" fmla="*/ 1263215 h 1296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96000" h="1296144">
                <a:moveTo>
                  <a:pt x="460109" y="1268303"/>
                </a:moveTo>
                <a:cubicBezTo>
                  <a:pt x="248579" y="1204209"/>
                  <a:pt x="84304" y="1036706"/>
                  <a:pt x="24320" y="823953"/>
                </a:cubicBezTo>
                <a:cubicBezTo>
                  <a:pt x="-35659" y="611218"/>
                  <a:pt x="16908" y="382580"/>
                  <a:pt x="163772" y="217412"/>
                </a:cubicBezTo>
                <a:lnTo>
                  <a:pt x="648000" y="648072"/>
                </a:lnTo>
                <a:lnTo>
                  <a:pt x="460109" y="1268303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8" name="椭圆 16"/>
          <p:cNvSpPr>
            <a:spLocks noChangeArrowheads="1"/>
          </p:cNvSpPr>
          <p:nvPr/>
        </p:nvSpPr>
        <p:spPr bwMode="auto">
          <a:xfrm>
            <a:off x="5122863" y="1779588"/>
            <a:ext cx="719137" cy="720725"/>
          </a:xfrm>
          <a:prstGeom prst="ellipse">
            <a:avLst/>
          </a:prstGeom>
          <a:solidFill>
            <a:srgbClr val="BB05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48000" anchor="ctr"/>
          <a:lstStyle/>
          <a:p>
            <a:pPr algn="ctr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时尚中黑简体" pitchFamily="2" charset="-122"/>
              <a:ea typeface="时尚中黑简体" pitchFamily="2" charset="-122"/>
              <a:sym typeface="时尚中黑简体" pitchFamily="2" charset="-122"/>
            </a:endParaRPr>
          </a:p>
        </p:txBody>
      </p:sp>
      <p:sp>
        <p:nvSpPr>
          <p:cNvPr id="17419" name="椭圆 17"/>
          <p:cNvSpPr>
            <a:spLocks noChangeArrowheads="1"/>
          </p:cNvSpPr>
          <p:nvPr/>
        </p:nvSpPr>
        <p:spPr bwMode="auto">
          <a:xfrm>
            <a:off x="6826250" y="1492250"/>
            <a:ext cx="1296988" cy="12954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48000" anchor="ctr"/>
          <a:lstStyle/>
          <a:p>
            <a:pPr algn="ctr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时尚中黑简体" pitchFamily="2" charset="-122"/>
              <a:ea typeface="时尚中黑简体" pitchFamily="2" charset="-122"/>
              <a:sym typeface="时尚中黑简体" pitchFamily="2" charset="-122"/>
            </a:endParaRPr>
          </a:p>
        </p:txBody>
      </p:sp>
      <p:sp>
        <p:nvSpPr>
          <p:cNvPr id="17420" name="饼形 18"/>
          <p:cNvSpPr>
            <a:spLocks/>
          </p:cNvSpPr>
          <p:nvPr/>
        </p:nvSpPr>
        <p:spPr bwMode="auto">
          <a:xfrm>
            <a:off x="6826250" y="1492250"/>
            <a:ext cx="1295400" cy="1295400"/>
          </a:xfrm>
          <a:custGeom>
            <a:avLst/>
            <a:gdLst>
              <a:gd name="T0" fmla="*/ 458619 w 1296000"/>
              <a:gd name="T1" fmla="*/ 1263215 h 1296144"/>
              <a:gd name="T2" fmla="*/ 140 w 1296000"/>
              <a:gd name="T3" fmla="*/ 658913 h 1296144"/>
              <a:gd name="T4" fmla="*/ 433037 w 1296000"/>
              <a:gd name="T5" fmla="*/ 36058 h 1296144"/>
              <a:gd name="T6" fmla="*/ 1159812 w 1296000"/>
              <a:gd name="T7" fmla="*/ 254469 h 1296144"/>
              <a:gd name="T8" fmla="*/ 1177164 w 1296000"/>
              <a:gd name="T9" fmla="*/ 1012586 h 1296144"/>
              <a:gd name="T10" fmla="*/ 645903 w 1296000"/>
              <a:gd name="T11" fmla="*/ 645472 h 1296144"/>
              <a:gd name="T12" fmla="*/ 458619 w 1296000"/>
              <a:gd name="T13" fmla="*/ 1263215 h 12961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96000" h="1296144">
                <a:moveTo>
                  <a:pt x="460109" y="1268303"/>
                </a:moveTo>
                <a:cubicBezTo>
                  <a:pt x="191632" y="1186953"/>
                  <a:pt x="5982" y="942066"/>
                  <a:pt x="140" y="661567"/>
                </a:cubicBezTo>
                <a:cubicBezTo>
                  <a:pt x="-5702" y="381070"/>
                  <a:pt x="169589" y="128666"/>
                  <a:pt x="434444" y="36205"/>
                </a:cubicBezTo>
                <a:cubicBezTo>
                  <a:pt x="699327" y="-56266"/>
                  <a:pt x="993626" y="32245"/>
                  <a:pt x="1163577" y="255493"/>
                </a:cubicBezTo>
                <a:cubicBezTo>
                  <a:pt x="1333500" y="478704"/>
                  <a:pt x="1340526" y="785917"/>
                  <a:pt x="1180985" y="1016665"/>
                </a:cubicBezTo>
                <a:lnTo>
                  <a:pt x="648000" y="648072"/>
                </a:lnTo>
                <a:lnTo>
                  <a:pt x="460109" y="1268303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1" name="椭圆 19"/>
          <p:cNvSpPr>
            <a:spLocks noChangeArrowheads="1"/>
          </p:cNvSpPr>
          <p:nvPr/>
        </p:nvSpPr>
        <p:spPr bwMode="auto">
          <a:xfrm>
            <a:off x="7115175" y="1779588"/>
            <a:ext cx="719138" cy="720725"/>
          </a:xfrm>
          <a:prstGeom prst="ellipse">
            <a:avLst/>
          </a:prstGeom>
          <a:solidFill>
            <a:srgbClr val="BB05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48000" anchor="ctr"/>
          <a:lstStyle/>
          <a:p>
            <a:pPr algn="ctr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时尚中黑简体" pitchFamily="2" charset="-122"/>
              <a:ea typeface="时尚中黑简体" pitchFamily="2" charset="-122"/>
              <a:sym typeface="时尚中黑简体" pitchFamily="2" charset="-122"/>
            </a:endParaRPr>
          </a:p>
        </p:txBody>
      </p:sp>
      <p:sp>
        <p:nvSpPr>
          <p:cNvPr id="17422" name="Freeform 5701"/>
          <p:cNvSpPr>
            <a:spLocks noEditPoints="1"/>
          </p:cNvSpPr>
          <p:nvPr/>
        </p:nvSpPr>
        <p:spPr bwMode="auto">
          <a:xfrm>
            <a:off x="3309938" y="1855788"/>
            <a:ext cx="360362" cy="571500"/>
          </a:xfrm>
          <a:custGeom>
            <a:avLst/>
            <a:gdLst>
              <a:gd name="T0" fmla="*/ 2147483647 w 46"/>
              <a:gd name="T1" fmla="*/ 2147483647 h 73"/>
              <a:gd name="T2" fmla="*/ 2147483647 w 46"/>
              <a:gd name="T3" fmla="*/ 2147483647 h 73"/>
              <a:gd name="T4" fmla="*/ 2147483647 w 46"/>
              <a:gd name="T5" fmla="*/ 2147483647 h 73"/>
              <a:gd name="T6" fmla="*/ 2147483647 w 46"/>
              <a:gd name="T7" fmla="*/ 2147483647 h 73"/>
              <a:gd name="T8" fmla="*/ 2147483647 w 46"/>
              <a:gd name="T9" fmla="*/ 2147483647 h 73"/>
              <a:gd name="T10" fmla="*/ 2147483647 w 46"/>
              <a:gd name="T11" fmla="*/ 2147483647 h 73"/>
              <a:gd name="T12" fmla="*/ 2147483647 w 46"/>
              <a:gd name="T13" fmla="*/ 2147483647 h 73"/>
              <a:gd name="T14" fmla="*/ 2147483647 w 46"/>
              <a:gd name="T15" fmla="*/ 2147483647 h 73"/>
              <a:gd name="T16" fmla="*/ 2147483647 w 46"/>
              <a:gd name="T17" fmla="*/ 2147483647 h 73"/>
              <a:gd name="T18" fmla="*/ 2147483647 w 46"/>
              <a:gd name="T19" fmla="*/ 2147483647 h 73"/>
              <a:gd name="T20" fmla="*/ 2147483647 w 46"/>
              <a:gd name="T21" fmla="*/ 2147483647 h 73"/>
              <a:gd name="T22" fmla="*/ 2147483647 w 46"/>
              <a:gd name="T23" fmla="*/ 2147483647 h 73"/>
              <a:gd name="T24" fmla="*/ 2147483647 w 46"/>
              <a:gd name="T25" fmla="*/ 2147483647 h 73"/>
              <a:gd name="T26" fmla="*/ 2147483647 w 46"/>
              <a:gd name="T27" fmla="*/ 2147483647 h 73"/>
              <a:gd name="T28" fmla="*/ 2147483647 w 46"/>
              <a:gd name="T29" fmla="*/ 2147483647 h 73"/>
              <a:gd name="T30" fmla="*/ 2147483647 w 46"/>
              <a:gd name="T31" fmla="*/ 2147483647 h 73"/>
              <a:gd name="T32" fmla="*/ 2147483647 w 46"/>
              <a:gd name="T33" fmla="*/ 2147483647 h 73"/>
              <a:gd name="T34" fmla="*/ 2147483647 w 46"/>
              <a:gd name="T35" fmla="*/ 2147483647 h 73"/>
              <a:gd name="T36" fmla="*/ 2147483647 w 46"/>
              <a:gd name="T37" fmla="*/ 2147483647 h 73"/>
              <a:gd name="T38" fmla="*/ 2147483647 w 46"/>
              <a:gd name="T39" fmla="*/ 2147483647 h 73"/>
              <a:gd name="T40" fmla="*/ 2147483647 w 46"/>
              <a:gd name="T41" fmla="*/ 2147483647 h 73"/>
              <a:gd name="T42" fmla="*/ 2147483647 w 46"/>
              <a:gd name="T43" fmla="*/ 2147483647 h 73"/>
              <a:gd name="T44" fmla="*/ 2147483647 w 46"/>
              <a:gd name="T45" fmla="*/ 2147483647 h 73"/>
              <a:gd name="T46" fmla="*/ 0 w 46"/>
              <a:gd name="T47" fmla="*/ 2147483647 h 73"/>
              <a:gd name="T48" fmla="*/ 2147483647 w 46"/>
              <a:gd name="T49" fmla="*/ 2147483647 h 73"/>
              <a:gd name="T50" fmla="*/ 2147483647 w 46"/>
              <a:gd name="T51" fmla="*/ 2147483647 h 73"/>
              <a:gd name="T52" fmla="*/ 2147483647 w 46"/>
              <a:gd name="T53" fmla="*/ 2147483647 h 73"/>
              <a:gd name="T54" fmla="*/ 2147483647 w 46"/>
              <a:gd name="T55" fmla="*/ 2147483647 h 73"/>
              <a:gd name="T56" fmla="*/ 2147483647 w 46"/>
              <a:gd name="T57" fmla="*/ 2147483647 h 73"/>
              <a:gd name="T58" fmla="*/ 2147483647 w 46"/>
              <a:gd name="T59" fmla="*/ 2147483647 h 73"/>
              <a:gd name="T60" fmla="*/ 2147483647 w 46"/>
              <a:gd name="T61" fmla="*/ 2147483647 h 73"/>
              <a:gd name="T62" fmla="*/ 2147483647 w 46"/>
              <a:gd name="T63" fmla="*/ 2147483647 h 73"/>
              <a:gd name="T64" fmla="*/ 2147483647 w 46"/>
              <a:gd name="T65" fmla="*/ 2147483647 h 73"/>
              <a:gd name="T66" fmla="*/ 2147483647 w 46"/>
              <a:gd name="T67" fmla="*/ 2147483647 h 73"/>
              <a:gd name="T68" fmla="*/ 2147483647 w 46"/>
              <a:gd name="T69" fmla="*/ 2147483647 h 73"/>
              <a:gd name="T70" fmla="*/ 2147483647 w 46"/>
              <a:gd name="T71" fmla="*/ 2147483647 h 73"/>
              <a:gd name="T72" fmla="*/ 2147483647 w 46"/>
              <a:gd name="T73" fmla="*/ 2147483647 h 73"/>
              <a:gd name="T74" fmla="*/ 2147483647 w 46"/>
              <a:gd name="T75" fmla="*/ 2147483647 h 73"/>
              <a:gd name="T76" fmla="*/ 2147483647 w 46"/>
              <a:gd name="T77" fmla="*/ 2147483647 h 7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46" h="73">
                <a:moveTo>
                  <a:pt x="29" y="33"/>
                </a:moveTo>
                <a:cubicBezTo>
                  <a:pt x="29" y="34"/>
                  <a:pt x="28" y="34"/>
                  <a:pt x="28" y="35"/>
                </a:cubicBezTo>
                <a:cubicBezTo>
                  <a:pt x="26" y="36"/>
                  <a:pt x="25" y="36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1" y="36"/>
                  <a:pt x="20" y="36"/>
                  <a:pt x="19" y="35"/>
                </a:cubicBezTo>
                <a:cubicBezTo>
                  <a:pt x="18" y="35"/>
                  <a:pt x="17" y="34"/>
                  <a:pt x="16" y="33"/>
                </a:cubicBezTo>
                <a:cubicBezTo>
                  <a:pt x="14" y="34"/>
                  <a:pt x="14" y="34"/>
                  <a:pt x="14" y="34"/>
                </a:cubicBezTo>
                <a:cubicBezTo>
                  <a:pt x="0" y="28"/>
                  <a:pt x="4" y="5"/>
                  <a:pt x="14" y="1"/>
                </a:cubicBezTo>
                <a:cubicBezTo>
                  <a:pt x="17" y="0"/>
                  <a:pt x="21" y="1"/>
                  <a:pt x="22" y="2"/>
                </a:cubicBezTo>
                <a:cubicBezTo>
                  <a:pt x="24" y="1"/>
                  <a:pt x="28" y="0"/>
                  <a:pt x="30" y="1"/>
                </a:cubicBezTo>
                <a:cubicBezTo>
                  <a:pt x="41" y="5"/>
                  <a:pt x="45" y="28"/>
                  <a:pt x="31" y="34"/>
                </a:cubicBezTo>
                <a:cubicBezTo>
                  <a:pt x="29" y="33"/>
                  <a:pt x="29" y="33"/>
                  <a:pt x="29" y="33"/>
                </a:cubicBezTo>
                <a:close/>
                <a:moveTo>
                  <a:pt x="36" y="39"/>
                </a:moveTo>
                <a:cubicBezTo>
                  <a:pt x="29" y="37"/>
                  <a:pt x="29" y="37"/>
                  <a:pt x="29" y="37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9"/>
                  <a:pt x="31" y="39"/>
                  <a:pt x="31" y="39"/>
                </a:cubicBezTo>
                <a:cubicBezTo>
                  <a:pt x="31" y="45"/>
                  <a:pt x="27" y="57"/>
                  <a:pt x="23" y="57"/>
                </a:cubicBezTo>
                <a:cubicBezTo>
                  <a:pt x="19" y="56"/>
                  <a:pt x="15" y="44"/>
                  <a:pt x="14" y="39"/>
                </a:cubicBezTo>
                <a:cubicBezTo>
                  <a:pt x="17" y="38"/>
                  <a:pt x="17" y="38"/>
                  <a:pt x="17" y="38"/>
                </a:cubicBezTo>
                <a:cubicBezTo>
                  <a:pt x="16" y="37"/>
                  <a:pt x="16" y="37"/>
                  <a:pt x="16" y="37"/>
                </a:cubicBezTo>
                <a:cubicBezTo>
                  <a:pt x="10" y="39"/>
                  <a:pt x="10" y="39"/>
                  <a:pt x="10" y="39"/>
                </a:cubicBezTo>
                <a:cubicBezTo>
                  <a:pt x="8" y="39"/>
                  <a:pt x="6" y="40"/>
                  <a:pt x="4" y="40"/>
                </a:cubicBezTo>
                <a:cubicBezTo>
                  <a:pt x="1" y="47"/>
                  <a:pt x="0" y="55"/>
                  <a:pt x="0" y="63"/>
                </a:cubicBezTo>
                <a:cubicBezTo>
                  <a:pt x="4" y="73"/>
                  <a:pt x="42" y="72"/>
                  <a:pt x="46" y="63"/>
                </a:cubicBezTo>
                <a:cubicBezTo>
                  <a:pt x="45" y="55"/>
                  <a:pt x="44" y="47"/>
                  <a:pt x="41" y="40"/>
                </a:cubicBezTo>
                <a:cubicBezTo>
                  <a:pt x="39" y="40"/>
                  <a:pt x="38" y="39"/>
                  <a:pt x="36" y="39"/>
                </a:cubicBezTo>
                <a:close/>
                <a:moveTo>
                  <a:pt x="31" y="27"/>
                </a:moveTo>
                <a:cubicBezTo>
                  <a:pt x="32" y="24"/>
                  <a:pt x="33" y="21"/>
                  <a:pt x="32" y="18"/>
                </a:cubicBezTo>
                <a:cubicBezTo>
                  <a:pt x="30" y="15"/>
                  <a:pt x="24" y="13"/>
                  <a:pt x="23" y="11"/>
                </a:cubicBezTo>
                <a:cubicBezTo>
                  <a:pt x="23" y="11"/>
                  <a:pt x="22" y="11"/>
                  <a:pt x="22" y="10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13"/>
                  <a:pt x="15" y="15"/>
                  <a:pt x="13" y="18"/>
                </a:cubicBezTo>
                <a:cubicBezTo>
                  <a:pt x="13" y="19"/>
                  <a:pt x="13" y="19"/>
                  <a:pt x="13" y="20"/>
                </a:cubicBezTo>
                <a:cubicBezTo>
                  <a:pt x="13" y="21"/>
                  <a:pt x="13" y="22"/>
                  <a:pt x="13" y="24"/>
                </a:cubicBezTo>
                <a:cubicBezTo>
                  <a:pt x="14" y="27"/>
                  <a:pt x="17" y="31"/>
                  <a:pt x="20" y="33"/>
                </a:cubicBezTo>
                <a:cubicBezTo>
                  <a:pt x="21" y="33"/>
                  <a:pt x="22" y="33"/>
                  <a:pt x="23" y="34"/>
                </a:cubicBezTo>
                <a:cubicBezTo>
                  <a:pt x="24" y="33"/>
                  <a:pt x="25" y="33"/>
                  <a:pt x="26" y="32"/>
                </a:cubicBezTo>
                <a:cubicBezTo>
                  <a:pt x="28" y="31"/>
                  <a:pt x="30" y="29"/>
                  <a:pt x="31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3" name="Freeform 5702"/>
          <p:cNvSpPr>
            <a:spLocks noEditPoints="1"/>
          </p:cNvSpPr>
          <p:nvPr/>
        </p:nvSpPr>
        <p:spPr bwMode="auto">
          <a:xfrm>
            <a:off x="5276850" y="1851025"/>
            <a:ext cx="409575" cy="582613"/>
          </a:xfrm>
          <a:custGeom>
            <a:avLst/>
            <a:gdLst>
              <a:gd name="T0" fmla="*/ 2147483647 w 52"/>
              <a:gd name="T1" fmla="*/ 2147483647 h 74"/>
              <a:gd name="T2" fmla="*/ 2147483647 w 52"/>
              <a:gd name="T3" fmla="*/ 2147483647 h 74"/>
              <a:gd name="T4" fmla="*/ 2147483647 w 52"/>
              <a:gd name="T5" fmla="*/ 2147483647 h 74"/>
              <a:gd name="T6" fmla="*/ 0 w 52"/>
              <a:gd name="T7" fmla="*/ 2147483647 h 74"/>
              <a:gd name="T8" fmla="*/ 2147483647 w 52"/>
              <a:gd name="T9" fmla="*/ 2147483647 h 74"/>
              <a:gd name="T10" fmla="*/ 2147483647 w 52"/>
              <a:gd name="T11" fmla="*/ 2147483647 h 74"/>
              <a:gd name="T12" fmla="*/ 2147483647 w 52"/>
              <a:gd name="T13" fmla="*/ 2147483647 h 74"/>
              <a:gd name="T14" fmla="*/ 2147483647 w 52"/>
              <a:gd name="T15" fmla="*/ 2147483647 h 74"/>
              <a:gd name="T16" fmla="*/ 2147483647 w 52"/>
              <a:gd name="T17" fmla="*/ 2147483647 h 74"/>
              <a:gd name="T18" fmla="*/ 2147483647 w 52"/>
              <a:gd name="T19" fmla="*/ 2147483647 h 74"/>
              <a:gd name="T20" fmla="*/ 2147483647 w 52"/>
              <a:gd name="T21" fmla="*/ 2147483647 h 74"/>
              <a:gd name="T22" fmla="*/ 2147483647 w 52"/>
              <a:gd name="T23" fmla="*/ 2147483647 h 74"/>
              <a:gd name="T24" fmla="*/ 2147483647 w 52"/>
              <a:gd name="T25" fmla="*/ 2147483647 h 74"/>
              <a:gd name="T26" fmla="*/ 2147483647 w 52"/>
              <a:gd name="T27" fmla="*/ 2147483647 h 74"/>
              <a:gd name="T28" fmla="*/ 2147483647 w 52"/>
              <a:gd name="T29" fmla="*/ 2147483647 h 74"/>
              <a:gd name="T30" fmla="*/ 2147483647 w 52"/>
              <a:gd name="T31" fmla="*/ 2147483647 h 74"/>
              <a:gd name="T32" fmla="*/ 2147483647 w 52"/>
              <a:gd name="T33" fmla="*/ 2147483647 h 74"/>
              <a:gd name="T34" fmla="*/ 2147483647 w 52"/>
              <a:gd name="T35" fmla="*/ 2147483647 h 74"/>
              <a:gd name="T36" fmla="*/ 2147483647 w 52"/>
              <a:gd name="T37" fmla="*/ 2147483647 h 74"/>
              <a:gd name="T38" fmla="*/ 2147483647 w 52"/>
              <a:gd name="T39" fmla="*/ 2147483647 h 74"/>
              <a:gd name="T40" fmla="*/ 2147483647 w 52"/>
              <a:gd name="T41" fmla="*/ 2147483647 h 74"/>
              <a:gd name="T42" fmla="*/ 2147483647 w 52"/>
              <a:gd name="T43" fmla="*/ 2147483647 h 74"/>
              <a:gd name="T44" fmla="*/ 2147483647 w 52"/>
              <a:gd name="T45" fmla="*/ 2147483647 h 74"/>
              <a:gd name="T46" fmla="*/ 2147483647 w 52"/>
              <a:gd name="T47" fmla="*/ 2147483647 h 74"/>
              <a:gd name="T48" fmla="*/ 2147483647 w 52"/>
              <a:gd name="T49" fmla="*/ 2147483647 h 74"/>
              <a:gd name="T50" fmla="*/ 2147483647 w 52"/>
              <a:gd name="T51" fmla="*/ 0 h 74"/>
              <a:gd name="T52" fmla="*/ 2147483647 w 52"/>
              <a:gd name="T53" fmla="*/ 2147483647 h 74"/>
              <a:gd name="T54" fmla="*/ 2147483647 w 52"/>
              <a:gd name="T55" fmla="*/ 2147483647 h 74"/>
              <a:gd name="T56" fmla="*/ 2147483647 w 52"/>
              <a:gd name="T57" fmla="*/ 2147483647 h 74"/>
              <a:gd name="T58" fmla="*/ 2147483647 w 52"/>
              <a:gd name="T59" fmla="*/ 2147483647 h 74"/>
              <a:gd name="T60" fmla="*/ 2147483647 w 52"/>
              <a:gd name="T61" fmla="*/ 2147483647 h 74"/>
              <a:gd name="T62" fmla="*/ 2147483647 w 52"/>
              <a:gd name="T63" fmla="*/ 2147483647 h 74"/>
              <a:gd name="T64" fmla="*/ 2147483647 w 52"/>
              <a:gd name="T65" fmla="*/ 2147483647 h 74"/>
              <a:gd name="T66" fmla="*/ 2147483647 w 52"/>
              <a:gd name="T67" fmla="*/ 2147483647 h 74"/>
              <a:gd name="T68" fmla="*/ 2147483647 w 52"/>
              <a:gd name="T69" fmla="*/ 2147483647 h 74"/>
              <a:gd name="T70" fmla="*/ 2147483647 w 52"/>
              <a:gd name="T71" fmla="*/ 2147483647 h 74"/>
              <a:gd name="T72" fmla="*/ 2147483647 w 52"/>
              <a:gd name="T73" fmla="*/ 2147483647 h 74"/>
              <a:gd name="T74" fmla="*/ 2147483647 w 52"/>
              <a:gd name="T75" fmla="*/ 2147483647 h 74"/>
              <a:gd name="T76" fmla="*/ 2147483647 w 52"/>
              <a:gd name="T77" fmla="*/ 2147483647 h 74"/>
              <a:gd name="T78" fmla="*/ 2147483647 w 52"/>
              <a:gd name="T79" fmla="*/ 2147483647 h 74"/>
              <a:gd name="T80" fmla="*/ 2147483647 w 52"/>
              <a:gd name="T81" fmla="*/ 2147483647 h 7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52" h="74">
                <a:moveTo>
                  <a:pt x="37" y="42"/>
                </a:moveTo>
                <a:cubicBezTo>
                  <a:pt x="40" y="41"/>
                  <a:pt x="45" y="43"/>
                  <a:pt x="47" y="44"/>
                </a:cubicBezTo>
                <a:cubicBezTo>
                  <a:pt x="50" y="51"/>
                  <a:pt x="52" y="58"/>
                  <a:pt x="52" y="67"/>
                </a:cubicBezTo>
                <a:cubicBezTo>
                  <a:pt x="48" y="74"/>
                  <a:pt x="4" y="74"/>
                  <a:pt x="0" y="67"/>
                </a:cubicBezTo>
                <a:cubicBezTo>
                  <a:pt x="0" y="58"/>
                  <a:pt x="2" y="51"/>
                  <a:pt x="5" y="44"/>
                </a:cubicBezTo>
                <a:cubicBezTo>
                  <a:pt x="8" y="43"/>
                  <a:pt x="11" y="42"/>
                  <a:pt x="15" y="42"/>
                </a:cubicBezTo>
                <a:cubicBezTo>
                  <a:pt x="16" y="54"/>
                  <a:pt x="35" y="56"/>
                  <a:pt x="37" y="42"/>
                </a:cubicBezTo>
                <a:close/>
                <a:moveTo>
                  <a:pt x="15" y="19"/>
                </a:moveTo>
                <a:cubicBezTo>
                  <a:pt x="17" y="19"/>
                  <a:pt x="21" y="17"/>
                  <a:pt x="25" y="17"/>
                </a:cubicBezTo>
                <a:cubicBezTo>
                  <a:pt x="30" y="17"/>
                  <a:pt x="35" y="19"/>
                  <a:pt x="37" y="19"/>
                </a:cubicBezTo>
                <a:cubicBezTo>
                  <a:pt x="38" y="22"/>
                  <a:pt x="37" y="25"/>
                  <a:pt x="36" y="28"/>
                </a:cubicBezTo>
                <a:cubicBezTo>
                  <a:pt x="35" y="31"/>
                  <a:pt x="33" y="34"/>
                  <a:pt x="31" y="35"/>
                </a:cubicBezTo>
                <a:cubicBezTo>
                  <a:pt x="30" y="37"/>
                  <a:pt x="28" y="37"/>
                  <a:pt x="26" y="37"/>
                </a:cubicBezTo>
                <a:cubicBezTo>
                  <a:pt x="25" y="38"/>
                  <a:pt x="23" y="37"/>
                  <a:pt x="21" y="36"/>
                </a:cubicBezTo>
                <a:cubicBezTo>
                  <a:pt x="19" y="35"/>
                  <a:pt x="17" y="32"/>
                  <a:pt x="16" y="29"/>
                </a:cubicBezTo>
                <a:cubicBezTo>
                  <a:pt x="15" y="27"/>
                  <a:pt x="15" y="23"/>
                  <a:pt x="15" y="20"/>
                </a:cubicBezTo>
                <a:cubicBezTo>
                  <a:pt x="15" y="20"/>
                  <a:pt x="15" y="20"/>
                  <a:pt x="15" y="19"/>
                </a:cubicBezTo>
                <a:close/>
                <a:moveTo>
                  <a:pt x="40" y="28"/>
                </a:moveTo>
                <a:cubicBezTo>
                  <a:pt x="40" y="28"/>
                  <a:pt x="41" y="27"/>
                  <a:pt x="41" y="26"/>
                </a:cubicBezTo>
                <a:cubicBezTo>
                  <a:pt x="42" y="24"/>
                  <a:pt x="42" y="21"/>
                  <a:pt x="42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42" y="14"/>
                  <a:pt x="42" y="9"/>
                  <a:pt x="37" y="4"/>
                </a:cubicBezTo>
                <a:cubicBezTo>
                  <a:pt x="37" y="4"/>
                  <a:pt x="36" y="5"/>
                  <a:pt x="35" y="6"/>
                </a:cubicBezTo>
                <a:cubicBezTo>
                  <a:pt x="35" y="5"/>
                  <a:pt x="34" y="3"/>
                  <a:pt x="31" y="1"/>
                </a:cubicBezTo>
                <a:cubicBezTo>
                  <a:pt x="31" y="1"/>
                  <a:pt x="29" y="3"/>
                  <a:pt x="29" y="4"/>
                </a:cubicBezTo>
                <a:cubicBezTo>
                  <a:pt x="28" y="3"/>
                  <a:pt x="26" y="1"/>
                  <a:pt x="25" y="0"/>
                </a:cubicBezTo>
                <a:cubicBezTo>
                  <a:pt x="25" y="0"/>
                  <a:pt x="24" y="2"/>
                  <a:pt x="23" y="3"/>
                </a:cubicBezTo>
                <a:cubicBezTo>
                  <a:pt x="23" y="3"/>
                  <a:pt x="23" y="4"/>
                  <a:pt x="22" y="4"/>
                </a:cubicBezTo>
                <a:cubicBezTo>
                  <a:pt x="22" y="3"/>
                  <a:pt x="20" y="2"/>
                  <a:pt x="20" y="2"/>
                </a:cubicBezTo>
                <a:cubicBezTo>
                  <a:pt x="19" y="3"/>
                  <a:pt x="17" y="4"/>
                  <a:pt x="17" y="6"/>
                </a:cubicBezTo>
                <a:cubicBezTo>
                  <a:pt x="16" y="6"/>
                  <a:pt x="16" y="5"/>
                  <a:pt x="15" y="5"/>
                </a:cubicBezTo>
                <a:cubicBezTo>
                  <a:pt x="10" y="9"/>
                  <a:pt x="10" y="15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0" y="24"/>
                  <a:pt x="11" y="26"/>
                </a:cubicBezTo>
                <a:cubicBezTo>
                  <a:pt x="11" y="27"/>
                  <a:pt x="12" y="27"/>
                  <a:pt x="12" y="28"/>
                </a:cubicBezTo>
                <a:cubicBezTo>
                  <a:pt x="13" y="29"/>
                  <a:pt x="13" y="30"/>
                  <a:pt x="13" y="31"/>
                </a:cubicBezTo>
                <a:cubicBezTo>
                  <a:pt x="15" y="34"/>
                  <a:pt x="17" y="37"/>
                  <a:pt x="19" y="38"/>
                </a:cubicBezTo>
                <a:cubicBezTo>
                  <a:pt x="22" y="40"/>
                  <a:pt x="24" y="41"/>
                  <a:pt x="26" y="41"/>
                </a:cubicBezTo>
                <a:cubicBezTo>
                  <a:pt x="29" y="40"/>
                  <a:pt x="31" y="39"/>
                  <a:pt x="33" y="38"/>
                </a:cubicBezTo>
                <a:cubicBezTo>
                  <a:pt x="36" y="36"/>
                  <a:pt x="38" y="33"/>
                  <a:pt x="39" y="29"/>
                </a:cubicBezTo>
                <a:cubicBezTo>
                  <a:pt x="39" y="29"/>
                  <a:pt x="40" y="28"/>
                  <a:pt x="4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4" name="Freeform 5708"/>
          <p:cNvSpPr>
            <a:spLocks noEditPoints="1"/>
          </p:cNvSpPr>
          <p:nvPr/>
        </p:nvSpPr>
        <p:spPr bwMode="auto">
          <a:xfrm>
            <a:off x="7245350" y="1878013"/>
            <a:ext cx="457200" cy="527050"/>
          </a:xfrm>
          <a:custGeom>
            <a:avLst/>
            <a:gdLst>
              <a:gd name="T0" fmla="*/ 2147483647 w 58"/>
              <a:gd name="T1" fmla="*/ 2147483647 h 67"/>
              <a:gd name="T2" fmla="*/ 2147483647 w 58"/>
              <a:gd name="T3" fmla="*/ 2147483647 h 67"/>
              <a:gd name="T4" fmla="*/ 2147483647 w 58"/>
              <a:gd name="T5" fmla="*/ 2147483647 h 67"/>
              <a:gd name="T6" fmla="*/ 2147483647 w 58"/>
              <a:gd name="T7" fmla="*/ 2147483647 h 67"/>
              <a:gd name="T8" fmla="*/ 2147483647 w 58"/>
              <a:gd name="T9" fmla="*/ 2147483647 h 67"/>
              <a:gd name="T10" fmla="*/ 2147483647 w 58"/>
              <a:gd name="T11" fmla="*/ 2147483647 h 67"/>
              <a:gd name="T12" fmla="*/ 2147483647 w 58"/>
              <a:gd name="T13" fmla="*/ 2147483647 h 67"/>
              <a:gd name="T14" fmla="*/ 2147483647 w 58"/>
              <a:gd name="T15" fmla="*/ 2147483647 h 67"/>
              <a:gd name="T16" fmla="*/ 2147483647 w 58"/>
              <a:gd name="T17" fmla="*/ 2147483647 h 67"/>
              <a:gd name="T18" fmla="*/ 2147483647 w 58"/>
              <a:gd name="T19" fmla="*/ 2147483647 h 67"/>
              <a:gd name="T20" fmla="*/ 2147483647 w 58"/>
              <a:gd name="T21" fmla="*/ 2147483647 h 67"/>
              <a:gd name="T22" fmla="*/ 2147483647 w 58"/>
              <a:gd name="T23" fmla="*/ 2147483647 h 67"/>
              <a:gd name="T24" fmla="*/ 2147483647 w 58"/>
              <a:gd name="T25" fmla="*/ 2147483647 h 67"/>
              <a:gd name="T26" fmla="*/ 2147483647 w 58"/>
              <a:gd name="T27" fmla="*/ 2147483647 h 67"/>
              <a:gd name="T28" fmla="*/ 2147483647 w 58"/>
              <a:gd name="T29" fmla="*/ 2147483647 h 67"/>
              <a:gd name="T30" fmla="*/ 2147483647 w 58"/>
              <a:gd name="T31" fmla="*/ 2147483647 h 67"/>
              <a:gd name="T32" fmla="*/ 2147483647 w 58"/>
              <a:gd name="T33" fmla="*/ 2147483647 h 67"/>
              <a:gd name="T34" fmla="*/ 2147483647 w 58"/>
              <a:gd name="T35" fmla="*/ 2147483647 h 67"/>
              <a:gd name="T36" fmla="*/ 2147483647 w 58"/>
              <a:gd name="T37" fmla="*/ 2147483647 h 67"/>
              <a:gd name="T38" fmla="*/ 2147483647 w 58"/>
              <a:gd name="T39" fmla="*/ 2147483647 h 67"/>
              <a:gd name="T40" fmla="*/ 2147483647 w 58"/>
              <a:gd name="T41" fmla="*/ 2147483647 h 67"/>
              <a:gd name="T42" fmla="*/ 2147483647 w 58"/>
              <a:gd name="T43" fmla="*/ 2147483647 h 67"/>
              <a:gd name="T44" fmla="*/ 2147483647 w 58"/>
              <a:gd name="T45" fmla="*/ 2147483647 h 67"/>
              <a:gd name="T46" fmla="*/ 2147483647 w 58"/>
              <a:gd name="T47" fmla="*/ 2147483647 h 67"/>
              <a:gd name="T48" fmla="*/ 0 w 58"/>
              <a:gd name="T49" fmla="*/ 2147483647 h 67"/>
              <a:gd name="T50" fmla="*/ 2147483647 w 58"/>
              <a:gd name="T51" fmla="*/ 2147483647 h 67"/>
              <a:gd name="T52" fmla="*/ 2147483647 w 58"/>
              <a:gd name="T53" fmla="*/ 2147483647 h 67"/>
              <a:gd name="T54" fmla="*/ 2147483647 w 58"/>
              <a:gd name="T55" fmla="*/ 2147483647 h 67"/>
              <a:gd name="T56" fmla="*/ 2147483647 w 58"/>
              <a:gd name="T57" fmla="*/ 2147483647 h 67"/>
              <a:gd name="T58" fmla="*/ 2147483647 w 58"/>
              <a:gd name="T59" fmla="*/ 2147483647 h 67"/>
              <a:gd name="T60" fmla="*/ 2147483647 w 58"/>
              <a:gd name="T61" fmla="*/ 2147483647 h 67"/>
              <a:gd name="T62" fmla="*/ 2147483647 w 58"/>
              <a:gd name="T63" fmla="*/ 2147483647 h 67"/>
              <a:gd name="T64" fmla="*/ 2147483647 w 58"/>
              <a:gd name="T65" fmla="*/ 2147483647 h 67"/>
              <a:gd name="T66" fmla="*/ 2147483647 w 58"/>
              <a:gd name="T67" fmla="*/ 2147483647 h 67"/>
              <a:gd name="T68" fmla="*/ 2147483647 w 58"/>
              <a:gd name="T69" fmla="*/ 2147483647 h 67"/>
              <a:gd name="T70" fmla="*/ 2147483647 w 58"/>
              <a:gd name="T71" fmla="*/ 2147483647 h 67"/>
              <a:gd name="T72" fmla="*/ 2147483647 w 58"/>
              <a:gd name="T73" fmla="*/ 2147483647 h 67"/>
              <a:gd name="T74" fmla="*/ 2147483647 w 58"/>
              <a:gd name="T75" fmla="*/ 2147483647 h 67"/>
              <a:gd name="T76" fmla="*/ 2147483647 w 58"/>
              <a:gd name="T77" fmla="*/ 2147483647 h 67"/>
              <a:gd name="T78" fmla="*/ 2147483647 w 58"/>
              <a:gd name="T79" fmla="*/ 2147483647 h 67"/>
              <a:gd name="T80" fmla="*/ 2147483647 w 58"/>
              <a:gd name="T81" fmla="*/ 2147483647 h 67"/>
              <a:gd name="T82" fmla="*/ 2147483647 w 58"/>
              <a:gd name="T83" fmla="*/ 2147483647 h 67"/>
              <a:gd name="T84" fmla="*/ 2147483647 w 58"/>
              <a:gd name="T85" fmla="*/ 2147483647 h 67"/>
              <a:gd name="T86" fmla="*/ 2147483647 w 58"/>
              <a:gd name="T87" fmla="*/ 2147483647 h 67"/>
              <a:gd name="T88" fmla="*/ 2147483647 w 58"/>
              <a:gd name="T89" fmla="*/ 2147483647 h 67"/>
              <a:gd name="T90" fmla="*/ 2147483647 w 58"/>
              <a:gd name="T91" fmla="*/ 2147483647 h 67"/>
              <a:gd name="T92" fmla="*/ 2147483647 w 58"/>
              <a:gd name="T93" fmla="*/ 2147483647 h 67"/>
              <a:gd name="T94" fmla="*/ 2147483647 w 58"/>
              <a:gd name="T95" fmla="*/ 2147483647 h 67"/>
              <a:gd name="T96" fmla="*/ 2147483647 w 58"/>
              <a:gd name="T97" fmla="*/ 2147483647 h 67"/>
              <a:gd name="T98" fmla="*/ 2147483647 w 58"/>
              <a:gd name="T99" fmla="*/ 2147483647 h 67"/>
              <a:gd name="T100" fmla="*/ 2147483647 w 58"/>
              <a:gd name="T101" fmla="*/ 2147483647 h 67"/>
              <a:gd name="T102" fmla="*/ 2147483647 w 58"/>
              <a:gd name="T103" fmla="*/ 2147483647 h 67"/>
              <a:gd name="T104" fmla="*/ 2147483647 w 58"/>
              <a:gd name="T105" fmla="*/ 2147483647 h 67"/>
              <a:gd name="T106" fmla="*/ 2147483647 w 58"/>
              <a:gd name="T107" fmla="*/ 2147483647 h 67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8" h="67">
                <a:moveTo>
                  <a:pt x="39" y="26"/>
                </a:moveTo>
                <a:cubicBezTo>
                  <a:pt x="38" y="29"/>
                  <a:pt x="36" y="32"/>
                  <a:pt x="33" y="34"/>
                </a:cubicBezTo>
                <a:cubicBezTo>
                  <a:pt x="32" y="35"/>
                  <a:pt x="30" y="36"/>
                  <a:pt x="29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6"/>
                  <a:pt x="26" y="35"/>
                  <a:pt x="25" y="35"/>
                </a:cubicBezTo>
                <a:cubicBezTo>
                  <a:pt x="21" y="33"/>
                  <a:pt x="19" y="29"/>
                  <a:pt x="17" y="25"/>
                </a:cubicBezTo>
                <a:cubicBezTo>
                  <a:pt x="13" y="22"/>
                  <a:pt x="14" y="11"/>
                  <a:pt x="16" y="7"/>
                </a:cubicBezTo>
                <a:cubicBezTo>
                  <a:pt x="17" y="6"/>
                  <a:pt x="17" y="5"/>
                  <a:pt x="19" y="4"/>
                </a:cubicBezTo>
                <a:cubicBezTo>
                  <a:pt x="24" y="1"/>
                  <a:pt x="33" y="0"/>
                  <a:pt x="38" y="4"/>
                </a:cubicBezTo>
                <a:cubicBezTo>
                  <a:pt x="41" y="5"/>
                  <a:pt x="42" y="7"/>
                  <a:pt x="42" y="10"/>
                </a:cubicBezTo>
                <a:cubicBezTo>
                  <a:pt x="43" y="13"/>
                  <a:pt x="43" y="24"/>
                  <a:pt x="39" y="26"/>
                </a:cubicBezTo>
                <a:close/>
                <a:moveTo>
                  <a:pt x="44" y="9"/>
                </a:moveTo>
                <a:cubicBezTo>
                  <a:pt x="44" y="9"/>
                  <a:pt x="46" y="8"/>
                  <a:pt x="48" y="8"/>
                </a:cubicBezTo>
                <a:cubicBezTo>
                  <a:pt x="49" y="9"/>
                  <a:pt x="49" y="12"/>
                  <a:pt x="51" y="15"/>
                </a:cubicBezTo>
                <a:cubicBezTo>
                  <a:pt x="52" y="17"/>
                  <a:pt x="58" y="18"/>
                  <a:pt x="58" y="18"/>
                </a:cubicBezTo>
                <a:cubicBezTo>
                  <a:pt x="58" y="18"/>
                  <a:pt x="57" y="17"/>
                  <a:pt x="56" y="14"/>
                </a:cubicBezTo>
                <a:cubicBezTo>
                  <a:pt x="55" y="12"/>
                  <a:pt x="55" y="3"/>
                  <a:pt x="50" y="1"/>
                </a:cubicBezTo>
                <a:cubicBezTo>
                  <a:pt x="44" y="0"/>
                  <a:pt x="42" y="4"/>
                  <a:pt x="42" y="4"/>
                </a:cubicBezTo>
                <a:cubicBezTo>
                  <a:pt x="43" y="5"/>
                  <a:pt x="44" y="7"/>
                  <a:pt x="44" y="9"/>
                </a:cubicBezTo>
                <a:close/>
                <a:moveTo>
                  <a:pt x="13" y="9"/>
                </a:moveTo>
                <a:cubicBezTo>
                  <a:pt x="14" y="7"/>
                  <a:pt x="14" y="5"/>
                  <a:pt x="16" y="4"/>
                </a:cubicBezTo>
                <a:cubicBezTo>
                  <a:pt x="16" y="4"/>
                  <a:pt x="13" y="0"/>
                  <a:pt x="8" y="1"/>
                </a:cubicBezTo>
                <a:cubicBezTo>
                  <a:pt x="2" y="3"/>
                  <a:pt x="3" y="12"/>
                  <a:pt x="2" y="14"/>
                </a:cubicBezTo>
                <a:cubicBezTo>
                  <a:pt x="1" y="17"/>
                  <a:pt x="0" y="18"/>
                  <a:pt x="0" y="18"/>
                </a:cubicBezTo>
                <a:cubicBezTo>
                  <a:pt x="0" y="18"/>
                  <a:pt x="5" y="17"/>
                  <a:pt x="7" y="15"/>
                </a:cubicBezTo>
                <a:cubicBezTo>
                  <a:pt x="8" y="12"/>
                  <a:pt x="8" y="9"/>
                  <a:pt x="10" y="8"/>
                </a:cubicBezTo>
                <a:cubicBezTo>
                  <a:pt x="12" y="8"/>
                  <a:pt x="13" y="9"/>
                  <a:pt x="13" y="9"/>
                </a:cubicBezTo>
                <a:close/>
                <a:moveTo>
                  <a:pt x="37" y="23"/>
                </a:moveTo>
                <a:cubicBezTo>
                  <a:pt x="36" y="20"/>
                  <a:pt x="36" y="17"/>
                  <a:pt x="36" y="15"/>
                </a:cubicBezTo>
                <a:cubicBezTo>
                  <a:pt x="30" y="15"/>
                  <a:pt x="26" y="15"/>
                  <a:pt x="22" y="15"/>
                </a:cubicBezTo>
                <a:cubicBezTo>
                  <a:pt x="22" y="17"/>
                  <a:pt x="21" y="20"/>
                  <a:pt x="20" y="23"/>
                </a:cubicBezTo>
                <a:cubicBezTo>
                  <a:pt x="20" y="24"/>
                  <a:pt x="20" y="24"/>
                  <a:pt x="20" y="24"/>
                </a:cubicBezTo>
                <a:cubicBezTo>
                  <a:pt x="21" y="27"/>
                  <a:pt x="23" y="30"/>
                  <a:pt x="26" y="32"/>
                </a:cubicBezTo>
                <a:cubicBezTo>
                  <a:pt x="27" y="33"/>
                  <a:pt x="28" y="33"/>
                  <a:pt x="29" y="33"/>
                </a:cubicBezTo>
                <a:cubicBezTo>
                  <a:pt x="30" y="33"/>
                  <a:pt x="31" y="32"/>
                  <a:pt x="31" y="32"/>
                </a:cubicBezTo>
                <a:cubicBezTo>
                  <a:pt x="34" y="30"/>
                  <a:pt x="36" y="27"/>
                  <a:pt x="37" y="24"/>
                </a:cubicBezTo>
                <a:cubicBezTo>
                  <a:pt x="37" y="23"/>
                  <a:pt x="37" y="23"/>
                  <a:pt x="37" y="23"/>
                </a:cubicBezTo>
                <a:close/>
                <a:moveTo>
                  <a:pt x="36" y="37"/>
                </a:moveTo>
                <a:cubicBezTo>
                  <a:pt x="40" y="37"/>
                  <a:pt x="42" y="38"/>
                  <a:pt x="45" y="39"/>
                </a:cubicBezTo>
                <a:cubicBezTo>
                  <a:pt x="48" y="45"/>
                  <a:pt x="49" y="53"/>
                  <a:pt x="50" y="61"/>
                </a:cubicBezTo>
                <a:cubicBezTo>
                  <a:pt x="48" y="62"/>
                  <a:pt x="46" y="62"/>
                  <a:pt x="45" y="63"/>
                </a:cubicBezTo>
                <a:cubicBezTo>
                  <a:pt x="44" y="56"/>
                  <a:pt x="44" y="56"/>
                  <a:pt x="44" y="56"/>
                </a:cubicBezTo>
                <a:cubicBezTo>
                  <a:pt x="43" y="57"/>
                  <a:pt x="43" y="57"/>
                  <a:pt x="43" y="57"/>
                </a:cubicBezTo>
                <a:cubicBezTo>
                  <a:pt x="42" y="64"/>
                  <a:pt x="42" y="64"/>
                  <a:pt x="42" y="64"/>
                </a:cubicBezTo>
                <a:cubicBezTo>
                  <a:pt x="33" y="67"/>
                  <a:pt x="24" y="67"/>
                  <a:pt x="15" y="64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63"/>
                  <a:pt x="12" y="63"/>
                  <a:pt x="12" y="63"/>
                </a:cubicBezTo>
                <a:cubicBezTo>
                  <a:pt x="11" y="62"/>
                  <a:pt x="9" y="62"/>
                  <a:pt x="7" y="61"/>
                </a:cubicBezTo>
                <a:cubicBezTo>
                  <a:pt x="7" y="53"/>
                  <a:pt x="9" y="45"/>
                  <a:pt x="12" y="39"/>
                </a:cubicBezTo>
                <a:cubicBezTo>
                  <a:pt x="15" y="38"/>
                  <a:pt x="17" y="37"/>
                  <a:pt x="21" y="37"/>
                </a:cubicBezTo>
                <a:cubicBezTo>
                  <a:pt x="21" y="43"/>
                  <a:pt x="25" y="54"/>
                  <a:pt x="29" y="55"/>
                </a:cubicBezTo>
                <a:cubicBezTo>
                  <a:pt x="32" y="55"/>
                  <a:pt x="36" y="43"/>
                  <a:pt x="36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5" name="Freeform 5709"/>
          <p:cNvSpPr>
            <a:spLocks noEditPoints="1"/>
          </p:cNvSpPr>
          <p:nvPr/>
        </p:nvSpPr>
        <p:spPr bwMode="auto">
          <a:xfrm>
            <a:off x="1295400" y="1851025"/>
            <a:ext cx="404813" cy="582613"/>
          </a:xfrm>
          <a:custGeom>
            <a:avLst/>
            <a:gdLst>
              <a:gd name="T0" fmla="*/ 2147483647 w 52"/>
              <a:gd name="T1" fmla="*/ 2147483647 h 74"/>
              <a:gd name="T2" fmla="*/ 2147483647 w 52"/>
              <a:gd name="T3" fmla="*/ 2147483647 h 74"/>
              <a:gd name="T4" fmla="*/ 2147483647 w 52"/>
              <a:gd name="T5" fmla="*/ 2147483647 h 74"/>
              <a:gd name="T6" fmla="*/ 2147483647 w 52"/>
              <a:gd name="T7" fmla="*/ 2147483647 h 74"/>
              <a:gd name="T8" fmla="*/ 2147483647 w 52"/>
              <a:gd name="T9" fmla="*/ 2147483647 h 74"/>
              <a:gd name="T10" fmla="*/ 2147483647 w 52"/>
              <a:gd name="T11" fmla="*/ 2147483647 h 74"/>
              <a:gd name="T12" fmla="*/ 2147483647 w 52"/>
              <a:gd name="T13" fmla="*/ 2147483647 h 74"/>
              <a:gd name="T14" fmla="*/ 2147483647 w 52"/>
              <a:gd name="T15" fmla="*/ 2147483647 h 74"/>
              <a:gd name="T16" fmla="*/ 2147483647 w 52"/>
              <a:gd name="T17" fmla="*/ 2147483647 h 74"/>
              <a:gd name="T18" fmla="*/ 2147483647 w 52"/>
              <a:gd name="T19" fmla="*/ 2147483647 h 74"/>
              <a:gd name="T20" fmla="*/ 2147483647 w 52"/>
              <a:gd name="T21" fmla="*/ 2147483647 h 74"/>
              <a:gd name="T22" fmla="*/ 2147483647 w 52"/>
              <a:gd name="T23" fmla="*/ 2147483647 h 74"/>
              <a:gd name="T24" fmla="*/ 2147483647 w 52"/>
              <a:gd name="T25" fmla="*/ 2147483647 h 74"/>
              <a:gd name="T26" fmla="*/ 2147483647 w 52"/>
              <a:gd name="T27" fmla="*/ 2147483647 h 74"/>
              <a:gd name="T28" fmla="*/ 2147483647 w 52"/>
              <a:gd name="T29" fmla="*/ 2147483647 h 74"/>
              <a:gd name="T30" fmla="*/ 2147483647 w 52"/>
              <a:gd name="T31" fmla="*/ 2147483647 h 74"/>
              <a:gd name="T32" fmla="*/ 2147483647 w 52"/>
              <a:gd name="T33" fmla="*/ 2147483647 h 74"/>
              <a:gd name="T34" fmla="*/ 2147483647 w 52"/>
              <a:gd name="T35" fmla="*/ 2147483647 h 74"/>
              <a:gd name="T36" fmla="*/ 2147483647 w 52"/>
              <a:gd name="T37" fmla="*/ 2147483647 h 74"/>
              <a:gd name="T38" fmla="*/ 2147483647 w 52"/>
              <a:gd name="T39" fmla="*/ 2147483647 h 74"/>
              <a:gd name="T40" fmla="*/ 2147483647 w 52"/>
              <a:gd name="T41" fmla="*/ 2147483647 h 74"/>
              <a:gd name="T42" fmla="*/ 2147483647 w 52"/>
              <a:gd name="T43" fmla="*/ 2147483647 h 74"/>
              <a:gd name="T44" fmla="*/ 2147483647 w 52"/>
              <a:gd name="T45" fmla="*/ 2147483647 h 74"/>
              <a:gd name="T46" fmla="*/ 2147483647 w 52"/>
              <a:gd name="T47" fmla="*/ 2147483647 h 74"/>
              <a:gd name="T48" fmla="*/ 2147483647 w 52"/>
              <a:gd name="T49" fmla="*/ 2147483647 h 74"/>
              <a:gd name="T50" fmla="*/ 2147483647 w 52"/>
              <a:gd name="T51" fmla="*/ 2147483647 h 74"/>
              <a:gd name="T52" fmla="*/ 2147483647 w 52"/>
              <a:gd name="T53" fmla="*/ 2147483647 h 74"/>
              <a:gd name="T54" fmla="*/ 2147483647 w 52"/>
              <a:gd name="T55" fmla="*/ 2147483647 h 74"/>
              <a:gd name="T56" fmla="*/ 2147483647 w 52"/>
              <a:gd name="T57" fmla="*/ 2147483647 h 74"/>
              <a:gd name="T58" fmla="*/ 2147483647 w 52"/>
              <a:gd name="T59" fmla="*/ 2147483647 h 74"/>
              <a:gd name="T60" fmla="*/ 2147483647 w 52"/>
              <a:gd name="T61" fmla="*/ 2147483647 h 74"/>
              <a:gd name="T62" fmla="*/ 2147483647 w 52"/>
              <a:gd name="T63" fmla="*/ 2147483647 h 74"/>
              <a:gd name="T64" fmla="*/ 2147483647 w 52"/>
              <a:gd name="T65" fmla="*/ 2147483647 h 74"/>
              <a:gd name="T66" fmla="*/ 2147483647 w 52"/>
              <a:gd name="T67" fmla="*/ 2147483647 h 74"/>
              <a:gd name="T68" fmla="*/ 2147483647 w 52"/>
              <a:gd name="T69" fmla="*/ 2147483647 h 74"/>
              <a:gd name="T70" fmla="*/ 2147483647 w 52"/>
              <a:gd name="T71" fmla="*/ 2147483647 h 74"/>
              <a:gd name="T72" fmla="*/ 2147483647 w 52"/>
              <a:gd name="T73" fmla="*/ 2147483647 h 74"/>
              <a:gd name="T74" fmla="*/ 2147483647 w 52"/>
              <a:gd name="T75" fmla="*/ 2147483647 h 74"/>
              <a:gd name="T76" fmla="*/ 2147483647 w 52"/>
              <a:gd name="T77" fmla="*/ 2147483647 h 74"/>
              <a:gd name="T78" fmla="*/ 2147483647 w 52"/>
              <a:gd name="T79" fmla="*/ 2147483647 h 74"/>
              <a:gd name="T80" fmla="*/ 2147483647 w 52"/>
              <a:gd name="T81" fmla="*/ 2147483647 h 74"/>
              <a:gd name="T82" fmla="*/ 2147483647 w 52"/>
              <a:gd name="T83" fmla="*/ 2147483647 h 74"/>
              <a:gd name="T84" fmla="*/ 2147483647 w 52"/>
              <a:gd name="T85" fmla="*/ 2147483647 h 74"/>
              <a:gd name="T86" fmla="*/ 2147483647 w 52"/>
              <a:gd name="T87" fmla="*/ 2147483647 h 74"/>
              <a:gd name="T88" fmla="*/ 2147483647 w 52"/>
              <a:gd name="T89" fmla="*/ 2147483647 h 74"/>
              <a:gd name="T90" fmla="*/ 2147483647 w 52"/>
              <a:gd name="T91" fmla="*/ 2147483647 h 74"/>
              <a:gd name="T92" fmla="*/ 2147483647 w 52"/>
              <a:gd name="T93" fmla="*/ 2147483647 h 74"/>
              <a:gd name="T94" fmla="*/ 2147483647 w 52"/>
              <a:gd name="T95" fmla="*/ 2147483647 h 74"/>
              <a:gd name="T96" fmla="*/ 2147483647 w 52"/>
              <a:gd name="T97" fmla="*/ 2147483647 h 74"/>
              <a:gd name="T98" fmla="*/ 2147483647 w 52"/>
              <a:gd name="T99" fmla="*/ 2147483647 h 74"/>
              <a:gd name="T100" fmla="*/ 2147483647 w 52"/>
              <a:gd name="T101" fmla="*/ 2147483647 h 74"/>
              <a:gd name="T102" fmla="*/ 2147483647 w 52"/>
              <a:gd name="T103" fmla="*/ 2147483647 h 74"/>
              <a:gd name="T104" fmla="*/ 0 w 52"/>
              <a:gd name="T105" fmla="*/ 2147483647 h 74"/>
              <a:gd name="T106" fmla="*/ 2147483647 w 52"/>
              <a:gd name="T107" fmla="*/ 2147483647 h 74"/>
              <a:gd name="T108" fmla="*/ 2147483647 w 52"/>
              <a:gd name="T109" fmla="*/ 2147483647 h 74"/>
              <a:gd name="T110" fmla="*/ 2147483647 w 52"/>
              <a:gd name="T111" fmla="*/ 2147483647 h 7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2" h="74">
                <a:moveTo>
                  <a:pt x="41" y="19"/>
                </a:moveTo>
                <a:cubicBezTo>
                  <a:pt x="41" y="20"/>
                  <a:pt x="41" y="20"/>
                  <a:pt x="41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3" y="21"/>
                  <a:pt x="43" y="24"/>
                  <a:pt x="42" y="26"/>
                </a:cubicBezTo>
                <a:cubicBezTo>
                  <a:pt x="42" y="27"/>
                  <a:pt x="41" y="27"/>
                  <a:pt x="41" y="28"/>
                </a:cubicBezTo>
                <a:cubicBezTo>
                  <a:pt x="40" y="28"/>
                  <a:pt x="40" y="29"/>
                  <a:pt x="40" y="30"/>
                </a:cubicBezTo>
                <a:cubicBezTo>
                  <a:pt x="39" y="34"/>
                  <a:pt x="36" y="37"/>
                  <a:pt x="34" y="39"/>
                </a:cubicBezTo>
                <a:cubicBezTo>
                  <a:pt x="32" y="41"/>
                  <a:pt x="29" y="41"/>
                  <a:pt x="27" y="42"/>
                </a:cubicBezTo>
                <a:cubicBezTo>
                  <a:pt x="24" y="42"/>
                  <a:pt x="22" y="41"/>
                  <a:pt x="19" y="39"/>
                </a:cubicBezTo>
                <a:cubicBezTo>
                  <a:pt x="17" y="38"/>
                  <a:pt x="15" y="35"/>
                  <a:pt x="13" y="31"/>
                </a:cubicBezTo>
                <a:cubicBezTo>
                  <a:pt x="13" y="30"/>
                  <a:pt x="12" y="29"/>
                  <a:pt x="12" y="28"/>
                </a:cubicBezTo>
                <a:cubicBezTo>
                  <a:pt x="12" y="27"/>
                  <a:pt x="11" y="27"/>
                  <a:pt x="11" y="26"/>
                </a:cubicBezTo>
                <a:cubicBezTo>
                  <a:pt x="10" y="24"/>
                  <a:pt x="10" y="21"/>
                  <a:pt x="10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0"/>
                  <a:pt x="12" y="20"/>
                </a:cubicBezTo>
                <a:cubicBezTo>
                  <a:pt x="13" y="2"/>
                  <a:pt x="39" y="0"/>
                  <a:pt x="41" y="19"/>
                </a:cubicBezTo>
                <a:close/>
                <a:moveTo>
                  <a:pt x="20" y="35"/>
                </a:moveTo>
                <a:cubicBezTo>
                  <a:pt x="20" y="33"/>
                  <a:pt x="21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2" y="31"/>
                  <a:pt x="33" y="33"/>
                  <a:pt x="33" y="35"/>
                </a:cubicBezTo>
                <a:cubicBezTo>
                  <a:pt x="35" y="34"/>
                  <a:pt x="36" y="31"/>
                  <a:pt x="37" y="29"/>
                </a:cubicBezTo>
                <a:cubicBezTo>
                  <a:pt x="38" y="26"/>
                  <a:pt x="38" y="22"/>
                  <a:pt x="38" y="19"/>
                </a:cubicBezTo>
                <a:cubicBezTo>
                  <a:pt x="36" y="6"/>
                  <a:pt x="16" y="5"/>
                  <a:pt x="15" y="20"/>
                </a:cubicBezTo>
                <a:cubicBezTo>
                  <a:pt x="15" y="24"/>
                  <a:pt x="15" y="27"/>
                  <a:pt x="16" y="30"/>
                </a:cubicBezTo>
                <a:cubicBezTo>
                  <a:pt x="17" y="32"/>
                  <a:pt x="18" y="34"/>
                  <a:pt x="20" y="35"/>
                </a:cubicBezTo>
                <a:close/>
                <a:moveTo>
                  <a:pt x="31" y="37"/>
                </a:moveTo>
                <a:cubicBezTo>
                  <a:pt x="31" y="37"/>
                  <a:pt x="31" y="36"/>
                  <a:pt x="31" y="36"/>
                </a:cubicBezTo>
                <a:cubicBezTo>
                  <a:pt x="30" y="35"/>
                  <a:pt x="30" y="33"/>
                  <a:pt x="29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3" y="33"/>
                  <a:pt x="22" y="35"/>
                  <a:pt x="22" y="36"/>
                </a:cubicBezTo>
                <a:cubicBezTo>
                  <a:pt x="22" y="36"/>
                  <a:pt x="22" y="37"/>
                  <a:pt x="22" y="37"/>
                </a:cubicBezTo>
                <a:cubicBezTo>
                  <a:pt x="23" y="38"/>
                  <a:pt x="25" y="39"/>
                  <a:pt x="27" y="38"/>
                </a:cubicBezTo>
                <a:cubicBezTo>
                  <a:pt x="28" y="38"/>
                  <a:pt x="30" y="38"/>
                  <a:pt x="31" y="37"/>
                </a:cubicBezTo>
                <a:close/>
                <a:moveTo>
                  <a:pt x="37" y="44"/>
                </a:moveTo>
                <a:cubicBezTo>
                  <a:pt x="39" y="43"/>
                  <a:pt x="46" y="45"/>
                  <a:pt x="48" y="46"/>
                </a:cubicBezTo>
                <a:cubicBezTo>
                  <a:pt x="51" y="53"/>
                  <a:pt x="52" y="59"/>
                  <a:pt x="52" y="68"/>
                </a:cubicBezTo>
                <a:cubicBezTo>
                  <a:pt x="52" y="69"/>
                  <a:pt x="49" y="71"/>
                  <a:pt x="46" y="71"/>
                </a:cubicBezTo>
                <a:cubicBezTo>
                  <a:pt x="46" y="68"/>
                  <a:pt x="46" y="64"/>
                  <a:pt x="46" y="60"/>
                </a:cubicBezTo>
                <a:cubicBezTo>
                  <a:pt x="44" y="61"/>
                  <a:pt x="44" y="61"/>
                  <a:pt x="44" y="61"/>
                </a:cubicBezTo>
                <a:cubicBezTo>
                  <a:pt x="45" y="64"/>
                  <a:pt x="45" y="69"/>
                  <a:pt x="44" y="72"/>
                </a:cubicBezTo>
                <a:cubicBezTo>
                  <a:pt x="35" y="74"/>
                  <a:pt x="19" y="74"/>
                  <a:pt x="9" y="72"/>
                </a:cubicBezTo>
                <a:cubicBezTo>
                  <a:pt x="8" y="69"/>
                  <a:pt x="8" y="64"/>
                  <a:pt x="9" y="61"/>
                </a:cubicBezTo>
                <a:cubicBezTo>
                  <a:pt x="7" y="60"/>
                  <a:pt x="7" y="60"/>
                  <a:pt x="7" y="60"/>
                </a:cubicBezTo>
                <a:cubicBezTo>
                  <a:pt x="7" y="64"/>
                  <a:pt x="7" y="68"/>
                  <a:pt x="7" y="72"/>
                </a:cubicBezTo>
                <a:cubicBezTo>
                  <a:pt x="3" y="71"/>
                  <a:pt x="0" y="70"/>
                  <a:pt x="0" y="68"/>
                </a:cubicBezTo>
                <a:cubicBezTo>
                  <a:pt x="0" y="59"/>
                  <a:pt x="1" y="53"/>
                  <a:pt x="4" y="46"/>
                </a:cubicBezTo>
                <a:cubicBezTo>
                  <a:pt x="8" y="45"/>
                  <a:pt x="11" y="44"/>
                  <a:pt x="16" y="44"/>
                </a:cubicBezTo>
                <a:cubicBezTo>
                  <a:pt x="17" y="56"/>
                  <a:pt x="35" y="57"/>
                  <a:pt x="37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426" name="组合 32"/>
          <p:cNvGrpSpPr>
            <a:grpSpLocks/>
          </p:cNvGrpSpPr>
          <p:nvPr/>
        </p:nvGrpSpPr>
        <p:grpSpPr bwMode="auto">
          <a:xfrm>
            <a:off x="684213" y="2932113"/>
            <a:ext cx="1587500" cy="1631950"/>
            <a:chOff x="0" y="0"/>
            <a:chExt cx="1588897" cy="1632377"/>
          </a:xfrm>
        </p:grpSpPr>
        <p:sp>
          <p:nvSpPr>
            <p:cNvPr id="17436" name="矩形 33"/>
            <p:cNvSpPr>
              <a:spLocks noChangeArrowheads="1"/>
            </p:cNvSpPr>
            <p:nvPr/>
          </p:nvSpPr>
          <p:spPr bwMode="auto">
            <a:xfrm>
              <a:off x="22357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7437" name="矩形 34"/>
            <p:cNvSpPr>
              <a:spLocks noChangeArrowheads="1"/>
            </p:cNvSpPr>
            <p:nvPr/>
          </p:nvSpPr>
          <p:spPr bwMode="auto">
            <a:xfrm>
              <a:off x="0" y="432048"/>
              <a:ext cx="158889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17427" name="组合 35"/>
          <p:cNvGrpSpPr>
            <a:grpSpLocks/>
          </p:cNvGrpSpPr>
          <p:nvPr/>
        </p:nvGrpSpPr>
        <p:grpSpPr bwMode="auto">
          <a:xfrm>
            <a:off x="2695575" y="2932113"/>
            <a:ext cx="1589088" cy="1631950"/>
            <a:chOff x="0" y="0"/>
            <a:chExt cx="1588897" cy="1632377"/>
          </a:xfrm>
        </p:grpSpPr>
        <p:sp>
          <p:nvSpPr>
            <p:cNvPr id="17434" name="矩形 36"/>
            <p:cNvSpPr>
              <a:spLocks noChangeArrowheads="1"/>
            </p:cNvSpPr>
            <p:nvPr/>
          </p:nvSpPr>
          <p:spPr bwMode="auto">
            <a:xfrm>
              <a:off x="22357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7435" name="矩形 37"/>
            <p:cNvSpPr>
              <a:spLocks noChangeArrowheads="1"/>
            </p:cNvSpPr>
            <p:nvPr/>
          </p:nvSpPr>
          <p:spPr bwMode="auto">
            <a:xfrm>
              <a:off x="0" y="432048"/>
              <a:ext cx="158889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17428" name="组合 38"/>
          <p:cNvGrpSpPr>
            <a:grpSpLocks/>
          </p:cNvGrpSpPr>
          <p:nvPr/>
        </p:nvGrpSpPr>
        <p:grpSpPr bwMode="auto">
          <a:xfrm>
            <a:off x="4706938" y="2932113"/>
            <a:ext cx="1589087" cy="1631950"/>
            <a:chOff x="0" y="0"/>
            <a:chExt cx="1588897" cy="1632377"/>
          </a:xfrm>
        </p:grpSpPr>
        <p:sp>
          <p:nvSpPr>
            <p:cNvPr id="17432" name="矩形 39"/>
            <p:cNvSpPr>
              <a:spLocks noChangeArrowheads="1"/>
            </p:cNvSpPr>
            <p:nvPr/>
          </p:nvSpPr>
          <p:spPr bwMode="auto">
            <a:xfrm>
              <a:off x="22357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7433" name="矩形 40"/>
            <p:cNvSpPr>
              <a:spLocks noChangeArrowheads="1"/>
            </p:cNvSpPr>
            <p:nvPr/>
          </p:nvSpPr>
          <p:spPr bwMode="auto">
            <a:xfrm>
              <a:off x="0" y="432048"/>
              <a:ext cx="158889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  <p:grpSp>
        <p:nvGrpSpPr>
          <p:cNvPr id="17429" name="组合 41"/>
          <p:cNvGrpSpPr>
            <a:grpSpLocks/>
          </p:cNvGrpSpPr>
          <p:nvPr/>
        </p:nvGrpSpPr>
        <p:grpSpPr bwMode="auto">
          <a:xfrm>
            <a:off x="6719888" y="2932113"/>
            <a:ext cx="1589087" cy="1631950"/>
            <a:chOff x="0" y="0"/>
            <a:chExt cx="1588897" cy="1632377"/>
          </a:xfrm>
        </p:grpSpPr>
        <p:sp>
          <p:nvSpPr>
            <p:cNvPr id="17430" name="矩形 42"/>
            <p:cNvSpPr>
              <a:spLocks noChangeArrowheads="1"/>
            </p:cNvSpPr>
            <p:nvPr/>
          </p:nvSpPr>
          <p:spPr bwMode="auto">
            <a:xfrm>
              <a:off x="22357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7431" name="矩形 43"/>
            <p:cNvSpPr>
              <a:spLocks noChangeArrowheads="1"/>
            </p:cNvSpPr>
            <p:nvPr/>
          </p:nvSpPr>
          <p:spPr bwMode="auto">
            <a:xfrm>
              <a:off x="0" y="432048"/>
              <a:ext cx="158889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请在此处添加文字</a:t>
              </a: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  <a:p>
              <a:pPr marL="171450" indent="-171450" algn="ctr">
                <a:buFont typeface="Wingdings" pitchFamily="2" charset="2"/>
                <a:buChar char="n"/>
              </a:pPr>
              <a:endParaRPr lang="zh-CN" altLang="en-US" sz="1200">
                <a:solidFill>
                  <a:srgbClr val="FFFFFF"/>
                </a:solidFill>
                <a:latin typeface="方正兰亭黑_GBK" pitchFamily="2" charset="-122"/>
                <a:ea typeface="方正兰亭黑_GBK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5"/>
          <p:cNvSpPr>
            <a:spLocks noChangeArrowheads="1"/>
          </p:cNvSpPr>
          <p:nvPr/>
        </p:nvSpPr>
        <p:spPr bwMode="auto">
          <a:xfrm rot="10800000">
            <a:off x="4586288" y="0"/>
            <a:ext cx="4557712" cy="5143500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-180975" y="1296988"/>
            <a:ext cx="4592638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致力于简洁动感的</a:t>
            </a:r>
            <a:r>
              <a:rPr lang="en-US" altLang="zh-CN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600" b="1" dirty="0">
              <a:solidFill>
                <a:schemeClr val="bg1"/>
              </a:solidFill>
              <a:latin typeface="方正兰亭黑_GBK" pitchFamily="2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36" name="矩形 2"/>
          <p:cNvSpPr>
            <a:spLocks noChangeArrowheads="1"/>
          </p:cNvSpPr>
          <p:nvPr/>
        </p:nvSpPr>
        <p:spPr bwMode="auto">
          <a:xfrm>
            <a:off x="395288" y="2538413"/>
            <a:ext cx="4008437" cy="1577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模板。好模板，自己会说话。请在此处添加文字。请在此处添加文字。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模板。好模板，自己会说话。请在此处添加文字。请在此处添加文字。</a:t>
            </a:r>
          </a:p>
          <a:p>
            <a:pPr algn="r"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本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由</a:t>
            </a:r>
            <a:r>
              <a:rPr lang="en-US" altLang="zh-CN" sz="14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https://800sucai.taobao.com/ 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独家提供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37" name="等腰三角形 3"/>
          <p:cNvSpPr>
            <a:spLocks noChangeArrowheads="1"/>
          </p:cNvSpPr>
          <p:nvPr/>
        </p:nvSpPr>
        <p:spPr bwMode="auto">
          <a:xfrm rot="-5400000">
            <a:off x="4256882" y="2270919"/>
            <a:ext cx="450850" cy="388937"/>
          </a:xfrm>
          <a:prstGeom prst="triangle">
            <a:avLst>
              <a:gd name="adj" fmla="val 50000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38" name="等腰三角形 4"/>
          <p:cNvSpPr>
            <a:spLocks noChangeArrowheads="1"/>
          </p:cNvSpPr>
          <p:nvPr/>
        </p:nvSpPr>
        <p:spPr bwMode="auto">
          <a:xfrm>
            <a:off x="5203825" y="1104900"/>
            <a:ext cx="533400" cy="460375"/>
          </a:xfrm>
          <a:prstGeom prst="triangle">
            <a:avLst>
              <a:gd name="adj" fmla="val 50000"/>
            </a:avLst>
          </a:prstGeom>
          <a:solidFill>
            <a:srgbClr val="A7DC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39" name="等腰三角形 5"/>
          <p:cNvSpPr>
            <a:spLocks noChangeArrowheads="1"/>
          </p:cNvSpPr>
          <p:nvPr/>
        </p:nvSpPr>
        <p:spPr bwMode="auto">
          <a:xfrm>
            <a:off x="4946650" y="1612900"/>
            <a:ext cx="1730375" cy="1493838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40" name="等腰三角形 6"/>
          <p:cNvSpPr>
            <a:spLocks noChangeArrowheads="1"/>
          </p:cNvSpPr>
          <p:nvPr/>
        </p:nvSpPr>
        <p:spPr bwMode="auto">
          <a:xfrm rot="3600000">
            <a:off x="6226969" y="1308894"/>
            <a:ext cx="1606550" cy="1385888"/>
          </a:xfrm>
          <a:prstGeom prst="triangle">
            <a:avLst>
              <a:gd name="adj" fmla="val 50000"/>
            </a:avLst>
          </a:prstGeom>
          <a:solidFill>
            <a:srgbClr val="BB05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41" name="等腰三角形 7"/>
          <p:cNvSpPr>
            <a:spLocks noChangeArrowheads="1"/>
          </p:cNvSpPr>
          <p:nvPr/>
        </p:nvSpPr>
        <p:spPr bwMode="auto">
          <a:xfrm rot="3600000">
            <a:off x="7181057" y="2896393"/>
            <a:ext cx="1587500" cy="1370013"/>
          </a:xfrm>
          <a:prstGeom prst="triangle">
            <a:avLst>
              <a:gd name="adj" fmla="val 50000"/>
            </a:avLst>
          </a:prstGeom>
          <a:solidFill>
            <a:srgbClr val="21AB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42" name="等腰三角形 8"/>
          <p:cNvSpPr>
            <a:spLocks noChangeArrowheads="1"/>
          </p:cNvSpPr>
          <p:nvPr/>
        </p:nvSpPr>
        <p:spPr bwMode="auto">
          <a:xfrm>
            <a:off x="7640638" y="274638"/>
            <a:ext cx="531812" cy="458787"/>
          </a:xfrm>
          <a:prstGeom prst="triangle">
            <a:avLst>
              <a:gd name="adj" fmla="val 50000"/>
            </a:avLst>
          </a:prstGeom>
          <a:solidFill>
            <a:srgbClr val="A7DC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43" name="等腰三角形 9"/>
          <p:cNvSpPr>
            <a:spLocks noChangeArrowheads="1"/>
          </p:cNvSpPr>
          <p:nvPr/>
        </p:nvSpPr>
        <p:spPr bwMode="auto">
          <a:xfrm rot="3600000">
            <a:off x="6232526" y="3155950"/>
            <a:ext cx="533400" cy="460375"/>
          </a:xfrm>
          <a:prstGeom prst="triangle">
            <a:avLst>
              <a:gd name="adj" fmla="val 50000"/>
            </a:avLst>
          </a:prstGeom>
          <a:solidFill>
            <a:srgbClr val="85F4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44" name="等腰三角形 10"/>
          <p:cNvSpPr>
            <a:spLocks noChangeArrowheads="1"/>
          </p:cNvSpPr>
          <p:nvPr/>
        </p:nvSpPr>
        <p:spPr bwMode="auto">
          <a:xfrm>
            <a:off x="7673975" y="788988"/>
            <a:ext cx="1239838" cy="1068387"/>
          </a:xfrm>
          <a:prstGeom prst="triangle">
            <a:avLst>
              <a:gd name="adj" fmla="val 50000"/>
            </a:avLst>
          </a:prstGeom>
          <a:solidFill>
            <a:srgbClr val="05BA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45" name="等腰三角形 11"/>
          <p:cNvSpPr>
            <a:spLocks noChangeArrowheads="1"/>
          </p:cNvSpPr>
          <p:nvPr/>
        </p:nvSpPr>
        <p:spPr bwMode="auto">
          <a:xfrm>
            <a:off x="6211888" y="3309938"/>
            <a:ext cx="1239837" cy="1069975"/>
          </a:xfrm>
          <a:prstGeom prst="triangle">
            <a:avLst>
              <a:gd name="adj" fmla="val 50000"/>
            </a:avLst>
          </a:prstGeom>
          <a:solidFill>
            <a:srgbClr val="BB05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46" name="等腰三角形 13"/>
          <p:cNvSpPr>
            <a:spLocks noChangeArrowheads="1"/>
          </p:cNvSpPr>
          <p:nvPr/>
        </p:nvSpPr>
        <p:spPr bwMode="auto">
          <a:xfrm>
            <a:off x="7021513" y="2006600"/>
            <a:ext cx="1238250" cy="1068388"/>
          </a:xfrm>
          <a:prstGeom prst="triangle">
            <a:avLst>
              <a:gd name="adj" fmla="val 50000"/>
            </a:avLst>
          </a:prstGeom>
          <a:solidFill>
            <a:srgbClr val="1A9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47" name="等腰三角形 14"/>
          <p:cNvSpPr>
            <a:spLocks noChangeArrowheads="1"/>
          </p:cNvSpPr>
          <p:nvPr/>
        </p:nvSpPr>
        <p:spPr bwMode="auto">
          <a:xfrm>
            <a:off x="8189913" y="3705225"/>
            <a:ext cx="533400" cy="460375"/>
          </a:xfrm>
          <a:prstGeom prst="triangle">
            <a:avLst>
              <a:gd name="adj" fmla="val 50000"/>
            </a:avLst>
          </a:prstGeom>
          <a:solidFill>
            <a:srgbClr val="A7DC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48" name="等腰三角形 15"/>
          <p:cNvSpPr>
            <a:spLocks noChangeArrowheads="1"/>
          </p:cNvSpPr>
          <p:nvPr/>
        </p:nvSpPr>
        <p:spPr bwMode="auto">
          <a:xfrm>
            <a:off x="5826125" y="3359150"/>
            <a:ext cx="533400" cy="458788"/>
          </a:xfrm>
          <a:prstGeom prst="triangle">
            <a:avLst>
              <a:gd name="adj" fmla="val 50000"/>
            </a:avLst>
          </a:prstGeom>
          <a:solidFill>
            <a:srgbClr val="A7DC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49" name="等腰三角形 16"/>
          <p:cNvSpPr>
            <a:spLocks noChangeArrowheads="1"/>
          </p:cNvSpPr>
          <p:nvPr/>
        </p:nvSpPr>
        <p:spPr bwMode="auto">
          <a:xfrm>
            <a:off x="5386388" y="3897313"/>
            <a:ext cx="533400" cy="458787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50" name="等腰三角形 17"/>
          <p:cNvSpPr>
            <a:spLocks noChangeArrowheads="1"/>
          </p:cNvSpPr>
          <p:nvPr/>
        </p:nvSpPr>
        <p:spPr bwMode="auto">
          <a:xfrm>
            <a:off x="5195888" y="39688"/>
            <a:ext cx="533400" cy="458787"/>
          </a:xfrm>
          <a:prstGeom prst="triangle">
            <a:avLst>
              <a:gd name="adj" fmla="val 50000"/>
            </a:avLst>
          </a:prstGeom>
          <a:solidFill>
            <a:srgbClr val="F692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51" name="等腰三角形 18"/>
          <p:cNvSpPr>
            <a:spLocks noChangeArrowheads="1"/>
          </p:cNvSpPr>
          <p:nvPr/>
        </p:nvSpPr>
        <p:spPr bwMode="auto">
          <a:xfrm>
            <a:off x="5507038" y="560388"/>
            <a:ext cx="533400" cy="458787"/>
          </a:xfrm>
          <a:prstGeom prst="triangle">
            <a:avLst>
              <a:gd name="adj" fmla="val 50000"/>
            </a:avLst>
          </a:prstGeom>
          <a:solidFill>
            <a:srgbClr val="A7DC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52" name="等腰三角形 19"/>
          <p:cNvSpPr>
            <a:spLocks noChangeArrowheads="1"/>
          </p:cNvSpPr>
          <p:nvPr/>
        </p:nvSpPr>
        <p:spPr bwMode="auto">
          <a:xfrm rot="3600000">
            <a:off x="5909470" y="411956"/>
            <a:ext cx="531812" cy="460375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53" name="等腰三角形 20"/>
          <p:cNvSpPr>
            <a:spLocks noChangeArrowheads="1"/>
          </p:cNvSpPr>
          <p:nvPr/>
        </p:nvSpPr>
        <p:spPr bwMode="auto">
          <a:xfrm rot="3600000">
            <a:off x="7708901" y="704850"/>
            <a:ext cx="531812" cy="458787"/>
          </a:xfrm>
          <a:prstGeom prst="triangle">
            <a:avLst>
              <a:gd name="adj" fmla="val 50000"/>
            </a:avLst>
          </a:prstGeom>
          <a:solidFill>
            <a:srgbClr val="FBD1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54" name="等腰三角形 21"/>
          <p:cNvSpPr>
            <a:spLocks noChangeArrowheads="1"/>
          </p:cNvSpPr>
          <p:nvPr/>
        </p:nvSpPr>
        <p:spPr bwMode="auto">
          <a:xfrm rot="3600000">
            <a:off x="5586413" y="3155950"/>
            <a:ext cx="533400" cy="460375"/>
          </a:xfrm>
          <a:prstGeom prst="triangle">
            <a:avLst>
              <a:gd name="adj" fmla="val 50000"/>
            </a:avLst>
          </a:prstGeom>
          <a:solidFill>
            <a:srgbClr val="05BA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55" name="文本框 38"/>
          <p:cNvSpPr>
            <a:spLocks noChangeArrowheads="1"/>
          </p:cNvSpPr>
          <p:nvPr/>
        </p:nvSpPr>
        <p:spPr bwMode="auto">
          <a:xfrm>
            <a:off x="5270500" y="2284413"/>
            <a:ext cx="108267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华南</a:t>
            </a:r>
            <a:r>
              <a:rPr lang="en-US" altLang="zh-CN" sz="16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8</a:t>
            </a:r>
            <a:r>
              <a:rPr lang="zh-CN" altLang="en-US" sz="16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月</a:t>
            </a:r>
            <a:r>
              <a:rPr lang="en-US" altLang="zh-CN" sz="32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140</a:t>
            </a:r>
            <a:r>
              <a:rPr lang="zh-CN" altLang="en-US" sz="11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万</a:t>
            </a:r>
          </a:p>
        </p:txBody>
      </p:sp>
      <p:sp>
        <p:nvSpPr>
          <p:cNvPr id="18456" name="文本框 33"/>
          <p:cNvSpPr>
            <a:spLocks noChangeArrowheads="1"/>
          </p:cNvSpPr>
          <p:nvPr/>
        </p:nvSpPr>
        <p:spPr bwMode="auto">
          <a:xfrm>
            <a:off x="6121400" y="1709738"/>
            <a:ext cx="1403350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本月销售额</a:t>
            </a:r>
            <a:r>
              <a:rPr lang="en-US" altLang="zh-CN" sz="32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4</a:t>
            </a:r>
            <a:r>
              <a:rPr lang="zh-CN" altLang="en-US" sz="32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亿</a:t>
            </a:r>
          </a:p>
        </p:txBody>
      </p:sp>
      <p:sp>
        <p:nvSpPr>
          <p:cNvPr id="18457" name="文本框 35"/>
          <p:cNvSpPr>
            <a:spLocks noChangeArrowheads="1"/>
          </p:cNvSpPr>
          <p:nvPr/>
        </p:nvSpPr>
        <p:spPr bwMode="auto">
          <a:xfrm>
            <a:off x="7789863" y="1263650"/>
            <a:ext cx="100647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目标</a:t>
            </a:r>
            <a:r>
              <a:rPr lang="en-US" altLang="zh-CN" sz="20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8000</a:t>
            </a:r>
            <a:r>
              <a:rPr lang="zh-CN" altLang="en-US" sz="11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万</a:t>
            </a:r>
          </a:p>
        </p:txBody>
      </p:sp>
      <p:sp>
        <p:nvSpPr>
          <p:cNvPr id="18458" name="文本框 39"/>
          <p:cNvSpPr>
            <a:spLocks noChangeArrowheads="1"/>
          </p:cNvSpPr>
          <p:nvPr/>
        </p:nvSpPr>
        <p:spPr bwMode="auto">
          <a:xfrm>
            <a:off x="6356350" y="3817938"/>
            <a:ext cx="971550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4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华南区</a:t>
            </a:r>
            <a:r>
              <a:rPr lang="en-US" altLang="zh-CN" sz="20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4000</a:t>
            </a:r>
            <a:r>
              <a:rPr lang="zh-CN" altLang="en-US" sz="8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万</a:t>
            </a:r>
          </a:p>
        </p:txBody>
      </p:sp>
      <p:sp>
        <p:nvSpPr>
          <p:cNvPr id="18459" name="文本框 40"/>
          <p:cNvSpPr>
            <a:spLocks noChangeArrowheads="1"/>
          </p:cNvSpPr>
          <p:nvPr/>
        </p:nvSpPr>
        <p:spPr bwMode="auto">
          <a:xfrm>
            <a:off x="7212013" y="2403475"/>
            <a:ext cx="85725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8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华东上周</a:t>
            </a:r>
          </a:p>
          <a:p>
            <a:pPr algn="ctr">
              <a:buFont typeface="Arial" pitchFamily="34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82</a:t>
            </a:r>
            <a:r>
              <a:rPr lang="zh-CN" altLang="en-US" sz="16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万</a:t>
            </a:r>
          </a:p>
        </p:txBody>
      </p:sp>
      <p:sp>
        <p:nvSpPr>
          <p:cNvPr id="18460" name="等腰三角形 27"/>
          <p:cNvSpPr>
            <a:spLocks noChangeArrowheads="1"/>
          </p:cNvSpPr>
          <p:nvPr/>
        </p:nvSpPr>
        <p:spPr bwMode="auto">
          <a:xfrm rot="10800000">
            <a:off x="6234113" y="4460875"/>
            <a:ext cx="533400" cy="460375"/>
          </a:xfrm>
          <a:prstGeom prst="triangle">
            <a:avLst>
              <a:gd name="adj" fmla="val 50000"/>
            </a:avLst>
          </a:prstGeom>
          <a:solidFill>
            <a:srgbClr val="F692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18461" name="文本框 40"/>
          <p:cNvSpPr>
            <a:spLocks noChangeArrowheads="1"/>
          </p:cNvSpPr>
          <p:nvPr/>
        </p:nvSpPr>
        <p:spPr bwMode="auto">
          <a:xfrm>
            <a:off x="7280275" y="3287713"/>
            <a:ext cx="979488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华北</a:t>
            </a:r>
            <a:r>
              <a:rPr lang="en-US" altLang="zh-CN" sz="28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390</a:t>
            </a:r>
            <a:r>
              <a:rPr lang="zh-CN" altLang="en-US" sz="1600" b="1">
                <a:solidFill>
                  <a:schemeClr val="bg1"/>
                </a:solidFill>
                <a:latin typeface="方正兰亭黑_GBK" pitchFamily="2" charset="-122"/>
                <a:ea typeface="微软雅黑" pitchFamily="34" charset="-122"/>
                <a:sym typeface="Arial" pitchFamily="34" charset="0"/>
              </a:rPr>
              <a:t>万</a:t>
            </a: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38"/>
          <p:cNvSpPr>
            <a:spLocks noChangeArrowheads="1"/>
          </p:cNvSpPr>
          <p:nvPr/>
        </p:nvSpPr>
        <p:spPr bwMode="auto">
          <a:xfrm>
            <a:off x="0" y="3578225"/>
            <a:ext cx="9144000" cy="156527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59" name="任意多边形 25"/>
          <p:cNvSpPr>
            <a:spLocks/>
          </p:cNvSpPr>
          <p:nvPr/>
        </p:nvSpPr>
        <p:spPr bwMode="auto">
          <a:xfrm rot="1427953">
            <a:off x="4711700" y="2886075"/>
            <a:ext cx="701675" cy="1435100"/>
          </a:xfrm>
          <a:custGeom>
            <a:avLst/>
            <a:gdLst>
              <a:gd name="T0" fmla="*/ 30116 w 936051"/>
              <a:gd name="T1" fmla="*/ 0 h 2077059"/>
              <a:gd name="T2" fmla="*/ 38489 w 936051"/>
              <a:gd name="T3" fmla="*/ 2854 h 2077059"/>
              <a:gd name="T4" fmla="*/ 53344 w 936051"/>
              <a:gd name="T5" fmla="*/ 9301 h 2077059"/>
              <a:gd name="T6" fmla="*/ 79901 w 936051"/>
              <a:gd name="T7" fmla="*/ 27532 h 2077059"/>
              <a:gd name="T8" fmla="*/ 105889 w 936051"/>
              <a:gd name="T9" fmla="*/ 46220 h 2077059"/>
              <a:gd name="T10" fmla="*/ 123591 w 936051"/>
              <a:gd name="T11" fmla="*/ 76098 h 2077059"/>
              <a:gd name="T12" fmla="*/ 112761 w 936051"/>
              <a:gd name="T13" fmla="*/ 115420 h 2077059"/>
              <a:gd name="T14" fmla="*/ 37086 w 936051"/>
              <a:gd name="T15" fmla="*/ 150969 h 2077059"/>
              <a:gd name="T16" fmla="*/ 8648 w 936051"/>
              <a:gd name="T17" fmla="*/ 155431 h 2077059"/>
              <a:gd name="T18" fmla="*/ 0 w 936051"/>
              <a:gd name="T19" fmla="*/ 156129 h 2077059"/>
              <a:gd name="T20" fmla="*/ 23096 w 936051"/>
              <a:gd name="T21" fmla="*/ 74222 h 2077059"/>
              <a:gd name="T22" fmla="*/ 30116 w 936051"/>
              <a:gd name="T23" fmla="*/ 0 h 20770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36051"/>
              <a:gd name="T37" fmla="*/ 0 h 2077059"/>
              <a:gd name="T38" fmla="*/ 936051 w 936051"/>
              <a:gd name="T39" fmla="*/ 2077059 h 207705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36051" h="2077059">
                <a:moveTo>
                  <a:pt x="226430" y="0"/>
                </a:moveTo>
                <a:lnTo>
                  <a:pt x="289387" y="37968"/>
                </a:lnTo>
                <a:cubicBezTo>
                  <a:pt x="327415" y="63774"/>
                  <a:pt x="349186" y="69009"/>
                  <a:pt x="401081" y="123726"/>
                </a:cubicBezTo>
                <a:cubicBezTo>
                  <a:pt x="452976" y="178443"/>
                  <a:pt x="534913" y="284410"/>
                  <a:pt x="600757" y="366270"/>
                </a:cubicBezTo>
                <a:cubicBezTo>
                  <a:pt x="666601" y="448130"/>
                  <a:pt x="741398" y="507205"/>
                  <a:pt x="796146" y="614888"/>
                </a:cubicBezTo>
                <a:cubicBezTo>
                  <a:pt x="850894" y="722571"/>
                  <a:pt x="920633" y="858934"/>
                  <a:pt x="929245" y="1012368"/>
                </a:cubicBezTo>
                <a:cubicBezTo>
                  <a:pt x="937858" y="1165801"/>
                  <a:pt x="956221" y="1369481"/>
                  <a:pt x="847819" y="1535489"/>
                </a:cubicBezTo>
                <a:cubicBezTo>
                  <a:pt x="739417" y="1701497"/>
                  <a:pt x="533104" y="1910291"/>
                  <a:pt x="278834" y="2008414"/>
                </a:cubicBezTo>
                <a:cubicBezTo>
                  <a:pt x="215267" y="2032944"/>
                  <a:pt x="142774" y="2052394"/>
                  <a:pt x="65021" y="2067782"/>
                </a:cubicBezTo>
                <a:lnTo>
                  <a:pt x="0" y="2077059"/>
                </a:lnTo>
                <a:cubicBezTo>
                  <a:pt x="44490" y="1689296"/>
                  <a:pt x="129162" y="1375186"/>
                  <a:pt x="173652" y="987423"/>
                </a:cubicBezTo>
                <a:lnTo>
                  <a:pt x="226430" y="0"/>
                </a:lnTo>
                <a:close/>
              </a:path>
            </a:pathLst>
          </a:custGeom>
          <a:solidFill>
            <a:srgbClr val="FFB200"/>
          </a:solidFill>
          <a:ln w="76200" cap="flat" cmpd="sng">
            <a:solidFill>
              <a:srgbClr val="4D4D4E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9460" name="任意多边形 9"/>
          <p:cNvSpPr>
            <a:spLocks/>
          </p:cNvSpPr>
          <p:nvPr/>
        </p:nvSpPr>
        <p:spPr bwMode="auto">
          <a:xfrm rot="-373292">
            <a:off x="2071688" y="2419350"/>
            <a:ext cx="2320925" cy="1903413"/>
          </a:xfrm>
          <a:custGeom>
            <a:avLst/>
            <a:gdLst>
              <a:gd name="T0" fmla="*/ 1227 w 3732750"/>
              <a:gd name="T1" fmla="*/ 42975 h 3060802"/>
              <a:gd name="T2" fmla="*/ 16339 w 3732750"/>
              <a:gd name="T3" fmla="*/ 19674 h 3060802"/>
              <a:gd name="T4" fmla="*/ 36235 w 3732750"/>
              <a:gd name="T5" fmla="*/ 2999 h 3060802"/>
              <a:gd name="T6" fmla="*/ 62609 w 3732750"/>
              <a:gd name="T7" fmla="*/ 220 h 3060802"/>
              <a:gd name="T8" fmla="*/ 87283 w 3732750"/>
              <a:gd name="T9" fmla="*/ 5786 h 3060802"/>
              <a:gd name="T10" fmla="*/ 112581 w 3732750"/>
              <a:gd name="T11" fmla="*/ 11336 h 3060802"/>
              <a:gd name="T12" fmla="*/ 133403 w 3732750"/>
              <a:gd name="T13" fmla="*/ 22916 h 3060802"/>
              <a:gd name="T14" fmla="*/ 128105 w 3732750"/>
              <a:gd name="T15" fmla="*/ 104675 h 3060802"/>
              <a:gd name="T16" fmla="*/ 86650 w 3732750"/>
              <a:gd name="T17" fmla="*/ 109699 h 3060802"/>
              <a:gd name="T18" fmla="*/ 48728 w 3732750"/>
              <a:gd name="T19" fmla="*/ 104902 h 3060802"/>
              <a:gd name="T20" fmla="*/ 17265 w 3732750"/>
              <a:gd name="T21" fmla="*/ 89153 h 3060802"/>
              <a:gd name="T22" fmla="*/ 2726 w 3732750"/>
              <a:gd name="T23" fmla="*/ 68209 h 3060802"/>
              <a:gd name="T24" fmla="*/ 1227 w 3732750"/>
              <a:gd name="T25" fmla="*/ 42975 h 306080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732750"/>
              <a:gd name="T40" fmla="*/ 0 h 3060802"/>
              <a:gd name="T41" fmla="*/ 3732750 w 3732750"/>
              <a:gd name="T42" fmla="*/ 3060802 h 306080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732750" h="3060802">
                <a:moveTo>
                  <a:pt x="34169" y="1194903"/>
                </a:moveTo>
                <a:cubicBezTo>
                  <a:pt x="97318" y="969987"/>
                  <a:pt x="292378" y="732279"/>
                  <a:pt x="454778" y="547026"/>
                </a:cubicBezTo>
                <a:cubicBezTo>
                  <a:pt x="617178" y="361773"/>
                  <a:pt x="793921" y="173538"/>
                  <a:pt x="1008569" y="83386"/>
                </a:cubicBezTo>
                <a:cubicBezTo>
                  <a:pt x="1223217" y="-6766"/>
                  <a:pt x="1505855" y="-6804"/>
                  <a:pt x="1742665" y="6113"/>
                </a:cubicBezTo>
                <a:cubicBezTo>
                  <a:pt x="1979475" y="19030"/>
                  <a:pt x="2197612" y="109372"/>
                  <a:pt x="2429432" y="160887"/>
                </a:cubicBezTo>
                <a:cubicBezTo>
                  <a:pt x="2661252" y="212402"/>
                  <a:pt x="2919634" y="235824"/>
                  <a:pt x="3133584" y="315206"/>
                </a:cubicBezTo>
                <a:cubicBezTo>
                  <a:pt x="3347534" y="394588"/>
                  <a:pt x="3371034" y="355601"/>
                  <a:pt x="3713133" y="637178"/>
                </a:cubicBezTo>
                <a:cubicBezTo>
                  <a:pt x="3785149" y="1069717"/>
                  <a:pt x="3641283" y="2225082"/>
                  <a:pt x="3565681" y="2910444"/>
                </a:cubicBezTo>
                <a:cubicBezTo>
                  <a:pt x="3159398" y="3119798"/>
                  <a:pt x="2780045" y="3049082"/>
                  <a:pt x="2411815" y="3050131"/>
                </a:cubicBezTo>
                <a:cubicBezTo>
                  <a:pt x="2043585" y="3051180"/>
                  <a:pt x="1678179" y="3011951"/>
                  <a:pt x="1356299" y="2916739"/>
                </a:cubicBezTo>
                <a:cubicBezTo>
                  <a:pt x="1034419" y="2821527"/>
                  <a:pt x="693939" y="2648894"/>
                  <a:pt x="480536" y="2478858"/>
                </a:cubicBezTo>
                <a:cubicBezTo>
                  <a:pt x="267133" y="2308822"/>
                  <a:pt x="150275" y="2110514"/>
                  <a:pt x="75881" y="1896522"/>
                </a:cubicBezTo>
                <a:cubicBezTo>
                  <a:pt x="1487" y="1682530"/>
                  <a:pt x="-28980" y="1419819"/>
                  <a:pt x="34169" y="1194903"/>
                </a:cubicBezTo>
                <a:close/>
              </a:path>
            </a:pathLst>
          </a:custGeom>
          <a:solidFill>
            <a:srgbClr val="FFB200"/>
          </a:solidFill>
          <a:ln w="76200" cap="flat" cmpd="sng">
            <a:solidFill>
              <a:srgbClr val="4D4D4E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9461" name="任意多边形 10"/>
          <p:cNvSpPr>
            <a:spLocks/>
          </p:cNvSpPr>
          <p:nvPr/>
        </p:nvSpPr>
        <p:spPr bwMode="auto">
          <a:xfrm rot="-670089">
            <a:off x="3017838" y="2825750"/>
            <a:ext cx="214312" cy="144463"/>
          </a:xfrm>
          <a:custGeom>
            <a:avLst/>
            <a:gdLst>
              <a:gd name="T0" fmla="*/ 0 w 293627"/>
              <a:gd name="T1" fmla="*/ 1888 h 297654"/>
              <a:gd name="T2" fmla="*/ 10574 w 293627"/>
              <a:gd name="T3" fmla="*/ 556 h 297654"/>
              <a:gd name="T4" fmla="*/ 32400 w 293627"/>
              <a:gd name="T5" fmla="*/ 0 h 297654"/>
              <a:gd name="T6" fmla="*/ 20688 w 293627"/>
              <a:gd name="T7" fmla="*/ 1145 h 297654"/>
              <a:gd name="T8" fmla="*/ 0 w 293627"/>
              <a:gd name="T9" fmla="*/ 1888 h 297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3627"/>
              <a:gd name="T16" fmla="*/ 0 h 297654"/>
              <a:gd name="T17" fmla="*/ 293627 w 293627"/>
              <a:gd name="T18" fmla="*/ 297654 h 297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3627" h="297654">
                <a:moveTo>
                  <a:pt x="0" y="297654"/>
                </a:moveTo>
                <a:cubicBezTo>
                  <a:pt x="20344" y="199735"/>
                  <a:pt x="46881" y="137243"/>
                  <a:pt x="95819" y="87634"/>
                </a:cubicBezTo>
                <a:cubicBezTo>
                  <a:pt x="144757" y="38025"/>
                  <a:pt x="216777" y="17085"/>
                  <a:pt x="293627" y="0"/>
                </a:cubicBezTo>
                <a:cubicBezTo>
                  <a:pt x="263614" y="77565"/>
                  <a:pt x="236418" y="130918"/>
                  <a:pt x="187480" y="180527"/>
                </a:cubicBezTo>
                <a:cubicBezTo>
                  <a:pt x="138542" y="230136"/>
                  <a:pt x="74306" y="270391"/>
                  <a:pt x="0" y="297654"/>
                </a:cubicBezTo>
                <a:close/>
              </a:path>
            </a:pathLst>
          </a:custGeom>
          <a:solidFill>
            <a:srgbClr val="E4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9462" name="任意多边形 11"/>
          <p:cNvSpPr>
            <a:spLocks/>
          </p:cNvSpPr>
          <p:nvPr/>
        </p:nvSpPr>
        <p:spPr bwMode="auto">
          <a:xfrm>
            <a:off x="3790950" y="3346450"/>
            <a:ext cx="233363" cy="231775"/>
          </a:xfrm>
          <a:custGeom>
            <a:avLst/>
            <a:gdLst>
              <a:gd name="T0" fmla="*/ 0 w 293627"/>
              <a:gd name="T1" fmla="*/ 51665 h 297654"/>
              <a:gd name="T2" fmla="*/ 19191 w 293627"/>
              <a:gd name="T3" fmla="*/ 15211 h 297654"/>
              <a:gd name="T4" fmla="*/ 58810 w 293627"/>
              <a:gd name="T5" fmla="*/ 0 h 297654"/>
              <a:gd name="T6" fmla="*/ 37550 w 293627"/>
              <a:gd name="T7" fmla="*/ 31335 h 297654"/>
              <a:gd name="T8" fmla="*/ 0 w 293627"/>
              <a:gd name="T9" fmla="*/ 51665 h 297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3627"/>
              <a:gd name="T16" fmla="*/ 0 h 297654"/>
              <a:gd name="T17" fmla="*/ 293627 w 293627"/>
              <a:gd name="T18" fmla="*/ 297654 h 297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3627" h="297654">
                <a:moveTo>
                  <a:pt x="0" y="297654"/>
                </a:moveTo>
                <a:cubicBezTo>
                  <a:pt x="20344" y="199735"/>
                  <a:pt x="46881" y="137243"/>
                  <a:pt x="95819" y="87634"/>
                </a:cubicBezTo>
                <a:cubicBezTo>
                  <a:pt x="144757" y="38025"/>
                  <a:pt x="216777" y="17085"/>
                  <a:pt x="293627" y="0"/>
                </a:cubicBezTo>
                <a:cubicBezTo>
                  <a:pt x="263614" y="77565"/>
                  <a:pt x="236418" y="130918"/>
                  <a:pt x="187480" y="180527"/>
                </a:cubicBezTo>
                <a:cubicBezTo>
                  <a:pt x="138542" y="230136"/>
                  <a:pt x="74306" y="270391"/>
                  <a:pt x="0" y="297654"/>
                </a:cubicBezTo>
                <a:close/>
              </a:path>
            </a:pathLst>
          </a:custGeom>
          <a:solidFill>
            <a:srgbClr val="E4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9463" name="任意多边形 12"/>
          <p:cNvSpPr>
            <a:spLocks/>
          </p:cNvSpPr>
          <p:nvPr/>
        </p:nvSpPr>
        <p:spPr bwMode="auto">
          <a:xfrm>
            <a:off x="2436813" y="3198813"/>
            <a:ext cx="233362" cy="230187"/>
          </a:xfrm>
          <a:custGeom>
            <a:avLst/>
            <a:gdLst>
              <a:gd name="T0" fmla="*/ 0 w 293627"/>
              <a:gd name="T1" fmla="*/ 49238 h 297654"/>
              <a:gd name="T2" fmla="*/ 19191 w 293627"/>
              <a:gd name="T3" fmla="*/ 14496 h 297654"/>
              <a:gd name="T4" fmla="*/ 58807 w 293627"/>
              <a:gd name="T5" fmla="*/ 0 h 297654"/>
              <a:gd name="T6" fmla="*/ 37549 w 293627"/>
              <a:gd name="T7" fmla="*/ 29862 h 297654"/>
              <a:gd name="T8" fmla="*/ 0 w 293627"/>
              <a:gd name="T9" fmla="*/ 49238 h 297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3627"/>
              <a:gd name="T16" fmla="*/ 0 h 297654"/>
              <a:gd name="T17" fmla="*/ 293627 w 293627"/>
              <a:gd name="T18" fmla="*/ 297654 h 297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3627" h="297654">
                <a:moveTo>
                  <a:pt x="0" y="297654"/>
                </a:moveTo>
                <a:cubicBezTo>
                  <a:pt x="20344" y="199735"/>
                  <a:pt x="46881" y="137243"/>
                  <a:pt x="95819" y="87634"/>
                </a:cubicBezTo>
                <a:cubicBezTo>
                  <a:pt x="144757" y="38025"/>
                  <a:pt x="216777" y="17085"/>
                  <a:pt x="293627" y="0"/>
                </a:cubicBezTo>
                <a:cubicBezTo>
                  <a:pt x="263614" y="77565"/>
                  <a:pt x="236418" y="130918"/>
                  <a:pt x="187480" y="180527"/>
                </a:cubicBezTo>
                <a:cubicBezTo>
                  <a:pt x="138542" y="230136"/>
                  <a:pt x="74306" y="270391"/>
                  <a:pt x="0" y="297654"/>
                </a:cubicBezTo>
                <a:close/>
              </a:path>
            </a:pathLst>
          </a:custGeom>
          <a:solidFill>
            <a:srgbClr val="E4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9464" name="任意多边形 13"/>
          <p:cNvSpPr>
            <a:spLocks/>
          </p:cNvSpPr>
          <p:nvPr/>
        </p:nvSpPr>
        <p:spPr bwMode="auto">
          <a:xfrm>
            <a:off x="3843338" y="2849563"/>
            <a:ext cx="138112" cy="139700"/>
          </a:xfrm>
          <a:custGeom>
            <a:avLst/>
            <a:gdLst>
              <a:gd name="T0" fmla="*/ 0 w 293627"/>
              <a:gd name="T1" fmla="*/ 1493 h 297654"/>
              <a:gd name="T2" fmla="*/ 488 w 293627"/>
              <a:gd name="T3" fmla="*/ 440 h 297654"/>
              <a:gd name="T4" fmla="*/ 1496 w 293627"/>
              <a:gd name="T5" fmla="*/ 0 h 297654"/>
              <a:gd name="T6" fmla="*/ 955 w 293627"/>
              <a:gd name="T7" fmla="*/ 905 h 297654"/>
              <a:gd name="T8" fmla="*/ 0 w 293627"/>
              <a:gd name="T9" fmla="*/ 1493 h 2976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3627"/>
              <a:gd name="T16" fmla="*/ 0 h 297654"/>
              <a:gd name="T17" fmla="*/ 293627 w 293627"/>
              <a:gd name="T18" fmla="*/ 297654 h 2976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3627" h="297654">
                <a:moveTo>
                  <a:pt x="0" y="297654"/>
                </a:moveTo>
                <a:cubicBezTo>
                  <a:pt x="20344" y="199735"/>
                  <a:pt x="46881" y="137243"/>
                  <a:pt x="95819" y="87634"/>
                </a:cubicBezTo>
                <a:cubicBezTo>
                  <a:pt x="144757" y="38025"/>
                  <a:pt x="216777" y="17085"/>
                  <a:pt x="293627" y="0"/>
                </a:cubicBezTo>
                <a:cubicBezTo>
                  <a:pt x="263614" y="77565"/>
                  <a:pt x="236418" y="130918"/>
                  <a:pt x="187480" y="180527"/>
                </a:cubicBezTo>
                <a:cubicBezTo>
                  <a:pt x="138542" y="230136"/>
                  <a:pt x="74306" y="270391"/>
                  <a:pt x="0" y="297654"/>
                </a:cubicBezTo>
                <a:close/>
              </a:path>
            </a:pathLst>
          </a:custGeom>
          <a:solidFill>
            <a:srgbClr val="E49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9465" name="椭圆 7"/>
          <p:cNvSpPr>
            <a:spLocks noChangeArrowheads="1"/>
          </p:cNvSpPr>
          <p:nvPr/>
        </p:nvSpPr>
        <p:spPr bwMode="auto">
          <a:xfrm>
            <a:off x="2705100" y="3030538"/>
            <a:ext cx="168275" cy="168275"/>
          </a:xfrm>
          <a:prstGeom prst="ellipse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66" name="椭圆 8"/>
          <p:cNvSpPr>
            <a:spLocks noChangeArrowheads="1"/>
          </p:cNvSpPr>
          <p:nvPr/>
        </p:nvSpPr>
        <p:spPr bwMode="auto">
          <a:xfrm>
            <a:off x="3267075" y="3048000"/>
            <a:ext cx="168275" cy="166688"/>
          </a:xfrm>
          <a:prstGeom prst="ellipse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9467" name="Group 1144"/>
          <p:cNvGrpSpPr>
            <a:grpSpLocks/>
          </p:cNvGrpSpPr>
          <p:nvPr/>
        </p:nvGrpSpPr>
        <p:grpSpPr bwMode="auto">
          <a:xfrm>
            <a:off x="6823075" y="2530475"/>
            <a:ext cx="398463" cy="3282950"/>
            <a:chOff x="0" y="0"/>
            <a:chExt cx="185" cy="1526"/>
          </a:xfrm>
        </p:grpSpPr>
        <p:sp>
          <p:nvSpPr>
            <p:cNvPr id="19479" name="Freeform 1145"/>
            <p:cNvSpPr>
              <a:spLocks/>
            </p:cNvSpPr>
            <p:nvPr/>
          </p:nvSpPr>
          <p:spPr bwMode="auto">
            <a:xfrm>
              <a:off x="3" y="0"/>
              <a:ext cx="135" cy="801"/>
            </a:xfrm>
            <a:custGeom>
              <a:avLst/>
              <a:gdLst>
                <a:gd name="T0" fmla="*/ 86198 w 46"/>
                <a:gd name="T1" fmla="*/ 39583 h 273"/>
                <a:gd name="T2" fmla="*/ 67714 w 46"/>
                <a:gd name="T3" fmla="*/ 0 h 273"/>
                <a:gd name="T4" fmla="*/ 0 w 46"/>
                <a:gd name="T5" fmla="*/ 245083 h 273"/>
                <a:gd name="T6" fmla="*/ 26114 w 46"/>
                <a:gd name="T7" fmla="*/ 510979 h 273"/>
                <a:gd name="T8" fmla="*/ 86198 w 46"/>
                <a:gd name="T9" fmla="*/ 510979 h 273"/>
                <a:gd name="T10" fmla="*/ 86198 w 46"/>
                <a:gd name="T11" fmla="*/ 39583 h 2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273"/>
                <a:gd name="T20" fmla="*/ 46 w 46"/>
                <a:gd name="T21" fmla="*/ 273 h 2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273">
                  <a:moveTo>
                    <a:pt x="46" y="21"/>
                  </a:moveTo>
                  <a:cubicBezTo>
                    <a:pt x="46" y="21"/>
                    <a:pt x="44" y="0"/>
                    <a:pt x="36" y="0"/>
                  </a:cubicBezTo>
                  <a:cubicBezTo>
                    <a:pt x="27" y="0"/>
                    <a:pt x="0" y="17"/>
                    <a:pt x="0" y="131"/>
                  </a:cubicBezTo>
                  <a:cubicBezTo>
                    <a:pt x="0" y="244"/>
                    <a:pt x="14" y="273"/>
                    <a:pt x="14" y="273"/>
                  </a:cubicBezTo>
                  <a:cubicBezTo>
                    <a:pt x="46" y="273"/>
                    <a:pt x="46" y="273"/>
                    <a:pt x="46" y="273"/>
                  </a:cubicBezTo>
                  <a:lnTo>
                    <a:pt x="46" y="21"/>
                  </a:lnTo>
                  <a:close/>
                </a:path>
              </a:pathLst>
            </a:custGeom>
            <a:solidFill>
              <a:srgbClr val="F7F8F8"/>
            </a:solidFill>
            <a:ln w="76200" cmpd="sng">
              <a:solidFill>
                <a:srgbClr val="7F7F7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0" name="Freeform 1146"/>
            <p:cNvSpPr>
              <a:spLocks/>
            </p:cNvSpPr>
            <p:nvPr/>
          </p:nvSpPr>
          <p:spPr bwMode="auto">
            <a:xfrm>
              <a:off x="44" y="825"/>
              <a:ext cx="97" cy="20"/>
            </a:xfrm>
            <a:custGeom>
              <a:avLst/>
              <a:gdLst>
                <a:gd name="T0" fmla="*/ 1925 w 33"/>
                <a:gd name="T1" fmla="*/ 0 h 7"/>
                <a:gd name="T2" fmla="*/ 60549 w 33"/>
                <a:gd name="T3" fmla="*/ 0 h 7"/>
                <a:gd name="T4" fmla="*/ 30299 w 33"/>
                <a:gd name="T5" fmla="*/ 10866 h 7"/>
                <a:gd name="T6" fmla="*/ 1925 w 33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7"/>
                <a:gd name="T14" fmla="*/ 33 w 33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7">
                  <a:moveTo>
                    <a:pt x="1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3" y="7"/>
                    <a:pt x="16" y="7"/>
                  </a:cubicBezTo>
                  <a:cubicBezTo>
                    <a:pt x="0" y="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7F8F8"/>
            </a:solidFill>
            <a:ln w="76200" cmpd="sng">
              <a:solidFill>
                <a:srgbClr val="7F7F7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1" name="Freeform 1147"/>
            <p:cNvSpPr>
              <a:spLocks/>
            </p:cNvSpPr>
            <p:nvPr/>
          </p:nvSpPr>
          <p:spPr bwMode="auto">
            <a:xfrm>
              <a:off x="0" y="869"/>
              <a:ext cx="185" cy="657"/>
            </a:xfrm>
            <a:custGeom>
              <a:avLst/>
              <a:gdLst>
                <a:gd name="T0" fmla="*/ 58293 w 63"/>
                <a:gd name="T1" fmla="*/ 0 h 224"/>
                <a:gd name="T2" fmla="*/ 90421 w 63"/>
                <a:gd name="T3" fmla="*/ 27984 h 224"/>
                <a:gd name="T4" fmla="*/ 100020 w 63"/>
                <a:gd name="T5" fmla="*/ 292843 h 224"/>
                <a:gd name="T6" fmla="*/ 58293 w 63"/>
                <a:gd name="T7" fmla="*/ 418298 h 224"/>
                <a:gd name="T8" fmla="*/ 13520 w 63"/>
                <a:gd name="T9" fmla="*/ 294764 h 224"/>
                <a:gd name="T10" fmla="*/ 22464 w 63"/>
                <a:gd name="T11" fmla="*/ 31891 h 224"/>
                <a:gd name="T12" fmla="*/ 58293 w 63"/>
                <a:gd name="T13" fmla="*/ 0 h 2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224"/>
                <a:gd name="T23" fmla="*/ 63 w 63"/>
                <a:gd name="T24" fmla="*/ 224 h 2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224">
                  <a:moveTo>
                    <a:pt x="31" y="0"/>
                  </a:moveTo>
                  <a:cubicBezTo>
                    <a:pt x="38" y="0"/>
                    <a:pt x="48" y="2"/>
                    <a:pt x="48" y="15"/>
                  </a:cubicBezTo>
                  <a:cubicBezTo>
                    <a:pt x="48" y="29"/>
                    <a:pt x="53" y="137"/>
                    <a:pt x="53" y="157"/>
                  </a:cubicBezTo>
                  <a:cubicBezTo>
                    <a:pt x="53" y="178"/>
                    <a:pt x="63" y="224"/>
                    <a:pt x="31" y="224"/>
                  </a:cubicBezTo>
                  <a:cubicBezTo>
                    <a:pt x="0" y="224"/>
                    <a:pt x="7" y="182"/>
                    <a:pt x="7" y="158"/>
                  </a:cubicBezTo>
                  <a:cubicBezTo>
                    <a:pt x="7" y="134"/>
                    <a:pt x="12" y="26"/>
                    <a:pt x="12" y="17"/>
                  </a:cubicBezTo>
                  <a:cubicBezTo>
                    <a:pt x="12" y="7"/>
                    <a:pt x="20" y="0"/>
                    <a:pt x="31" y="0"/>
                  </a:cubicBezTo>
                  <a:close/>
                </a:path>
              </a:pathLst>
            </a:custGeom>
            <a:solidFill>
              <a:srgbClr val="717171"/>
            </a:solidFill>
            <a:ln w="76200" cmpd="sng">
              <a:solidFill>
                <a:srgbClr val="7F7F7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8" name="矩形 28"/>
          <p:cNvSpPr>
            <a:spLocks noChangeArrowheads="1"/>
          </p:cNvSpPr>
          <p:nvPr/>
        </p:nvSpPr>
        <p:spPr bwMode="auto">
          <a:xfrm>
            <a:off x="4229100" y="1069975"/>
            <a:ext cx="29225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兰亭细黑_GBK"/>
              </a:rPr>
              <a:t>在此添加您的标题</a:t>
            </a:r>
          </a:p>
        </p:txBody>
      </p:sp>
      <p:sp>
        <p:nvSpPr>
          <p:cNvPr id="19469" name="圆角矩形 29"/>
          <p:cNvSpPr>
            <a:spLocks noChangeArrowheads="1"/>
          </p:cNvSpPr>
          <p:nvPr/>
        </p:nvSpPr>
        <p:spPr bwMode="auto">
          <a:xfrm>
            <a:off x="4273550" y="1604963"/>
            <a:ext cx="4378325" cy="554037"/>
          </a:xfrm>
          <a:prstGeom prst="roundRect">
            <a:avLst>
              <a:gd name="adj" fmla="val 16667"/>
            </a:avLst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70" name="文本框 30"/>
          <p:cNvSpPr>
            <a:spLocks noChangeArrowheads="1"/>
          </p:cNvSpPr>
          <p:nvPr/>
        </p:nvSpPr>
        <p:spPr bwMode="auto">
          <a:xfrm>
            <a:off x="4193051" y="1674813"/>
            <a:ext cx="448263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致力于简洁动感的</a:t>
            </a:r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000" b="1" dirty="0">
              <a:solidFill>
                <a:schemeClr val="bg1"/>
              </a:solidFill>
              <a:latin typeface="方正兰亭黑_GBK" pitchFamily="2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1" name="十字星 32"/>
          <p:cNvSpPr>
            <a:spLocks noChangeArrowheads="1"/>
          </p:cNvSpPr>
          <p:nvPr/>
        </p:nvSpPr>
        <p:spPr bwMode="auto">
          <a:xfrm>
            <a:off x="7119938" y="2422525"/>
            <a:ext cx="581025" cy="581025"/>
          </a:xfrm>
          <a:prstGeom prst="star4">
            <a:avLst>
              <a:gd name="adj" fmla="val 125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72" name="直接连接符 34"/>
          <p:cNvSpPr>
            <a:spLocks noChangeShapeType="1"/>
          </p:cNvSpPr>
          <p:nvPr/>
        </p:nvSpPr>
        <p:spPr bwMode="auto">
          <a:xfrm>
            <a:off x="3843338" y="2989263"/>
            <a:ext cx="0" cy="334962"/>
          </a:xfrm>
          <a:prstGeom prst="line">
            <a:avLst/>
          </a:prstGeom>
          <a:noFill/>
          <a:ln w="57150">
            <a:solidFill>
              <a:srgbClr val="59595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473" name="直接连接符 36"/>
          <p:cNvSpPr>
            <a:spLocks noChangeShapeType="1"/>
          </p:cNvSpPr>
          <p:nvPr/>
        </p:nvSpPr>
        <p:spPr bwMode="auto">
          <a:xfrm>
            <a:off x="3960813" y="2989263"/>
            <a:ext cx="1587" cy="334962"/>
          </a:xfrm>
          <a:prstGeom prst="line">
            <a:avLst/>
          </a:prstGeom>
          <a:noFill/>
          <a:ln w="57150">
            <a:solidFill>
              <a:srgbClr val="59595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474" name="直接连接符 37"/>
          <p:cNvSpPr>
            <a:spLocks noChangeShapeType="1"/>
          </p:cNvSpPr>
          <p:nvPr/>
        </p:nvSpPr>
        <p:spPr bwMode="auto">
          <a:xfrm>
            <a:off x="4057650" y="2989263"/>
            <a:ext cx="0" cy="334962"/>
          </a:xfrm>
          <a:prstGeom prst="line">
            <a:avLst/>
          </a:prstGeom>
          <a:noFill/>
          <a:ln w="57150">
            <a:solidFill>
              <a:srgbClr val="59595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9475" name="矩形 2"/>
          <p:cNvSpPr>
            <a:spLocks noChangeArrowheads="1"/>
          </p:cNvSpPr>
          <p:nvPr/>
        </p:nvSpPr>
        <p:spPr bwMode="auto">
          <a:xfrm>
            <a:off x="347663" y="720725"/>
            <a:ext cx="36480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r>
              <a:rPr lang="en-US" altLang="zh-CN" sz="12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https://800sucai.taobao.com/ 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独家提供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9476" name="组合 23"/>
          <p:cNvGrpSpPr>
            <a:grpSpLocks/>
          </p:cNvGrpSpPr>
          <p:nvPr/>
        </p:nvGrpSpPr>
        <p:grpSpPr bwMode="auto">
          <a:xfrm>
            <a:off x="2747963" y="4611688"/>
            <a:ext cx="3767378" cy="338554"/>
            <a:chOff x="0" y="0"/>
            <a:chExt cx="3767405" cy="340648"/>
          </a:xfrm>
        </p:grpSpPr>
        <p:sp>
          <p:nvSpPr>
            <p:cNvPr id="19477" name="圆角矩形 24"/>
            <p:cNvSpPr>
              <a:spLocks noChangeArrowheads="1"/>
            </p:cNvSpPr>
            <p:nvPr/>
          </p:nvSpPr>
          <p:spPr bwMode="auto">
            <a:xfrm>
              <a:off x="0" y="52802"/>
              <a:ext cx="3500462" cy="2520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478" name="矩形 25"/>
            <p:cNvSpPr>
              <a:spLocks noChangeArrowheads="1"/>
            </p:cNvSpPr>
            <p:nvPr/>
          </p:nvSpPr>
          <p:spPr bwMode="auto">
            <a:xfrm>
              <a:off x="0" y="0"/>
              <a:ext cx="3767405" cy="340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en-US" altLang="zh-CN" sz="1600" b="1" i="1" dirty="0" smtClean="0">
                  <a:solidFill>
                    <a:srgbClr val="BB0523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https://800sucai.taobao.com/ </a:t>
              </a:r>
              <a:r>
                <a:rPr lang="zh-CN" altLang="en-US" sz="1400" b="1" i="1" dirty="0" smtClean="0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endParaRPr lang="zh-CN" altLang="en-US" sz="1400" b="1" i="1" dirty="0">
                <a:solidFill>
                  <a:srgbClr val="BB052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7"/>
          <p:cNvSpPr>
            <a:spLocks noChangeArrowheads="1"/>
          </p:cNvSpPr>
          <p:nvPr/>
        </p:nvSpPr>
        <p:spPr bwMode="auto">
          <a:xfrm>
            <a:off x="4256088" y="334963"/>
            <a:ext cx="631825" cy="631825"/>
          </a:xfrm>
          <a:prstGeom prst="ellipse">
            <a:avLst/>
          </a:prstGeom>
          <a:solidFill>
            <a:srgbClr val="834F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20483" name="Oval 8"/>
          <p:cNvSpPr>
            <a:spLocks noChangeArrowheads="1"/>
          </p:cNvSpPr>
          <p:nvPr/>
        </p:nvSpPr>
        <p:spPr bwMode="auto">
          <a:xfrm>
            <a:off x="4256088" y="4462463"/>
            <a:ext cx="631825" cy="631825"/>
          </a:xfrm>
          <a:prstGeom prst="ellipse">
            <a:avLst/>
          </a:prstGeom>
          <a:solidFill>
            <a:srgbClr val="F651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20484" name="Oval 9"/>
          <p:cNvSpPr>
            <a:spLocks noChangeArrowheads="1"/>
          </p:cNvSpPr>
          <p:nvPr/>
        </p:nvSpPr>
        <p:spPr bwMode="auto">
          <a:xfrm>
            <a:off x="6319838" y="2398713"/>
            <a:ext cx="631825" cy="631825"/>
          </a:xfrm>
          <a:prstGeom prst="ellipse">
            <a:avLst/>
          </a:prstGeom>
          <a:solidFill>
            <a:srgbClr val="834F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20485" name="Oval 10"/>
          <p:cNvSpPr>
            <a:spLocks noChangeArrowheads="1"/>
          </p:cNvSpPr>
          <p:nvPr/>
        </p:nvSpPr>
        <p:spPr bwMode="auto">
          <a:xfrm>
            <a:off x="2192338" y="2398713"/>
            <a:ext cx="631825" cy="631825"/>
          </a:xfrm>
          <a:prstGeom prst="ellipse">
            <a:avLst/>
          </a:prstGeom>
          <a:solidFill>
            <a:srgbClr val="14BA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20486" name="Freeform 11"/>
          <p:cNvSpPr>
            <a:spLocks/>
          </p:cNvSpPr>
          <p:nvPr/>
        </p:nvSpPr>
        <p:spPr bwMode="auto">
          <a:xfrm>
            <a:off x="3179763" y="566738"/>
            <a:ext cx="720725" cy="720725"/>
          </a:xfrm>
          <a:custGeom>
            <a:avLst/>
            <a:gdLst>
              <a:gd name="T0" fmla="*/ 2147483647 w 2841"/>
              <a:gd name="T1" fmla="*/ 2147483647 h 2841"/>
              <a:gd name="T2" fmla="*/ 2147483647 w 2841"/>
              <a:gd name="T3" fmla="*/ 2147483647 h 2841"/>
              <a:gd name="T4" fmla="*/ 2147483647 w 2841"/>
              <a:gd name="T5" fmla="*/ 2147483647 h 2841"/>
              <a:gd name="T6" fmla="*/ 2147483647 w 2841"/>
              <a:gd name="T7" fmla="*/ 2147483647 h 2841"/>
              <a:gd name="T8" fmla="*/ 2147483647 w 2841"/>
              <a:gd name="T9" fmla="*/ 2147483647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498" y="798"/>
                </a:moveTo>
                <a:cubicBezTo>
                  <a:pt x="2841" y="1393"/>
                  <a:pt x="2638" y="2154"/>
                  <a:pt x="2043" y="2498"/>
                </a:cubicBezTo>
                <a:cubicBezTo>
                  <a:pt x="1448" y="2841"/>
                  <a:pt x="687" y="2637"/>
                  <a:pt x="343" y="2042"/>
                </a:cubicBezTo>
                <a:cubicBezTo>
                  <a:pt x="0" y="1447"/>
                  <a:pt x="204" y="687"/>
                  <a:pt x="799" y="343"/>
                </a:cubicBezTo>
                <a:cubicBezTo>
                  <a:pt x="1394" y="0"/>
                  <a:pt x="2154" y="203"/>
                  <a:pt x="2498" y="798"/>
                </a:cubicBezTo>
                <a:close/>
              </a:path>
            </a:pathLst>
          </a:custGeom>
          <a:solidFill>
            <a:srgbClr val="BC9F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7" name="Freeform 12"/>
          <p:cNvSpPr>
            <a:spLocks/>
          </p:cNvSpPr>
          <p:nvPr/>
        </p:nvSpPr>
        <p:spPr bwMode="auto">
          <a:xfrm>
            <a:off x="5243513" y="4141788"/>
            <a:ext cx="720725" cy="720725"/>
          </a:xfrm>
          <a:custGeom>
            <a:avLst/>
            <a:gdLst>
              <a:gd name="T0" fmla="*/ 2147483647 w 2841"/>
              <a:gd name="T1" fmla="*/ 2147483647 h 2841"/>
              <a:gd name="T2" fmla="*/ 2147483647 w 2841"/>
              <a:gd name="T3" fmla="*/ 2147483647 h 2841"/>
              <a:gd name="T4" fmla="*/ 2147483647 w 2841"/>
              <a:gd name="T5" fmla="*/ 2147483647 h 2841"/>
              <a:gd name="T6" fmla="*/ 2147483647 w 2841"/>
              <a:gd name="T7" fmla="*/ 2147483647 h 2841"/>
              <a:gd name="T8" fmla="*/ 2147483647 w 2841"/>
              <a:gd name="T9" fmla="*/ 2147483647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498" y="799"/>
                </a:moveTo>
                <a:cubicBezTo>
                  <a:pt x="2841" y="1394"/>
                  <a:pt x="2637" y="2154"/>
                  <a:pt x="2042" y="2498"/>
                </a:cubicBezTo>
                <a:cubicBezTo>
                  <a:pt x="1447" y="2841"/>
                  <a:pt x="687" y="2638"/>
                  <a:pt x="343" y="2043"/>
                </a:cubicBezTo>
                <a:cubicBezTo>
                  <a:pt x="0" y="1448"/>
                  <a:pt x="203" y="687"/>
                  <a:pt x="798" y="343"/>
                </a:cubicBezTo>
                <a:cubicBezTo>
                  <a:pt x="1393" y="0"/>
                  <a:pt x="2154" y="204"/>
                  <a:pt x="2498" y="799"/>
                </a:cubicBezTo>
                <a:close/>
              </a:path>
            </a:pathLst>
          </a:custGeom>
          <a:solidFill>
            <a:srgbClr val="00A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8" name="Freeform 13"/>
          <p:cNvSpPr>
            <a:spLocks/>
          </p:cNvSpPr>
          <p:nvPr/>
        </p:nvSpPr>
        <p:spPr bwMode="auto">
          <a:xfrm>
            <a:off x="5999163" y="1322388"/>
            <a:ext cx="720725" cy="720725"/>
          </a:xfrm>
          <a:custGeom>
            <a:avLst/>
            <a:gdLst>
              <a:gd name="T0" fmla="*/ 2147483647 w 2841"/>
              <a:gd name="T1" fmla="*/ 2147483647 h 2841"/>
              <a:gd name="T2" fmla="*/ 2147483647 w 2841"/>
              <a:gd name="T3" fmla="*/ 2147483647 h 2841"/>
              <a:gd name="T4" fmla="*/ 2147483647 w 2841"/>
              <a:gd name="T5" fmla="*/ 2147483647 h 2841"/>
              <a:gd name="T6" fmla="*/ 2147483647 w 2841"/>
              <a:gd name="T7" fmla="*/ 2147483647 h 2841"/>
              <a:gd name="T8" fmla="*/ 2147483647 w 2841"/>
              <a:gd name="T9" fmla="*/ 2147483647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043" y="2498"/>
                </a:moveTo>
                <a:cubicBezTo>
                  <a:pt x="1448" y="2841"/>
                  <a:pt x="687" y="2638"/>
                  <a:pt x="343" y="2043"/>
                </a:cubicBezTo>
                <a:cubicBezTo>
                  <a:pt x="0" y="1448"/>
                  <a:pt x="204" y="687"/>
                  <a:pt x="799" y="343"/>
                </a:cubicBezTo>
                <a:cubicBezTo>
                  <a:pt x="1394" y="0"/>
                  <a:pt x="2154" y="204"/>
                  <a:pt x="2498" y="799"/>
                </a:cubicBezTo>
                <a:cubicBezTo>
                  <a:pt x="2841" y="1394"/>
                  <a:pt x="2638" y="2154"/>
                  <a:pt x="2043" y="2498"/>
                </a:cubicBezTo>
                <a:close/>
              </a:path>
            </a:pathLst>
          </a:custGeom>
          <a:solidFill>
            <a:srgbClr val="3E466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9" name="Freeform 14"/>
          <p:cNvSpPr>
            <a:spLocks/>
          </p:cNvSpPr>
          <p:nvPr/>
        </p:nvSpPr>
        <p:spPr bwMode="auto">
          <a:xfrm>
            <a:off x="2424113" y="3386138"/>
            <a:ext cx="720725" cy="720725"/>
          </a:xfrm>
          <a:custGeom>
            <a:avLst/>
            <a:gdLst>
              <a:gd name="T0" fmla="*/ 2147483647 w 2841"/>
              <a:gd name="T1" fmla="*/ 2147483647 h 2841"/>
              <a:gd name="T2" fmla="*/ 2147483647 w 2841"/>
              <a:gd name="T3" fmla="*/ 2147483647 h 2841"/>
              <a:gd name="T4" fmla="*/ 2147483647 w 2841"/>
              <a:gd name="T5" fmla="*/ 2147483647 h 2841"/>
              <a:gd name="T6" fmla="*/ 2147483647 w 2841"/>
              <a:gd name="T7" fmla="*/ 2147483647 h 2841"/>
              <a:gd name="T8" fmla="*/ 2147483647 w 2841"/>
              <a:gd name="T9" fmla="*/ 2147483647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042" y="2498"/>
                </a:moveTo>
                <a:cubicBezTo>
                  <a:pt x="1447" y="2841"/>
                  <a:pt x="687" y="2637"/>
                  <a:pt x="343" y="2042"/>
                </a:cubicBezTo>
                <a:cubicBezTo>
                  <a:pt x="0" y="1447"/>
                  <a:pt x="203" y="687"/>
                  <a:pt x="798" y="343"/>
                </a:cubicBezTo>
                <a:cubicBezTo>
                  <a:pt x="1393" y="0"/>
                  <a:pt x="2154" y="203"/>
                  <a:pt x="2498" y="798"/>
                </a:cubicBezTo>
                <a:cubicBezTo>
                  <a:pt x="2841" y="1393"/>
                  <a:pt x="2637" y="2154"/>
                  <a:pt x="2042" y="2498"/>
                </a:cubicBezTo>
                <a:close/>
              </a:path>
            </a:pathLst>
          </a:custGeom>
          <a:solidFill>
            <a:srgbClr val="DA2C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0" name="Freeform 15"/>
          <p:cNvSpPr>
            <a:spLocks/>
          </p:cNvSpPr>
          <p:nvPr/>
        </p:nvSpPr>
        <p:spPr bwMode="auto">
          <a:xfrm>
            <a:off x="2424113" y="1322388"/>
            <a:ext cx="720725" cy="720725"/>
          </a:xfrm>
          <a:custGeom>
            <a:avLst/>
            <a:gdLst>
              <a:gd name="T0" fmla="*/ 2147483647 w 2841"/>
              <a:gd name="T1" fmla="*/ 2147483647 h 2841"/>
              <a:gd name="T2" fmla="*/ 2147483647 w 2841"/>
              <a:gd name="T3" fmla="*/ 2147483647 h 2841"/>
              <a:gd name="T4" fmla="*/ 2147483647 w 2841"/>
              <a:gd name="T5" fmla="*/ 2147483647 h 2841"/>
              <a:gd name="T6" fmla="*/ 2147483647 w 2841"/>
              <a:gd name="T7" fmla="*/ 2147483647 h 2841"/>
              <a:gd name="T8" fmla="*/ 2147483647 w 2841"/>
              <a:gd name="T9" fmla="*/ 2147483647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042" y="343"/>
                </a:moveTo>
                <a:cubicBezTo>
                  <a:pt x="2637" y="687"/>
                  <a:pt x="2841" y="1448"/>
                  <a:pt x="2498" y="2043"/>
                </a:cubicBezTo>
                <a:cubicBezTo>
                  <a:pt x="2154" y="2638"/>
                  <a:pt x="1393" y="2841"/>
                  <a:pt x="798" y="2498"/>
                </a:cubicBezTo>
                <a:cubicBezTo>
                  <a:pt x="203" y="2154"/>
                  <a:pt x="0" y="1394"/>
                  <a:pt x="343" y="799"/>
                </a:cubicBezTo>
                <a:cubicBezTo>
                  <a:pt x="687" y="204"/>
                  <a:pt x="1447" y="0"/>
                  <a:pt x="2042" y="343"/>
                </a:cubicBezTo>
                <a:close/>
              </a:path>
            </a:pathLst>
          </a:custGeom>
          <a:solidFill>
            <a:srgbClr val="2557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1" name="Freeform 16"/>
          <p:cNvSpPr>
            <a:spLocks/>
          </p:cNvSpPr>
          <p:nvPr/>
        </p:nvSpPr>
        <p:spPr bwMode="auto">
          <a:xfrm>
            <a:off x="5999163" y="3386138"/>
            <a:ext cx="720725" cy="720725"/>
          </a:xfrm>
          <a:custGeom>
            <a:avLst/>
            <a:gdLst>
              <a:gd name="T0" fmla="*/ 2147483647 w 2841"/>
              <a:gd name="T1" fmla="*/ 2147483647 h 2841"/>
              <a:gd name="T2" fmla="*/ 2147483647 w 2841"/>
              <a:gd name="T3" fmla="*/ 2147483647 h 2841"/>
              <a:gd name="T4" fmla="*/ 2147483647 w 2841"/>
              <a:gd name="T5" fmla="*/ 2147483647 h 2841"/>
              <a:gd name="T6" fmla="*/ 2147483647 w 2841"/>
              <a:gd name="T7" fmla="*/ 2147483647 h 2841"/>
              <a:gd name="T8" fmla="*/ 2147483647 w 2841"/>
              <a:gd name="T9" fmla="*/ 2147483647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043" y="343"/>
                </a:moveTo>
                <a:cubicBezTo>
                  <a:pt x="2638" y="687"/>
                  <a:pt x="2841" y="1447"/>
                  <a:pt x="2498" y="2042"/>
                </a:cubicBezTo>
                <a:cubicBezTo>
                  <a:pt x="2154" y="2637"/>
                  <a:pt x="1394" y="2841"/>
                  <a:pt x="799" y="2498"/>
                </a:cubicBezTo>
                <a:cubicBezTo>
                  <a:pt x="204" y="2154"/>
                  <a:pt x="0" y="1393"/>
                  <a:pt x="343" y="798"/>
                </a:cubicBezTo>
                <a:cubicBezTo>
                  <a:pt x="687" y="203"/>
                  <a:pt x="1448" y="0"/>
                  <a:pt x="2043" y="343"/>
                </a:cubicBezTo>
                <a:close/>
              </a:path>
            </a:pathLst>
          </a:custGeom>
          <a:solidFill>
            <a:srgbClr val="14BA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2" name="Freeform 17"/>
          <p:cNvSpPr>
            <a:spLocks/>
          </p:cNvSpPr>
          <p:nvPr/>
        </p:nvSpPr>
        <p:spPr bwMode="auto">
          <a:xfrm>
            <a:off x="5243513" y="566738"/>
            <a:ext cx="720725" cy="720725"/>
          </a:xfrm>
          <a:custGeom>
            <a:avLst/>
            <a:gdLst>
              <a:gd name="T0" fmla="*/ 2147483647 w 2841"/>
              <a:gd name="T1" fmla="*/ 2147483647 h 2841"/>
              <a:gd name="T2" fmla="*/ 2147483647 w 2841"/>
              <a:gd name="T3" fmla="*/ 2147483647 h 2841"/>
              <a:gd name="T4" fmla="*/ 2147483647 w 2841"/>
              <a:gd name="T5" fmla="*/ 2147483647 h 2841"/>
              <a:gd name="T6" fmla="*/ 2147483647 w 2841"/>
              <a:gd name="T7" fmla="*/ 2147483647 h 2841"/>
              <a:gd name="T8" fmla="*/ 2147483647 w 2841"/>
              <a:gd name="T9" fmla="*/ 2147483647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498" y="2042"/>
                </a:moveTo>
                <a:cubicBezTo>
                  <a:pt x="2154" y="2637"/>
                  <a:pt x="1393" y="2841"/>
                  <a:pt x="798" y="2498"/>
                </a:cubicBezTo>
                <a:cubicBezTo>
                  <a:pt x="203" y="2154"/>
                  <a:pt x="0" y="1393"/>
                  <a:pt x="343" y="798"/>
                </a:cubicBezTo>
                <a:cubicBezTo>
                  <a:pt x="687" y="203"/>
                  <a:pt x="1447" y="0"/>
                  <a:pt x="2042" y="343"/>
                </a:cubicBezTo>
                <a:cubicBezTo>
                  <a:pt x="2637" y="687"/>
                  <a:pt x="2841" y="1447"/>
                  <a:pt x="2498" y="2042"/>
                </a:cubicBezTo>
                <a:close/>
              </a:path>
            </a:pathLst>
          </a:custGeom>
          <a:solidFill>
            <a:srgbClr val="F651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3" name="Freeform 18"/>
          <p:cNvSpPr>
            <a:spLocks/>
          </p:cNvSpPr>
          <p:nvPr/>
        </p:nvSpPr>
        <p:spPr bwMode="auto">
          <a:xfrm>
            <a:off x="3179763" y="4141788"/>
            <a:ext cx="720725" cy="720725"/>
          </a:xfrm>
          <a:custGeom>
            <a:avLst/>
            <a:gdLst>
              <a:gd name="T0" fmla="*/ 2147483647 w 2841"/>
              <a:gd name="T1" fmla="*/ 2147483647 h 2841"/>
              <a:gd name="T2" fmla="*/ 2147483647 w 2841"/>
              <a:gd name="T3" fmla="*/ 2147483647 h 2841"/>
              <a:gd name="T4" fmla="*/ 2147483647 w 2841"/>
              <a:gd name="T5" fmla="*/ 2147483647 h 2841"/>
              <a:gd name="T6" fmla="*/ 2147483647 w 2841"/>
              <a:gd name="T7" fmla="*/ 2147483647 h 2841"/>
              <a:gd name="T8" fmla="*/ 2147483647 w 2841"/>
              <a:gd name="T9" fmla="*/ 2147483647 h 28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41"/>
              <a:gd name="T16" fmla="*/ 0 h 2841"/>
              <a:gd name="T17" fmla="*/ 2841 w 2841"/>
              <a:gd name="T18" fmla="*/ 2841 h 28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41" h="2841">
                <a:moveTo>
                  <a:pt x="2498" y="2043"/>
                </a:moveTo>
                <a:cubicBezTo>
                  <a:pt x="2154" y="2638"/>
                  <a:pt x="1394" y="2841"/>
                  <a:pt x="799" y="2498"/>
                </a:cubicBezTo>
                <a:cubicBezTo>
                  <a:pt x="204" y="2154"/>
                  <a:pt x="0" y="1394"/>
                  <a:pt x="343" y="799"/>
                </a:cubicBezTo>
                <a:cubicBezTo>
                  <a:pt x="687" y="204"/>
                  <a:pt x="1448" y="0"/>
                  <a:pt x="2043" y="343"/>
                </a:cubicBezTo>
                <a:cubicBezTo>
                  <a:pt x="2638" y="687"/>
                  <a:pt x="2841" y="1448"/>
                  <a:pt x="2498" y="2043"/>
                </a:cubicBezTo>
                <a:close/>
              </a:path>
            </a:pathLst>
          </a:custGeom>
          <a:solidFill>
            <a:srgbClr val="3E466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4" name="矩形 3"/>
          <p:cNvSpPr>
            <a:spLocks noChangeArrowheads="1"/>
          </p:cNvSpPr>
          <p:nvPr/>
        </p:nvSpPr>
        <p:spPr bwMode="auto">
          <a:xfrm rot="-1174971">
            <a:off x="3257550" y="657225"/>
            <a:ext cx="54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快</a:t>
            </a:r>
          </a:p>
        </p:txBody>
      </p:sp>
      <p:sp>
        <p:nvSpPr>
          <p:cNvPr id="20495" name="矩形 22"/>
          <p:cNvSpPr>
            <a:spLocks noChangeArrowheads="1"/>
          </p:cNvSpPr>
          <p:nvPr/>
        </p:nvSpPr>
        <p:spPr bwMode="auto">
          <a:xfrm>
            <a:off x="4270375" y="331788"/>
            <a:ext cx="54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经典综艺体简"/>
              </a:rPr>
              <a:t>好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96" name="矩形 23"/>
          <p:cNvSpPr>
            <a:spLocks noChangeArrowheads="1"/>
          </p:cNvSpPr>
          <p:nvPr/>
        </p:nvSpPr>
        <p:spPr bwMode="auto">
          <a:xfrm rot="1095230">
            <a:off x="5364163" y="617538"/>
            <a:ext cx="5429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经典综艺体简"/>
              </a:rPr>
              <a:t>省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97" name="矩形 24"/>
          <p:cNvSpPr>
            <a:spLocks noChangeArrowheads="1"/>
          </p:cNvSpPr>
          <p:nvPr/>
        </p:nvSpPr>
        <p:spPr bwMode="auto">
          <a:xfrm rot="3253696">
            <a:off x="6095207" y="1408906"/>
            <a:ext cx="544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经典综艺体简"/>
              </a:rPr>
              <a:t>多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98" name="矩形 25"/>
          <p:cNvSpPr>
            <a:spLocks noChangeArrowheads="1"/>
          </p:cNvSpPr>
          <p:nvPr/>
        </p:nvSpPr>
        <p:spPr bwMode="auto">
          <a:xfrm rot="5400000">
            <a:off x="6371432" y="2485231"/>
            <a:ext cx="544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快</a:t>
            </a:r>
          </a:p>
        </p:txBody>
      </p:sp>
      <p:sp>
        <p:nvSpPr>
          <p:cNvPr id="20499" name="矩形 26"/>
          <p:cNvSpPr>
            <a:spLocks noChangeArrowheads="1"/>
          </p:cNvSpPr>
          <p:nvPr/>
        </p:nvSpPr>
        <p:spPr bwMode="auto">
          <a:xfrm rot="6547965">
            <a:off x="6118225" y="3467100"/>
            <a:ext cx="542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好</a:t>
            </a:r>
          </a:p>
        </p:txBody>
      </p:sp>
      <p:sp>
        <p:nvSpPr>
          <p:cNvPr id="20500" name="矩形 28"/>
          <p:cNvSpPr>
            <a:spLocks noChangeArrowheads="1"/>
          </p:cNvSpPr>
          <p:nvPr/>
        </p:nvSpPr>
        <p:spPr bwMode="auto">
          <a:xfrm rot="9374925">
            <a:off x="5334000" y="4217988"/>
            <a:ext cx="54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省</a:t>
            </a:r>
          </a:p>
        </p:txBody>
      </p:sp>
      <p:sp>
        <p:nvSpPr>
          <p:cNvPr id="20501" name="矩形 29"/>
          <p:cNvSpPr>
            <a:spLocks noChangeArrowheads="1"/>
          </p:cNvSpPr>
          <p:nvPr/>
        </p:nvSpPr>
        <p:spPr bwMode="auto">
          <a:xfrm rot="10800000">
            <a:off x="4295775" y="4475163"/>
            <a:ext cx="54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经典综艺体简"/>
              </a:rPr>
              <a:t>多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2" name="矩形 30"/>
          <p:cNvSpPr>
            <a:spLocks noChangeArrowheads="1"/>
          </p:cNvSpPr>
          <p:nvPr/>
        </p:nvSpPr>
        <p:spPr bwMode="auto">
          <a:xfrm rot="-8340932">
            <a:off x="3276600" y="4227513"/>
            <a:ext cx="54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经典综艺体简"/>
              </a:rPr>
              <a:t>快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03" name="矩形 31"/>
          <p:cNvSpPr>
            <a:spLocks noChangeArrowheads="1"/>
          </p:cNvSpPr>
          <p:nvPr/>
        </p:nvSpPr>
        <p:spPr bwMode="auto">
          <a:xfrm rot="-8031204">
            <a:off x="2504281" y="3493294"/>
            <a:ext cx="54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好</a:t>
            </a:r>
          </a:p>
        </p:txBody>
      </p:sp>
      <p:sp>
        <p:nvSpPr>
          <p:cNvPr id="20504" name="矩形 32"/>
          <p:cNvSpPr>
            <a:spLocks noChangeArrowheads="1"/>
          </p:cNvSpPr>
          <p:nvPr/>
        </p:nvSpPr>
        <p:spPr bwMode="auto">
          <a:xfrm rot="-5400000">
            <a:off x="2239169" y="2466182"/>
            <a:ext cx="5429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省</a:t>
            </a:r>
          </a:p>
        </p:txBody>
      </p:sp>
      <p:sp>
        <p:nvSpPr>
          <p:cNvPr id="20505" name="矩形 33"/>
          <p:cNvSpPr>
            <a:spLocks noChangeArrowheads="1"/>
          </p:cNvSpPr>
          <p:nvPr/>
        </p:nvSpPr>
        <p:spPr bwMode="auto">
          <a:xfrm rot="-2634164">
            <a:off x="2505075" y="1417638"/>
            <a:ext cx="54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经典综艺体简"/>
              </a:rPr>
              <a:t>多</a:t>
            </a:r>
            <a:endParaRPr lang="zh-CN" altLang="en-US" sz="16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88" y="919163"/>
            <a:ext cx="3425825" cy="35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7" name="矩形 2"/>
          <p:cNvSpPr>
            <a:spLocks noChangeArrowheads="1"/>
          </p:cNvSpPr>
          <p:nvPr/>
        </p:nvSpPr>
        <p:spPr bwMode="auto">
          <a:xfrm>
            <a:off x="3760788" y="2862263"/>
            <a:ext cx="1739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36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消费者</a:t>
            </a:r>
            <a:endParaRPr lang="en-US" sz="3600" b="1">
              <a:solidFill>
                <a:srgbClr val="404040"/>
              </a:solidFill>
              <a:latin typeface="微软雅黑" pitchFamily="34" charset="-122"/>
              <a:ea typeface="微软雅黑" pitchFamily="34" charset="-122"/>
              <a:sym typeface="方正正中黑简体"/>
            </a:endParaRPr>
          </a:p>
        </p:txBody>
      </p:sp>
      <p:sp>
        <p:nvSpPr>
          <p:cNvPr id="20508" name="矩形 19"/>
          <p:cNvSpPr>
            <a:spLocks noChangeArrowheads="1"/>
          </p:cNvSpPr>
          <p:nvPr/>
        </p:nvSpPr>
        <p:spPr bwMode="auto">
          <a:xfrm>
            <a:off x="3786188" y="3519488"/>
            <a:ext cx="17240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多</a:t>
            </a:r>
            <a:r>
              <a:rPr lang="en-US" altLang="zh-CN" sz="16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·</a:t>
            </a:r>
            <a:r>
              <a:rPr lang="zh-CN" altLang="en-US" sz="16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快</a:t>
            </a:r>
            <a:r>
              <a:rPr lang="en-US" altLang="zh-CN" sz="16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·</a:t>
            </a:r>
            <a:r>
              <a:rPr lang="zh-CN" altLang="en-US" sz="16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好</a:t>
            </a:r>
            <a:r>
              <a:rPr lang="en-US" altLang="zh-CN" sz="16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·</a:t>
            </a:r>
            <a:r>
              <a:rPr lang="zh-CN" altLang="en-US" sz="16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省</a:t>
            </a:r>
          </a:p>
        </p:txBody>
      </p:sp>
      <p:grpSp>
        <p:nvGrpSpPr>
          <p:cNvPr id="20509" name="组合 28"/>
          <p:cNvGrpSpPr>
            <a:grpSpLocks/>
          </p:cNvGrpSpPr>
          <p:nvPr/>
        </p:nvGrpSpPr>
        <p:grpSpPr bwMode="auto">
          <a:xfrm>
            <a:off x="6886575" y="855663"/>
            <a:ext cx="2046288" cy="1287462"/>
            <a:chOff x="0" y="0"/>
            <a:chExt cx="2340276" cy="1288911"/>
          </a:xfrm>
        </p:grpSpPr>
        <p:sp>
          <p:nvSpPr>
            <p:cNvPr id="20525" name="矩形 29"/>
            <p:cNvSpPr>
              <a:spLocks noChangeArrowheads="1"/>
            </p:cNvSpPr>
            <p:nvPr/>
          </p:nvSpPr>
          <p:spPr bwMode="auto">
            <a:xfrm>
              <a:off x="70654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0526" name="矩形 30"/>
            <p:cNvSpPr>
              <a:spLocks noChangeArrowheads="1"/>
            </p:cNvSpPr>
            <p:nvPr/>
          </p:nvSpPr>
          <p:spPr bwMode="auto">
            <a:xfrm>
              <a:off x="0" y="348889"/>
              <a:ext cx="2340276" cy="940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510" name="组合 31"/>
          <p:cNvGrpSpPr>
            <a:grpSpLocks/>
          </p:cNvGrpSpPr>
          <p:nvPr/>
        </p:nvGrpSpPr>
        <p:grpSpPr bwMode="auto">
          <a:xfrm>
            <a:off x="6965950" y="2200275"/>
            <a:ext cx="2044700" cy="1287463"/>
            <a:chOff x="0" y="0"/>
            <a:chExt cx="2340276" cy="1287339"/>
          </a:xfrm>
        </p:grpSpPr>
        <p:sp>
          <p:nvSpPr>
            <p:cNvPr id="20523" name="矩形 32"/>
            <p:cNvSpPr>
              <a:spLocks noChangeArrowheads="1"/>
            </p:cNvSpPr>
            <p:nvPr/>
          </p:nvSpPr>
          <p:spPr bwMode="auto">
            <a:xfrm>
              <a:off x="70654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0524" name="矩形 33"/>
            <p:cNvSpPr>
              <a:spLocks noChangeArrowheads="1"/>
            </p:cNvSpPr>
            <p:nvPr/>
          </p:nvSpPr>
          <p:spPr bwMode="auto">
            <a:xfrm>
              <a:off x="0" y="348889"/>
              <a:ext cx="2340276" cy="93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511" name="组合 34"/>
          <p:cNvGrpSpPr>
            <a:grpSpLocks/>
          </p:cNvGrpSpPr>
          <p:nvPr/>
        </p:nvGrpSpPr>
        <p:grpSpPr bwMode="auto">
          <a:xfrm>
            <a:off x="6965950" y="3544888"/>
            <a:ext cx="2044700" cy="1287462"/>
            <a:chOff x="0" y="0"/>
            <a:chExt cx="2340276" cy="1287339"/>
          </a:xfrm>
        </p:grpSpPr>
        <p:sp>
          <p:nvSpPr>
            <p:cNvPr id="20521" name="矩形 35"/>
            <p:cNvSpPr>
              <a:spLocks noChangeArrowheads="1"/>
            </p:cNvSpPr>
            <p:nvPr/>
          </p:nvSpPr>
          <p:spPr bwMode="auto">
            <a:xfrm>
              <a:off x="70654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0522" name="矩形 36"/>
            <p:cNvSpPr>
              <a:spLocks noChangeArrowheads="1"/>
            </p:cNvSpPr>
            <p:nvPr/>
          </p:nvSpPr>
          <p:spPr bwMode="auto">
            <a:xfrm>
              <a:off x="0" y="348889"/>
              <a:ext cx="2340276" cy="93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512" name="组合 37"/>
          <p:cNvGrpSpPr>
            <a:grpSpLocks/>
          </p:cNvGrpSpPr>
          <p:nvPr/>
        </p:nvGrpSpPr>
        <p:grpSpPr bwMode="auto">
          <a:xfrm>
            <a:off x="31750" y="855663"/>
            <a:ext cx="2044700" cy="1287462"/>
            <a:chOff x="0" y="0"/>
            <a:chExt cx="2340276" cy="1288911"/>
          </a:xfrm>
        </p:grpSpPr>
        <p:sp>
          <p:nvSpPr>
            <p:cNvPr id="20519" name="矩形 38"/>
            <p:cNvSpPr>
              <a:spLocks noChangeArrowheads="1"/>
            </p:cNvSpPr>
            <p:nvPr/>
          </p:nvSpPr>
          <p:spPr bwMode="auto">
            <a:xfrm>
              <a:off x="70654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0520" name="矩形 39"/>
            <p:cNvSpPr>
              <a:spLocks noChangeArrowheads="1"/>
            </p:cNvSpPr>
            <p:nvPr/>
          </p:nvSpPr>
          <p:spPr bwMode="auto">
            <a:xfrm>
              <a:off x="0" y="348889"/>
              <a:ext cx="2340276" cy="940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513" name="组合 40"/>
          <p:cNvGrpSpPr>
            <a:grpSpLocks/>
          </p:cNvGrpSpPr>
          <p:nvPr/>
        </p:nvGrpSpPr>
        <p:grpSpPr bwMode="auto">
          <a:xfrm>
            <a:off x="111125" y="2200275"/>
            <a:ext cx="2044700" cy="1287463"/>
            <a:chOff x="0" y="0"/>
            <a:chExt cx="2340276" cy="1287339"/>
          </a:xfrm>
        </p:grpSpPr>
        <p:sp>
          <p:nvSpPr>
            <p:cNvPr id="20517" name="矩形 41"/>
            <p:cNvSpPr>
              <a:spLocks noChangeArrowheads="1"/>
            </p:cNvSpPr>
            <p:nvPr/>
          </p:nvSpPr>
          <p:spPr bwMode="auto">
            <a:xfrm>
              <a:off x="70654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0518" name="矩形 42"/>
            <p:cNvSpPr>
              <a:spLocks noChangeArrowheads="1"/>
            </p:cNvSpPr>
            <p:nvPr/>
          </p:nvSpPr>
          <p:spPr bwMode="auto">
            <a:xfrm>
              <a:off x="0" y="348889"/>
              <a:ext cx="2340276" cy="93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514" name="组合 43"/>
          <p:cNvGrpSpPr>
            <a:grpSpLocks/>
          </p:cNvGrpSpPr>
          <p:nvPr/>
        </p:nvGrpSpPr>
        <p:grpSpPr bwMode="auto">
          <a:xfrm>
            <a:off x="111125" y="3544888"/>
            <a:ext cx="2044700" cy="1287462"/>
            <a:chOff x="0" y="0"/>
            <a:chExt cx="2340276" cy="1287339"/>
          </a:xfrm>
        </p:grpSpPr>
        <p:sp>
          <p:nvSpPr>
            <p:cNvPr id="20515" name="矩形 44"/>
            <p:cNvSpPr>
              <a:spLocks noChangeArrowheads="1"/>
            </p:cNvSpPr>
            <p:nvPr/>
          </p:nvSpPr>
          <p:spPr bwMode="auto">
            <a:xfrm>
              <a:off x="70654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0516" name="矩形 45"/>
            <p:cNvSpPr>
              <a:spLocks noChangeArrowheads="1"/>
            </p:cNvSpPr>
            <p:nvPr/>
          </p:nvSpPr>
          <p:spPr bwMode="auto">
            <a:xfrm>
              <a:off x="0" y="348889"/>
              <a:ext cx="2340276" cy="93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 rot="-1529960">
            <a:off x="508000" y="-1657350"/>
            <a:ext cx="1692275" cy="855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55000" b="1">
                <a:solidFill>
                  <a:schemeClr val="bg1"/>
                </a:solidFill>
                <a:latin typeface="Arial Narrow" pitchFamily="34" charset="0"/>
              </a:rPr>
              <a:t>D</a:t>
            </a:r>
            <a:endParaRPr lang="zh-CN" altLang="en-US" sz="550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1507" name="TextBox 7"/>
          <p:cNvSpPr txBox="1">
            <a:spLocks noChangeArrowheads="1"/>
          </p:cNvSpPr>
          <p:nvPr/>
        </p:nvSpPr>
        <p:spPr bwMode="auto">
          <a:xfrm>
            <a:off x="5770563" y="74613"/>
            <a:ext cx="10445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</a:t>
            </a:r>
          </a:p>
        </p:txBody>
      </p:sp>
      <p:cxnSp>
        <p:nvCxnSpPr>
          <p:cNvPr id="21508" name="直接连接符 9"/>
          <p:cNvCxnSpPr>
            <a:cxnSpLocks noChangeShapeType="1"/>
          </p:cNvCxnSpPr>
          <p:nvPr/>
        </p:nvCxnSpPr>
        <p:spPr bwMode="auto">
          <a:xfrm>
            <a:off x="6815138" y="-20638"/>
            <a:ext cx="0" cy="41195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09" name="矩形 2"/>
          <p:cNvSpPr>
            <a:spLocks noChangeArrowheads="1"/>
          </p:cNvSpPr>
          <p:nvPr/>
        </p:nvSpPr>
        <p:spPr bwMode="auto">
          <a:xfrm>
            <a:off x="5765800" y="1209675"/>
            <a:ext cx="9921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</a:t>
            </a:r>
            <a:endParaRPr lang="zh-CN" altLang="en-US" sz="6000"/>
          </a:p>
        </p:txBody>
      </p:sp>
      <p:sp>
        <p:nvSpPr>
          <p:cNvPr id="21510" name="矩形 5"/>
          <p:cNvSpPr>
            <a:spLocks noChangeArrowheads="1"/>
          </p:cNvSpPr>
          <p:nvPr/>
        </p:nvSpPr>
        <p:spPr bwMode="auto">
          <a:xfrm>
            <a:off x="5740400" y="2252663"/>
            <a:ext cx="9921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建</a:t>
            </a:r>
            <a:endParaRPr lang="zh-CN" altLang="en-US" sz="6000"/>
          </a:p>
        </p:txBody>
      </p:sp>
      <p:sp>
        <p:nvSpPr>
          <p:cNvPr id="21511" name="矩形 6"/>
          <p:cNvSpPr>
            <a:spLocks noChangeArrowheads="1"/>
          </p:cNvSpPr>
          <p:nvPr/>
        </p:nvSpPr>
        <p:spPr bwMode="auto">
          <a:xfrm>
            <a:off x="5724525" y="3268663"/>
            <a:ext cx="954088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议</a:t>
            </a:r>
          </a:p>
        </p:txBody>
      </p:sp>
      <p:sp>
        <p:nvSpPr>
          <p:cNvPr id="21512" name="椭圆 3"/>
          <p:cNvSpPr>
            <a:spLocks noChangeArrowheads="1"/>
          </p:cNvSpPr>
          <p:nvPr/>
        </p:nvSpPr>
        <p:spPr bwMode="auto">
          <a:xfrm>
            <a:off x="6148388" y="1065213"/>
            <a:ext cx="144462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13" name="椭圆 8"/>
          <p:cNvSpPr>
            <a:spLocks noChangeArrowheads="1"/>
          </p:cNvSpPr>
          <p:nvPr/>
        </p:nvSpPr>
        <p:spPr bwMode="auto">
          <a:xfrm>
            <a:off x="6129338" y="2154238"/>
            <a:ext cx="144462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14" name="椭圆 10"/>
          <p:cNvSpPr>
            <a:spLocks noChangeArrowheads="1"/>
          </p:cNvSpPr>
          <p:nvPr/>
        </p:nvSpPr>
        <p:spPr bwMode="auto">
          <a:xfrm>
            <a:off x="6129338" y="3195638"/>
            <a:ext cx="144462" cy="1444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1515" name="图片 11" descr="京东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746250"/>
            <a:ext cx="1900238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6" name="矩形 12"/>
          <p:cNvSpPr>
            <a:spLocks noChangeArrowheads="1"/>
          </p:cNvSpPr>
          <p:nvPr/>
        </p:nvSpPr>
        <p:spPr bwMode="auto">
          <a:xfrm>
            <a:off x="6902450" y="174625"/>
            <a:ext cx="15398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</a:t>
            </a:r>
          </a:p>
        </p:txBody>
      </p:sp>
      <p:grpSp>
        <p:nvGrpSpPr>
          <p:cNvPr id="21517" name="组合 13"/>
          <p:cNvGrpSpPr>
            <a:grpSpLocks/>
          </p:cNvGrpSpPr>
          <p:nvPr/>
        </p:nvGrpSpPr>
        <p:grpSpPr bwMode="auto">
          <a:xfrm rot="904486">
            <a:off x="2904943" y="4662805"/>
            <a:ext cx="3767378" cy="338554"/>
            <a:chOff x="-210806" y="543"/>
            <a:chExt cx="3767405" cy="337469"/>
          </a:xfrm>
        </p:grpSpPr>
        <p:sp>
          <p:nvSpPr>
            <p:cNvPr id="21518" name="圆角矩形 14"/>
            <p:cNvSpPr>
              <a:spLocks noChangeArrowheads="1"/>
            </p:cNvSpPr>
            <p:nvPr/>
          </p:nvSpPr>
          <p:spPr bwMode="auto">
            <a:xfrm rot="-946487">
              <a:off x="1" y="52802"/>
              <a:ext cx="3500462" cy="252000"/>
            </a:xfrm>
            <a:prstGeom prst="roundRect">
              <a:avLst>
                <a:gd name="adj" fmla="val 16667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519" name="矩形 15"/>
            <p:cNvSpPr>
              <a:spLocks noChangeArrowheads="1"/>
            </p:cNvSpPr>
            <p:nvPr/>
          </p:nvSpPr>
          <p:spPr bwMode="auto">
            <a:xfrm rot="20653513">
              <a:off x="-210806" y="543"/>
              <a:ext cx="3767405" cy="337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en-US" altLang="zh-CN" sz="1600" b="1" i="1" dirty="0" smtClean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https://800sucai.taobao.com/ </a:t>
              </a:r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endParaRPr lang="zh-CN" altLang="en-US" sz="1400" b="1" i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86"/>
          <p:cNvSpPr>
            <a:spLocks noChangeArrowheads="1"/>
          </p:cNvSpPr>
          <p:nvPr/>
        </p:nvSpPr>
        <p:spPr bwMode="auto">
          <a:xfrm>
            <a:off x="838200" y="527050"/>
            <a:ext cx="2673350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8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造字工房力黑（非商用）常规体" pitchFamily="50" charset="-122"/>
              </a:rPr>
              <a:t>目录</a:t>
            </a:r>
          </a:p>
        </p:txBody>
      </p:sp>
      <p:sp>
        <p:nvSpPr>
          <p:cNvPr id="4099" name="等腰三角形 24"/>
          <p:cNvSpPr>
            <a:spLocks noChangeArrowheads="1"/>
          </p:cNvSpPr>
          <p:nvPr/>
        </p:nvSpPr>
        <p:spPr bwMode="auto">
          <a:xfrm>
            <a:off x="3271838" y="4354513"/>
            <a:ext cx="1320800" cy="804862"/>
          </a:xfrm>
          <a:prstGeom prst="triangle">
            <a:avLst>
              <a:gd name="adj" fmla="val 50000"/>
            </a:avLst>
          </a:prstGeom>
          <a:solidFill>
            <a:srgbClr val="548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等腰三角形 5"/>
          <p:cNvSpPr>
            <a:spLocks noChangeArrowheads="1"/>
          </p:cNvSpPr>
          <p:nvPr/>
        </p:nvSpPr>
        <p:spPr bwMode="auto">
          <a:xfrm>
            <a:off x="1646238" y="3963988"/>
            <a:ext cx="3219450" cy="1173162"/>
          </a:xfrm>
          <a:prstGeom prst="triangle">
            <a:avLst>
              <a:gd name="adj" fmla="val 50000"/>
            </a:avLst>
          </a:prstGeom>
          <a:solidFill>
            <a:srgbClr val="A9D1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1" name="等腰三角形 20"/>
          <p:cNvSpPr>
            <a:spLocks noChangeArrowheads="1"/>
          </p:cNvSpPr>
          <p:nvPr/>
        </p:nvSpPr>
        <p:spPr bwMode="auto">
          <a:xfrm>
            <a:off x="207963" y="4010025"/>
            <a:ext cx="2352675" cy="1146175"/>
          </a:xfrm>
          <a:prstGeom prst="triangle">
            <a:avLst>
              <a:gd name="adj" fmla="val 48380"/>
            </a:avLst>
          </a:prstGeom>
          <a:solidFill>
            <a:srgbClr val="3857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2" name="等腰三角形 21"/>
          <p:cNvSpPr>
            <a:spLocks noChangeArrowheads="1"/>
          </p:cNvSpPr>
          <p:nvPr/>
        </p:nvSpPr>
        <p:spPr bwMode="auto">
          <a:xfrm>
            <a:off x="893763" y="3879850"/>
            <a:ext cx="3087687" cy="1271588"/>
          </a:xfrm>
          <a:prstGeom prst="triangle">
            <a:avLst>
              <a:gd name="adj" fmla="val 50505"/>
            </a:avLst>
          </a:prstGeom>
          <a:solidFill>
            <a:srgbClr val="548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3" name="椭圆 26"/>
          <p:cNvSpPr>
            <a:spLocks noChangeArrowheads="1"/>
          </p:cNvSpPr>
          <p:nvPr/>
        </p:nvSpPr>
        <p:spPr bwMode="auto">
          <a:xfrm>
            <a:off x="3951288" y="4905375"/>
            <a:ext cx="2338387" cy="3683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4" name="矩形 68"/>
          <p:cNvSpPr>
            <a:spLocks noChangeArrowheads="1"/>
          </p:cNvSpPr>
          <p:nvPr/>
        </p:nvSpPr>
        <p:spPr bwMode="auto">
          <a:xfrm>
            <a:off x="2487613" y="1622425"/>
            <a:ext cx="1084262" cy="12382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105" name="组合 71"/>
          <p:cNvGrpSpPr>
            <a:grpSpLocks/>
          </p:cNvGrpSpPr>
          <p:nvPr/>
        </p:nvGrpSpPr>
        <p:grpSpPr bwMode="auto">
          <a:xfrm>
            <a:off x="319088" y="2266950"/>
            <a:ext cx="642937" cy="381000"/>
            <a:chOff x="0" y="0"/>
            <a:chExt cx="854584" cy="508084"/>
          </a:xfrm>
        </p:grpSpPr>
        <p:sp>
          <p:nvSpPr>
            <p:cNvPr id="4242" name="椭圆 72"/>
            <p:cNvSpPr>
              <a:spLocks noChangeArrowheads="1"/>
            </p:cNvSpPr>
            <p:nvPr/>
          </p:nvSpPr>
          <p:spPr bwMode="auto">
            <a:xfrm>
              <a:off x="0" y="115550"/>
              <a:ext cx="320757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43" name="椭圆 73"/>
            <p:cNvSpPr>
              <a:spLocks noChangeArrowheads="1"/>
            </p:cNvSpPr>
            <p:nvPr/>
          </p:nvSpPr>
          <p:spPr bwMode="auto">
            <a:xfrm>
              <a:off x="214649" y="16969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44" name="椭圆 74"/>
            <p:cNvSpPr>
              <a:spLocks noChangeArrowheads="1"/>
            </p:cNvSpPr>
            <p:nvPr/>
          </p:nvSpPr>
          <p:spPr bwMode="auto">
            <a:xfrm>
              <a:off x="222272" y="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45" name="椭圆 75"/>
            <p:cNvSpPr>
              <a:spLocks noChangeArrowheads="1"/>
            </p:cNvSpPr>
            <p:nvPr/>
          </p:nvSpPr>
          <p:spPr bwMode="auto">
            <a:xfrm>
              <a:off x="437282" y="6281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46" name="椭圆 76"/>
            <p:cNvSpPr>
              <a:spLocks noChangeArrowheads="1"/>
            </p:cNvSpPr>
            <p:nvPr/>
          </p:nvSpPr>
          <p:spPr bwMode="auto">
            <a:xfrm>
              <a:off x="401083" y="187327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106" name="组合 77"/>
          <p:cNvGrpSpPr>
            <a:grpSpLocks/>
          </p:cNvGrpSpPr>
          <p:nvPr/>
        </p:nvGrpSpPr>
        <p:grpSpPr bwMode="auto">
          <a:xfrm rot="232547">
            <a:off x="1535113" y="2151063"/>
            <a:ext cx="422275" cy="228600"/>
            <a:chOff x="0" y="0"/>
            <a:chExt cx="854584" cy="464797"/>
          </a:xfrm>
        </p:grpSpPr>
        <p:sp>
          <p:nvSpPr>
            <p:cNvPr id="4238" name="椭圆 78"/>
            <p:cNvSpPr>
              <a:spLocks noChangeArrowheads="1"/>
            </p:cNvSpPr>
            <p:nvPr/>
          </p:nvSpPr>
          <p:spPr bwMode="auto">
            <a:xfrm>
              <a:off x="0" y="115550"/>
              <a:ext cx="320757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39" name="椭圆 79"/>
            <p:cNvSpPr>
              <a:spLocks noChangeArrowheads="1"/>
            </p:cNvSpPr>
            <p:nvPr/>
          </p:nvSpPr>
          <p:spPr bwMode="auto">
            <a:xfrm>
              <a:off x="239428" y="14404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40" name="椭圆 80"/>
            <p:cNvSpPr>
              <a:spLocks noChangeArrowheads="1"/>
            </p:cNvSpPr>
            <p:nvPr/>
          </p:nvSpPr>
          <p:spPr bwMode="auto">
            <a:xfrm>
              <a:off x="222272" y="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41" name="椭圆 81"/>
            <p:cNvSpPr>
              <a:spLocks noChangeArrowheads="1"/>
            </p:cNvSpPr>
            <p:nvPr/>
          </p:nvSpPr>
          <p:spPr bwMode="auto">
            <a:xfrm>
              <a:off x="437282" y="6281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107" name="组合 82"/>
          <p:cNvGrpSpPr>
            <a:grpSpLocks/>
          </p:cNvGrpSpPr>
          <p:nvPr/>
        </p:nvGrpSpPr>
        <p:grpSpPr bwMode="auto">
          <a:xfrm rot="10485353">
            <a:off x="2043113" y="2636838"/>
            <a:ext cx="201612" cy="119062"/>
            <a:chOff x="0" y="0"/>
            <a:chExt cx="854584" cy="508084"/>
          </a:xfrm>
        </p:grpSpPr>
        <p:sp>
          <p:nvSpPr>
            <p:cNvPr id="4233" name="椭圆 83"/>
            <p:cNvSpPr>
              <a:spLocks noChangeArrowheads="1"/>
            </p:cNvSpPr>
            <p:nvPr/>
          </p:nvSpPr>
          <p:spPr bwMode="auto">
            <a:xfrm>
              <a:off x="0" y="115550"/>
              <a:ext cx="320757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34" name="椭圆 84"/>
            <p:cNvSpPr>
              <a:spLocks noChangeArrowheads="1"/>
            </p:cNvSpPr>
            <p:nvPr/>
          </p:nvSpPr>
          <p:spPr bwMode="auto">
            <a:xfrm>
              <a:off x="214649" y="16969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35" name="椭圆 85"/>
            <p:cNvSpPr>
              <a:spLocks noChangeArrowheads="1"/>
            </p:cNvSpPr>
            <p:nvPr/>
          </p:nvSpPr>
          <p:spPr bwMode="auto">
            <a:xfrm>
              <a:off x="222272" y="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36" name="椭圆 86"/>
            <p:cNvSpPr>
              <a:spLocks noChangeArrowheads="1"/>
            </p:cNvSpPr>
            <p:nvPr/>
          </p:nvSpPr>
          <p:spPr bwMode="auto">
            <a:xfrm>
              <a:off x="437282" y="6281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37" name="椭圆 87"/>
            <p:cNvSpPr>
              <a:spLocks noChangeArrowheads="1"/>
            </p:cNvSpPr>
            <p:nvPr/>
          </p:nvSpPr>
          <p:spPr bwMode="auto">
            <a:xfrm>
              <a:off x="401083" y="187327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108" name="组合 7173"/>
          <p:cNvGrpSpPr>
            <a:grpSpLocks/>
          </p:cNvGrpSpPr>
          <p:nvPr/>
        </p:nvGrpSpPr>
        <p:grpSpPr bwMode="auto">
          <a:xfrm>
            <a:off x="5630863" y="4097338"/>
            <a:ext cx="3344862" cy="1085850"/>
            <a:chOff x="0" y="0"/>
            <a:chExt cx="3200013" cy="898616"/>
          </a:xfrm>
        </p:grpSpPr>
        <p:grpSp>
          <p:nvGrpSpPr>
            <p:cNvPr id="4229" name="组合 7170"/>
            <p:cNvGrpSpPr>
              <a:grpSpLocks/>
            </p:cNvGrpSpPr>
            <p:nvPr/>
          </p:nvGrpSpPr>
          <p:grpSpPr bwMode="auto">
            <a:xfrm>
              <a:off x="0" y="0"/>
              <a:ext cx="3200013" cy="898616"/>
              <a:chOff x="0" y="0"/>
              <a:chExt cx="4818341" cy="1353069"/>
            </a:xfrm>
          </p:grpSpPr>
          <p:sp>
            <p:nvSpPr>
              <p:cNvPr id="4231" name="任意多边形 7168"/>
              <p:cNvSpPr>
                <a:spLocks/>
              </p:cNvSpPr>
              <p:nvPr/>
            </p:nvSpPr>
            <p:spPr bwMode="auto">
              <a:xfrm>
                <a:off x="0" y="305319"/>
                <a:ext cx="1446492" cy="1047750"/>
              </a:xfrm>
              <a:custGeom>
                <a:avLst/>
                <a:gdLst>
                  <a:gd name="T0" fmla="*/ 1160748 w 1446491"/>
                  <a:gd name="T1" fmla="*/ 1047750 h 1047750"/>
                  <a:gd name="T2" fmla="*/ 303491 w 1446491"/>
                  <a:gd name="T3" fmla="*/ 1028700 h 1047750"/>
                  <a:gd name="T4" fmla="*/ 0 w 1446491"/>
                  <a:gd name="T5" fmla="*/ 0 h 1047750"/>
                  <a:gd name="T6" fmla="*/ 1446498 w 1446491"/>
                  <a:gd name="T7" fmla="*/ 57150 h 1047750"/>
                  <a:gd name="T8" fmla="*/ 1160748 w 1446491"/>
                  <a:gd name="T9" fmla="*/ 1047750 h 10477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6491"/>
                  <a:gd name="T16" fmla="*/ 0 h 1047750"/>
                  <a:gd name="T17" fmla="*/ 1446491 w 1446491"/>
                  <a:gd name="T18" fmla="*/ 1047750 h 10477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6491" h="1047750">
                    <a:moveTo>
                      <a:pt x="1160741" y="1047750"/>
                    </a:moveTo>
                    <a:lnTo>
                      <a:pt x="303491" y="1028700"/>
                    </a:lnTo>
                    <a:lnTo>
                      <a:pt x="0" y="0"/>
                    </a:lnTo>
                    <a:lnTo>
                      <a:pt x="1446491" y="57150"/>
                    </a:lnTo>
                    <a:lnTo>
                      <a:pt x="1160741" y="1047750"/>
                    </a:lnTo>
                    <a:close/>
                  </a:path>
                </a:pathLst>
              </a:custGeom>
              <a:solidFill>
                <a:srgbClr val="75A7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4232" name="任意多边形 7167"/>
              <p:cNvSpPr>
                <a:spLocks/>
              </p:cNvSpPr>
              <p:nvPr/>
            </p:nvSpPr>
            <p:spPr bwMode="auto">
              <a:xfrm>
                <a:off x="551141" y="0"/>
                <a:ext cx="4267200" cy="1352550"/>
              </a:xfrm>
              <a:custGeom>
                <a:avLst/>
                <a:gdLst>
                  <a:gd name="T0" fmla="*/ 3695700 w 4267200"/>
                  <a:gd name="T1" fmla="*/ 1352550 h 1352550"/>
                  <a:gd name="T2" fmla="*/ 4267200 w 4267200"/>
                  <a:gd name="T3" fmla="*/ 38100 h 1352550"/>
                  <a:gd name="T4" fmla="*/ 762000 w 4267200"/>
                  <a:gd name="T5" fmla="*/ 0 h 1352550"/>
                  <a:gd name="T6" fmla="*/ 0 w 4267200"/>
                  <a:gd name="T7" fmla="*/ 1352550 h 1352550"/>
                  <a:gd name="T8" fmla="*/ 3695700 w 4267200"/>
                  <a:gd name="T9" fmla="*/ 1352550 h 1352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67200"/>
                  <a:gd name="T16" fmla="*/ 0 h 1352550"/>
                  <a:gd name="T17" fmla="*/ 4267200 w 4267200"/>
                  <a:gd name="T18" fmla="*/ 1352550 h 1352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67200" h="1352550">
                    <a:moveTo>
                      <a:pt x="3695700" y="1352550"/>
                    </a:moveTo>
                    <a:lnTo>
                      <a:pt x="4267200" y="38100"/>
                    </a:lnTo>
                    <a:lnTo>
                      <a:pt x="762000" y="0"/>
                    </a:lnTo>
                    <a:lnTo>
                      <a:pt x="0" y="1352550"/>
                    </a:lnTo>
                    <a:lnTo>
                      <a:pt x="3695700" y="1352550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4230" name="任意多边形 7172"/>
            <p:cNvSpPr>
              <a:spLocks/>
            </p:cNvSpPr>
            <p:nvPr/>
          </p:nvSpPr>
          <p:spPr bwMode="auto">
            <a:xfrm>
              <a:off x="1061040" y="649580"/>
              <a:ext cx="1878693" cy="228600"/>
            </a:xfrm>
            <a:custGeom>
              <a:avLst/>
              <a:gdLst>
                <a:gd name="T0" fmla="*/ 0 w 1878693"/>
                <a:gd name="T1" fmla="*/ 228600 h 228600"/>
                <a:gd name="T2" fmla="*/ 95250 w 1878693"/>
                <a:gd name="T3" fmla="*/ 0 h 228600"/>
                <a:gd name="T4" fmla="*/ 1878693 w 1878693"/>
                <a:gd name="T5" fmla="*/ 5443 h 228600"/>
                <a:gd name="T6" fmla="*/ 1768021 w 1878693"/>
                <a:gd name="T7" fmla="*/ 224971 h 228600"/>
                <a:gd name="T8" fmla="*/ 0 w 1878693"/>
                <a:gd name="T9" fmla="*/ 228600 h 228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8693"/>
                <a:gd name="T16" fmla="*/ 0 h 228600"/>
                <a:gd name="T17" fmla="*/ 1878693 w 1878693"/>
                <a:gd name="T18" fmla="*/ 228600 h 228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8693" h="228600">
                  <a:moveTo>
                    <a:pt x="0" y="228600"/>
                  </a:moveTo>
                  <a:lnTo>
                    <a:pt x="95250" y="0"/>
                  </a:lnTo>
                  <a:lnTo>
                    <a:pt x="1878693" y="5443"/>
                  </a:lnTo>
                  <a:lnTo>
                    <a:pt x="1768021" y="224971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109" name="文本框 7174"/>
          <p:cNvSpPr>
            <a:spLocks noChangeArrowheads="1"/>
          </p:cNvSpPr>
          <p:nvPr/>
        </p:nvSpPr>
        <p:spPr bwMode="auto">
          <a:xfrm>
            <a:off x="6559550" y="3781425"/>
            <a:ext cx="261937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500" b="1">
                <a:solidFill>
                  <a:srgbClr val="C00000"/>
                </a:solidFill>
                <a:latin typeface="方正兰亭细黑_GBK"/>
                <a:ea typeface="方正兰亭细黑_GBK"/>
                <a:cs typeface="方正兰亭细黑_GBK"/>
                <a:sym typeface="方正兰亭细黑_GBK"/>
              </a:rPr>
              <a:t>嘉凯城●时代城营销中心</a:t>
            </a:r>
          </a:p>
        </p:txBody>
      </p:sp>
      <p:grpSp>
        <p:nvGrpSpPr>
          <p:cNvPr id="4110" name="组合 7181"/>
          <p:cNvGrpSpPr>
            <a:grpSpLocks/>
          </p:cNvGrpSpPr>
          <p:nvPr/>
        </p:nvGrpSpPr>
        <p:grpSpPr bwMode="auto">
          <a:xfrm>
            <a:off x="2289175" y="1720850"/>
            <a:ext cx="1489075" cy="3457575"/>
            <a:chOff x="0" y="0"/>
            <a:chExt cx="1985961" cy="4609615"/>
          </a:xfrm>
        </p:grpSpPr>
        <p:sp>
          <p:nvSpPr>
            <p:cNvPr id="4218" name="矩形 6"/>
            <p:cNvSpPr>
              <a:spLocks noChangeArrowheads="1"/>
            </p:cNvSpPr>
            <p:nvPr/>
          </p:nvSpPr>
          <p:spPr bwMode="auto">
            <a:xfrm>
              <a:off x="0" y="0"/>
              <a:ext cx="1985961" cy="4609615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19" name="矩形 7"/>
            <p:cNvSpPr>
              <a:spLocks noChangeArrowheads="1"/>
            </p:cNvSpPr>
            <p:nvPr/>
          </p:nvSpPr>
          <p:spPr bwMode="auto">
            <a:xfrm>
              <a:off x="357188" y="228601"/>
              <a:ext cx="500061" cy="500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20" name="矩形 8"/>
            <p:cNvSpPr>
              <a:spLocks noChangeArrowheads="1"/>
            </p:cNvSpPr>
            <p:nvPr/>
          </p:nvSpPr>
          <p:spPr bwMode="auto">
            <a:xfrm>
              <a:off x="1128712" y="228601"/>
              <a:ext cx="500061" cy="500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21" name="矩形 9"/>
            <p:cNvSpPr>
              <a:spLocks noChangeArrowheads="1"/>
            </p:cNvSpPr>
            <p:nvPr/>
          </p:nvSpPr>
          <p:spPr bwMode="auto">
            <a:xfrm>
              <a:off x="357188" y="950123"/>
              <a:ext cx="500061" cy="500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22" name="矩形 10"/>
            <p:cNvSpPr>
              <a:spLocks noChangeArrowheads="1"/>
            </p:cNvSpPr>
            <p:nvPr/>
          </p:nvSpPr>
          <p:spPr bwMode="auto">
            <a:xfrm>
              <a:off x="1128712" y="950123"/>
              <a:ext cx="500061" cy="500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23" name="矩形 11"/>
            <p:cNvSpPr>
              <a:spLocks noChangeArrowheads="1"/>
            </p:cNvSpPr>
            <p:nvPr/>
          </p:nvSpPr>
          <p:spPr bwMode="auto">
            <a:xfrm>
              <a:off x="357188" y="1671645"/>
              <a:ext cx="500061" cy="500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24" name="矩形 12"/>
            <p:cNvSpPr>
              <a:spLocks noChangeArrowheads="1"/>
            </p:cNvSpPr>
            <p:nvPr/>
          </p:nvSpPr>
          <p:spPr bwMode="auto">
            <a:xfrm>
              <a:off x="1128712" y="1671645"/>
              <a:ext cx="500061" cy="500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25" name="矩形 13"/>
            <p:cNvSpPr>
              <a:spLocks noChangeArrowheads="1"/>
            </p:cNvSpPr>
            <p:nvPr/>
          </p:nvSpPr>
          <p:spPr bwMode="auto">
            <a:xfrm>
              <a:off x="357188" y="2386013"/>
              <a:ext cx="500061" cy="500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26" name="矩形 14"/>
            <p:cNvSpPr>
              <a:spLocks noChangeArrowheads="1"/>
            </p:cNvSpPr>
            <p:nvPr/>
          </p:nvSpPr>
          <p:spPr bwMode="auto">
            <a:xfrm>
              <a:off x="1128712" y="2386013"/>
              <a:ext cx="500061" cy="500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27" name="矩形 15"/>
            <p:cNvSpPr>
              <a:spLocks noChangeArrowheads="1"/>
            </p:cNvSpPr>
            <p:nvPr/>
          </p:nvSpPr>
          <p:spPr bwMode="auto">
            <a:xfrm>
              <a:off x="357188" y="3100381"/>
              <a:ext cx="500061" cy="500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28" name="矩形 16"/>
            <p:cNvSpPr>
              <a:spLocks noChangeArrowheads="1"/>
            </p:cNvSpPr>
            <p:nvPr/>
          </p:nvSpPr>
          <p:spPr bwMode="auto">
            <a:xfrm>
              <a:off x="1128712" y="3100381"/>
              <a:ext cx="500061" cy="500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111" name="组合 106"/>
          <p:cNvGrpSpPr>
            <a:grpSpLocks/>
          </p:cNvGrpSpPr>
          <p:nvPr/>
        </p:nvGrpSpPr>
        <p:grpSpPr bwMode="auto">
          <a:xfrm>
            <a:off x="141288" y="4122738"/>
            <a:ext cx="1200150" cy="1031875"/>
            <a:chOff x="0" y="0"/>
            <a:chExt cx="726436" cy="623902"/>
          </a:xfrm>
        </p:grpSpPr>
        <p:sp>
          <p:nvSpPr>
            <p:cNvPr id="4213" name="等腰三角形 107"/>
            <p:cNvSpPr>
              <a:spLocks noChangeArrowheads="1"/>
            </p:cNvSpPr>
            <p:nvPr/>
          </p:nvSpPr>
          <p:spPr bwMode="auto">
            <a:xfrm>
              <a:off x="393" y="0"/>
              <a:ext cx="725649" cy="22022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14" name="矩形 108"/>
            <p:cNvSpPr>
              <a:spLocks noChangeArrowheads="1"/>
            </p:cNvSpPr>
            <p:nvPr/>
          </p:nvSpPr>
          <p:spPr bwMode="auto">
            <a:xfrm>
              <a:off x="0" y="238785"/>
              <a:ext cx="726436" cy="472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15" name="圆角矩形 109"/>
            <p:cNvSpPr>
              <a:spLocks noChangeArrowheads="1"/>
            </p:cNvSpPr>
            <p:nvPr/>
          </p:nvSpPr>
          <p:spPr bwMode="auto">
            <a:xfrm>
              <a:off x="49001" y="304167"/>
              <a:ext cx="121913" cy="31973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16" name="圆角矩形 110"/>
            <p:cNvSpPr>
              <a:spLocks noChangeArrowheads="1"/>
            </p:cNvSpPr>
            <p:nvPr/>
          </p:nvSpPr>
          <p:spPr bwMode="auto">
            <a:xfrm>
              <a:off x="554855" y="304167"/>
              <a:ext cx="121913" cy="31973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217" name="圆角矩形 111"/>
            <p:cNvSpPr>
              <a:spLocks noChangeArrowheads="1"/>
            </p:cNvSpPr>
            <p:nvPr/>
          </p:nvSpPr>
          <p:spPr bwMode="auto">
            <a:xfrm>
              <a:off x="302262" y="304167"/>
              <a:ext cx="121913" cy="31973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112" name="Group 129"/>
          <p:cNvGrpSpPr>
            <a:grpSpLocks/>
          </p:cNvGrpSpPr>
          <p:nvPr/>
        </p:nvGrpSpPr>
        <p:grpSpPr bwMode="auto">
          <a:xfrm>
            <a:off x="8812213" y="4613275"/>
            <a:ext cx="225425" cy="554038"/>
            <a:chOff x="0" y="0"/>
            <a:chExt cx="328" cy="807"/>
          </a:xfrm>
        </p:grpSpPr>
        <p:sp>
          <p:nvSpPr>
            <p:cNvPr id="4206" name="Rectangle 130"/>
            <p:cNvSpPr>
              <a:spLocks noChangeArrowheads="1"/>
            </p:cNvSpPr>
            <p:nvPr/>
          </p:nvSpPr>
          <p:spPr bwMode="auto">
            <a:xfrm>
              <a:off x="142" y="178"/>
              <a:ext cx="44" cy="629"/>
            </a:xfrm>
            <a:prstGeom prst="rect">
              <a:avLst/>
            </a:prstGeom>
            <a:solidFill>
              <a:srgbClr val="BA8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  <p:sp>
          <p:nvSpPr>
            <p:cNvPr id="4207" name="Freeform 131"/>
            <p:cNvSpPr>
              <a:spLocks/>
            </p:cNvSpPr>
            <p:nvPr/>
          </p:nvSpPr>
          <p:spPr bwMode="auto">
            <a:xfrm>
              <a:off x="0" y="0"/>
              <a:ext cx="164" cy="333"/>
            </a:xfrm>
            <a:custGeom>
              <a:avLst/>
              <a:gdLst>
                <a:gd name="T0" fmla="*/ 0 w 164"/>
                <a:gd name="T1" fmla="*/ 333 h 333"/>
                <a:gd name="T2" fmla="*/ 164 w 164"/>
                <a:gd name="T3" fmla="*/ 333 h 333"/>
                <a:gd name="T4" fmla="*/ 164 w 164"/>
                <a:gd name="T5" fmla="*/ 0 h 333"/>
                <a:gd name="T6" fmla="*/ 0 w 164"/>
                <a:gd name="T7" fmla="*/ 333 h 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3"/>
                <a:gd name="T14" fmla="*/ 164 w 164"/>
                <a:gd name="T15" fmla="*/ 333 h 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3">
                  <a:moveTo>
                    <a:pt x="0" y="333"/>
                  </a:moveTo>
                  <a:lnTo>
                    <a:pt x="164" y="333"/>
                  </a:lnTo>
                  <a:lnTo>
                    <a:pt x="164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8" name="Freeform 132"/>
            <p:cNvSpPr>
              <a:spLocks/>
            </p:cNvSpPr>
            <p:nvPr/>
          </p:nvSpPr>
          <p:spPr bwMode="auto">
            <a:xfrm>
              <a:off x="164" y="0"/>
              <a:ext cx="164" cy="333"/>
            </a:xfrm>
            <a:custGeom>
              <a:avLst/>
              <a:gdLst>
                <a:gd name="T0" fmla="*/ 0 w 164"/>
                <a:gd name="T1" fmla="*/ 333 h 333"/>
                <a:gd name="T2" fmla="*/ 164 w 164"/>
                <a:gd name="T3" fmla="*/ 333 h 333"/>
                <a:gd name="T4" fmla="*/ 0 w 164"/>
                <a:gd name="T5" fmla="*/ 0 h 333"/>
                <a:gd name="T6" fmla="*/ 0 w 164"/>
                <a:gd name="T7" fmla="*/ 333 h 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3"/>
                <a:gd name="T14" fmla="*/ 164 w 164"/>
                <a:gd name="T15" fmla="*/ 333 h 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3">
                  <a:moveTo>
                    <a:pt x="0" y="333"/>
                  </a:moveTo>
                  <a:lnTo>
                    <a:pt x="164" y="333"/>
                  </a:lnTo>
                  <a:lnTo>
                    <a:pt x="0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9" name="Freeform 133"/>
            <p:cNvSpPr>
              <a:spLocks/>
            </p:cNvSpPr>
            <p:nvPr/>
          </p:nvSpPr>
          <p:spPr bwMode="auto">
            <a:xfrm>
              <a:off x="0" y="166"/>
              <a:ext cx="164" cy="335"/>
            </a:xfrm>
            <a:custGeom>
              <a:avLst/>
              <a:gdLst>
                <a:gd name="T0" fmla="*/ 0 w 164"/>
                <a:gd name="T1" fmla="*/ 335 h 335"/>
                <a:gd name="T2" fmla="*/ 164 w 164"/>
                <a:gd name="T3" fmla="*/ 335 h 335"/>
                <a:gd name="T4" fmla="*/ 164 w 164"/>
                <a:gd name="T5" fmla="*/ 0 h 335"/>
                <a:gd name="T6" fmla="*/ 0 w 164"/>
                <a:gd name="T7" fmla="*/ 335 h 3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5"/>
                <a:gd name="T14" fmla="*/ 164 w 164"/>
                <a:gd name="T15" fmla="*/ 335 h 3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5">
                  <a:moveTo>
                    <a:pt x="0" y="335"/>
                  </a:moveTo>
                  <a:lnTo>
                    <a:pt x="164" y="335"/>
                  </a:lnTo>
                  <a:lnTo>
                    <a:pt x="164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10" name="Freeform 134"/>
            <p:cNvSpPr>
              <a:spLocks/>
            </p:cNvSpPr>
            <p:nvPr/>
          </p:nvSpPr>
          <p:spPr bwMode="auto">
            <a:xfrm>
              <a:off x="164" y="166"/>
              <a:ext cx="164" cy="335"/>
            </a:xfrm>
            <a:custGeom>
              <a:avLst/>
              <a:gdLst>
                <a:gd name="T0" fmla="*/ 0 w 164"/>
                <a:gd name="T1" fmla="*/ 335 h 335"/>
                <a:gd name="T2" fmla="*/ 164 w 164"/>
                <a:gd name="T3" fmla="*/ 335 h 335"/>
                <a:gd name="T4" fmla="*/ 0 w 164"/>
                <a:gd name="T5" fmla="*/ 0 h 335"/>
                <a:gd name="T6" fmla="*/ 0 w 164"/>
                <a:gd name="T7" fmla="*/ 335 h 3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5"/>
                <a:gd name="T14" fmla="*/ 164 w 164"/>
                <a:gd name="T15" fmla="*/ 335 h 3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5">
                  <a:moveTo>
                    <a:pt x="0" y="335"/>
                  </a:moveTo>
                  <a:lnTo>
                    <a:pt x="164" y="335"/>
                  </a:lnTo>
                  <a:lnTo>
                    <a:pt x="0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11" name="Freeform 135"/>
            <p:cNvSpPr>
              <a:spLocks/>
            </p:cNvSpPr>
            <p:nvPr/>
          </p:nvSpPr>
          <p:spPr bwMode="auto">
            <a:xfrm>
              <a:off x="0" y="343"/>
              <a:ext cx="164" cy="334"/>
            </a:xfrm>
            <a:custGeom>
              <a:avLst/>
              <a:gdLst>
                <a:gd name="T0" fmla="*/ 0 w 164"/>
                <a:gd name="T1" fmla="*/ 334 h 334"/>
                <a:gd name="T2" fmla="*/ 164 w 164"/>
                <a:gd name="T3" fmla="*/ 334 h 334"/>
                <a:gd name="T4" fmla="*/ 164 w 164"/>
                <a:gd name="T5" fmla="*/ 0 h 334"/>
                <a:gd name="T6" fmla="*/ 0 w 164"/>
                <a:gd name="T7" fmla="*/ 334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4"/>
                <a:gd name="T14" fmla="*/ 164 w 164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4">
                  <a:moveTo>
                    <a:pt x="0" y="334"/>
                  </a:moveTo>
                  <a:lnTo>
                    <a:pt x="164" y="334"/>
                  </a:lnTo>
                  <a:lnTo>
                    <a:pt x="164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12" name="Freeform 136"/>
            <p:cNvSpPr>
              <a:spLocks/>
            </p:cNvSpPr>
            <p:nvPr/>
          </p:nvSpPr>
          <p:spPr bwMode="auto">
            <a:xfrm>
              <a:off x="164" y="343"/>
              <a:ext cx="164" cy="334"/>
            </a:xfrm>
            <a:custGeom>
              <a:avLst/>
              <a:gdLst>
                <a:gd name="T0" fmla="*/ 0 w 164"/>
                <a:gd name="T1" fmla="*/ 334 h 334"/>
                <a:gd name="T2" fmla="*/ 164 w 164"/>
                <a:gd name="T3" fmla="*/ 334 h 334"/>
                <a:gd name="T4" fmla="*/ 0 w 164"/>
                <a:gd name="T5" fmla="*/ 0 h 334"/>
                <a:gd name="T6" fmla="*/ 0 w 164"/>
                <a:gd name="T7" fmla="*/ 334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4"/>
                <a:gd name="T14" fmla="*/ 164 w 164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4">
                  <a:moveTo>
                    <a:pt x="0" y="334"/>
                  </a:moveTo>
                  <a:lnTo>
                    <a:pt x="164" y="334"/>
                  </a:lnTo>
                  <a:lnTo>
                    <a:pt x="0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13" name="Group 129"/>
          <p:cNvGrpSpPr>
            <a:grpSpLocks/>
          </p:cNvGrpSpPr>
          <p:nvPr/>
        </p:nvGrpSpPr>
        <p:grpSpPr bwMode="auto">
          <a:xfrm>
            <a:off x="8494713" y="4613275"/>
            <a:ext cx="227012" cy="554038"/>
            <a:chOff x="0" y="0"/>
            <a:chExt cx="328" cy="807"/>
          </a:xfrm>
        </p:grpSpPr>
        <p:sp>
          <p:nvSpPr>
            <p:cNvPr id="4199" name="Rectangle 130"/>
            <p:cNvSpPr>
              <a:spLocks noChangeArrowheads="1"/>
            </p:cNvSpPr>
            <p:nvPr/>
          </p:nvSpPr>
          <p:spPr bwMode="auto">
            <a:xfrm>
              <a:off x="142" y="178"/>
              <a:ext cx="44" cy="629"/>
            </a:xfrm>
            <a:prstGeom prst="rect">
              <a:avLst/>
            </a:prstGeom>
            <a:solidFill>
              <a:srgbClr val="BA8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  <p:sp>
          <p:nvSpPr>
            <p:cNvPr id="4200" name="Freeform 131"/>
            <p:cNvSpPr>
              <a:spLocks/>
            </p:cNvSpPr>
            <p:nvPr/>
          </p:nvSpPr>
          <p:spPr bwMode="auto">
            <a:xfrm>
              <a:off x="0" y="0"/>
              <a:ext cx="164" cy="333"/>
            </a:xfrm>
            <a:custGeom>
              <a:avLst/>
              <a:gdLst>
                <a:gd name="T0" fmla="*/ 0 w 164"/>
                <a:gd name="T1" fmla="*/ 333 h 333"/>
                <a:gd name="T2" fmla="*/ 164 w 164"/>
                <a:gd name="T3" fmla="*/ 333 h 333"/>
                <a:gd name="T4" fmla="*/ 164 w 164"/>
                <a:gd name="T5" fmla="*/ 0 h 333"/>
                <a:gd name="T6" fmla="*/ 0 w 164"/>
                <a:gd name="T7" fmla="*/ 333 h 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3"/>
                <a:gd name="T14" fmla="*/ 164 w 164"/>
                <a:gd name="T15" fmla="*/ 333 h 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3">
                  <a:moveTo>
                    <a:pt x="0" y="333"/>
                  </a:moveTo>
                  <a:lnTo>
                    <a:pt x="164" y="333"/>
                  </a:lnTo>
                  <a:lnTo>
                    <a:pt x="164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1" name="Freeform 132"/>
            <p:cNvSpPr>
              <a:spLocks/>
            </p:cNvSpPr>
            <p:nvPr/>
          </p:nvSpPr>
          <p:spPr bwMode="auto">
            <a:xfrm>
              <a:off x="164" y="0"/>
              <a:ext cx="164" cy="333"/>
            </a:xfrm>
            <a:custGeom>
              <a:avLst/>
              <a:gdLst>
                <a:gd name="T0" fmla="*/ 0 w 164"/>
                <a:gd name="T1" fmla="*/ 333 h 333"/>
                <a:gd name="T2" fmla="*/ 164 w 164"/>
                <a:gd name="T3" fmla="*/ 333 h 333"/>
                <a:gd name="T4" fmla="*/ 0 w 164"/>
                <a:gd name="T5" fmla="*/ 0 h 333"/>
                <a:gd name="T6" fmla="*/ 0 w 164"/>
                <a:gd name="T7" fmla="*/ 333 h 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3"/>
                <a:gd name="T14" fmla="*/ 164 w 164"/>
                <a:gd name="T15" fmla="*/ 333 h 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3">
                  <a:moveTo>
                    <a:pt x="0" y="333"/>
                  </a:moveTo>
                  <a:lnTo>
                    <a:pt x="164" y="333"/>
                  </a:lnTo>
                  <a:lnTo>
                    <a:pt x="0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2" name="Freeform 133"/>
            <p:cNvSpPr>
              <a:spLocks/>
            </p:cNvSpPr>
            <p:nvPr/>
          </p:nvSpPr>
          <p:spPr bwMode="auto">
            <a:xfrm>
              <a:off x="0" y="166"/>
              <a:ext cx="164" cy="335"/>
            </a:xfrm>
            <a:custGeom>
              <a:avLst/>
              <a:gdLst>
                <a:gd name="T0" fmla="*/ 0 w 164"/>
                <a:gd name="T1" fmla="*/ 335 h 335"/>
                <a:gd name="T2" fmla="*/ 164 w 164"/>
                <a:gd name="T3" fmla="*/ 335 h 335"/>
                <a:gd name="T4" fmla="*/ 164 w 164"/>
                <a:gd name="T5" fmla="*/ 0 h 335"/>
                <a:gd name="T6" fmla="*/ 0 w 164"/>
                <a:gd name="T7" fmla="*/ 335 h 3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5"/>
                <a:gd name="T14" fmla="*/ 164 w 164"/>
                <a:gd name="T15" fmla="*/ 335 h 3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5">
                  <a:moveTo>
                    <a:pt x="0" y="335"/>
                  </a:moveTo>
                  <a:lnTo>
                    <a:pt x="164" y="335"/>
                  </a:lnTo>
                  <a:lnTo>
                    <a:pt x="164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3" name="Freeform 134"/>
            <p:cNvSpPr>
              <a:spLocks/>
            </p:cNvSpPr>
            <p:nvPr/>
          </p:nvSpPr>
          <p:spPr bwMode="auto">
            <a:xfrm>
              <a:off x="164" y="166"/>
              <a:ext cx="164" cy="335"/>
            </a:xfrm>
            <a:custGeom>
              <a:avLst/>
              <a:gdLst>
                <a:gd name="T0" fmla="*/ 0 w 164"/>
                <a:gd name="T1" fmla="*/ 335 h 335"/>
                <a:gd name="T2" fmla="*/ 164 w 164"/>
                <a:gd name="T3" fmla="*/ 335 h 335"/>
                <a:gd name="T4" fmla="*/ 0 w 164"/>
                <a:gd name="T5" fmla="*/ 0 h 335"/>
                <a:gd name="T6" fmla="*/ 0 w 164"/>
                <a:gd name="T7" fmla="*/ 335 h 3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5"/>
                <a:gd name="T14" fmla="*/ 164 w 164"/>
                <a:gd name="T15" fmla="*/ 335 h 3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5">
                  <a:moveTo>
                    <a:pt x="0" y="335"/>
                  </a:moveTo>
                  <a:lnTo>
                    <a:pt x="164" y="335"/>
                  </a:lnTo>
                  <a:lnTo>
                    <a:pt x="0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4" name="Freeform 135"/>
            <p:cNvSpPr>
              <a:spLocks/>
            </p:cNvSpPr>
            <p:nvPr/>
          </p:nvSpPr>
          <p:spPr bwMode="auto">
            <a:xfrm>
              <a:off x="0" y="343"/>
              <a:ext cx="164" cy="334"/>
            </a:xfrm>
            <a:custGeom>
              <a:avLst/>
              <a:gdLst>
                <a:gd name="T0" fmla="*/ 0 w 164"/>
                <a:gd name="T1" fmla="*/ 334 h 334"/>
                <a:gd name="T2" fmla="*/ 164 w 164"/>
                <a:gd name="T3" fmla="*/ 334 h 334"/>
                <a:gd name="T4" fmla="*/ 164 w 164"/>
                <a:gd name="T5" fmla="*/ 0 h 334"/>
                <a:gd name="T6" fmla="*/ 0 w 164"/>
                <a:gd name="T7" fmla="*/ 334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4"/>
                <a:gd name="T14" fmla="*/ 164 w 164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4">
                  <a:moveTo>
                    <a:pt x="0" y="334"/>
                  </a:moveTo>
                  <a:lnTo>
                    <a:pt x="164" y="334"/>
                  </a:lnTo>
                  <a:lnTo>
                    <a:pt x="164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5" name="Freeform 136"/>
            <p:cNvSpPr>
              <a:spLocks/>
            </p:cNvSpPr>
            <p:nvPr/>
          </p:nvSpPr>
          <p:spPr bwMode="auto">
            <a:xfrm>
              <a:off x="164" y="343"/>
              <a:ext cx="164" cy="334"/>
            </a:xfrm>
            <a:custGeom>
              <a:avLst/>
              <a:gdLst>
                <a:gd name="T0" fmla="*/ 0 w 164"/>
                <a:gd name="T1" fmla="*/ 334 h 334"/>
                <a:gd name="T2" fmla="*/ 164 w 164"/>
                <a:gd name="T3" fmla="*/ 334 h 334"/>
                <a:gd name="T4" fmla="*/ 0 w 164"/>
                <a:gd name="T5" fmla="*/ 0 h 334"/>
                <a:gd name="T6" fmla="*/ 0 w 164"/>
                <a:gd name="T7" fmla="*/ 334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4"/>
                <a:gd name="T14" fmla="*/ 164 w 164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4">
                  <a:moveTo>
                    <a:pt x="0" y="334"/>
                  </a:moveTo>
                  <a:lnTo>
                    <a:pt x="164" y="334"/>
                  </a:lnTo>
                  <a:lnTo>
                    <a:pt x="0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14" name="Group 129"/>
          <p:cNvGrpSpPr>
            <a:grpSpLocks/>
          </p:cNvGrpSpPr>
          <p:nvPr/>
        </p:nvGrpSpPr>
        <p:grpSpPr bwMode="auto">
          <a:xfrm>
            <a:off x="8154988" y="4603750"/>
            <a:ext cx="225425" cy="554038"/>
            <a:chOff x="0" y="0"/>
            <a:chExt cx="328" cy="807"/>
          </a:xfrm>
        </p:grpSpPr>
        <p:sp>
          <p:nvSpPr>
            <p:cNvPr id="4192" name="Rectangle 130"/>
            <p:cNvSpPr>
              <a:spLocks noChangeArrowheads="1"/>
            </p:cNvSpPr>
            <p:nvPr/>
          </p:nvSpPr>
          <p:spPr bwMode="auto">
            <a:xfrm>
              <a:off x="142" y="178"/>
              <a:ext cx="44" cy="629"/>
            </a:xfrm>
            <a:prstGeom prst="rect">
              <a:avLst/>
            </a:prstGeom>
            <a:solidFill>
              <a:srgbClr val="BA8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  <p:sp>
          <p:nvSpPr>
            <p:cNvPr id="4193" name="Freeform 131"/>
            <p:cNvSpPr>
              <a:spLocks/>
            </p:cNvSpPr>
            <p:nvPr/>
          </p:nvSpPr>
          <p:spPr bwMode="auto">
            <a:xfrm>
              <a:off x="0" y="0"/>
              <a:ext cx="164" cy="333"/>
            </a:xfrm>
            <a:custGeom>
              <a:avLst/>
              <a:gdLst>
                <a:gd name="T0" fmla="*/ 0 w 164"/>
                <a:gd name="T1" fmla="*/ 333 h 333"/>
                <a:gd name="T2" fmla="*/ 164 w 164"/>
                <a:gd name="T3" fmla="*/ 333 h 333"/>
                <a:gd name="T4" fmla="*/ 164 w 164"/>
                <a:gd name="T5" fmla="*/ 0 h 333"/>
                <a:gd name="T6" fmla="*/ 0 w 164"/>
                <a:gd name="T7" fmla="*/ 333 h 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3"/>
                <a:gd name="T14" fmla="*/ 164 w 164"/>
                <a:gd name="T15" fmla="*/ 333 h 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3">
                  <a:moveTo>
                    <a:pt x="0" y="333"/>
                  </a:moveTo>
                  <a:lnTo>
                    <a:pt x="164" y="333"/>
                  </a:lnTo>
                  <a:lnTo>
                    <a:pt x="164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4" name="Freeform 132"/>
            <p:cNvSpPr>
              <a:spLocks/>
            </p:cNvSpPr>
            <p:nvPr/>
          </p:nvSpPr>
          <p:spPr bwMode="auto">
            <a:xfrm>
              <a:off x="164" y="0"/>
              <a:ext cx="164" cy="333"/>
            </a:xfrm>
            <a:custGeom>
              <a:avLst/>
              <a:gdLst>
                <a:gd name="T0" fmla="*/ 0 w 164"/>
                <a:gd name="T1" fmla="*/ 333 h 333"/>
                <a:gd name="T2" fmla="*/ 164 w 164"/>
                <a:gd name="T3" fmla="*/ 333 h 333"/>
                <a:gd name="T4" fmla="*/ 0 w 164"/>
                <a:gd name="T5" fmla="*/ 0 h 333"/>
                <a:gd name="T6" fmla="*/ 0 w 164"/>
                <a:gd name="T7" fmla="*/ 333 h 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3"/>
                <a:gd name="T14" fmla="*/ 164 w 164"/>
                <a:gd name="T15" fmla="*/ 333 h 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3">
                  <a:moveTo>
                    <a:pt x="0" y="333"/>
                  </a:moveTo>
                  <a:lnTo>
                    <a:pt x="164" y="333"/>
                  </a:lnTo>
                  <a:lnTo>
                    <a:pt x="0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5" name="Freeform 133"/>
            <p:cNvSpPr>
              <a:spLocks/>
            </p:cNvSpPr>
            <p:nvPr/>
          </p:nvSpPr>
          <p:spPr bwMode="auto">
            <a:xfrm>
              <a:off x="0" y="166"/>
              <a:ext cx="164" cy="335"/>
            </a:xfrm>
            <a:custGeom>
              <a:avLst/>
              <a:gdLst>
                <a:gd name="T0" fmla="*/ 0 w 164"/>
                <a:gd name="T1" fmla="*/ 335 h 335"/>
                <a:gd name="T2" fmla="*/ 164 w 164"/>
                <a:gd name="T3" fmla="*/ 335 h 335"/>
                <a:gd name="T4" fmla="*/ 164 w 164"/>
                <a:gd name="T5" fmla="*/ 0 h 335"/>
                <a:gd name="T6" fmla="*/ 0 w 164"/>
                <a:gd name="T7" fmla="*/ 335 h 3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5"/>
                <a:gd name="T14" fmla="*/ 164 w 164"/>
                <a:gd name="T15" fmla="*/ 335 h 3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5">
                  <a:moveTo>
                    <a:pt x="0" y="335"/>
                  </a:moveTo>
                  <a:lnTo>
                    <a:pt x="164" y="335"/>
                  </a:lnTo>
                  <a:lnTo>
                    <a:pt x="164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6" name="Freeform 134"/>
            <p:cNvSpPr>
              <a:spLocks/>
            </p:cNvSpPr>
            <p:nvPr/>
          </p:nvSpPr>
          <p:spPr bwMode="auto">
            <a:xfrm>
              <a:off x="164" y="166"/>
              <a:ext cx="164" cy="335"/>
            </a:xfrm>
            <a:custGeom>
              <a:avLst/>
              <a:gdLst>
                <a:gd name="T0" fmla="*/ 0 w 164"/>
                <a:gd name="T1" fmla="*/ 335 h 335"/>
                <a:gd name="T2" fmla="*/ 164 w 164"/>
                <a:gd name="T3" fmla="*/ 335 h 335"/>
                <a:gd name="T4" fmla="*/ 0 w 164"/>
                <a:gd name="T5" fmla="*/ 0 h 335"/>
                <a:gd name="T6" fmla="*/ 0 w 164"/>
                <a:gd name="T7" fmla="*/ 335 h 3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5"/>
                <a:gd name="T14" fmla="*/ 164 w 164"/>
                <a:gd name="T15" fmla="*/ 335 h 3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5">
                  <a:moveTo>
                    <a:pt x="0" y="335"/>
                  </a:moveTo>
                  <a:lnTo>
                    <a:pt x="164" y="335"/>
                  </a:lnTo>
                  <a:lnTo>
                    <a:pt x="0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7" name="Freeform 135"/>
            <p:cNvSpPr>
              <a:spLocks/>
            </p:cNvSpPr>
            <p:nvPr/>
          </p:nvSpPr>
          <p:spPr bwMode="auto">
            <a:xfrm>
              <a:off x="0" y="343"/>
              <a:ext cx="164" cy="334"/>
            </a:xfrm>
            <a:custGeom>
              <a:avLst/>
              <a:gdLst>
                <a:gd name="T0" fmla="*/ 0 w 164"/>
                <a:gd name="T1" fmla="*/ 334 h 334"/>
                <a:gd name="T2" fmla="*/ 164 w 164"/>
                <a:gd name="T3" fmla="*/ 334 h 334"/>
                <a:gd name="T4" fmla="*/ 164 w 164"/>
                <a:gd name="T5" fmla="*/ 0 h 334"/>
                <a:gd name="T6" fmla="*/ 0 w 164"/>
                <a:gd name="T7" fmla="*/ 334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4"/>
                <a:gd name="T14" fmla="*/ 164 w 164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4">
                  <a:moveTo>
                    <a:pt x="0" y="334"/>
                  </a:moveTo>
                  <a:lnTo>
                    <a:pt x="164" y="334"/>
                  </a:lnTo>
                  <a:lnTo>
                    <a:pt x="164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8" name="Freeform 136"/>
            <p:cNvSpPr>
              <a:spLocks/>
            </p:cNvSpPr>
            <p:nvPr/>
          </p:nvSpPr>
          <p:spPr bwMode="auto">
            <a:xfrm>
              <a:off x="164" y="343"/>
              <a:ext cx="164" cy="334"/>
            </a:xfrm>
            <a:custGeom>
              <a:avLst/>
              <a:gdLst>
                <a:gd name="T0" fmla="*/ 0 w 164"/>
                <a:gd name="T1" fmla="*/ 334 h 334"/>
                <a:gd name="T2" fmla="*/ 164 w 164"/>
                <a:gd name="T3" fmla="*/ 334 h 334"/>
                <a:gd name="T4" fmla="*/ 0 w 164"/>
                <a:gd name="T5" fmla="*/ 0 h 334"/>
                <a:gd name="T6" fmla="*/ 0 w 164"/>
                <a:gd name="T7" fmla="*/ 334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4"/>
                <a:gd name="T14" fmla="*/ 164 w 164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4">
                  <a:moveTo>
                    <a:pt x="0" y="334"/>
                  </a:moveTo>
                  <a:lnTo>
                    <a:pt x="164" y="334"/>
                  </a:lnTo>
                  <a:lnTo>
                    <a:pt x="0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15" name="Group 129"/>
          <p:cNvGrpSpPr>
            <a:grpSpLocks/>
          </p:cNvGrpSpPr>
          <p:nvPr/>
        </p:nvGrpSpPr>
        <p:grpSpPr bwMode="auto">
          <a:xfrm>
            <a:off x="3863975" y="4611688"/>
            <a:ext cx="225425" cy="555625"/>
            <a:chOff x="0" y="0"/>
            <a:chExt cx="328" cy="807"/>
          </a:xfrm>
        </p:grpSpPr>
        <p:sp>
          <p:nvSpPr>
            <p:cNvPr id="4185" name="Rectangle 130"/>
            <p:cNvSpPr>
              <a:spLocks noChangeArrowheads="1"/>
            </p:cNvSpPr>
            <p:nvPr/>
          </p:nvSpPr>
          <p:spPr bwMode="auto">
            <a:xfrm>
              <a:off x="142" y="178"/>
              <a:ext cx="44" cy="629"/>
            </a:xfrm>
            <a:prstGeom prst="rect">
              <a:avLst/>
            </a:prstGeom>
            <a:solidFill>
              <a:srgbClr val="BA8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  <p:sp>
          <p:nvSpPr>
            <p:cNvPr id="4186" name="Freeform 131"/>
            <p:cNvSpPr>
              <a:spLocks/>
            </p:cNvSpPr>
            <p:nvPr/>
          </p:nvSpPr>
          <p:spPr bwMode="auto">
            <a:xfrm>
              <a:off x="0" y="0"/>
              <a:ext cx="164" cy="333"/>
            </a:xfrm>
            <a:custGeom>
              <a:avLst/>
              <a:gdLst>
                <a:gd name="T0" fmla="*/ 0 w 164"/>
                <a:gd name="T1" fmla="*/ 333 h 333"/>
                <a:gd name="T2" fmla="*/ 164 w 164"/>
                <a:gd name="T3" fmla="*/ 333 h 333"/>
                <a:gd name="T4" fmla="*/ 164 w 164"/>
                <a:gd name="T5" fmla="*/ 0 h 333"/>
                <a:gd name="T6" fmla="*/ 0 w 164"/>
                <a:gd name="T7" fmla="*/ 333 h 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3"/>
                <a:gd name="T14" fmla="*/ 164 w 164"/>
                <a:gd name="T15" fmla="*/ 333 h 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3">
                  <a:moveTo>
                    <a:pt x="0" y="333"/>
                  </a:moveTo>
                  <a:lnTo>
                    <a:pt x="164" y="333"/>
                  </a:lnTo>
                  <a:lnTo>
                    <a:pt x="164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87" name="Freeform 132"/>
            <p:cNvSpPr>
              <a:spLocks/>
            </p:cNvSpPr>
            <p:nvPr/>
          </p:nvSpPr>
          <p:spPr bwMode="auto">
            <a:xfrm>
              <a:off x="164" y="0"/>
              <a:ext cx="164" cy="333"/>
            </a:xfrm>
            <a:custGeom>
              <a:avLst/>
              <a:gdLst>
                <a:gd name="T0" fmla="*/ 0 w 164"/>
                <a:gd name="T1" fmla="*/ 333 h 333"/>
                <a:gd name="T2" fmla="*/ 164 w 164"/>
                <a:gd name="T3" fmla="*/ 333 h 333"/>
                <a:gd name="T4" fmla="*/ 0 w 164"/>
                <a:gd name="T5" fmla="*/ 0 h 333"/>
                <a:gd name="T6" fmla="*/ 0 w 164"/>
                <a:gd name="T7" fmla="*/ 333 h 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3"/>
                <a:gd name="T14" fmla="*/ 164 w 164"/>
                <a:gd name="T15" fmla="*/ 333 h 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3">
                  <a:moveTo>
                    <a:pt x="0" y="333"/>
                  </a:moveTo>
                  <a:lnTo>
                    <a:pt x="164" y="333"/>
                  </a:lnTo>
                  <a:lnTo>
                    <a:pt x="0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88" name="Freeform 133"/>
            <p:cNvSpPr>
              <a:spLocks/>
            </p:cNvSpPr>
            <p:nvPr/>
          </p:nvSpPr>
          <p:spPr bwMode="auto">
            <a:xfrm>
              <a:off x="0" y="166"/>
              <a:ext cx="164" cy="335"/>
            </a:xfrm>
            <a:custGeom>
              <a:avLst/>
              <a:gdLst>
                <a:gd name="T0" fmla="*/ 0 w 164"/>
                <a:gd name="T1" fmla="*/ 335 h 335"/>
                <a:gd name="T2" fmla="*/ 164 w 164"/>
                <a:gd name="T3" fmla="*/ 335 h 335"/>
                <a:gd name="T4" fmla="*/ 164 w 164"/>
                <a:gd name="T5" fmla="*/ 0 h 335"/>
                <a:gd name="T6" fmla="*/ 0 w 164"/>
                <a:gd name="T7" fmla="*/ 335 h 3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5"/>
                <a:gd name="T14" fmla="*/ 164 w 164"/>
                <a:gd name="T15" fmla="*/ 335 h 3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5">
                  <a:moveTo>
                    <a:pt x="0" y="335"/>
                  </a:moveTo>
                  <a:lnTo>
                    <a:pt x="164" y="335"/>
                  </a:lnTo>
                  <a:lnTo>
                    <a:pt x="164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89" name="Freeform 134"/>
            <p:cNvSpPr>
              <a:spLocks/>
            </p:cNvSpPr>
            <p:nvPr/>
          </p:nvSpPr>
          <p:spPr bwMode="auto">
            <a:xfrm>
              <a:off x="164" y="166"/>
              <a:ext cx="164" cy="335"/>
            </a:xfrm>
            <a:custGeom>
              <a:avLst/>
              <a:gdLst>
                <a:gd name="T0" fmla="*/ 0 w 164"/>
                <a:gd name="T1" fmla="*/ 335 h 335"/>
                <a:gd name="T2" fmla="*/ 164 w 164"/>
                <a:gd name="T3" fmla="*/ 335 h 335"/>
                <a:gd name="T4" fmla="*/ 0 w 164"/>
                <a:gd name="T5" fmla="*/ 0 h 335"/>
                <a:gd name="T6" fmla="*/ 0 w 164"/>
                <a:gd name="T7" fmla="*/ 335 h 3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5"/>
                <a:gd name="T14" fmla="*/ 164 w 164"/>
                <a:gd name="T15" fmla="*/ 335 h 3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5">
                  <a:moveTo>
                    <a:pt x="0" y="335"/>
                  </a:moveTo>
                  <a:lnTo>
                    <a:pt x="164" y="335"/>
                  </a:lnTo>
                  <a:lnTo>
                    <a:pt x="0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0" name="Freeform 135"/>
            <p:cNvSpPr>
              <a:spLocks/>
            </p:cNvSpPr>
            <p:nvPr/>
          </p:nvSpPr>
          <p:spPr bwMode="auto">
            <a:xfrm>
              <a:off x="0" y="343"/>
              <a:ext cx="164" cy="334"/>
            </a:xfrm>
            <a:custGeom>
              <a:avLst/>
              <a:gdLst>
                <a:gd name="T0" fmla="*/ 0 w 164"/>
                <a:gd name="T1" fmla="*/ 334 h 334"/>
                <a:gd name="T2" fmla="*/ 164 w 164"/>
                <a:gd name="T3" fmla="*/ 334 h 334"/>
                <a:gd name="T4" fmla="*/ 164 w 164"/>
                <a:gd name="T5" fmla="*/ 0 h 334"/>
                <a:gd name="T6" fmla="*/ 0 w 164"/>
                <a:gd name="T7" fmla="*/ 334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4"/>
                <a:gd name="T14" fmla="*/ 164 w 164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4">
                  <a:moveTo>
                    <a:pt x="0" y="334"/>
                  </a:moveTo>
                  <a:lnTo>
                    <a:pt x="164" y="334"/>
                  </a:lnTo>
                  <a:lnTo>
                    <a:pt x="164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1" name="Freeform 136"/>
            <p:cNvSpPr>
              <a:spLocks/>
            </p:cNvSpPr>
            <p:nvPr/>
          </p:nvSpPr>
          <p:spPr bwMode="auto">
            <a:xfrm>
              <a:off x="164" y="343"/>
              <a:ext cx="164" cy="334"/>
            </a:xfrm>
            <a:custGeom>
              <a:avLst/>
              <a:gdLst>
                <a:gd name="T0" fmla="*/ 0 w 164"/>
                <a:gd name="T1" fmla="*/ 334 h 334"/>
                <a:gd name="T2" fmla="*/ 164 w 164"/>
                <a:gd name="T3" fmla="*/ 334 h 334"/>
                <a:gd name="T4" fmla="*/ 0 w 164"/>
                <a:gd name="T5" fmla="*/ 0 h 334"/>
                <a:gd name="T6" fmla="*/ 0 w 164"/>
                <a:gd name="T7" fmla="*/ 334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4"/>
                <a:gd name="T14" fmla="*/ 164 w 164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4">
                  <a:moveTo>
                    <a:pt x="0" y="334"/>
                  </a:moveTo>
                  <a:lnTo>
                    <a:pt x="164" y="334"/>
                  </a:lnTo>
                  <a:lnTo>
                    <a:pt x="0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16" name="Group 129"/>
          <p:cNvGrpSpPr>
            <a:grpSpLocks/>
          </p:cNvGrpSpPr>
          <p:nvPr/>
        </p:nvGrpSpPr>
        <p:grpSpPr bwMode="auto">
          <a:xfrm>
            <a:off x="4164013" y="4589463"/>
            <a:ext cx="227012" cy="557212"/>
            <a:chOff x="0" y="0"/>
            <a:chExt cx="328" cy="807"/>
          </a:xfrm>
        </p:grpSpPr>
        <p:sp>
          <p:nvSpPr>
            <p:cNvPr id="4178" name="Rectangle 130"/>
            <p:cNvSpPr>
              <a:spLocks noChangeArrowheads="1"/>
            </p:cNvSpPr>
            <p:nvPr/>
          </p:nvSpPr>
          <p:spPr bwMode="auto">
            <a:xfrm>
              <a:off x="142" y="178"/>
              <a:ext cx="44" cy="629"/>
            </a:xfrm>
            <a:prstGeom prst="rect">
              <a:avLst/>
            </a:prstGeom>
            <a:solidFill>
              <a:srgbClr val="BA8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  <p:sp>
          <p:nvSpPr>
            <p:cNvPr id="4179" name="Freeform 131"/>
            <p:cNvSpPr>
              <a:spLocks/>
            </p:cNvSpPr>
            <p:nvPr/>
          </p:nvSpPr>
          <p:spPr bwMode="auto">
            <a:xfrm>
              <a:off x="0" y="0"/>
              <a:ext cx="164" cy="333"/>
            </a:xfrm>
            <a:custGeom>
              <a:avLst/>
              <a:gdLst>
                <a:gd name="T0" fmla="*/ 0 w 164"/>
                <a:gd name="T1" fmla="*/ 333 h 333"/>
                <a:gd name="T2" fmla="*/ 164 w 164"/>
                <a:gd name="T3" fmla="*/ 333 h 333"/>
                <a:gd name="T4" fmla="*/ 164 w 164"/>
                <a:gd name="T5" fmla="*/ 0 h 333"/>
                <a:gd name="T6" fmla="*/ 0 w 164"/>
                <a:gd name="T7" fmla="*/ 333 h 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3"/>
                <a:gd name="T14" fmla="*/ 164 w 164"/>
                <a:gd name="T15" fmla="*/ 333 h 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3">
                  <a:moveTo>
                    <a:pt x="0" y="333"/>
                  </a:moveTo>
                  <a:lnTo>
                    <a:pt x="164" y="333"/>
                  </a:lnTo>
                  <a:lnTo>
                    <a:pt x="164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80" name="Freeform 132"/>
            <p:cNvSpPr>
              <a:spLocks/>
            </p:cNvSpPr>
            <p:nvPr/>
          </p:nvSpPr>
          <p:spPr bwMode="auto">
            <a:xfrm>
              <a:off x="164" y="0"/>
              <a:ext cx="164" cy="333"/>
            </a:xfrm>
            <a:custGeom>
              <a:avLst/>
              <a:gdLst>
                <a:gd name="T0" fmla="*/ 0 w 164"/>
                <a:gd name="T1" fmla="*/ 333 h 333"/>
                <a:gd name="T2" fmla="*/ 164 w 164"/>
                <a:gd name="T3" fmla="*/ 333 h 333"/>
                <a:gd name="T4" fmla="*/ 0 w 164"/>
                <a:gd name="T5" fmla="*/ 0 h 333"/>
                <a:gd name="T6" fmla="*/ 0 w 164"/>
                <a:gd name="T7" fmla="*/ 333 h 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3"/>
                <a:gd name="T14" fmla="*/ 164 w 164"/>
                <a:gd name="T15" fmla="*/ 333 h 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3">
                  <a:moveTo>
                    <a:pt x="0" y="333"/>
                  </a:moveTo>
                  <a:lnTo>
                    <a:pt x="164" y="333"/>
                  </a:lnTo>
                  <a:lnTo>
                    <a:pt x="0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81" name="Freeform 133"/>
            <p:cNvSpPr>
              <a:spLocks/>
            </p:cNvSpPr>
            <p:nvPr/>
          </p:nvSpPr>
          <p:spPr bwMode="auto">
            <a:xfrm>
              <a:off x="0" y="166"/>
              <a:ext cx="164" cy="335"/>
            </a:xfrm>
            <a:custGeom>
              <a:avLst/>
              <a:gdLst>
                <a:gd name="T0" fmla="*/ 0 w 164"/>
                <a:gd name="T1" fmla="*/ 335 h 335"/>
                <a:gd name="T2" fmla="*/ 164 w 164"/>
                <a:gd name="T3" fmla="*/ 335 h 335"/>
                <a:gd name="T4" fmla="*/ 164 w 164"/>
                <a:gd name="T5" fmla="*/ 0 h 335"/>
                <a:gd name="T6" fmla="*/ 0 w 164"/>
                <a:gd name="T7" fmla="*/ 335 h 3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5"/>
                <a:gd name="T14" fmla="*/ 164 w 164"/>
                <a:gd name="T15" fmla="*/ 335 h 3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5">
                  <a:moveTo>
                    <a:pt x="0" y="335"/>
                  </a:moveTo>
                  <a:lnTo>
                    <a:pt x="164" y="335"/>
                  </a:lnTo>
                  <a:lnTo>
                    <a:pt x="164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82" name="Freeform 134"/>
            <p:cNvSpPr>
              <a:spLocks/>
            </p:cNvSpPr>
            <p:nvPr/>
          </p:nvSpPr>
          <p:spPr bwMode="auto">
            <a:xfrm>
              <a:off x="164" y="166"/>
              <a:ext cx="164" cy="335"/>
            </a:xfrm>
            <a:custGeom>
              <a:avLst/>
              <a:gdLst>
                <a:gd name="T0" fmla="*/ 0 w 164"/>
                <a:gd name="T1" fmla="*/ 335 h 335"/>
                <a:gd name="T2" fmla="*/ 164 w 164"/>
                <a:gd name="T3" fmla="*/ 335 h 335"/>
                <a:gd name="T4" fmla="*/ 0 w 164"/>
                <a:gd name="T5" fmla="*/ 0 h 335"/>
                <a:gd name="T6" fmla="*/ 0 w 164"/>
                <a:gd name="T7" fmla="*/ 335 h 3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5"/>
                <a:gd name="T14" fmla="*/ 164 w 164"/>
                <a:gd name="T15" fmla="*/ 335 h 3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5">
                  <a:moveTo>
                    <a:pt x="0" y="335"/>
                  </a:moveTo>
                  <a:lnTo>
                    <a:pt x="164" y="335"/>
                  </a:lnTo>
                  <a:lnTo>
                    <a:pt x="0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83" name="Freeform 135"/>
            <p:cNvSpPr>
              <a:spLocks/>
            </p:cNvSpPr>
            <p:nvPr/>
          </p:nvSpPr>
          <p:spPr bwMode="auto">
            <a:xfrm>
              <a:off x="0" y="343"/>
              <a:ext cx="164" cy="334"/>
            </a:xfrm>
            <a:custGeom>
              <a:avLst/>
              <a:gdLst>
                <a:gd name="T0" fmla="*/ 0 w 164"/>
                <a:gd name="T1" fmla="*/ 334 h 334"/>
                <a:gd name="T2" fmla="*/ 164 w 164"/>
                <a:gd name="T3" fmla="*/ 334 h 334"/>
                <a:gd name="T4" fmla="*/ 164 w 164"/>
                <a:gd name="T5" fmla="*/ 0 h 334"/>
                <a:gd name="T6" fmla="*/ 0 w 164"/>
                <a:gd name="T7" fmla="*/ 334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4"/>
                <a:gd name="T14" fmla="*/ 164 w 164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4">
                  <a:moveTo>
                    <a:pt x="0" y="334"/>
                  </a:moveTo>
                  <a:lnTo>
                    <a:pt x="164" y="334"/>
                  </a:lnTo>
                  <a:lnTo>
                    <a:pt x="164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84" name="Freeform 136"/>
            <p:cNvSpPr>
              <a:spLocks/>
            </p:cNvSpPr>
            <p:nvPr/>
          </p:nvSpPr>
          <p:spPr bwMode="auto">
            <a:xfrm>
              <a:off x="164" y="343"/>
              <a:ext cx="164" cy="334"/>
            </a:xfrm>
            <a:custGeom>
              <a:avLst/>
              <a:gdLst>
                <a:gd name="T0" fmla="*/ 0 w 164"/>
                <a:gd name="T1" fmla="*/ 334 h 334"/>
                <a:gd name="T2" fmla="*/ 164 w 164"/>
                <a:gd name="T3" fmla="*/ 334 h 334"/>
                <a:gd name="T4" fmla="*/ 0 w 164"/>
                <a:gd name="T5" fmla="*/ 0 h 334"/>
                <a:gd name="T6" fmla="*/ 0 w 164"/>
                <a:gd name="T7" fmla="*/ 334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4"/>
                <a:gd name="T14" fmla="*/ 164 w 164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4">
                  <a:moveTo>
                    <a:pt x="0" y="334"/>
                  </a:moveTo>
                  <a:lnTo>
                    <a:pt x="164" y="334"/>
                  </a:lnTo>
                  <a:lnTo>
                    <a:pt x="0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17" name="Group 129"/>
          <p:cNvGrpSpPr>
            <a:grpSpLocks/>
          </p:cNvGrpSpPr>
          <p:nvPr/>
        </p:nvGrpSpPr>
        <p:grpSpPr bwMode="auto">
          <a:xfrm>
            <a:off x="4500563" y="4589463"/>
            <a:ext cx="225425" cy="557212"/>
            <a:chOff x="0" y="0"/>
            <a:chExt cx="328" cy="807"/>
          </a:xfrm>
        </p:grpSpPr>
        <p:sp>
          <p:nvSpPr>
            <p:cNvPr id="4171" name="Rectangle 130"/>
            <p:cNvSpPr>
              <a:spLocks noChangeArrowheads="1"/>
            </p:cNvSpPr>
            <p:nvPr/>
          </p:nvSpPr>
          <p:spPr bwMode="auto">
            <a:xfrm>
              <a:off x="142" y="178"/>
              <a:ext cx="44" cy="629"/>
            </a:xfrm>
            <a:prstGeom prst="rect">
              <a:avLst/>
            </a:prstGeom>
            <a:solidFill>
              <a:srgbClr val="BA8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  <p:sp>
          <p:nvSpPr>
            <p:cNvPr id="4172" name="Freeform 131"/>
            <p:cNvSpPr>
              <a:spLocks/>
            </p:cNvSpPr>
            <p:nvPr/>
          </p:nvSpPr>
          <p:spPr bwMode="auto">
            <a:xfrm>
              <a:off x="0" y="0"/>
              <a:ext cx="164" cy="333"/>
            </a:xfrm>
            <a:custGeom>
              <a:avLst/>
              <a:gdLst>
                <a:gd name="T0" fmla="*/ 0 w 164"/>
                <a:gd name="T1" fmla="*/ 333 h 333"/>
                <a:gd name="T2" fmla="*/ 164 w 164"/>
                <a:gd name="T3" fmla="*/ 333 h 333"/>
                <a:gd name="T4" fmla="*/ 164 w 164"/>
                <a:gd name="T5" fmla="*/ 0 h 333"/>
                <a:gd name="T6" fmla="*/ 0 w 164"/>
                <a:gd name="T7" fmla="*/ 333 h 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3"/>
                <a:gd name="T14" fmla="*/ 164 w 164"/>
                <a:gd name="T15" fmla="*/ 333 h 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3">
                  <a:moveTo>
                    <a:pt x="0" y="333"/>
                  </a:moveTo>
                  <a:lnTo>
                    <a:pt x="164" y="333"/>
                  </a:lnTo>
                  <a:lnTo>
                    <a:pt x="164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73" name="Freeform 132"/>
            <p:cNvSpPr>
              <a:spLocks/>
            </p:cNvSpPr>
            <p:nvPr/>
          </p:nvSpPr>
          <p:spPr bwMode="auto">
            <a:xfrm>
              <a:off x="164" y="0"/>
              <a:ext cx="164" cy="333"/>
            </a:xfrm>
            <a:custGeom>
              <a:avLst/>
              <a:gdLst>
                <a:gd name="T0" fmla="*/ 0 w 164"/>
                <a:gd name="T1" fmla="*/ 333 h 333"/>
                <a:gd name="T2" fmla="*/ 164 w 164"/>
                <a:gd name="T3" fmla="*/ 333 h 333"/>
                <a:gd name="T4" fmla="*/ 0 w 164"/>
                <a:gd name="T5" fmla="*/ 0 h 333"/>
                <a:gd name="T6" fmla="*/ 0 w 164"/>
                <a:gd name="T7" fmla="*/ 333 h 3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3"/>
                <a:gd name="T14" fmla="*/ 164 w 164"/>
                <a:gd name="T15" fmla="*/ 333 h 3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3">
                  <a:moveTo>
                    <a:pt x="0" y="333"/>
                  </a:moveTo>
                  <a:lnTo>
                    <a:pt x="164" y="333"/>
                  </a:lnTo>
                  <a:lnTo>
                    <a:pt x="0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74" name="Freeform 133"/>
            <p:cNvSpPr>
              <a:spLocks/>
            </p:cNvSpPr>
            <p:nvPr/>
          </p:nvSpPr>
          <p:spPr bwMode="auto">
            <a:xfrm>
              <a:off x="0" y="166"/>
              <a:ext cx="164" cy="335"/>
            </a:xfrm>
            <a:custGeom>
              <a:avLst/>
              <a:gdLst>
                <a:gd name="T0" fmla="*/ 0 w 164"/>
                <a:gd name="T1" fmla="*/ 335 h 335"/>
                <a:gd name="T2" fmla="*/ 164 w 164"/>
                <a:gd name="T3" fmla="*/ 335 h 335"/>
                <a:gd name="T4" fmla="*/ 164 w 164"/>
                <a:gd name="T5" fmla="*/ 0 h 335"/>
                <a:gd name="T6" fmla="*/ 0 w 164"/>
                <a:gd name="T7" fmla="*/ 335 h 3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5"/>
                <a:gd name="T14" fmla="*/ 164 w 164"/>
                <a:gd name="T15" fmla="*/ 335 h 3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5">
                  <a:moveTo>
                    <a:pt x="0" y="335"/>
                  </a:moveTo>
                  <a:lnTo>
                    <a:pt x="164" y="335"/>
                  </a:lnTo>
                  <a:lnTo>
                    <a:pt x="164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75" name="Freeform 134"/>
            <p:cNvSpPr>
              <a:spLocks/>
            </p:cNvSpPr>
            <p:nvPr/>
          </p:nvSpPr>
          <p:spPr bwMode="auto">
            <a:xfrm>
              <a:off x="164" y="166"/>
              <a:ext cx="164" cy="335"/>
            </a:xfrm>
            <a:custGeom>
              <a:avLst/>
              <a:gdLst>
                <a:gd name="T0" fmla="*/ 0 w 164"/>
                <a:gd name="T1" fmla="*/ 335 h 335"/>
                <a:gd name="T2" fmla="*/ 164 w 164"/>
                <a:gd name="T3" fmla="*/ 335 h 335"/>
                <a:gd name="T4" fmla="*/ 0 w 164"/>
                <a:gd name="T5" fmla="*/ 0 h 335"/>
                <a:gd name="T6" fmla="*/ 0 w 164"/>
                <a:gd name="T7" fmla="*/ 335 h 3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5"/>
                <a:gd name="T14" fmla="*/ 164 w 164"/>
                <a:gd name="T15" fmla="*/ 335 h 3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5">
                  <a:moveTo>
                    <a:pt x="0" y="335"/>
                  </a:moveTo>
                  <a:lnTo>
                    <a:pt x="164" y="335"/>
                  </a:lnTo>
                  <a:lnTo>
                    <a:pt x="0" y="0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76" name="Freeform 135"/>
            <p:cNvSpPr>
              <a:spLocks/>
            </p:cNvSpPr>
            <p:nvPr/>
          </p:nvSpPr>
          <p:spPr bwMode="auto">
            <a:xfrm>
              <a:off x="0" y="343"/>
              <a:ext cx="164" cy="334"/>
            </a:xfrm>
            <a:custGeom>
              <a:avLst/>
              <a:gdLst>
                <a:gd name="T0" fmla="*/ 0 w 164"/>
                <a:gd name="T1" fmla="*/ 334 h 334"/>
                <a:gd name="T2" fmla="*/ 164 w 164"/>
                <a:gd name="T3" fmla="*/ 334 h 334"/>
                <a:gd name="T4" fmla="*/ 164 w 164"/>
                <a:gd name="T5" fmla="*/ 0 h 334"/>
                <a:gd name="T6" fmla="*/ 0 w 164"/>
                <a:gd name="T7" fmla="*/ 334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4"/>
                <a:gd name="T14" fmla="*/ 164 w 164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4">
                  <a:moveTo>
                    <a:pt x="0" y="334"/>
                  </a:moveTo>
                  <a:lnTo>
                    <a:pt x="164" y="334"/>
                  </a:lnTo>
                  <a:lnTo>
                    <a:pt x="164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0069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77" name="Freeform 136"/>
            <p:cNvSpPr>
              <a:spLocks/>
            </p:cNvSpPr>
            <p:nvPr/>
          </p:nvSpPr>
          <p:spPr bwMode="auto">
            <a:xfrm>
              <a:off x="164" y="343"/>
              <a:ext cx="164" cy="334"/>
            </a:xfrm>
            <a:custGeom>
              <a:avLst/>
              <a:gdLst>
                <a:gd name="T0" fmla="*/ 0 w 164"/>
                <a:gd name="T1" fmla="*/ 334 h 334"/>
                <a:gd name="T2" fmla="*/ 164 w 164"/>
                <a:gd name="T3" fmla="*/ 334 h 334"/>
                <a:gd name="T4" fmla="*/ 0 w 164"/>
                <a:gd name="T5" fmla="*/ 0 h 334"/>
                <a:gd name="T6" fmla="*/ 0 w 164"/>
                <a:gd name="T7" fmla="*/ 334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"/>
                <a:gd name="T13" fmla="*/ 0 h 334"/>
                <a:gd name="T14" fmla="*/ 164 w 164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" h="334">
                  <a:moveTo>
                    <a:pt x="0" y="334"/>
                  </a:moveTo>
                  <a:lnTo>
                    <a:pt x="164" y="334"/>
                  </a:lnTo>
                  <a:lnTo>
                    <a:pt x="0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18" name="矩形 7182"/>
          <p:cNvSpPr>
            <a:spLocks noChangeArrowheads="1"/>
          </p:cNvSpPr>
          <p:nvPr/>
        </p:nvSpPr>
        <p:spPr bwMode="auto">
          <a:xfrm>
            <a:off x="6731000" y="4248150"/>
            <a:ext cx="1000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9" name="矩形 175"/>
          <p:cNvSpPr>
            <a:spLocks noChangeArrowheads="1"/>
          </p:cNvSpPr>
          <p:nvPr/>
        </p:nvSpPr>
        <p:spPr bwMode="auto">
          <a:xfrm>
            <a:off x="6880225" y="4248150"/>
            <a:ext cx="1000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20" name="矩形 176"/>
          <p:cNvSpPr>
            <a:spLocks noChangeArrowheads="1"/>
          </p:cNvSpPr>
          <p:nvPr/>
        </p:nvSpPr>
        <p:spPr bwMode="auto">
          <a:xfrm>
            <a:off x="7026275" y="4248150"/>
            <a:ext cx="1000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21" name="矩形 177"/>
          <p:cNvSpPr>
            <a:spLocks noChangeArrowheads="1"/>
          </p:cNvSpPr>
          <p:nvPr/>
        </p:nvSpPr>
        <p:spPr bwMode="auto">
          <a:xfrm>
            <a:off x="7178675" y="4246563"/>
            <a:ext cx="100013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22" name="矩形 178"/>
          <p:cNvSpPr>
            <a:spLocks noChangeArrowheads="1"/>
          </p:cNvSpPr>
          <p:nvPr/>
        </p:nvSpPr>
        <p:spPr bwMode="auto">
          <a:xfrm>
            <a:off x="7327900" y="4246563"/>
            <a:ext cx="100013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23" name="矩形 179"/>
          <p:cNvSpPr>
            <a:spLocks noChangeArrowheads="1"/>
          </p:cNvSpPr>
          <p:nvPr/>
        </p:nvSpPr>
        <p:spPr bwMode="auto">
          <a:xfrm>
            <a:off x="7473950" y="4246563"/>
            <a:ext cx="100013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24" name="矩形 180"/>
          <p:cNvSpPr>
            <a:spLocks noChangeArrowheads="1"/>
          </p:cNvSpPr>
          <p:nvPr/>
        </p:nvSpPr>
        <p:spPr bwMode="auto">
          <a:xfrm>
            <a:off x="7632700" y="4246563"/>
            <a:ext cx="100013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25" name="矩形 181"/>
          <p:cNvSpPr>
            <a:spLocks noChangeArrowheads="1"/>
          </p:cNvSpPr>
          <p:nvPr/>
        </p:nvSpPr>
        <p:spPr bwMode="auto">
          <a:xfrm>
            <a:off x="7781925" y="4246563"/>
            <a:ext cx="100013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26" name="矩形 182"/>
          <p:cNvSpPr>
            <a:spLocks noChangeArrowheads="1"/>
          </p:cNvSpPr>
          <p:nvPr/>
        </p:nvSpPr>
        <p:spPr bwMode="auto">
          <a:xfrm>
            <a:off x="7927975" y="4246563"/>
            <a:ext cx="100013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27" name="矩形 183"/>
          <p:cNvSpPr>
            <a:spLocks noChangeArrowheads="1"/>
          </p:cNvSpPr>
          <p:nvPr/>
        </p:nvSpPr>
        <p:spPr bwMode="auto">
          <a:xfrm>
            <a:off x="8080375" y="4241800"/>
            <a:ext cx="1000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28" name="矩形 184"/>
          <p:cNvSpPr>
            <a:spLocks noChangeArrowheads="1"/>
          </p:cNvSpPr>
          <p:nvPr/>
        </p:nvSpPr>
        <p:spPr bwMode="auto">
          <a:xfrm>
            <a:off x="8229600" y="4241800"/>
            <a:ext cx="1000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29" name="矩形 185"/>
          <p:cNvSpPr>
            <a:spLocks noChangeArrowheads="1"/>
          </p:cNvSpPr>
          <p:nvPr/>
        </p:nvSpPr>
        <p:spPr bwMode="auto">
          <a:xfrm>
            <a:off x="8375650" y="4241800"/>
            <a:ext cx="1000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30" name="矩形 210"/>
          <p:cNvSpPr>
            <a:spLocks noChangeArrowheads="1"/>
          </p:cNvSpPr>
          <p:nvPr/>
        </p:nvSpPr>
        <p:spPr bwMode="auto">
          <a:xfrm>
            <a:off x="6729413" y="4383088"/>
            <a:ext cx="100012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31" name="矩形 211"/>
          <p:cNvSpPr>
            <a:spLocks noChangeArrowheads="1"/>
          </p:cNvSpPr>
          <p:nvPr/>
        </p:nvSpPr>
        <p:spPr bwMode="auto">
          <a:xfrm>
            <a:off x="6878638" y="4383088"/>
            <a:ext cx="100012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32" name="矩形 212"/>
          <p:cNvSpPr>
            <a:spLocks noChangeArrowheads="1"/>
          </p:cNvSpPr>
          <p:nvPr/>
        </p:nvSpPr>
        <p:spPr bwMode="auto">
          <a:xfrm>
            <a:off x="7024688" y="4383088"/>
            <a:ext cx="100012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33" name="矩形 213"/>
          <p:cNvSpPr>
            <a:spLocks noChangeArrowheads="1"/>
          </p:cNvSpPr>
          <p:nvPr/>
        </p:nvSpPr>
        <p:spPr bwMode="auto">
          <a:xfrm>
            <a:off x="7177088" y="4379913"/>
            <a:ext cx="100012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34" name="矩形 214"/>
          <p:cNvSpPr>
            <a:spLocks noChangeArrowheads="1"/>
          </p:cNvSpPr>
          <p:nvPr/>
        </p:nvSpPr>
        <p:spPr bwMode="auto">
          <a:xfrm>
            <a:off x="7326313" y="4379913"/>
            <a:ext cx="100012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35" name="矩形 215"/>
          <p:cNvSpPr>
            <a:spLocks noChangeArrowheads="1"/>
          </p:cNvSpPr>
          <p:nvPr/>
        </p:nvSpPr>
        <p:spPr bwMode="auto">
          <a:xfrm>
            <a:off x="7472363" y="4379913"/>
            <a:ext cx="100012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36" name="矩形 216"/>
          <p:cNvSpPr>
            <a:spLocks noChangeArrowheads="1"/>
          </p:cNvSpPr>
          <p:nvPr/>
        </p:nvSpPr>
        <p:spPr bwMode="auto">
          <a:xfrm>
            <a:off x="7632700" y="4379913"/>
            <a:ext cx="100013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37" name="矩形 217"/>
          <p:cNvSpPr>
            <a:spLocks noChangeArrowheads="1"/>
          </p:cNvSpPr>
          <p:nvPr/>
        </p:nvSpPr>
        <p:spPr bwMode="auto">
          <a:xfrm>
            <a:off x="7780338" y="4379913"/>
            <a:ext cx="100012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38" name="矩形 218"/>
          <p:cNvSpPr>
            <a:spLocks noChangeArrowheads="1"/>
          </p:cNvSpPr>
          <p:nvPr/>
        </p:nvSpPr>
        <p:spPr bwMode="auto">
          <a:xfrm>
            <a:off x="7927975" y="4379913"/>
            <a:ext cx="100013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39" name="矩形 219"/>
          <p:cNvSpPr>
            <a:spLocks noChangeArrowheads="1"/>
          </p:cNvSpPr>
          <p:nvPr/>
        </p:nvSpPr>
        <p:spPr bwMode="auto">
          <a:xfrm>
            <a:off x="8080375" y="4376738"/>
            <a:ext cx="100013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40" name="矩形 220"/>
          <p:cNvSpPr>
            <a:spLocks noChangeArrowheads="1"/>
          </p:cNvSpPr>
          <p:nvPr/>
        </p:nvSpPr>
        <p:spPr bwMode="auto">
          <a:xfrm>
            <a:off x="8228013" y="4376738"/>
            <a:ext cx="100012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41" name="矩形 221"/>
          <p:cNvSpPr>
            <a:spLocks noChangeArrowheads="1"/>
          </p:cNvSpPr>
          <p:nvPr/>
        </p:nvSpPr>
        <p:spPr bwMode="auto">
          <a:xfrm>
            <a:off x="8375650" y="4376738"/>
            <a:ext cx="100013" cy="100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142" name="组合 121"/>
          <p:cNvGrpSpPr>
            <a:grpSpLocks/>
          </p:cNvGrpSpPr>
          <p:nvPr/>
        </p:nvGrpSpPr>
        <p:grpSpPr bwMode="auto">
          <a:xfrm>
            <a:off x="4211638" y="987425"/>
            <a:ext cx="2000250" cy="369888"/>
            <a:chOff x="0" y="0"/>
            <a:chExt cx="2000264" cy="369332"/>
          </a:xfrm>
        </p:grpSpPr>
        <p:sp>
          <p:nvSpPr>
            <p:cNvPr id="4169" name="圆角矩形 122"/>
            <p:cNvSpPr>
              <a:spLocks noChangeArrowheads="1"/>
            </p:cNvSpPr>
            <p:nvPr/>
          </p:nvSpPr>
          <p:spPr bwMode="auto">
            <a:xfrm>
              <a:off x="0" y="0"/>
              <a:ext cx="1935739" cy="35719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>
              <a:outerShdw dist="63500" dir="15480017" sx="105000" sy="105000" algn="l" rotWithShape="0">
                <a:srgbClr val="000000">
                  <a:alpha val="3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70" name="TextBox 6"/>
            <p:cNvSpPr txBox="1">
              <a:spLocks noChangeArrowheads="1"/>
            </p:cNvSpPr>
            <p:nvPr/>
          </p:nvSpPr>
          <p:spPr bwMode="auto">
            <a:xfrm>
              <a:off x="71438" y="0"/>
              <a:ext cx="19288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品</a:t>
              </a:r>
              <a:r>
                <a:rPr lang="en-US" altLang="zh-CN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牌</a:t>
              </a:r>
              <a:r>
                <a:rPr lang="en-US" altLang="zh-CN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介</a:t>
              </a:r>
              <a:r>
                <a:rPr lang="en-US" altLang="zh-CN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绍</a:t>
              </a:r>
            </a:p>
          </p:txBody>
        </p:sp>
      </p:grpSp>
      <p:grpSp>
        <p:nvGrpSpPr>
          <p:cNvPr id="4143" name="组合 127"/>
          <p:cNvGrpSpPr>
            <a:grpSpLocks/>
          </p:cNvGrpSpPr>
          <p:nvPr/>
        </p:nvGrpSpPr>
        <p:grpSpPr bwMode="auto">
          <a:xfrm>
            <a:off x="4608513" y="1593850"/>
            <a:ext cx="2003425" cy="369888"/>
            <a:chOff x="0" y="0"/>
            <a:chExt cx="2002568" cy="369332"/>
          </a:xfrm>
        </p:grpSpPr>
        <p:sp>
          <p:nvSpPr>
            <p:cNvPr id="4167" name="圆角矩形 128"/>
            <p:cNvSpPr>
              <a:spLocks noChangeArrowheads="1"/>
            </p:cNvSpPr>
            <p:nvPr/>
          </p:nvSpPr>
          <p:spPr bwMode="auto">
            <a:xfrm>
              <a:off x="0" y="0"/>
              <a:ext cx="1935739" cy="35719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>
              <a:outerShdw dist="63500" dir="15480017" sx="105000" sy="105000" algn="ctr" rotWithShape="0">
                <a:srgbClr val="000000">
                  <a:alpha val="3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68" name="TextBox 6"/>
            <p:cNvSpPr txBox="1">
              <a:spLocks noChangeArrowheads="1"/>
            </p:cNvSpPr>
            <p:nvPr/>
          </p:nvSpPr>
          <p:spPr bwMode="auto">
            <a:xfrm>
              <a:off x="73742" y="0"/>
              <a:ext cx="19288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经</a:t>
              </a:r>
              <a:r>
                <a:rPr lang="en-US" altLang="zh-CN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营</a:t>
              </a:r>
              <a:r>
                <a:rPr lang="en-US" altLang="zh-CN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模</a:t>
              </a:r>
              <a:r>
                <a:rPr lang="en-US" altLang="zh-CN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式</a:t>
              </a:r>
            </a:p>
          </p:txBody>
        </p:sp>
      </p:grpSp>
      <p:grpSp>
        <p:nvGrpSpPr>
          <p:cNvPr id="4144" name="组合 130"/>
          <p:cNvGrpSpPr>
            <a:grpSpLocks/>
          </p:cNvGrpSpPr>
          <p:nvPr/>
        </p:nvGrpSpPr>
        <p:grpSpPr bwMode="auto">
          <a:xfrm>
            <a:off x="5248275" y="2197100"/>
            <a:ext cx="2005013" cy="369888"/>
            <a:chOff x="0" y="0"/>
            <a:chExt cx="2004873" cy="369332"/>
          </a:xfrm>
        </p:grpSpPr>
        <p:sp>
          <p:nvSpPr>
            <p:cNvPr id="4165" name="圆角矩形 131"/>
            <p:cNvSpPr>
              <a:spLocks noChangeArrowheads="1"/>
            </p:cNvSpPr>
            <p:nvPr/>
          </p:nvSpPr>
          <p:spPr bwMode="auto">
            <a:xfrm>
              <a:off x="0" y="0"/>
              <a:ext cx="1935739" cy="35719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>
              <a:outerShdw dist="63500" dir="15480017" sx="105000" sy="105000" algn="ctr" rotWithShape="0">
                <a:srgbClr val="000000">
                  <a:alpha val="39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66" name="TextBox 6"/>
            <p:cNvSpPr txBox="1">
              <a:spLocks noChangeArrowheads="1"/>
            </p:cNvSpPr>
            <p:nvPr/>
          </p:nvSpPr>
          <p:spPr bwMode="auto">
            <a:xfrm>
              <a:off x="76047" y="0"/>
              <a:ext cx="19288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管</a:t>
              </a:r>
              <a:r>
                <a:rPr lang="en-US" altLang="zh-CN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理</a:t>
              </a:r>
              <a:r>
                <a:rPr lang="en-US" altLang="zh-CN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模</a:t>
              </a:r>
              <a:r>
                <a:rPr lang="en-US" altLang="zh-CN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式</a:t>
              </a:r>
            </a:p>
          </p:txBody>
        </p:sp>
      </p:grpSp>
      <p:grpSp>
        <p:nvGrpSpPr>
          <p:cNvPr id="4145" name="组合 133"/>
          <p:cNvGrpSpPr>
            <a:grpSpLocks/>
          </p:cNvGrpSpPr>
          <p:nvPr/>
        </p:nvGrpSpPr>
        <p:grpSpPr bwMode="auto">
          <a:xfrm>
            <a:off x="6019800" y="2779713"/>
            <a:ext cx="2006600" cy="368300"/>
            <a:chOff x="0" y="0"/>
            <a:chExt cx="2007177" cy="369332"/>
          </a:xfrm>
        </p:grpSpPr>
        <p:sp>
          <p:nvSpPr>
            <p:cNvPr id="4163" name="圆角矩形 134"/>
            <p:cNvSpPr>
              <a:spLocks noChangeArrowheads="1"/>
            </p:cNvSpPr>
            <p:nvPr/>
          </p:nvSpPr>
          <p:spPr bwMode="auto">
            <a:xfrm>
              <a:off x="0" y="0"/>
              <a:ext cx="1935739" cy="35719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>
              <a:outerShdw dist="63500" dir="15480017" sx="105000" sy="105000" algn="ctr" rotWithShape="0">
                <a:srgbClr val="000000">
                  <a:alpha val="3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64" name="TextBox 6"/>
            <p:cNvSpPr txBox="1">
              <a:spLocks noChangeArrowheads="1"/>
            </p:cNvSpPr>
            <p:nvPr/>
          </p:nvSpPr>
          <p:spPr bwMode="auto">
            <a:xfrm>
              <a:off x="78351" y="0"/>
              <a:ext cx="19288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结</a:t>
              </a:r>
              <a:r>
                <a:rPr lang="en-US" altLang="zh-CN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论</a:t>
              </a:r>
              <a:r>
                <a:rPr lang="en-US" altLang="zh-CN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建</a:t>
              </a:r>
              <a:r>
                <a:rPr lang="en-US" altLang="zh-CN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lang="zh-CN" altLang="en-US" b="1">
                  <a:solidFill>
                    <a:srgbClr val="BB0523"/>
                  </a:solidFill>
                  <a:latin typeface="微软雅黑" pitchFamily="34" charset="-122"/>
                  <a:ea typeface="微软雅黑" pitchFamily="34" charset="-122"/>
                </a:rPr>
                <a:t>议</a:t>
              </a:r>
            </a:p>
          </p:txBody>
        </p:sp>
      </p:grpSp>
      <p:grpSp>
        <p:nvGrpSpPr>
          <p:cNvPr id="4146" name="组合 71"/>
          <p:cNvGrpSpPr>
            <a:grpSpLocks/>
          </p:cNvGrpSpPr>
          <p:nvPr/>
        </p:nvGrpSpPr>
        <p:grpSpPr bwMode="auto">
          <a:xfrm>
            <a:off x="7693025" y="1849438"/>
            <a:ext cx="641350" cy="381000"/>
            <a:chOff x="0" y="0"/>
            <a:chExt cx="854584" cy="508084"/>
          </a:xfrm>
        </p:grpSpPr>
        <p:sp>
          <p:nvSpPr>
            <p:cNvPr id="4158" name="椭圆 72"/>
            <p:cNvSpPr>
              <a:spLocks noChangeArrowheads="1"/>
            </p:cNvSpPr>
            <p:nvPr/>
          </p:nvSpPr>
          <p:spPr bwMode="auto">
            <a:xfrm>
              <a:off x="0" y="115550"/>
              <a:ext cx="320757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59" name="椭圆 73"/>
            <p:cNvSpPr>
              <a:spLocks noChangeArrowheads="1"/>
            </p:cNvSpPr>
            <p:nvPr/>
          </p:nvSpPr>
          <p:spPr bwMode="auto">
            <a:xfrm>
              <a:off x="214649" y="16969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60" name="椭圆 74"/>
            <p:cNvSpPr>
              <a:spLocks noChangeArrowheads="1"/>
            </p:cNvSpPr>
            <p:nvPr/>
          </p:nvSpPr>
          <p:spPr bwMode="auto">
            <a:xfrm>
              <a:off x="222272" y="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61" name="椭圆 75"/>
            <p:cNvSpPr>
              <a:spLocks noChangeArrowheads="1"/>
            </p:cNvSpPr>
            <p:nvPr/>
          </p:nvSpPr>
          <p:spPr bwMode="auto">
            <a:xfrm>
              <a:off x="437282" y="6281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62" name="椭圆 76"/>
            <p:cNvSpPr>
              <a:spLocks noChangeArrowheads="1"/>
            </p:cNvSpPr>
            <p:nvPr/>
          </p:nvSpPr>
          <p:spPr bwMode="auto">
            <a:xfrm>
              <a:off x="401083" y="187327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147" name="组合 77"/>
          <p:cNvGrpSpPr>
            <a:grpSpLocks/>
          </p:cNvGrpSpPr>
          <p:nvPr/>
        </p:nvGrpSpPr>
        <p:grpSpPr bwMode="auto">
          <a:xfrm rot="232547">
            <a:off x="8270875" y="2400300"/>
            <a:ext cx="420688" cy="228600"/>
            <a:chOff x="0" y="0"/>
            <a:chExt cx="854584" cy="464797"/>
          </a:xfrm>
        </p:grpSpPr>
        <p:sp>
          <p:nvSpPr>
            <p:cNvPr id="4154" name="椭圆 78"/>
            <p:cNvSpPr>
              <a:spLocks noChangeArrowheads="1"/>
            </p:cNvSpPr>
            <p:nvPr/>
          </p:nvSpPr>
          <p:spPr bwMode="auto">
            <a:xfrm>
              <a:off x="0" y="115550"/>
              <a:ext cx="320757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55" name="椭圆 79"/>
            <p:cNvSpPr>
              <a:spLocks noChangeArrowheads="1"/>
            </p:cNvSpPr>
            <p:nvPr/>
          </p:nvSpPr>
          <p:spPr bwMode="auto">
            <a:xfrm>
              <a:off x="239428" y="14404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56" name="椭圆 80"/>
            <p:cNvSpPr>
              <a:spLocks noChangeArrowheads="1"/>
            </p:cNvSpPr>
            <p:nvPr/>
          </p:nvSpPr>
          <p:spPr bwMode="auto">
            <a:xfrm>
              <a:off x="222272" y="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57" name="椭圆 81"/>
            <p:cNvSpPr>
              <a:spLocks noChangeArrowheads="1"/>
            </p:cNvSpPr>
            <p:nvPr/>
          </p:nvSpPr>
          <p:spPr bwMode="auto">
            <a:xfrm>
              <a:off x="437282" y="6281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4148" name="组合 82"/>
          <p:cNvGrpSpPr>
            <a:grpSpLocks/>
          </p:cNvGrpSpPr>
          <p:nvPr/>
        </p:nvGrpSpPr>
        <p:grpSpPr bwMode="auto">
          <a:xfrm rot="10485353">
            <a:off x="4778375" y="3089275"/>
            <a:ext cx="201613" cy="119063"/>
            <a:chOff x="0" y="0"/>
            <a:chExt cx="854584" cy="508084"/>
          </a:xfrm>
        </p:grpSpPr>
        <p:sp>
          <p:nvSpPr>
            <p:cNvPr id="4149" name="椭圆 83"/>
            <p:cNvSpPr>
              <a:spLocks noChangeArrowheads="1"/>
            </p:cNvSpPr>
            <p:nvPr/>
          </p:nvSpPr>
          <p:spPr bwMode="auto">
            <a:xfrm>
              <a:off x="0" y="115550"/>
              <a:ext cx="320757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50" name="椭圆 84"/>
            <p:cNvSpPr>
              <a:spLocks noChangeArrowheads="1"/>
            </p:cNvSpPr>
            <p:nvPr/>
          </p:nvSpPr>
          <p:spPr bwMode="auto">
            <a:xfrm>
              <a:off x="214649" y="16969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51" name="椭圆 85"/>
            <p:cNvSpPr>
              <a:spLocks noChangeArrowheads="1"/>
            </p:cNvSpPr>
            <p:nvPr/>
          </p:nvSpPr>
          <p:spPr bwMode="auto">
            <a:xfrm>
              <a:off x="222272" y="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52" name="椭圆 86"/>
            <p:cNvSpPr>
              <a:spLocks noChangeArrowheads="1"/>
            </p:cNvSpPr>
            <p:nvPr/>
          </p:nvSpPr>
          <p:spPr bwMode="auto">
            <a:xfrm>
              <a:off x="437282" y="62810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53" name="椭圆 87"/>
            <p:cNvSpPr>
              <a:spLocks noChangeArrowheads="1"/>
            </p:cNvSpPr>
            <p:nvPr/>
          </p:nvSpPr>
          <p:spPr bwMode="auto">
            <a:xfrm>
              <a:off x="401083" y="187327"/>
              <a:ext cx="417302" cy="3207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1074"/>
          <p:cNvGrpSpPr>
            <a:grpSpLocks/>
          </p:cNvGrpSpPr>
          <p:nvPr/>
        </p:nvGrpSpPr>
        <p:grpSpPr bwMode="auto">
          <a:xfrm>
            <a:off x="684213" y="1849438"/>
            <a:ext cx="2133600" cy="1203325"/>
            <a:chOff x="0" y="0"/>
            <a:chExt cx="2845455" cy="1603513"/>
          </a:xfrm>
        </p:grpSpPr>
        <p:sp>
          <p:nvSpPr>
            <p:cNvPr id="22575" name="圆角矩形 198"/>
            <p:cNvSpPr>
              <a:spLocks noChangeArrowheads="1"/>
            </p:cNvSpPr>
            <p:nvPr/>
          </p:nvSpPr>
          <p:spPr bwMode="auto">
            <a:xfrm>
              <a:off x="0" y="0"/>
              <a:ext cx="2570922" cy="1603513"/>
            </a:xfrm>
            <a:prstGeom prst="roundRect">
              <a:avLst>
                <a:gd name="adj" fmla="val 7574"/>
              </a:avLst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76" name="文本框 1053"/>
            <p:cNvSpPr>
              <a:spLocks noChangeArrowheads="1"/>
            </p:cNvSpPr>
            <p:nvPr/>
          </p:nvSpPr>
          <p:spPr bwMode="auto">
            <a:xfrm>
              <a:off x="165651" y="139149"/>
              <a:ext cx="2679804" cy="338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UUS UN INCHIKE"/>
                </a:rPr>
                <a:t>中华人民共和国居民身份证</a:t>
              </a:r>
            </a:p>
          </p:txBody>
        </p:sp>
        <p:grpSp>
          <p:nvGrpSpPr>
            <p:cNvPr id="22577" name="Group 190"/>
            <p:cNvGrpSpPr>
              <a:grpSpLocks/>
            </p:cNvGrpSpPr>
            <p:nvPr/>
          </p:nvGrpSpPr>
          <p:grpSpPr bwMode="auto">
            <a:xfrm>
              <a:off x="267736" y="655085"/>
              <a:ext cx="374650" cy="474663"/>
              <a:chOff x="0" y="0"/>
              <a:chExt cx="236" cy="299"/>
            </a:xfrm>
          </p:grpSpPr>
          <p:sp>
            <p:nvSpPr>
              <p:cNvPr id="22578" name="Freeform 191"/>
              <p:cNvSpPr>
                <a:spLocks/>
              </p:cNvSpPr>
              <p:nvPr/>
            </p:nvSpPr>
            <p:spPr bwMode="auto">
              <a:xfrm>
                <a:off x="0" y="142"/>
                <a:ext cx="236" cy="157"/>
              </a:xfrm>
              <a:custGeom>
                <a:avLst/>
                <a:gdLst>
                  <a:gd name="T0" fmla="*/ 36896 w 97"/>
                  <a:gd name="T1" fmla="*/ 11908 h 65"/>
                  <a:gd name="T2" fmla="*/ 36896 w 97"/>
                  <a:gd name="T3" fmla="*/ 4353 h 65"/>
                  <a:gd name="T4" fmla="*/ 38784 w 97"/>
                  <a:gd name="T5" fmla="*/ 4353 h 65"/>
                  <a:gd name="T6" fmla="*/ 35877 w 97"/>
                  <a:gd name="T7" fmla="*/ 2790 h 65"/>
                  <a:gd name="T8" fmla="*/ 31296 w 97"/>
                  <a:gd name="T9" fmla="*/ 0 h 65"/>
                  <a:gd name="T10" fmla="*/ 16605 w 97"/>
                  <a:gd name="T11" fmla="*/ 408 h 65"/>
                  <a:gd name="T12" fmla="*/ 9537 w 97"/>
                  <a:gd name="T13" fmla="*/ 4353 h 65"/>
                  <a:gd name="T14" fmla="*/ 11596 w 97"/>
                  <a:gd name="T15" fmla="*/ 4353 h 65"/>
                  <a:gd name="T16" fmla="*/ 11596 w 97"/>
                  <a:gd name="T17" fmla="*/ 11908 h 65"/>
                  <a:gd name="T18" fmla="*/ 2032 w 97"/>
                  <a:gd name="T19" fmla="*/ 11908 h 65"/>
                  <a:gd name="T20" fmla="*/ 0 w 97"/>
                  <a:gd name="T21" fmla="*/ 23994 h 65"/>
                  <a:gd name="T22" fmla="*/ 1438 w 97"/>
                  <a:gd name="T23" fmla="*/ 26789 h 65"/>
                  <a:gd name="T24" fmla="*/ 23203 w 97"/>
                  <a:gd name="T25" fmla="*/ 30733 h 65"/>
                  <a:gd name="T26" fmla="*/ 46463 w 97"/>
                  <a:gd name="T27" fmla="*/ 27369 h 65"/>
                  <a:gd name="T28" fmla="*/ 47901 w 97"/>
                  <a:gd name="T29" fmla="*/ 25804 h 65"/>
                  <a:gd name="T30" fmla="*/ 46463 w 97"/>
                  <a:gd name="T31" fmla="*/ 11908 h 65"/>
                  <a:gd name="T32" fmla="*/ 36896 w 97"/>
                  <a:gd name="T33" fmla="*/ 11908 h 6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7"/>
                  <a:gd name="T52" fmla="*/ 0 h 65"/>
                  <a:gd name="T53" fmla="*/ 97 w 97"/>
                  <a:gd name="T54" fmla="*/ 65 h 6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7" h="65">
                    <a:moveTo>
                      <a:pt x="73" y="25"/>
                    </a:moveTo>
                    <a:cubicBezTo>
                      <a:pt x="73" y="9"/>
                      <a:pt x="73" y="9"/>
                      <a:pt x="73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4" y="7"/>
                      <a:pt x="71" y="6"/>
                      <a:pt x="71" y="6"/>
                    </a:cubicBezTo>
                    <a:cubicBezTo>
                      <a:pt x="62" y="3"/>
                      <a:pt x="62" y="0"/>
                      <a:pt x="62" y="0"/>
                    </a:cubicBezTo>
                    <a:cubicBezTo>
                      <a:pt x="46" y="33"/>
                      <a:pt x="33" y="1"/>
                      <a:pt x="33" y="1"/>
                    </a:cubicBezTo>
                    <a:cubicBezTo>
                      <a:pt x="33" y="4"/>
                      <a:pt x="24" y="7"/>
                      <a:pt x="19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1" y="37"/>
                      <a:pt x="0" y="50"/>
                      <a:pt x="0" y="50"/>
                    </a:cubicBezTo>
                    <a:cubicBezTo>
                      <a:pt x="0" y="55"/>
                      <a:pt x="3" y="56"/>
                      <a:pt x="3" y="56"/>
                    </a:cubicBezTo>
                    <a:cubicBezTo>
                      <a:pt x="20" y="63"/>
                      <a:pt x="46" y="64"/>
                      <a:pt x="46" y="64"/>
                    </a:cubicBezTo>
                    <a:cubicBezTo>
                      <a:pt x="73" y="65"/>
                      <a:pt x="92" y="57"/>
                      <a:pt x="92" y="57"/>
                    </a:cubicBezTo>
                    <a:cubicBezTo>
                      <a:pt x="95" y="55"/>
                      <a:pt x="95" y="54"/>
                      <a:pt x="95" y="54"/>
                    </a:cubicBezTo>
                    <a:cubicBezTo>
                      <a:pt x="97" y="43"/>
                      <a:pt x="94" y="33"/>
                      <a:pt x="92" y="25"/>
                    </a:cubicBezTo>
                    <a:lnTo>
                      <a:pt x="73" y="2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9" name="Freeform 192"/>
              <p:cNvSpPr>
                <a:spLocks noEditPoints="1"/>
              </p:cNvSpPr>
              <p:nvPr/>
            </p:nvSpPr>
            <p:spPr bwMode="auto">
              <a:xfrm>
                <a:off x="60" y="0"/>
                <a:ext cx="115" cy="154"/>
              </a:xfrm>
              <a:custGeom>
                <a:avLst/>
                <a:gdLst>
                  <a:gd name="T0" fmla="*/ 2107 w 47"/>
                  <a:gd name="T1" fmla="*/ 19616 h 64"/>
                  <a:gd name="T2" fmla="*/ 12009 w 47"/>
                  <a:gd name="T3" fmla="*/ 29941 h 64"/>
                  <a:gd name="T4" fmla="*/ 22122 w 47"/>
                  <a:gd name="T5" fmla="*/ 19616 h 64"/>
                  <a:gd name="T6" fmla="*/ 23157 w 47"/>
                  <a:gd name="T7" fmla="*/ 18239 h 64"/>
                  <a:gd name="T8" fmla="*/ 22547 w 47"/>
                  <a:gd name="T9" fmla="*/ 15325 h 64"/>
                  <a:gd name="T10" fmla="*/ 21476 w 47"/>
                  <a:gd name="T11" fmla="*/ 6032 h 64"/>
                  <a:gd name="T12" fmla="*/ 16746 w 47"/>
                  <a:gd name="T13" fmla="*/ 3318 h 64"/>
                  <a:gd name="T14" fmla="*/ 16303 w 47"/>
                  <a:gd name="T15" fmla="*/ 2746 h 64"/>
                  <a:gd name="T16" fmla="*/ 16303 w 47"/>
                  <a:gd name="T17" fmla="*/ 3318 h 64"/>
                  <a:gd name="T18" fmla="*/ 15704 w 47"/>
                  <a:gd name="T19" fmla="*/ 2746 h 64"/>
                  <a:gd name="T20" fmla="*/ 15266 w 47"/>
                  <a:gd name="T21" fmla="*/ 2339 h 64"/>
                  <a:gd name="T22" fmla="*/ 15704 w 47"/>
                  <a:gd name="T23" fmla="*/ 2746 h 64"/>
                  <a:gd name="T24" fmla="*/ 15266 w 47"/>
                  <a:gd name="T25" fmla="*/ 2746 h 64"/>
                  <a:gd name="T26" fmla="*/ 14842 w 47"/>
                  <a:gd name="T27" fmla="*/ 2339 h 64"/>
                  <a:gd name="T28" fmla="*/ 15266 w 47"/>
                  <a:gd name="T29" fmla="*/ 2746 h 64"/>
                  <a:gd name="T30" fmla="*/ 13081 w 47"/>
                  <a:gd name="T31" fmla="*/ 0 h 64"/>
                  <a:gd name="T32" fmla="*/ 11573 w 47"/>
                  <a:gd name="T33" fmla="*/ 1379 h 64"/>
                  <a:gd name="T34" fmla="*/ 12613 w 47"/>
                  <a:gd name="T35" fmla="*/ 0 h 64"/>
                  <a:gd name="T36" fmla="*/ 11573 w 47"/>
                  <a:gd name="T37" fmla="*/ 404 h 64"/>
                  <a:gd name="T38" fmla="*/ 9890 w 47"/>
                  <a:gd name="T39" fmla="*/ 2339 h 64"/>
                  <a:gd name="T40" fmla="*/ 9890 w 47"/>
                  <a:gd name="T41" fmla="*/ 2339 h 64"/>
                  <a:gd name="T42" fmla="*/ 10531 w 47"/>
                  <a:gd name="T43" fmla="*/ 1379 h 64"/>
                  <a:gd name="T44" fmla="*/ 9890 w 47"/>
                  <a:gd name="T45" fmla="*/ 1951 h 64"/>
                  <a:gd name="T46" fmla="*/ 9464 w 47"/>
                  <a:gd name="T47" fmla="*/ 1951 h 64"/>
                  <a:gd name="T48" fmla="*/ 9890 w 47"/>
                  <a:gd name="T49" fmla="*/ 972 h 64"/>
                  <a:gd name="T50" fmla="*/ 9464 w 47"/>
                  <a:gd name="T51" fmla="*/ 1379 h 64"/>
                  <a:gd name="T52" fmla="*/ 8322 w 47"/>
                  <a:gd name="T53" fmla="*/ 1951 h 64"/>
                  <a:gd name="T54" fmla="*/ 1510 w 47"/>
                  <a:gd name="T55" fmla="*/ 7984 h 64"/>
                  <a:gd name="T56" fmla="*/ 2107 w 47"/>
                  <a:gd name="T57" fmla="*/ 15325 h 64"/>
                  <a:gd name="T58" fmla="*/ 1510 w 47"/>
                  <a:gd name="T59" fmla="*/ 18239 h 64"/>
                  <a:gd name="T60" fmla="*/ 2107 w 47"/>
                  <a:gd name="T61" fmla="*/ 19616 h 64"/>
                  <a:gd name="T62" fmla="*/ 11573 w 47"/>
                  <a:gd name="T63" fmla="*/ 972 h 64"/>
                  <a:gd name="T64" fmla="*/ 10974 w 47"/>
                  <a:gd name="T65" fmla="*/ 1951 h 64"/>
                  <a:gd name="T66" fmla="*/ 10974 w 47"/>
                  <a:gd name="T67" fmla="*/ 1951 h 64"/>
                  <a:gd name="T68" fmla="*/ 11573 w 47"/>
                  <a:gd name="T69" fmla="*/ 972 h 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7"/>
                  <a:gd name="T106" fmla="*/ 0 h 64"/>
                  <a:gd name="T107" fmla="*/ 47 w 47"/>
                  <a:gd name="T108" fmla="*/ 64 h 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7" h="64">
                    <a:moveTo>
                      <a:pt x="4" y="42"/>
                    </a:moveTo>
                    <a:cubicBezTo>
                      <a:pt x="6" y="53"/>
                      <a:pt x="15" y="64"/>
                      <a:pt x="23" y="64"/>
                    </a:cubicBezTo>
                    <a:cubicBezTo>
                      <a:pt x="32" y="64"/>
                      <a:pt x="41" y="52"/>
                      <a:pt x="42" y="42"/>
                    </a:cubicBezTo>
                    <a:cubicBezTo>
                      <a:pt x="43" y="42"/>
                      <a:pt x="44" y="41"/>
                      <a:pt x="44" y="39"/>
                    </a:cubicBezTo>
                    <a:cubicBezTo>
                      <a:pt x="44" y="39"/>
                      <a:pt x="46" y="32"/>
                      <a:pt x="43" y="33"/>
                    </a:cubicBezTo>
                    <a:cubicBezTo>
                      <a:pt x="44" y="30"/>
                      <a:pt x="47" y="19"/>
                      <a:pt x="41" y="13"/>
                    </a:cubicBezTo>
                    <a:cubicBezTo>
                      <a:pt x="41" y="13"/>
                      <a:pt x="39" y="9"/>
                      <a:pt x="32" y="7"/>
                    </a:cubicBezTo>
                    <a:cubicBezTo>
                      <a:pt x="32" y="7"/>
                      <a:pt x="31" y="7"/>
                      <a:pt x="31" y="6"/>
                    </a:cubicBezTo>
                    <a:cubicBezTo>
                      <a:pt x="31" y="6"/>
                      <a:pt x="31" y="6"/>
                      <a:pt x="31" y="7"/>
                    </a:cubicBezTo>
                    <a:cubicBezTo>
                      <a:pt x="31" y="7"/>
                      <a:pt x="31" y="7"/>
                      <a:pt x="30" y="6"/>
                    </a:cubicBezTo>
                    <a:cubicBezTo>
                      <a:pt x="30" y="6"/>
                      <a:pt x="29" y="6"/>
                      <a:pt x="29" y="5"/>
                    </a:cubicBezTo>
                    <a:cubicBezTo>
                      <a:pt x="29" y="5"/>
                      <a:pt x="29" y="6"/>
                      <a:pt x="30" y="6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5"/>
                      <a:pt x="28" y="5"/>
                    </a:cubicBezTo>
                    <a:cubicBezTo>
                      <a:pt x="28" y="5"/>
                      <a:pt x="28" y="5"/>
                      <a:pt x="29" y="6"/>
                    </a:cubicBezTo>
                    <a:cubicBezTo>
                      <a:pt x="27" y="5"/>
                      <a:pt x="25" y="3"/>
                      <a:pt x="25" y="0"/>
                    </a:cubicBezTo>
                    <a:cubicBezTo>
                      <a:pt x="25" y="0"/>
                      <a:pt x="23" y="1"/>
                      <a:pt x="22" y="3"/>
                    </a:cubicBezTo>
                    <a:cubicBezTo>
                      <a:pt x="23" y="1"/>
                      <a:pt x="23" y="0"/>
                      <a:pt x="24" y="0"/>
                    </a:cubicBezTo>
                    <a:cubicBezTo>
                      <a:pt x="24" y="0"/>
                      <a:pt x="23" y="0"/>
                      <a:pt x="22" y="1"/>
                    </a:cubicBezTo>
                    <a:cubicBezTo>
                      <a:pt x="22" y="2"/>
                      <a:pt x="20" y="3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4"/>
                      <a:pt x="20" y="3"/>
                      <a:pt x="20" y="3"/>
                    </a:cubicBezTo>
                    <a:cubicBezTo>
                      <a:pt x="20" y="3"/>
                      <a:pt x="19" y="3"/>
                      <a:pt x="19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3"/>
                      <a:pt x="18" y="3"/>
                      <a:pt x="19" y="2"/>
                    </a:cubicBezTo>
                    <a:cubicBezTo>
                      <a:pt x="19" y="2"/>
                      <a:pt x="18" y="3"/>
                      <a:pt x="18" y="3"/>
                    </a:cubicBezTo>
                    <a:cubicBezTo>
                      <a:pt x="18" y="3"/>
                      <a:pt x="18" y="2"/>
                      <a:pt x="16" y="4"/>
                    </a:cubicBezTo>
                    <a:cubicBezTo>
                      <a:pt x="16" y="4"/>
                      <a:pt x="6" y="8"/>
                      <a:pt x="3" y="17"/>
                    </a:cubicBezTo>
                    <a:cubicBezTo>
                      <a:pt x="3" y="17"/>
                      <a:pt x="1" y="21"/>
                      <a:pt x="4" y="33"/>
                    </a:cubicBezTo>
                    <a:cubicBezTo>
                      <a:pt x="0" y="31"/>
                      <a:pt x="3" y="39"/>
                      <a:pt x="3" y="39"/>
                    </a:cubicBezTo>
                    <a:cubicBezTo>
                      <a:pt x="3" y="41"/>
                      <a:pt x="4" y="42"/>
                      <a:pt x="4" y="42"/>
                    </a:cubicBezTo>
                    <a:close/>
                    <a:moveTo>
                      <a:pt x="22" y="2"/>
                    </a:moveTo>
                    <a:cubicBezTo>
                      <a:pt x="22" y="2"/>
                      <a:pt x="21" y="3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3"/>
                      <a:pt x="21" y="2"/>
                      <a:pt x="22" y="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2531" name="组合 1052"/>
          <p:cNvGrpSpPr>
            <a:grpSpLocks/>
          </p:cNvGrpSpPr>
          <p:nvPr/>
        </p:nvGrpSpPr>
        <p:grpSpPr bwMode="auto">
          <a:xfrm>
            <a:off x="1236663" y="2233613"/>
            <a:ext cx="1927225" cy="1201737"/>
            <a:chOff x="0" y="0"/>
            <a:chExt cx="2570922" cy="1603513"/>
          </a:xfrm>
        </p:grpSpPr>
        <p:sp>
          <p:nvSpPr>
            <p:cNvPr id="22550" name="圆角矩形 53"/>
            <p:cNvSpPr>
              <a:spLocks noChangeArrowheads="1"/>
            </p:cNvSpPr>
            <p:nvPr/>
          </p:nvSpPr>
          <p:spPr bwMode="auto">
            <a:xfrm>
              <a:off x="0" y="0"/>
              <a:ext cx="2570922" cy="1603513"/>
            </a:xfrm>
            <a:prstGeom prst="roundRect">
              <a:avLst>
                <a:gd name="adj" fmla="val 7574"/>
              </a:avLst>
            </a:prstGeom>
            <a:solidFill>
              <a:srgbClr val="E7B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551" name="文本框 54"/>
            <p:cNvSpPr>
              <a:spLocks noChangeArrowheads="1"/>
            </p:cNvSpPr>
            <p:nvPr/>
          </p:nvSpPr>
          <p:spPr bwMode="auto">
            <a:xfrm>
              <a:off x="198783" y="157442"/>
              <a:ext cx="848139" cy="430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en-US" altLang="zh-CN" sz="1500">
                  <a:solidFill>
                    <a:schemeClr val="bg1"/>
                  </a:solidFill>
                  <a:latin typeface="UUS UN INCHIKE"/>
                  <a:ea typeface="Adobe Gothic Std B" pitchFamily="34" charset="-128"/>
                  <a:sym typeface="UUS UN INCHIKE"/>
                </a:rPr>
                <a:t>BANK</a:t>
              </a:r>
              <a:endParaRPr lang="zh-CN" altLang="en-US" sz="1500">
                <a:solidFill>
                  <a:schemeClr val="bg1"/>
                </a:solidFill>
                <a:latin typeface="UUS UN INCHIKE"/>
                <a:sym typeface="UUS UN INCHIKE"/>
              </a:endParaRPr>
            </a:p>
          </p:txBody>
        </p:sp>
        <p:grpSp>
          <p:nvGrpSpPr>
            <p:cNvPr id="22552" name="Group 166"/>
            <p:cNvGrpSpPr>
              <a:grpSpLocks/>
            </p:cNvGrpSpPr>
            <p:nvPr/>
          </p:nvGrpSpPr>
          <p:grpSpPr bwMode="auto">
            <a:xfrm>
              <a:off x="1700768" y="1046922"/>
              <a:ext cx="747778" cy="468244"/>
              <a:chOff x="0" y="0"/>
              <a:chExt cx="1482" cy="928"/>
            </a:xfrm>
          </p:grpSpPr>
          <p:sp>
            <p:nvSpPr>
              <p:cNvPr id="22553" name="AutoShape 165"/>
              <p:cNvSpPr>
                <a:spLocks noChangeAspect="1" noChangeArrowheads="1" noTextEdit="1"/>
              </p:cNvSpPr>
              <p:nvPr/>
            </p:nvSpPr>
            <p:spPr bwMode="auto">
              <a:xfrm>
                <a:off x="0" y="0"/>
                <a:ext cx="1482" cy="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4" name="Freeform 167"/>
              <p:cNvSpPr>
                <a:spLocks/>
              </p:cNvSpPr>
              <p:nvPr/>
            </p:nvSpPr>
            <p:spPr bwMode="auto">
              <a:xfrm>
                <a:off x="-7" y="2"/>
                <a:ext cx="750" cy="928"/>
              </a:xfrm>
              <a:custGeom>
                <a:avLst/>
                <a:gdLst>
                  <a:gd name="T0" fmla="*/ 53464 w 316"/>
                  <a:gd name="T1" fmla="*/ 0 h 390"/>
                  <a:gd name="T2" fmla="*/ 119219 w 316"/>
                  <a:gd name="T3" fmla="*/ 0 h 390"/>
                  <a:gd name="T4" fmla="*/ 131945 w 316"/>
                  <a:gd name="T5" fmla="*/ 17247 h 390"/>
                  <a:gd name="T6" fmla="*/ 101385 w 316"/>
                  <a:gd name="T7" fmla="*/ 151190 h 390"/>
                  <a:gd name="T8" fmla="*/ 80592 w 316"/>
                  <a:gd name="T9" fmla="*/ 168432 h 390"/>
                  <a:gd name="T10" fmla="*/ 14855 w 316"/>
                  <a:gd name="T11" fmla="*/ 168432 h 390"/>
                  <a:gd name="T12" fmla="*/ 2100 w 316"/>
                  <a:gd name="T13" fmla="*/ 151190 h 390"/>
                  <a:gd name="T14" fmla="*/ 32689 w 316"/>
                  <a:gd name="T15" fmla="*/ 17247 h 390"/>
                  <a:gd name="T16" fmla="*/ 53464 w 316"/>
                  <a:gd name="T17" fmla="*/ 0 h 390"/>
                  <a:gd name="T18" fmla="*/ 53464 w 316"/>
                  <a:gd name="T19" fmla="*/ 0 h 39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6"/>
                  <a:gd name="T31" fmla="*/ 0 h 390"/>
                  <a:gd name="T32" fmla="*/ 316 w 316"/>
                  <a:gd name="T33" fmla="*/ 390 h 39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6" h="390">
                    <a:moveTo>
                      <a:pt x="126" y="0"/>
                    </a:moveTo>
                    <a:cubicBezTo>
                      <a:pt x="281" y="0"/>
                      <a:pt x="281" y="0"/>
                      <a:pt x="281" y="0"/>
                    </a:cubicBezTo>
                    <a:cubicBezTo>
                      <a:pt x="303" y="0"/>
                      <a:pt x="316" y="18"/>
                      <a:pt x="311" y="40"/>
                    </a:cubicBezTo>
                    <a:cubicBezTo>
                      <a:pt x="239" y="350"/>
                      <a:pt x="239" y="350"/>
                      <a:pt x="239" y="350"/>
                    </a:cubicBezTo>
                    <a:cubicBezTo>
                      <a:pt x="234" y="372"/>
                      <a:pt x="212" y="390"/>
                      <a:pt x="190" y="390"/>
                    </a:cubicBezTo>
                    <a:cubicBezTo>
                      <a:pt x="35" y="390"/>
                      <a:pt x="35" y="390"/>
                      <a:pt x="35" y="390"/>
                    </a:cubicBezTo>
                    <a:cubicBezTo>
                      <a:pt x="13" y="390"/>
                      <a:pt x="0" y="372"/>
                      <a:pt x="5" y="350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82" y="18"/>
                      <a:pt x="104" y="0"/>
                      <a:pt x="126" y="0"/>
                    </a:cubicBezTo>
                    <a:cubicBezTo>
                      <a:pt x="126" y="0"/>
                      <a:pt x="126" y="0"/>
                      <a:pt x="126" y="0"/>
                    </a:cubicBezTo>
                    <a:close/>
                  </a:path>
                </a:pathLst>
              </a:custGeom>
              <a:solidFill>
                <a:srgbClr val="DF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5" name="Freeform 168"/>
              <p:cNvSpPr>
                <a:spLocks/>
              </p:cNvSpPr>
              <p:nvPr/>
            </p:nvSpPr>
            <p:spPr bwMode="auto">
              <a:xfrm>
                <a:off x="330" y="2"/>
                <a:ext cx="774" cy="928"/>
              </a:xfrm>
              <a:custGeom>
                <a:avLst/>
                <a:gdLst>
                  <a:gd name="T0" fmla="*/ 53575 w 326"/>
                  <a:gd name="T1" fmla="*/ 0 h 390"/>
                  <a:gd name="T2" fmla="*/ 129673 w 326"/>
                  <a:gd name="T3" fmla="*/ 0 h 390"/>
                  <a:gd name="T4" fmla="*/ 132701 w 326"/>
                  <a:gd name="T5" fmla="*/ 17247 h 390"/>
                  <a:gd name="T6" fmla="*/ 101555 w 326"/>
                  <a:gd name="T7" fmla="*/ 151190 h 390"/>
                  <a:gd name="T8" fmla="*/ 90969 w 326"/>
                  <a:gd name="T9" fmla="*/ 168432 h 390"/>
                  <a:gd name="T10" fmla="*/ 15259 w 326"/>
                  <a:gd name="T11" fmla="*/ 168432 h 390"/>
                  <a:gd name="T12" fmla="*/ 2104 w 326"/>
                  <a:gd name="T13" fmla="*/ 151190 h 390"/>
                  <a:gd name="T14" fmla="*/ 33111 w 326"/>
                  <a:gd name="T15" fmla="*/ 17247 h 390"/>
                  <a:gd name="T16" fmla="*/ 53575 w 326"/>
                  <a:gd name="T17" fmla="*/ 0 h 390"/>
                  <a:gd name="T18" fmla="*/ 53575 w 326"/>
                  <a:gd name="T19" fmla="*/ 0 h 39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6"/>
                  <a:gd name="T31" fmla="*/ 0 h 390"/>
                  <a:gd name="T32" fmla="*/ 326 w 326"/>
                  <a:gd name="T33" fmla="*/ 390 h 39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6" h="390">
                    <a:moveTo>
                      <a:pt x="126" y="0"/>
                    </a:moveTo>
                    <a:cubicBezTo>
                      <a:pt x="305" y="0"/>
                      <a:pt x="305" y="0"/>
                      <a:pt x="305" y="0"/>
                    </a:cubicBezTo>
                    <a:cubicBezTo>
                      <a:pt x="326" y="0"/>
                      <a:pt x="317" y="18"/>
                      <a:pt x="312" y="40"/>
                    </a:cubicBezTo>
                    <a:cubicBezTo>
                      <a:pt x="239" y="350"/>
                      <a:pt x="239" y="350"/>
                      <a:pt x="239" y="350"/>
                    </a:cubicBezTo>
                    <a:cubicBezTo>
                      <a:pt x="234" y="372"/>
                      <a:pt x="236" y="390"/>
                      <a:pt x="214" y="390"/>
                    </a:cubicBezTo>
                    <a:cubicBezTo>
                      <a:pt x="36" y="390"/>
                      <a:pt x="36" y="390"/>
                      <a:pt x="36" y="390"/>
                    </a:cubicBezTo>
                    <a:cubicBezTo>
                      <a:pt x="14" y="390"/>
                      <a:pt x="0" y="372"/>
                      <a:pt x="5" y="350"/>
                    </a:cubicBezTo>
                    <a:cubicBezTo>
                      <a:pt x="78" y="40"/>
                      <a:pt x="78" y="40"/>
                      <a:pt x="78" y="40"/>
                    </a:cubicBezTo>
                    <a:cubicBezTo>
                      <a:pt x="83" y="18"/>
                      <a:pt x="104" y="0"/>
                      <a:pt x="126" y="0"/>
                    </a:cubicBezTo>
                    <a:cubicBezTo>
                      <a:pt x="126" y="0"/>
                      <a:pt x="126" y="0"/>
                      <a:pt x="126" y="0"/>
                    </a:cubicBezTo>
                    <a:close/>
                  </a:path>
                </a:pathLst>
              </a:custGeom>
              <a:solidFill>
                <a:srgbClr val="0048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6" name="Freeform 169"/>
              <p:cNvSpPr>
                <a:spLocks/>
              </p:cNvSpPr>
              <p:nvPr/>
            </p:nvSpPr>
            <p:spPr bwMode="auto">
              <a:xfrm>
                <a:off x="739" y="2"/>
                <a:ext cx="750" cy="928"/>
              </a:xfrm>
              <a:custGeom>
                <a:avLst/>
                <a:gdLst>
                  <a:gd name="T0" fmla="*/ 53464 w 316"/>
                  <a:gd name="T1" fmla="*/ 0 h 390"/>
                  <a:gd name="T2" fmla="*/ 119219 w 316"/>
                  <a:gd name="T3" fmla="*/ 0 h 390"/>
                  <a:gd name="T4" fmla="*/ 131945 w 316"/>
                  <a:gd name="T5" fmla="*/ 17247 h 390"/>
                  <a:gd name="T6" fmla="*/ 101385 w 316"/>
                  <a:gd name="T7" fmla="*/ 151190 h 390"/>
                  <a:gd name="T8" fmla="*/ 80592 w 316"/>
                  <a:gd name="T9" fmla="*/ 168432 h 390"/>
                  <a:gd name="T10" fmla="*/ 14855 w 316"/>
                  <a:gd name="T11" fmla="*/ 168432 h 390"/>
                  <a:gd name="T12" fmla="*/ 2100 w 316"/>
                  <a:gd name="T13" fmla="*/ 151190 h 390"/>
                  <a:gd name="T14" fmla="*/ 32689 w 316"/>
                  <a:gd name="T15" fmla="*/ 17247 h 390"/>
                  <a:gd name="T16" fmla="*/ 53464 w 316"/>
                  <a:gd name="T17" fmla="*/ 0 h 390"/>
                  <a:gd name="T18" fmla="*/ 53464 w 316"/>
                  <a:gd name="T19" fmla="*/ 0 h 39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6"/>
                  <a:gd name="T31" fmla="*/ 0 h 390"/>
                  <a:gd name="T32" fmla="*/ 316 w 316"/>
                  <a:gd name="T33" fmla="*/ 390 h 39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6" h="390">
                    <a:moveTo>
                      <a:pt x="126" y="0"/>
                    </a:moveTo>
                    <a:cubicBezTo>
                      <a:pt x="281" y="0"/>
                      <a:pt x="281" y="0"/>
                      <a:pt x="281" y="0"/>
                    </a:cubicBezTo>
                    <a:cubicBezTo>
                      <a:pt x="303" y="0"/>
                      <a:pt x="316" y="18"/>
                      <a:pt x="311" y="40"/>
                    </a:cubicBezTo>
                    <a:cubicBezTo>
                      <a:pt x="239" y="350"/>
                      <a:pt x="239" y="350"/>
                      <a:pt x="239" y="350"/>
                    </a:cubicBezTo>
                    <a:cubicBezTo>
                      <a:pt x="234" y="372"/>
                      <a:pt x="212" y="390"/>
                      <a:pt x="190" y="390"/>
                    </a:cubicBezTo>
                    <a:cubicBezTo>
                      <a:pt x="35" y="390"/>
                      <a:pt x="35" y="390"/>
                      <a:pt x="35" y="390"/>
                    </a:cubicBezTo>
                    <a:cubicBezTo>
                      <a:pt x="13" y="390"/>
                      <a:pt x="0" y="372"/>
                      <a:pt x="5" y="350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82" y="18"/>
                      <a:pt x="104" y="0"/>
                      <a:pt x="126" y="0"/>
                    </a:cubicBezTo>
                    <a:cubicBezTo>
                      <a:pt x="126" y="0"/>
                      <a:pt x="126" y="0"/>
                      <a:pt x="126" y="0"/>
                    </a:cubicBezTo>
                    <a:close/>
                  </a:path>
                </a:pathLst>
              </a:custGeom>
              <a:solidFill>
                <a:srgbClr val="0080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7" name="Freeform 170"/>
              <p:cNvSpPr>
                <a:spLocks noEditPoints="1"/>
              </p:cNvSpPr>
              <p:nvPr/>
            </p:nvSpPr>
            <p:spPr bwMode="auto">
              <a:xfrm>
                <a:off x="914" y="519"/>
                <a:ext cx="207" cy="219"/>
              </a:xfrm>
              <a:custGeom>
                <a:avLst/>
                <a:gdLst>
                  <a:gd name="T0" fmla="*/ 11287 w 87"/>
                  <a:gd name="T1" fmla="*/ 32560 h 92"/>
                  <a:gd name="T2" fmla="*/ 17243 w 87"/>
                  <a:gd name="T3" fmla="*/ 32560 h 92"/>
                  <a:gd name="T4" fmla="*/ 19451 w 87"/>
                  <a:gd name="T5" fmla="*/ 26354 h 92"/>
                  <a:gd name="T6" fmla="*/ 12879 w 87"/>
                  <a:gd name="T7" fmla="*/ 26354 h 92"/>
                  <a:gd name="T8" fmla="*/ 11287 w 87"/>
                  <a:gd name="T9" fmla="*/ 32560 h 92"/>
                  <a:gd name="T10" fmla="*/ 15937 w 87"/>
                  <a:gd name="T11" fmla="*/ 15985 h 92"/>
                  <a:gd name="T12" fmla="*/ 13807 w 87"/>
                  <a:gd name="T13" fmla="*/ 22933 h 92"/>
                  <a:gd name="T14" fmla="*/ 17754 w 87"/>
                  <a:gd name="T15" fmla="*/ 21324 h 92"/>
                  <a:gd name="T16" fmla="*/ 20674 w 87"/>
                  <a:gd name="T17" fmla="*/ 20705 h 92"/>
                  <a:gd name="T18" fmla="*/ 22492 w 87"/>
                  <a:gd name="T19" fmla="*/ 15985 h 92"/>
                  <a:gd name="T20" fmla="*/ 15937 w 87"/>
                  <a:gd name="T21" fmla="*/ 15985 h 92"/>
                  <a:gd name="T22" fmla="*/ 19451 w 87"/>
                  <a:gd name="T23" fmla="*/ 5649 h 92"/>
                  <a:gd name="T24" fmla="*/ 17243 w 87"/>
                  <a:gd name="T25" fmla="*/ 12516 h 92"/>
                  <a:gd name="T26" fmla="*/ 20674 w 87"/>
                  <a:gd name="T27" fmla="*/ 10914 h 92"/>
                  <a:gd name="T28" fmla="*/ 24100 w 87"/>
                  <a:gd name="T29" fmla="*/ 10398 h 92"/>
                  <a:gd name="T30" fmla="*/ 25378 w 87"/>
                  <a:gd name="T31" fmla="*/ 5649 h 92"/>
                  <a:gd name="T32" fmla="*/ 19451 w 87"/>
                  <a:gd name="T33" fmla="*/ 5649 h 92"/>
                  <a:gd name="T34" fmla="*/ 33175 w 87"/>
                  <a:gd name="T35" fmla="*/ 5649 h 92"/>
                  <a:gd name="T36" fmla="*/ 24999 w 87"/>
                  <a:gd name="T37" fmla="*/ 32560 h 92"/>
                  <a:gd name="T38" fmla="*/ 27207 w 87"/>
                  <a:gd name="T39" fmla="*/ 32560 h 92"/>
                  <a:gd name="T40" fmla="*/ 25378 w 87"/>
                  <a:gd name="T41" fmla="*/ 38051 h 92"/>
                  <a:gd name="T42" fmla="*/ 23263 w 87"/>
                  <a:gd name="T43" fmla="*/ 38051 h 92"/>
                  <a:gd name="T44" fmla="*/ 22882 w 87"/>
                  <a:gd name="T45" fmla="*/ 39818 h 92"/>
                  <a:gd name="T46" fmla="*/ 15030 w 87"/>
                  <a:gd name="T47" fmla="*/ 39818 h 92"/>
                  <a:gd name="T48" fmla="*/ 15637 w 87"/>
                  <a:gd name="T49" fmla="*/ 38051 h 92"/>
                  <a:gd name="T50" fmla="*/ 0 w 87"/>
                  <a:gd name="T51" fmla="*/ 38051 h 92"/>
                  <a:gd name="T52" fmla="*/ 1280 w 87"/>
                  <a:gd name="T53" fmla="*/ 32938 h 92"/>
                  <a:gd name="T54" fmla="*/ 3046 w 87"/>
                  <a:gd name="T55" fmla="*/ 32938 h 92"/>
                  <a:gd name="T56" fmla="*/ 11287 w 87"/>
                  <a:gd name="T57" fmla="*/ 5649 h 92"/>
                  <a:gd name="T58" fmla="*/ 12879 w 87"/>
                  <a:gd name="T59" fmla="*/ 0 h 92"/>
                  <a:gd name="T60" fmla="*/ 20674 w 87"/>
                  <a:gd name="T61" fmla="*/ 0 h 92"/>
                  <a:gd name="T62" fmla="*/ 19746 w 87"/>
                  <a:gd name="T63" fmla="*/ 2538 h 92"/>
                  <a:gd name="T64" fmla="*/ 24100 w 87"/>
                  <a:gd name="T65" fmla="*/ 390 h 92"/>
                  <a:gd name="T66" fmla="*/ 37595 w 87"/>
                  <a:gd name="T67" fmla="*/ 0 h 92"/>
                  <a:gd name="T68" fmla="*/ 35761 w 87"/>
                  <a:gd name="T69" fmla="*/ 5649 h 92"/>
                  <a:gd name="T70" fmla="*/ 33175 w 87"/>
                  <a:gd name="T71" fmla="*/ 5649 h 9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87"/>
                  <a:gd name="T109" fmla="*/ 0 h 92"/>
                  <a:gd name="T110" fmla="*/ 87 w 87"/>
                  <a:gd name="T111" fmla="*/ 92 h 9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87" h="92">
                    <a:moveTo>
                      <a:pt x="26" y="75"/>
                    </a:moveTo>
                    <a:cubicBezTo>
                      <a:pt x="40" y="75"/>
                      <a:pt x="40" y="75"/>
                      <a:pt x="40" y="75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26" y="75"/>
                      <a:pt x="26" y="75"/>
                      <a:pt x="26" y="75"/>
                    </a:cubicBezTo>
                    <a:close/>
                    <a:moveTo>
                      <a:pt x="37" y="37"/>
                    </a:move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3"/>
                      <a:pt x="38" y="50"/>
                      <a:pt x="41" y="49"/>
                    </a:cubicBezTo>
                    <a:cubicBezTo>
                      <a:pt x="44" y="49"/>
                      <a:pt x="48" y="48"/>
                      <a:pt x="48" y="48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37" y="37"/>
                      <a:pt x="37" y="37"/>
                      <a:pt x="37" y="37"/>
                    </a:cubicBezTo>
                    <a:close/>
                    <a:moveTo>
                      <a:pt x="45" y="13"/>
                    </a:move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5" y="26"/>
                      <a:pt x="48" y="25"/>
                    </a:cubicBezTo>
                    <a:cubicBezTo>
                      <a:pt x="51" y="25"/>
                      <a:pt x="56" y="24"/>
                      <a:pt x="56" y="24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45" y="13"/>
                      <a:pt x="45" y="13"/>
                      <a:pt x="45" y="13"/>
                    </a:cubicBezTo>
                    <a:close/>
                    <a:moveTo>
                      <a:pt x="77" y="13"/>
                    </a:moveTo>
                    <a:cubicBezTo>
                      <a:pt x="58" y="75"/>
                      <a:pt x="58" y="75"/>
                      <a:pt x="58" y="75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59" y="88"/>
                      <a:pt x="59" y="88"/>
                      <a:pt x="59" y="88"/>
                    </a:cubicBezTo>
                    <a:cubicBezTo>
                      <a:pt x="54" y="88"/>
                      <a:pt x="54" y="88"/>
                      <a:pt x="54" y="88"/>
                    </a:cubicBezTo>
                    <a:cubicBezTo>
                      <a:pt x="53" y="92"/>
                      <a:pt x="53" y="92"/>
                      <a:pt x="53" y="92"/>
                    </a:cubicBezTo>
                    <a:cubicBezTo>
                      <a:pt x="35" y="92"/>
                      <a:pt x="35" y="92"/>
                      <a:pt x="35" y="92"/>
                    </a:cubicBezTo>
                    <a:cubicBezTo>
                      <a:pt x="36" y="88"/>
                      <a:pt x="36" y="88"/>
                      <a:pt x="36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7" y="76"/>
                      <a:pt x="7" y="76"/>
                      <a:pt x="7" y="76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6"/>
                      <a:pt x="51" y="3"/>
                      <a:pt x="56" y="1"/>
                    </a:cubicBezTo>
                    <a:cubicBezTo>
                      <a:pt x="61" y="0"/>
                      <a:pt x="87" y="0"/>
                      <a:pt x="87" y="0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77" y="13"/>
                      <a:pt x="77" y="13"/>
                      <a:pt x="77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8" name="Freeform 171"/>
              <p:cNvSpPr>
                <a:spLocks/>
              </p:cNvSpPr>
              <p:nvPr/>
            </p:nvSpPr>
            <p:spPr bwMode="auto">
              <a:xfrm>
                <a:off x="1116" y="519"/>
                <a:ext cx="64" cy="52"/>
              </a:xfrm>
              <a:custGeom>
                <a:avLst/>
                <a:gdLst>
                  <a:gd name="T0" fmla="*/ 0 w 27"/>
                  <a:gd name="T1" fmla="*/ 0 h 22"/>
                  <a:gd name="T2" fmla="*/ 8299 w 27"/>
                  <a:gd name="T3" fmla="*/ 0 h 22"/>
                  <a:gd name="T4" fmla="*/ 8299 w 27"/>
                  <a:gd name="T5" fmla="*/ 2971 h 22"/>
                  <a:gd name="T6" fmla="*/ 9721 w 27"/>
                  <a:gd name="T7" fmla="*/ 3683 h 22"/>
                  <a:gd name="T8" fmla="*/ 11361 w 27"/>
                  <a:gd name="T9" fmla="*/ 3683 h 22"/>
                  <a:gd name="T10" fmla="*/ 10107 w 27"/>
                  <a:gd name="T11" fmla="*/ 8705 h 22"/>
                  <a:gd name="T12" fmla="*/ 5461 w 27"/>
                  <a:gd name="T13" fmla="*/ 8705 h 22"/>
                  <a:gd name="T14" fmla="*/ 370 w 27"/>
                  <a:gd name="T15" fmla="*/ 5403 h 22"/>
                  <a:gd name="T16" fmla="*/ 0 w 27"/>
                  <a:gd name="T17" fmla="*/ 0 h 2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7"/>
                  <a:gd name="T28" fmla="*/ 0 h 22"/>
                  <a:gd name="T29" fmla="*/ 27 w 27"/>
                  <a:gd name="T30" fmla="*/ 22 h 2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7" h="22">
                    <a:moveTo>
                      <a:pt x="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8"/>
                      <a:pt x="21" y="9"/>
                      <a:pt x="23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4" y="22"/>
                      <a:pt x="0" y="18"/>
                      <a:pt x="1" y="13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9" name="Freeform 172"/>
              <p:cNvSpPr>
                <a:spLocks/>
              </p:cNvSpPr>
              <p:nvPr/>
            </p:nvSpPr>
            <p:spPr bwMode="auto">
              <a:xfrm>
                <a:off x="1052" y="576"/>
                <a:ext cx="190" cy="162"/>
              </a:xfrm>
              <a:custGeom>
                <a:avLst/>
                <a:gdLst>
                  <a:gd name="T0" fmla="*/ 12754 w 80"/>
                  <a:gd name="T1" fmla="*/ 14428 h 68"/>
                  <a:gd name="T2" fmla="*/ 4676 w 80"/>
                  <a:gd name="T3" fmla="*/ 14428 h 68"/>
                  <a:gd name="T4" fmla="*/ 5883 w 80"/>
                  <a:gd name="T5" fmla="*/ 9506 h 68"/>
                  <a:gd name="T6" fmla="*/ 15433 w 80"/>
                  <a:gd name="T7" fmla="*/ 9506 h 68"/>
                  <a:gd name="T8" fmla="*/ 16708 w 80"/>
                  <a:gd name="T9" fmla="*/ 5665 h 68"/>
                  <a:gd name="T10" fmla="*/ 7705 w 80"/>
                  <a:gd name="T11" fmla="*/ 5665 h 68"/>
                  <a:gd name="T12" fmla="*/ 9004 w 80"/>
                  <a:gd name="T13" fmla="*/ 0 h 68"/>
                  <a:gd name="T14" fmla="*/ 34081 w 80"/>
                  <a:gd name="T15" fmla="*/ 0 h 68"/>
                  <a:gd name="T16" fmla="*/ 32485 w 80"/>
                  <a:gd name="T17" fmla="*/ 5665 h 68"/>
                  <a:gd name="T18" fmla="*/ 24249 w 80"/>
                  <a:gd name="T19" fmla="*/ 5665 h 68"/>
                  <a:gd name="T20" fmla="*/ 22586 w 80"/>
                  <a:gd name="T21" fmla="*/ 9506 h 68"/>
                  <a:gd name="T22" fmla="*/ 31051 w 80"/>
                  <a:gd name="T23" fmla="*/ 9506 h 68"/>
                  <a:gd name="T24" fmla="*/ 29783 w 80"/>
                  <a:gd name="T25" fmla="*/ 14428 h 68"/>
                  <a:gd name="T26" fmla="*/ 20872 w 80"/>
                  <a:gd name="T27" fmla="*/ 14428 h 68"/>
                  <a:gd name="T28" fmla="*/ 19183 w 80"/>
                  <a:gd name="T29" fmla="*/ 16657 h 68"/>
                  <a:gd name="T30" fmla="*/ 22586 w 80"/>
                  <a:gd name="T31" fmla="*/ 16657 h 68"/>
                  <a:gd name="T32" fmla="*/ 23900 w 80"/>
                  <a:gd name="T33" fmla="*/ 22323 h 68"/>
                  <a:gd name="T34" fmla="*/ 23900 w 80"/>
                  <a:gd name="T35" fmla="*/ 23554 h 68"/>
                  <a:gd name="T36" fmla="*/ 25992 w 80"/>
                  <a:gd name="T37" fmla="*/ 23933 h 68"/>
                  <a:gd name="T38" fmla="*/ 26911 w 80"/>
                  <a:gd name="T39" fmla="*/ 23933 h 68"/>
                  <a:gd name="T40" fmla="*/ 25175 w 80"/>
                  <a:gd name="T41" fmla="*/ 29639 h 68"/>
                  <a:gd name="T42" fmla="*/ 22586 w 80"/>
                  <a:gd name="T43" fmla="*/ 29639 h 68"/>
                  <a:gd name="T44" fmla="*/ 20499 w 80"/>
                  <a:gd name="T45" fmla="*/ 29639 h 68"/>
                  <a:gd name="T46" fmla="*/ 18299 w 80"/>
                  <a:gd name="T47" fmla="*/ 28707 h 68"/>
                  <a:gd name="T48" fmla="*/ 17081 w 80"/>
                  <a:gd name="T49" fmla="*/ 26477 h 68"/>
                  <a:gd name="T50" fmla="*/ 16171 w 80"/>
                  <a:gd name="T51" fmla="*/ 20874 h 68"/>
                  <a:gd name="T52" fmla="*/ 12032 w 80"/>
                  <a:gd name="T53" fmla="*/ 26477 h 68"/>
                  <a:gd name="T54" fmla="*/ 5883 w 80"/>
                  <a:gd name="T55" fmla="*/ 29639 h 68"/>
                  <a:gd name="T56" fmla="*/ 0 w 80"/>
                  <a:gd name="T57" fmla="*/ 29639 h 68"/>
                  <a:gd name="T58" fmla="*/ 1810 w 80"/>
                  <a:gd name="T59" fmla="*/ 24326 h 68"/>
                  <a:gd name="T60" fmla="*/ 3791 w 80"/>
                  <a:gd name="T61" fmla="*/ 24326 h 68"/>
                  <a:gd name="T62" fmla="*/ 5600 w 80"/>
                  <a:gd name="T63" fmla="*/ 23933 h 68"/>
                  <a:gd name="T64" fmla="*/ 6809 w 80"/>
                  <a:gd name="T65" fmla="*/ 23025 h 68"/>
                  <a:gd name="T66" fmla="*/ 12754 w 80"/>
                  <a:gd name="T67" fmla="*/ 14428 h 6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80"/>
                  <a:gd name="T103" fmla="*/ 0 h 68"/>
                  <a:gd name="T104" fmla="*/ 80 w 80"/>
                  <a:gd name="T105" fmla="*/ 68 h 6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80" h="68">
                    <a:moveTo>
                      <a:pt x="30" y="33"/>
                    </a:moveTo>
                    <a:cubicBezTo>
                      <a:pt x="11" y="33"/>
                      <a:pt x="11" y="33"/>
                      <a:pt x="11" y="3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73" y="22"/>
                      <a:pt x="73" y="22"/>
                      <a:pt x="73" y="22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53" y="38"/>
                      <a:pt x="53" y="38"/>
                      <a:pt x="53" y="38"/>
                    </a:cubicBezTo>
                    <a:cubicBezTo>
                      <a:pt x="56" y="51"/>
                      <a:pt x="56" y="51"/>
                      <a:pt x="56" y="51"/>
                    </a:cubicBezTo>
                    <a:cubicBezTo>
                      <a:pt x="56" y="52"/>
                      <a:pt x="56" y="53"/>
                      <a:pt x="56" y="54"/>
                    </a:cubicBezTo>
                    <a:cubicBezTo>
                      <a:pt x="57" y="54"/>
                      <a:pt x="59" y="55"/>
                      <a:pt x="61" y="55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2" y="68"/>
                      <a:pt x="50" y="68"/>
                      <a:pt x="48" y="68"/>
                    </a:cubicBezTo>
                    <a:cubicBezTo>
                      <a:pt x="46" y="67"/>
                      <a:pt x="45" y="66"/>
                      <a:pt x="43" y="66"/>
                    </a:cubicBezTo>
                    <a:cubicBezTo>
                      <a:pt x="42" y="65"/>
                      <a:pt x="40" y="64"/>
                      <a:pt x="40" y="61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5" y="65"/>
                      <a:pt x="21" y="68"/>
                      <a:pt x="14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10" y="56"/>
                      <a:pt x="12" y="56"/>
                      <a:pt x="13" y="55"/>
                    </a:cubicBezTo>
                    <a:cubicBezTo>
                      <a:pt x="14" y="55"/>
                      <a:pt x="15" y="54"/>
                      <a:pt x="16" y="53"/>
                    </a:cubicBezTo>
                    <a:cubicBezTo>
                      <a:pt x="30" y="33"/>
                      <a:pt x="30" y="33"/>
                      <a:pt x="30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0" name="Freeform 173"/>
              <p:cNvSpPr>
                <a:spLocks/>
              </p:cNvSpPr>
              <p:nvPr/>
            </p:nvSpPr>
            <p:spPr bwMode="auto">
              <a:xfrm>
                <a:off x="613" y="585"/>
                <a:ext cx="142" cy="153"/>
              </a:xfrm>
              <a:custGeom>
                <a:avLst/>
                <a:gdLst>
                  <a:gd name="T0" fmla="*/ 4241 w 60"/>
                  <a:gd name="T1" fmla="*/ 0 h 64"/>
                  <a:gd name="T2" fmla="*/ 24947 w 60"/>
                  <a:gd name="T3" fmla="*/ 0 h 64"/>
                  <a:gd name="T4" fmla="*/ 23413 w 60"/>
                  <a:gd name="T5" fmla="*/ 4834 h 64"/>
                  <a:gd name="T6" fmla="*/ 14938 w 60"/>
                  <a:gd name="T7" fmla="*/ 4834 h 64"/>
                  <a:gd name="T8" fmla="*/ 13746 w 60"/>
                  <a:gd name="T9" fmla="*/ 9933 h 64"/>
                  <a:gd name="T10" fmla="*/ 21991 w 60"/>
                  <a:gd name="T11" fmla="*/ 9933 h 64"/>
                  <a:gd name="T12" fmla="*/ 20708 w 60"/>
                  <a:gd name="T13" fmla="*/ 15152 h 64"/>
                  <a:gd name="T14" fmla="*/ 12115 w 60"/>
                  <a:gd name="T15" fmla="*/ 15152 h 64"/>
                  <a:gd name="T16" fmla="*/ 10037 w 60"/>
                  <a:gd name="T17" fmla="*/ 22410 h 64"/>
                  <a:gd name="T18" fmla="*/ 12832 w 60"/>
                  <a:gd name="T19" fmla="*/ 23129 h 64"/>
                  <a:gd name="T20" fmla="*/ 17061 w 60"/>
                  <a:gd name="T21" fmla="*/ 22804 h 64"/>
                  <a:gd name="T22" fmla="*/ 15431 w 60"/>
                  <a:gd name="T23" fmla="*/ 28582 h 64"/>
                  <a:gd name="T24" fmla="*/ 5808 w 60"/>
                  <a:gd name="T25" fmla="*/ 28582 h 64"/>
                  <a:gd name="T26" fmla="*/ 3697 w 60"/>
                  <a:gd name="T27" fmla="*/ 28582 h 64"/>
                  <a:gd name="T28" fmla="*/ 2454 w 60"/>
                  <a:gd name="T29" fmla="*/ 27244 h 64"/>
                  <a:gd name="T30" fmla="*/ 1562 w 60"/>
                  <a:gd name="T31" fmla="*/ 24987 h 64"/>
                  <a:gd name="T32" fmla="*/ 4615 w 60"/>
                  <a:gd name="T33" fmla="*/ 15152 h 64"/>
                  <a:gd name="T34" fmla="*/ 0 w 60"/>
                  <a:gd name="T35" fmla="*/ 15152 h 64"/>
                  <a:gd name="T36" fmla="*/ 1261 w 60"/>
                  <a:gd name="T37" fmla="*/ 9933 h 64"/>
                  <a:gd name="T38" fmla="*/ 6312 w 60"/>
                  <a:gd name="T39" fmla="*/ 9933 h 64"/>
                  <a:gd name="T40" fmla="*/ 7557 w 60"/>
                  <a:gd name="T41" fmla="*/ 4834 h 64"/>
                  <a:gd name="T42" fmla="*/ 2454 w 60"/>
                  <a:gd name="T43" fmla="*/ 4834 h 64"/>
                  <a:gd name="T44" fmla="*/ 4241 w 60"/>
                  <a:gd name="T45" fmla="*/ 0 h 6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60"/>
                  <a:gd name="T70" fmla="*/ 0 h 64"/>
                  <a:gd name="T71" fmla="*/ 60 w 60"/>
                  <a:gd name="T72" fmla="*/ 64 h 6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60" h="64">
                    <a:moveTo>
                      <a:pt x="10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4" y="52"/>
                      <a:pt x="29" y="52"/>
                      <a:pt x="31" y="52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3" y="64"/>
                      <a:pt x="11" y="64"/>
                      <a:pt x="9" y="64"/>
                    </a:cubicBezTo>
                    <a:cubicBezTo>
                      <a:pt x="7" y="63"/>
                      <a:pt x="6" y="62"/>
                      <a:pt x="6" y="61"/>
                    </a:cubicBezTo>
                    <a:cubicBezTo>
                      <a:pt x="5" y="60"/>
                      <a:pt x="4" y="58"/>
                      <a:pt x="4" y="56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10" y="0"/>
                      <a:pt x="10" y="0"/>
                      <a:pt x="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1" name="Freeform 174"/>
              <p:cNvSpPr>
                <a:spLocks/>
              </p:cNvSpPr>
              <p:nvPr/>
            </p:nvSpPr>
            <p:spPr bwMode="auto">
              <a:xfrm>
                <a:off x="632" y="519"/>
                <a:ext cx="133" cy="59"/>
              </a:xfrm>
              <a:custGeom>
                <a:avLst/>
                <a:gdLst>
                  <a:gd name="T0" fmla="*/ 14896 w 56"/>
                  <a:gd name="T1" fmla="*/ 2417 h 25"/>
                  <a:gd name="T2" fmla="*/ 23900 w 56"/>
                  <a:gd name="T3" fmla="*/ 2417 h 25"/>
                  <a:gd name="T4" fmla="*/ 22304 w 56"/>
                  <a:gd name="T5" fmla="*/ 7753 h 25"/>
                  <a:gd name="T6" fmla="*/ 10210 w 56"/>
                  <a:gd name="T7" fmla="*/ 7753 h 25"/>
                  <a:gd name="T8" fmla="*/ 9004 w 56"/>
                  <a:gd name="T9" fmla="*/ 8621 h 25"/>
                  <a:gd name="T10" fmla="*/ 7705 w 56"/>
                  <a:gd name="T11" fmla="*/ 9308 h 25"/>
                  <a:gd name="T12" fmla="*/ 3791 w 56"/>
                  <a:gd name="T13" fmla="*/ 10176 h 25"/>
                  <a:gd name="T14" fmla="*/ 0 w 56"/>
                  <a:gd name="T15" fmla="*/ 10176 h 25"/>
                  <a:gd name="T16" fmla="*/ 1275 w 56"/>
                  <a:gd name="T17" fmla="*/ 5704 h 25"/>
                  <a:gd name="T18" fmla="*/ 2477 w 56"/>
                  <a:gd name="T19" fmla="*/ 5704 h 25"/>
                  <a:gd name="T20" fmla="*/ 4676 w 56"/>
                  <a:gd name="T21" fmla="*/ 5336 h 25"/>
                  <a:gd name="T22" fmla="*/ 5883 w 56"/>
                  <a:gd name="T23" fmla="*/ 3653 h 25"/>
                  <a:gd name="T24" fmla="*/ 8077 w 56"/>
                  <a:gd name="T25" fmla="*/ 0 h 25"/>
                  <a:gd name="T26" fmla="*/ 16708 w 56"/>
                  <a:gd name="T27" fmla="*/ 0 h 25"/>
                  <a:gd name="T28" fmla="*/ 14896 w 56"/>
                  <a:gd name="T29" fmla="*/ 2417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6"/>
                  <a:gd name="T46" fmla="*/ 0 h 25"/>
                  <a:gd name="T47" fmla="*/ 56 w 56"/>
                  <a:gd name="T48" fmla="*/ 25 h 2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6" h="25">
                    <a:moveTo>
                      <a:pt x="35" y="6"/>
                    </a:moveTo>
                    <a:cubicBezTo>
                      <a:pt x="56" y="6"/>
                      <a:pt x="56" y="6"/>
                      <a:pt x="56" y="6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0" y="23"/>
                      <a:pt x="19" y="22"/>
                      <a:pt x="18" y="23"/>
                    </a:cubicBezTo>
                    <a:cubicBezTo>
                      <a:pt x="16" y="24"/>
                      <a:pt x="13" y="25"/>
                      <a:pt x="9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10" y="13"/>
                      <a:pt x="11" y="13"/>
                    </a:cubicBezTo>
                    <a:cubicBezTo>
                      <a:pt x="12" y="12"/>
                      <a:pt x="13" y="11"/>
                      <a:pt x="14" y="9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5" y="6"/>
                      <a:pt x="35" y="6"/>
                      <a:pt x="35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2" name="Freeform 175"/>
              <p:cNvSpPr>
                <a:spLocks noEditPoints="1"/>
              </p:cNvSpPr>
              <p:nvPr/>
            </p:nvSpPr>
            <p:spPr bwMode="auto">
              <a:xfrm>
                <a:off x="724" y="519"/>
                <a:ext cx="214" cy="219"/>
              </a:xfrm>
              <a:custGeom>
                <a:avLst/>
                <a:gdLst>
                  <a:gd name="T0" fmla="*/ 14961 w 90"/>
                  <a:gd name="T1" fmla="*/ 11628 h 92"/>
                  <a:gd name="T2" fmla="*/ 21507 w 90"/>
                  <a:gd name="T3" fmla="*/ 8698 h 92"/>
                  <a:gd name="T4" fmla="*/ 28355 w 90"/>
                  <a:gd name="T5" fmla="*/ 8698 h 92"/>
                  <a:gd name="T6" fmla="*/ 29254 w 90"/>
                  <a:gd name="T7" fmla="*/ 5649 h 92"/>
                  <a:gd name="T8" fmla="*/ 16775 w 90"/>
                  <a:gd name="T9" fmla="*/ 5649 h 92"/>
                  <a:gd name="T10" fmla="*/ 14961 w 90"/>
                  <a:gd name="T11" fmla="*/ 11628 h 92"/>
                  <a:gd name="T12" fmla="*/ 26591 w 90"/>
                  <a:gd name="T13" fmla="*/ 13837 h 92"/>
                  <a:gd name="T14" fmla="*/ 14666 w 90"/>
                  <a:gd name="T15" fmla="*/ 13837 h 92"/>
                  <a:gd name="T16" fmla="*/ 13739 w 90"/>
                  <a:gd name="T17" fmla="*/ 16349 h 92"/>
                  <a:gd name="T18" fmla="*/ 24548 w 90"/>
                  <a:gd name="T19" fmla="*/ 16349 h 92"/>
                  <a:gd name="T20" fmla="*/ 25827 w 90"/>
                  <a:gd name="T21" fmla="*/ 16349 h 92"/>
                  <a:gd name="T22" fmla="*/ 26591 w 90"/>
                  <a:gd name="T23" fmla="*/ 13837 h 92"/>
                  <a:gd name="T24" fmla="*/ 10645 w 90"/>
                  <a:gd name="T25" fmla="*/ 0 h 92"/>
                  <a:gd name="T26" fmla="*/ 18471 w 90"/>
                  <a:gd name="T27" fmla="*/ 0 h 92"/>
                  <a:gd name="T28" fmla="*/ 17165 w 90"/>
                  <a:gd name="T29" fmla="*/ 3818 h 92"/>
                  <a:gd name="T30" fmla="*/ 21134 w 90"/>
                  <a:gd name="T31" fmla="*/ 1281 h 92"/>
                  <a:gd name="T32" fmla="*/ 26591 w 90"/>
                  <a:gd name="T33" fmla="*/ 0 h 92"/>
                  <a:gd name="T34" fmla="*/ 38677 w 90"/>
                  <a:gd name="T35" fmla="*/ 0 h 92"/>
                  <a:gd name="T36" fmla="*/ 34364 w 90"/>
                  <a:gd name="T37" fmla="*/ 13447 h 92"/>
                  <a:gd name="T38" fmla="*/ 32668 w 90"/>
                  <a:gd name="T39" fmla="*/ 18213 h 92"/>
                  <a:gd name="T40" fmla="*/ 30559 w 90"/>
                  <a:gd name="T41" fmla="*/ 20031 h 92"/>
                  <a:gd name="T42" fmla="*/ 27428 w 90"/>
                  <a:gd name="T43" fmla="*/ 21324 h 92"/>
                  <a:gd name="T44" fmla="*/ 24011 w 90"/>
                  <a:gd name="T45" fmla="*/ 21324 h 92"/>
                  <a:gd name="T46" fmla="*/ 12462 w 90"/>
                  <a:gd name="T47" fmla="*/ 21324 h 92"/>
                  <a:gd name="T48" fmla="*/ 9045 w 90"/>
                  <a:gd name="T49" fmla="*/ 32010 h 92"/>
                  <a:gd name="T50" fmla="*/ 9045 w 90"/>
                  <a:gd name="T51" fmla="*/ 33869 h 92"/>
                  <a:gd name="T52" fmla="*/ 9934 w 90"/>
                  <a:gd name="T53" fmla="*/ 34542 h 92"/>
                  <a:gd name="T54" fmla="*/ 14961 w 90"/>
                  <a:gd name="T55" fmla="*/ 33869 h 92"/>
                  <a:gd name="T56" fmla="*/ 13365 w 90"/>
                  <a:gd name="T57" fmla="*/ 39818 h 92"/>
                  <a:gd name="T58" fmla="*/ 7768 w 90"/>
                  <a:gd name="T59" fmla="*/ 39818 h 92"/>
                  <a:gd name="T60" fmla="*/ 3414 w 90"/>
                  <a:gd name="T61" fmla="*/ 39818 h 92"/>
                  <a:gd name="T62" fmla="*/ 1277 w 90"/>
                  <a:gd name="T63" fmla="*/ 39525 h 92"/>
                  <a:gd name="T64" fmla="*/ 0 w 90"/>
                  <a:gd name="T65" fmla="*/ 37699 h 92"/>
                  <a:gd name="T66" fmla="*/ 390 w 90"/>
                  <a:gd name="T67" fmla="*/ 34542 h 92"/>
                  <a:gd name="T68" fmla="*/ 10645 w 90"/>
                  <a:gd name="T69" fmla="*/ 0 h 9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0"/>
                  <a:gd name="T106" fmla="*/ 0 h 92"/>
                  <a:gd name="T107" fmla="*/ 90 w 90"/>
                  <a:gd name="T108" fmla="*/ 92 h 9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0" h="92">
                    <a:moveTo>
                      <a:pt x="35" y="27"/>
                    </a:moveTo>
                    <a:cubicBezTo>
                      <a:pt x="35" y="27"/>
                      <a:pt x="41" y="22"/>
                      <a:pt x="50" y="20"/>
                    </a:cubicBezTo>
                    <a:cubicBezTo>
                      <a:pt x="52" y="20"/>
                      <a:pt x="66" y="20"/>
                      <a:pt x="66" y="20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5" y="27"/>
                      <a:pt x="35" y="27"/>
                      <a:pt x="35" y="27"/>
                    </a:cubicBezTo>
                    <a:close/>
                    <a:moveTo>
                      <a:pt x="62" y="32"/>
                    </a:moveTo>
                    <a:cubicBezTo>
                      <a:pt x="34" y="32"/>
                      <a:pt x="34" y="32"/>
                      <a:pt x="34" y="32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59" y="37"/>
                      <a:pt x="60" y="38"/>
                      <a:pt x="60" y="38"/>
                    </a:cubicBezTo>
                    <a:cubicBezTo>
                      <a:pt x="62" y="32"/>
                      <a:pt x="62" y="32"/>
                      <a:pt x="62" y="32"/>
                    </a:cubicBezTo>
                    <a:close/>
                    <a:moveTo>
                      <a:pt x="25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9"/>
                      <a:pt x="46" y="4"/>
                      <a:pt x="49" y="3"/>
                    </a:cubicBezTo>
                    <a:cubicBezTo>
                      <a:pt x="53" y="1"/>
                      <a:pt x="62" y="0"/>
                      <a:pt x="62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79" y="37"/>
                      <a:pt x="77" y="40"/>
                      <a:pt x="76" y="42"/>
                    </a:cubicBezTo>
                    <a:cubicBezTo>
                      <a:pt x="75" y="44"/>
                      <a:pt x="73" y="45"/>
                      <a:pt x="71" y="46"/>
                    </a:cubicBezTo>
                    <a:cubicBezTo>
                      <a:pt x="69" y="48"/>
                      <a:pt x="66" y="48"/>
                      <a:pt x="64" y="49"/>
                    </a:cubicBezTo>
                    <a:cubicBezTo>
                      <a:pt x="63" y="49"/>
                      <a:pt x="60" y="49"/>
                      <a:pt x="56" y="49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1" y="74"/>
                      <a:pt x="21" y="74"/>
                      <a:pt x="21" y="74"/>
                    </a:cubicBezTo>
                    <a:cubicBezTo>
                      <a:pt x="21" y="76"/>
                      <a:pt x="20" y="78"/>
                      <a:pt x="21" y="78"/>
                    </a:cubicBezTo>
                    <a:cubicBezTo>
                      <a:pt x="21" y="79"/>
                      <a:pt x="22" y="80"/>
                      <a:pt x="23" y="80"/>
                    </a:cubicBezTo>
                    <a:cubicBezTo>
                      <a:pt x="35" y="78"/>
                      <a:pt x="35" y="78"/>
                      <a:pt x="35" y="78"/>
                    </a:cubicBezTo>
                    <a:cubicBezTo>
                      <a:pt x="31" y="92"/>
                      <a:pt x="31" y="92"/>
                      <a:pt x="31" y="92"/>
                    </a:cubicBezTo>
                    <a:cubicBezTo>
                      <a:pt x="18" y="92"/>
                      <a:pt x="18" y="92"/>
                      <a:pt x="18" y="92"/>
                    </a:cubicBezTo>
                    <a:cubicBezTo>
                      <a:pt x="14" y="92"/>
                      <a:pt x="10" y="92"/>
                      <a:pt x="8" y="92"/>
                    </a:cubicBezTo>
                    <a:cubicBezTo>
                      <a:pt x="6" y="92"/>
                      <a:pt x="4" y="92"/>
                      <a:pt x="3" y="91"/>
                    </a:cubicBezTo>
                    <a:cubicBezTo>
                      <a:pt x="1" y="90"/>
                      <a:pt x="0" y="88"/>
                      <a:pt x="0" y="87"/>
                    </a:cubicBezTo>
                    <a:cubicBezTo>
                      <a:pt x="0" y="85"/>
                      <a:pt x="0" y="83"/>
                      <a:pt x="1" y="80"/>
                    </a:cubicBezTo>
                    <a:cubicBezTo>
                      <a:pt x="25" y="0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3" name="Freeform 176"/>
              <p:cNvSpPr>
                <a:spLocks/>
              </p:cNvSpPr>
              <p:nvPr/>
            </p:nvSpPr>
            <p:spPr bwMode="auto">
              <a:xfrm>
                <a:off x="810" y="640"/>
                <a:ext cx="95" cy="98"/>
              </a:xfrm>
              <a:custGeom>
                <a:avLst/>
                <a:gdLst>
                  <a:gd name="T0" fmla="*/ 17081 w 40"/>
                  <a:gd name="T1" fmla="*/ 0 h 41"/>
                  <a:gd name="T2" fmla="*/ 16171 w 40"/>
                  <a:gd name="T3" fmla="*/ 3526 h 41"/>
                  <a:gd name="T4" fmla="*/ 14896 w 40"/>
                  <a:gd name="T5" fmla="*/ 5777 h 41"/>
                  <a:gd name="T6" fmla="*/ 11106 w 40"/>
                  <a:gd name="T7" fmla="*/ 7632 h 41"/>
                  <a:gd name="T8" fmla="*/ 6809 w 40"/>
                  <a:gd name="T9" fmla="*/ 7632 h 41"/>
                  <a:gd name="T10" fmla="*/ 6809 w 40"/>
                  <a:gd name="T11" fmla="*/ 11552 h 41"/>
                  <a:gd name="T12" fmla="*/ 7192 w 40"/>
                  <a:gd name="T13" fmla="*/ 12468 h 41"/>
                  <a:gd name="T14" fmla="*/ 7705 w 40"/>
                  <a:gd name="T15" fmla="*/ 12867 h 41"/>
                  <a:gd name="T16" fmla="*/ 9004 w 40"/>
                  <a:gd name="T17" fmla="*/ 12867 h 41"/>
                  <a:gd name="T18" fmla="*/ 13300 w 40"/>
                  <a:gd name="T19" fmla="*/ 12468 h 41"/>
                  <a:gd name="T20" fmla="*/ 11478 w 40"/>
                  <a:gd name="T21" fmla="*/ 18242 h 41"/>
                  <a:gd name="T22" fmla="*/ 6809 w 40"/>
                  <a:gd name="T23" fmla="*/ 18242 h 41"/>
                  <a:gd name="T24" fmla="*/ 926 w 40"/>
                  <a:gd name="T25" fmla="*/ 17329 h 41"/>
                  <a:gd name="T26" fmla="*/ 0 w 40"/>
                  <a:gd name="T27" fmla="*/ 15147 h 41"/>
                  <a:gd name="T28" fmla="*/ 0 w 40"/>
                  <a:gd name="T29" fmla="*/ 394 h 41"/>
                  <a:gd name="T30" fmla="*/ 7192 w 40"/>
                  <a:gd name="T31" fmla="*/ 394 h 41"/>
                  <a:gd name="T32" fmla="*/ 7192 w 40"/>
                  <a:gd name="T33" fmla="*/ 3526 h 41"/>
                  <a:gd name="T34" fmla="*/ 9004 w 40"/>
                  <a:gd name="T35" fmla="*/ 3526 h 41"/>
                  <a:gd name="T36" fmla="*/ 10210 w 40"/>
                  <a:gd name="T37" fmla="*/ 3193 h 41"/>
                  <a:gd name="T38" fmla="*/ 10600 w 40"/>
                  <a:gd name="T39" fmla="*/ 2252 h 41"/>
                  <a:gd name="T40" fmla="*/ 11478 w 40"/>
                  <a:gd name="T41" fmla="*/ 0 h 41"/>
                  <a:gd name="T42" fmla="*/ 17081 w 40"/>
                  <a:gd name="T43" fmla="*/ 0 h 4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0"/>
                  <a:gd name="T67" fmla="*/ 0 h 41"/>
                  <a:gd name="T68" fmla="*/ 40 w 40"/>
                  <a:gd name="T69" fmla="*/ 41 h 41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0" h="41">
                    <a:moveTo>
                      <a:pt x="40" y="0"/>
                    </a:moveTo>
                    <a:cubicBezTo>
                      <a:pt x="38" y="8"/>
                      <a:pt x="38" y="8"/>
                      <a:pt x="38" y="8"/>
                    </a:cubicBezTo>
                    <a:cubicBezTo>
                      <a:pt x="38" y="10"/>
                      <a:pt x="37" y="12"/>
                      <a:pt x="35" y="13"/>
                    </a:cubicBezTo>
                    <a:cubicBezTo>
                      <a:pt x="33" y="15"/>
                      <a:pt x="31" y="17"/>
                      <a:pt x="2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8"/>
                      <a:pt x="17" y="28"/>
                      <a:pt x="17" y="28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9" y="41"/>
                      <a:pt x="3" y="41"/>
                      <a:pt x="2" y="39"/>
                    </a:cubicBezTo>
                    <a:cubicBezTo>
                      <a:pt x="0" y="38"/>
                      <a:pt x="0" y="37"/>
                      <a:pt x="0" y="3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2" y="8"/>
                      <a:pt x="23" y="8"/>
                      <a:pt x="24" y="7"/>
                    </a:cubicBezTo>
                    <a:cubicBezTo>
                      <a:pt x="24" y="7"/>
                      <a:pt x="25" y="6"/>
                      <a:pt x="25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0" y="0"/>
                      <a:pt x="40" y="0"/>
                      <a:pt x="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4" name="Freeform 177"/>
              <p:cNvSpPr>
                <a:spLocks/>
              </p:cNvSpPr>
              <p:nvPr/>
            </p:nvSpPr>
            <p:spPr bwMode="auto">
              <a:xfrm>
                <a:off x="169" y="240"/>
                <a:ext cx="218" cy="222"/>
              </a:xfrm>
              <a:custGeom>
                <a:avLst/>
                <a:gdLst>
                  <a:gd name="T0" fmla="*/ 29349 w 92"/>
                  <a:gd name="T1" fmla="*/ 0 h 93"/>
                  <a:gd name="T2" fmla="*/ 24812 w 92"/>
                  <a:gd name="T3" fmla="*/ 22959 h 93"/>
                  <a:gd name="T4" fmla="*/ 20556 w 92"/>
                  <a:gd name="T5" fmla="*/ 32794 h 93"/>
                  <a:gd name="T6" fmla="*/ 15923 w 92"/>
                  <a:gd name="T7" fmla="*/ 34412 h 93"/>
                  <a:gd name="T8" fmla="*/ 10978 w 92"/>
                  <a:gd name="T9" fmla="*/ 30006 h 93"/>
                  <a:gd name="T10" fmla="*/ 10978 w 92"/>
                  <a:gd name="T11" fmla="*/ 28674 h 93"/>
                  <a:gd name="T12" fmla="*/ 11668 w 92"/>
                  <a:gd name="T13" fmla="*/ 22959 h 93"/>
                  <a:gd name="T14" fmla="*/ 17177 w 92"/>
                  <a:gd name="T15" fmla="*/ 394 h 93"/>
                  <a:gd name="T16" fmla="*/ 17177 w 92"/>
                  <a:gd name="T17" fmla="*/ 0 h 93"/>
                  <a:gd name="T18" fmla="*/ 6334 w 92"/>
                  <a:gd name="T19" fmla="*/ 0 h 93"/>
                  <a:gd name="T20" fmla="*/ 5829 w 92"/>
                  <a:gd name="T21" fmla="*/ 1334 h 93"/>
                  <a:gd name="T22" fmla="*/ 1263 w 92"/>
                  <a:gd name="T23" fmla="*/ 23871 h 93"/>
                  <a:gd name="T24" fmla="*/ 877 w 92"/>
                  <a:gd name="T25" fmla="*/ 25487 h 93"/>
                  <a:gd name="T26" fmla="*/ 0 w 92"/>
                  <a:gd name="T27" fmla="*/ 31858 h 93"/>
                  <a:gd name="T28" fmla="*/ 877 w 92"/>
                  <a:gd name="T29" fmla="*/ 36656 h 93"/>
                  <a:gd name="T30" fmla="*/ 12931 w 92"/>
                  <a:gd name="T31" fmla="*/ 41080 h 93"/>
                  <a:gd name="T32" fmla="*/ 24812 w 92"/>
                  <a:gd name="T33" fmla="*/ 38509 h 93"/>
                  <a:gd name="T34" fmla="*/ 32183 w 92"/>
                  <a:gd name="T35" fmla="*/ 26103 h 93"/>
                  <a:gd name="T36" fmla="*/ 33100 w 92"/>
                  <a:gd name="T37" fmla="*/ 23871 h 93"/>
                  <a:gd name="T38" fmla="*/ 38624 w 92"/>
                  <a:gd name="T39" fmla="*/ 394 h 93"/>
                  <a:gd name="T40" fmla="*/ 38624 w 92"/>
                  <a:gd name="T41" fmla="*/ 0 h 93"/>
                  <a:gd name="T42" fmla="*/ 29349 w 92"/>
                  <a:gd name="T43" fmla="*/ 0 h 9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92"/>
                  <a:gd name="T67" fmla="*/ 0 h 93"/>
                  <a:gd name="T68" fmla="*/ 92 w 92"/>
                  <a:gd name="T69" fmla="*/ 93 h 9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92" h="93">
                    <a:moveTo>
                      <a:pt x="70" y="0"/>
                    </a:moveTo>
                    <a:cubicBezTo>
                      <a:pt x="70" y="2"/>
                      <a:pt x="59" y="52"/>
                      <a:pt x="59" y="52"/>
                    </a:cubicBezTo>
                    <a:cubicBezTo>
                      <a:pt x="56" y="62"/>
                      <a:pt x="55" y="69"/>
                      <a:pt x="49" y="74"/>
                    </a:cubicBezTo>
                    <a:cubicBezTo>
                      <a:pt x="46" y="77"/>
                      <a:pt x="42" y="78"/>
                      <a:pt x="38" y="78"/>
                    </a:cubicBezTo>
                    <a:cubicBezTo>
                      <a:pt x="31" y="78"/>
                      <a:pt x="26" y="74"/>
                      <a:pt x="26" y="68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26" y="65"/>
                      <a:pt x="28" y="52"/>
                      <a:pt x="28" y="52"/>
                    </a:cubicBezTo>
                    <a:cubicBezTo>
                      <a:pt x="28" y="52"/>
                      <a:pt x="39" y="7"/>
                      <a:pt x="41" y="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9" y="0"/>
                      <a:pt x="15" y="0"/>
                      <a:pt x="15" y="0"/>
                    </a:cubicBezTo>
                    <a:cubicBezTo>
                      <a:pt x="15" y="0"/>
                      <a:pt x="14" y="3"/>
                      <a:pt x="14" y="3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7"/>
                      <a:pt x="1" y="80"/>
                      <a:pt x="2" y="83"/>
                    </a:cubicBezTo>
                    <a:cubicBezTo>
                      <a:pt x="8" y="92"/>
                      <a:pt x="23" y="93"/>
                      <a:pt x="31" y="93"/>
                    </a:cubicBezTo>
                    <a:cubicBezTo>
                      <a:pt x="42" y="93"/>
                      <a:pt x="52" y="91"/>
                      <a:pt x="59" y="87"/>
                    </a:cubicBezTo>
                    <a:cubicBezTo>
                      <a:pt x="71" y="80"/>
                      <a:pt x="74" y="69"/>
                      <a:pt x="77" y="59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90" y="7"/>
                      <a:pt x="92" y="1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76" y="0"/>
                      <a:pt x="72" y="0"/>
                      <a:pt x="7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5" name="Freeform 178"/>
              <p:cNvSpPr>
                <a:spLocks/>
              </p:cNvSpPr>
              <p:nvPr/>
            </p:nvSpPr>
            <p:spPr bwMode="auto">
              <a:xfrm>
                <a:off x="366" y="328"/>
                <a:ext cx="147" cy="134"/>
              </a:xfrm>
              <a:custGeom>
                <a:avLst/>
                <a:gdLst>
                  <a:gd name="T0" fmla="*/ 21872 w 62"/>
                  <a:gd name="T1" fmla="*/ 25182 h 56"/>
                  <a:gd name="T2" fmla="*/ 13486 w 62"/>
                  <a:gd name="T3" fmla="*/ 25182 h 56"/>
                  <a:gd name="T4" fmla="*/ 13486 w 62"/>
                  <a:gd name="T5" fmla="*/ 25182 h 56"/>
                  <a:gd name="T6" fmla="*/ 14380 w 62"/>
                  <a:gd name="T7" fmla="*/ 20224 h 56"/>
                  <a:gd name="T8" fmla="*/ 14757 w 62"/>
                  <a:gd name="T9" fmla="*/ 18030 h 56"/>
                  <a:gd name="T10" fmla="*/ 16341 w 62"/>
                  <a:gd name="T11" fmla="*/ 9964 h 56"/>
                  <a:gd name="T12" fmla="*/ 14757 w 62"/>
                  <a:gd name="T13" fmla="*/ 7152 h 56"/>
                  <a:gd name="T14" fmla="*/ 12289 w 62"/>
                  <a:gd name="T15" fmla="*/ 8069 h 56"/>
                  <a:gd name="T16" fmla="*/ 10489 w 62"/>
                  <a:gd name="T17" fmla="*/ 17114 h 56"/>
                  <a:gd name="T18" fmla="*/ 8915 w 62"/>
                  <a:gd name="T19" fmla="*/ 24788 h 56"/>
                  <a:gd name="T20" fmla="*/ 8915 w 62"/>
                  <a:gd name="T21" fmla="*/ 25182 h 56"/>
                  <a:gd name="T22" fmla="*/ 0 w 62"/>
                  <a:gd name="T23" fmla="*/ 25182 h 56"/>
                  <a:gd name="T24" fmla="*/ 0 w 62"/>
                  <a:gd name="T25" fmla="*/ 25182 h 56"/>
                  <a:gd name="T26" fmla="*/ 2079 w 62"/>
                  <a:gd name="T27" fmla="*/ 16714 h 56"/>
                  <a:gd name="T28" fmla="*/ 4649 w 62"/>
                  <a:gd name="T29" fmla="*/ 1862 h 56"/>
                  <a:gd name="T30" fmla="*/ 4649 w 62"/>
                  <a:gd name="T31" fmla="*/ 1862 h 56"/>
                  <a:gd name="T32" fmla="*/ 13486 w 62"/>
                  <a:gd name="T33" fmla="*/ 0 h 56"/>
                  <a:gd name="T34" fmla="*/ 13875 w 62"/>
                  <a:gd name="T35" fmla="*/ 395 h 56"/>
                  <a:gd name="T36" fmla="*/ 13486 w 62"/>
                  <a:gd name="T37" fmla="*/ 3218 h 56"/>
                  <a:gd name="T38" fmla="*/ 15139 w 62"/>
                  <a:gd name="T39" fmla="*/ 1862 h 56"/>
                  <a:gd name="T40" fmla="*/ 20608 w 62"/>
                  <a:gd name="T41" fmla="*/ 395 h 56"/>
                  <a:gd name="T42" fmla="*/ 25246 w 62"/>
                  <a:gd name="T43" fmla="*/ 3218 h 56"/>
                  <a:gd name="T44" fmla="*/ 24499 w 62"/>
                  <a:gd name="T45" fmla="*/ 12551 h 56"/>
                  <a:gd name="T46" fmla="*/ 23992 w 62"/>
                  <a:gd name="T47" fmla="*/ 14824 h 56"/>
                  <a:gd name="T48" fmla="*/ 22408 w 62"/>
                  <a:gd name="T49" fmla="*/ 24788 h 56"/>
                  <a:gd name="T50" fmla="*/ 21872 w 62"/>
                  <a:gd name="T51" fmla="*/ 25182 h 5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2"/>
                  <a:gd name="T79" fmla="*/ 0 h 56"/>
                  <a:gd name="T80" fmla="*/ 62 w 62"/>
                  <a:gd name="T81" fmla="*/ 56 h 5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2" h="56">
                    <a:moveTo>
                      <a:pt x="52" y="56"/>
                    </a:moveTo>
                    <a:cubicBezTo>
                      <a:pt x="44" y="56"/>
                      <a:pt x="41" y="56"/>
                      <a:pt x="32" y="5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2"/>
                      <a:pt x="33" y="49"/>
                      <a:pt x="34" y="45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7" y="33"/>
                      <a:pt x="38" y="25"/>
                      <a:pt x="39" y="22"/>
                    </a:cubicBezTo>
                    <a:cubicBezTo>
                      <a:pt x="39" y="20"/>
                      <a:pt x="39" y="16"/>
                      <a:pt x="35" y="16"/>
                    </a:cubicBezTo>
                    <a:cubicBezTo>
                      <a:pt x="33" y="16"/>
                      <a:pt x="31" y="17"/>
                      <a:pt x="29" y="18"/>
                    </a:cubicBezTo>
                    <a:cubicBezTo>
                      <a:pt x="28" y="22"/>
                      <a:pt x="26" y="33"/>
                      <a:pt x="25" y="38"/>
                    </a:cubicBezTo>
                    <a:cubicBezTo>
                      <a:pt x="22" y="49"/>
                      <a:pt x="22" y="50"/>
                      <a:pt x="21" y="55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13" y="56"/>
                      <a:pt x="1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2" y="49"/>
                      <a:pt x="3" y="43"/>
                      <a:pt x="5" y="37"/>
                    </a:cubicBezTo>
                    <a:cubicBezTo>
                      <a:pt x="8" y="20"/>
                      <a:pt x="9" y="1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20" y="3"/>
                      <a:pt x="22" y="2"/>
                      <a:pt x="32" y="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3" y="6"/>
                      <a:pt x="35" y="5"/>
                      <a:pt x="36" y="4"/>
                    </a:cubicBezTo>
                    <a:cubicBezTo>
                      <a:pt x="41" y="2"/>
                      <a:pt x="46" y="1"/>
                      <a:pt x="49" y="1"/>
                    </a:cubicBezTo>
                    <a:cubicBezTo>
                      <a:pt x="53" y="1"/>
                      <a:pt x="58" y="2"/>
                      <a:pt x="60" y="7"/>
                    </a:cubicBezTo>
                    <a:cubicBezTo>
                      <a:pt x="62" y="11"/>
                      <a:pt x="61" y="17"/>
                      <a:pt x="58" y="28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54" y="45"/>
                      <a:pt x="54" y="47"/>
                      <a:pt x="53" y="55"/>
                    </a:cubicBezTo>
                    <a:cubicBezTo>
                      <a:pt x="52" y="56"/>
                      <a:pt x="52" y="56"/>
                      <a:pt x="52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6" name="Freeform 179"/>
              <p:cNvSpPr>
                <a:spLocks/>
              </p:cNvSpPr>
              <p:nvPr/>
            </p:nvSpPr>
            <p:spPr bwMode="auto">
              <a:xfrm>
                <a:off x="513" y="357"/>
                <a:ext cx="76" cy="105"/>
              </a:xfrm>
              <a:custGeom>
                <a:avLst/>
                <a:gdLst>
                  <a:gd name="T0" fmla="*/ 9004 w 32"/>
                  <a:gd name="T1" fmla="*/ 19420 h 44"/>
                  <a:gd name="T2" fmla="*/ 4676 w 32"/>
                  <a:gd name="T3" fmla="*/ 19420 h 44"/>
                  <a:gd name="T4" fmla="*/ 0 w 32"/>
                  <a:gd name="T5" fmla="*/ 19420 h 44"/>
                  <a:gd name="T6" fmla="*/ 0 w 32"/>
                  <a:gd name="T7" fmla="*/ 19420 h 44"/>
                  <a:gd name="T8" fmla="*/ 0 w 32"/>
                  <a:gd name="T9" fmla="*/ 19420 h 44"/>
                  <a:gd name="T10" fmla="*/ 926 w 32"/>
                  <a:gd name="T11" fmla="*/ 15860 h 44"/>
                  <a:gd name="T12" fmla="*/ 2199 w 32"/>
                  <a:gd name="T13" fmla="*/ 12392 h 44"/>
                  <a:gd name="T14" fmla="*/ 3028 w 32"/>
                  <a:gd name="T15" fmla="*/ 6128 h 44"/>
                  <a:gd name="T16" fmla="*/ 3791 w 32"/>
                  <a:gd name="T17" fmla="*/ 1852 h 44"/>
                  <a:gd name="T18" fmla="*/ 3791 w 32"/>
                  <a:gd name="T19" fmla="*/ 1852 h 44"/>
                  <a:gd name="T20" fmla="*/ 4299 w 32"/>
                  <a:gd name="T21" fmla="*/ 1852 h 44"/>
                  <a:gd name="T22" fmla="*/ 8631 w 32"/>
                  <a:gd name="T23" fmla="*/ 940 h 44"/>
                  <a:gd name="T24" fmla="*/ 13300 w 32"/>
                  <a:gd name="T25" fmla="*/ 0 h 44"/>
                  <a:gd name="T26" fmla="*/ 13300 w 32"/>
                  <a:gd name="T27" fmla="*/ 0 h 44"/>
                  <a:gd name="T28" fmla="*/ 13678 w 32"/>
                  <a:gd name="T29" fmla="*/ 394 h 44"/>
                  <a:gd name="T30" fmla="*/ 12405 w 32"/>
                  <a:gd name="T31" fmla="*/ 5353 h 44"/>
                  <a:gd name="T32" fmla="*/ 11106 w 32"/>
                  <a:gd name="T33" fmla="*/ 10154 h 44"/>
                  <a:gd name="T34" fmla="*/ 9899 w 32"/>
                  <a:gd name="T35" fmla="*/ 15860 h 44"/>
                  <a:gd name="T36" fmla="*/ 9391 w 32"/>
                  <a:gd name="T37" fmla="*/ 19038 h 44"/>
                  <a:gd name="T38" fmla="*/ 9391 w 32"/>
                  <a:gd name="T39" fmla="*/ 19420 h 44"/>
                  <a:gd name="T40" fmla="*/ 9004 w 32"/>
                  <a:gd name="T41" fmla="*/ 19420 h 4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2"/>
                  <a:gd name="T64" fmla="*/ 0 h 44"/>
                  <a:gd name="T65" fmla="*/ 32 w 32"/>
                  <a:gd name="T66" fmla="*/ 44 h 4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2" h="44">
                    <a:moveTo>
                      <a:pt x="21" y="44"/>
                    </a:moveTo>
                    <a:cubicBezTo>
                      <a:pt x="17" y="44"/>
                      <a:pt x="14" y="44"/>
                      <a:pt x="11" y="44"/>
                    </a:cubicBezTo>
                    <a:cubicBezTo>
                      <a:pt x="8" y="44"/>
                      <a:pt x="5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" y="39"/>
                      <a:pt x="2" y="37"/>
                      <a:pt x="2" y="36"/>
                    </a:cubicBezTo>
                    <a:cubicBezTo>
                      <a:pt x="3" y="34"/>
                      <a:pt x="4" y="33"/>
                      <a:pt x="5" y="28"/>
                    </a:cubicBezTo>
                    <a:cubicBezTo>
                      <a:pt x="6" y="22"/>
                      <a:pt x="7" y="18"/>
                      <a:pt x="7" y="14"/>
                    </a:cubicBezTo>
                    <a:cubicBezTo>
                      <a:pt x="8" y="11"/>
                      <a:pt x="8" y="8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4" y="3"/>
                      <a:pt x="17" y="3"/>
                      <a:pt x="20" y="2"/>
                    </a:cubicBezTo>
                    <a:cubicBezTo>
                      <a:pt x="23" y="2"/>
                      <a:pt x="26" y="1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1" y="5"/>
                      <a:pt x="30" y="8"/>
                      <a:pt x="29" y="12"/>
                    </a:cubicBezTo>
                    <a:cubicBezTo>
                      <a:pt x="28" y="16"/>
                      <a:pt x="27" y="20"/>
                      <a:pt x="26" y="23"/>
                    </a:cubicBezTo>
                    <a:cubicBezTo>
                      <a:pt x="25" y="31"/>
                      <a:pt x="24" y="34"/>
                      <a:pt x="23" y="36"/>
                    </a:cubicBezTo>
                    <a:cubicBezTo>
                      <a:pt x="23" y="38"/>
                      <a:pt x="23" y="39"/>
                      <a:pt x="22" y="43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1" y="44"/>
                      <a:pt x="21" y="44"/>
                      <a:pt x="21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7" name="Freeform 180"/>
              <p:cNvSpPr>
                <a:spLocks noEditPoints="1"/>
              </p:cNvSpPr>
              <p:nvPr/>
            </p:nvSpPr>
            <p:spPr bwMode="auto">
              <a:xfrm>
                <a:off x="591" y="331"/>
                <a:ext cx="145" cy="133"/>
              </a:xfrm>
              <a:custGeom>
                <a:avLst/>
                <a:gdLst>
                  <a:gd name="T0" fmla="*/ 16250 w 61"/>
                  <a:gd name="T1" fmla="*/ 11478 h 56"/>
                  <a:gd name="T2" fmla="*/ 14046 w 61"/>
                  <a:gd name="T3" fmla="*/ 17081 h 56"/>
                  <a:gd name="T4" fmla="*/ 12075 w 61"/>
                  <a:gd name="T5" fmla="*/ 18812 h 56"/>
                  <a:gd name="T6" fmla="*/ 9927 w 61"/>
                  <a:gd name="T7" fmla="*/ 16171 h 56"/>
                  <a:gd name="T8" fmla="*/ 10250 w 61"/>
                  <a:gd name="T9" fmla="*/ 12405 h 56"/>
                  <a:gd name="T10" fmla="*/ 14935 w 61"/>
                  <a:gd name="T11" fmla="*/ 5223 h 56"/>
                  <a:gd name="T12" fmla="*/ 16250 w 61"/>
                  <a:gd name="T13" fmla="*/ 11478 h 56"/>
                  <a:gd name="T14" fmla="*/ 24902 w 61"/>
                  <a:gd name="T15" fmla="*/ 12032 h 56"/>
                  <a:gd name="T16" fmla="*/ 23975 w 61"/>
                  <a:gd name="T17" fmla="*/ 3028 h 56"/>
                  <a:gd name="T18" fmla="*/ 16250 w 61"/>
                  <a:gd name="T19" fmla="*/ 0 h 56"/>
                  <a:gd name="T20" fmla="*/ 5909 w 61"/>
                  <a:gd name="T21" fmla="*/ 3401 h 56"/>
                  <a:gd name="T22" fmla="*/ 1814 w 61"/>
                  <a:gd name="T23" fmla="*/ 12405 h 56"/>
                  <a:gd name="T24" fmla="*/ 5239 w 61"/>
                  <a:gd name="T25" fmla="*/ 22973 h 56"/>
                  <a:gd name="T26" fmla="*/ 10640 w 61"/>
                  <a:gd name="T27" fmla="*/ 23900 h 56"/>
                  <a:gd name="T28" fmla="*/ 21489 w 61"/>
                  <a:gd name="T29" fmla="*/ 19572 h 56"/>
                  <a:gd name="T30" fmla="*/ 24902 w 61"/>
                  <a:gd name="T31" fmla="*/ 12032 h 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1"/>
                  <a:gd name="T49" fmla="*/ 0 h 56"/>
                  <a:gd name="T50" fmla="*/ 61 w 61"/>
                  <a:gd name="T51" fmla="*/ 56 h 5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1" h="56">
                    <a:moveTo>
                      <a:pt x="38" y="27"/>
                    </a:moveTo>
                    <a:cubicBezTo>
                      <a:pt x="38" y="29"/>
                      <a:pt x="36" y="37"/>
                      <a:pt x="33" y="40"/>
                    </a:cubicBezTo>
                    <a:cubicBezTo>
                      <a:pt x="32" y="42"/>
                      <a:pt x="30" y="44"/>
                      <a:pt x="28" y="44"/>
                    </a:cubicBezTo>
                    <a:cubicBezTo>
                      <a:pt x="27" y="44"/>
                      <a:pt x="23" y="44"/>
                      <a:pt x="23" y="38"/>
                    </a:cubicBezTo>
                    <a:cubicBezTo>
                      <a:pt x="23" y="35"/>
                      <a:pt x="24" y="32"/>
                      <a:pt x="24" y="29"/>
                    </a:cubicBezTo>
                    <a:cubicBezTo>
                      <a:pt x="26" y="20"/>
                      <a:pt x="29" y="12"/>
                      <a:pt x="35" y="12"/>
                    </a:cubicBezTo>
                    <a:cubicBezTo>
                      <a:pt x="40" y="12"/>
                      <a:pt x="40" y="18"/>
                      <a:pt x="38" y="27"/>
                    </a:cubicBezTo>
                    <a:close/>
                    <a:moveTo>
                      <a:pt x="58" y="28"/>
                    </a:moveTo>
                    <a:cubicBezTo>
                      <a:pt x="61" y="16"/>
                      <a:pt x="59" y="11"/>
                      <a:pt x="56" y="7"/>
                    </a:cubicBezTo>
                    <a:cubicBezTo>
                      <a:pt x="52" y="2"/>
                      <a:pt x="45" y="0"/>
                      <a:pt x="38" y="0"/>
                    </a:cubicBezTo>
                    <a:cubicBezTo>
                      <a:pt x="33" y="0"/>
                      <a:pt x="23" y="1"/>
                      <a:pt x="14" y="8"/>
                    </a:cubicBezTo>
                    <a:cubicBezTo>
                      <a:pt x="8" y="14"/>
                      <a:pt x="5" y="21"/>
                      <a:pt x="4" y="29"/>
                    </a:cubicBezTo>
                    <a:cubicBezTo>
                      <a:pt x="2" y="36"/>
                      <a:pt x="0" y="49"/>
                      <a:pt x="12" y="54"/>
                    </a:cubicBezTo>
                    <a:cubicBezTo>
                      <a:pt x="16" y="56"/>
                      <a:pt x="22" y="56"/>
                      <a:pt x="25" y="56"/>
                    </a:cubicBezTo>
                    <a:cubicBezTo>
                      <a:pt x="34" y="56"/>
                      <a:pt x="43" y="54"/>
                      <a:pt x="50" y="46"/>
                    </a:cubicBezTo>
                    <a:cubicBezTo>
                      <a:pt x="55" y="40"/>
                      <a:pt x="58" y="32"/>
                      <a:pt x="58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8" name="Freeform 181"/>
              <p:cNvSpPr>
                <a:spLocks/>
              </p:cNvSpPr>
              <p:nvPr/>
            </p:nvSpPr>
            <p:spPr bwMode="auto">
              <a:xfrm>
                <a:off x="1133" y="333"/>
                <a:ext cx="81" cy="131"/>
              </a:xfrm>
              <a:custGeom>
                <a:avLst/>
                <a:gdLst>
                  <a:gd name="T0" fmla="*/ 9155 w 34"/>
                  <a:gd name="T1" fmla="*/ 23918 h 55"/>
                  <a:gd name="T2" fmla="*/ 391 w 34"/>
                  <a:gd name="T3" fmla="*/ 23918 h 55"/>
                  <a:gd name="T4" fmla="*/ 0 w 34"/>
                  <a:gd name="T5" fmla="*/ 23525 h 55"/>
                  <a:gd name="T6" fmla="*/ 3149 w 34"/>
                  <a:gd name="T7" fmla="*/ 11647 h 55"/>
                  <a:gd name="T8" fmla="*/ 4774 w 34"/>
                  <a:gd name="T9" fmla="*/ 1839 h 55"/>
                  <a:gd name="T10" fmla="*/ 5289 w 34"/>
                  <a:gd name="T11" fmla="*/ 1281 h 55"/>
                  <a:gd name="T12" fmla="*/ 14428 w 34"/>
                  <a:gd name="T13" fmla="*/ 0 h 55"/>
                  <a:gd name="T14" fmla="*/ 14818 w 34"/>
                  <a:gd name="T15" fmla="*/ 391 h 55"/>
                  <a:gd name="T16" fmla="*/ 12600 w 34"/>
                  <a:gd name="T17" fmla="*/ 10042 h 55"/>
                  <a:gd name="T18" fmla="*/ 9506 w 34"/>
                  <a:gd name="T19" fmla="*/ 23525 h 55"/>
                  <a:gd name="T20" fmla="*/ 9155 w 34"/>
                  <a:gd name="T21" fmla="*/ 23918 h 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"/>
                  <a:gd name="T34" fmla="*/ 0 h 55"/>
                  <a:gd name="T35" fmla="*/ 34 w 34"/>
                  <a:gd name="T36" fmla="*/ 55 h 5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" h="55">
                    <a:moveTo>
                      <a:pt x="21" y="55"/>
                    </a:moveTo>
                    <a:cubicBezTo>
                      <a:pt x="12" y="55"/>
                      <a:pt x="9" y="55"/>
                      <a:pt x="1" y="55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2" y="45"/>
                      <a:pt x="5" y="36"/>
                      <a:pt x="7" y="27"/>
                    </a:cubicBezTo>
                    <a:cubicBezTo>
                      <a:pt x="10" y="16"/>
                      <a:pt x="10" y="11"/>
                      <a:pt x="11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21" y="2"/>
                      <a:pt x="24" y="2"/>
                      <a:pt x="33" y="0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2" y="8"/>
                      <a:pt x="30" y="15"/>
                      <a:pt x="29" y="23"/>
                    </a:cubicBezTo>
                    <a:cubicBezTo>
                      <a:pt x="25" y="38"/>
                      <a:pt x="24" y="46"/>
                      <a:pt x="22" y="54"/>
                    </a:cubicBezTo>
                    <a:cubicBezTo>
                      <a:pt x="21" y="55"/>
                      <a:pt x="21" y="55"/>
                      <a:pt x="21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9" name="Freeform 182"/>
              <p:cNvSpPr>
                <a:spLocks noEditPoints="1"/>
              </p:cNvSpPr>
              <p:nvPr/>
            </p:nvSpPr>
            <p:spPr bwMode="auto">
              <a:xfrm>
                <a:off x="1057" y="331"/>
                <a:ext cx="145" cy="135"/>
              </a:xfrm>
              <a:custGeom>
                <a:avLst/>
                <a:gdLst>
                  <a:gd name="T0" fmla="*/ 16765 w 61"/>
                  <a:gd name="T1" fmla="*/ 11612 h 57"/>
                  <a:gd name="T2" fmla="*/ 14935 w 61"/>
                  <a:gd name="T3" fmla="*/ 17154 h 57"/>
                  <a:gd name="T4" fmla="*/ 11526 w 61"/>
                  <a:gd name="T5" fmla="*/ 18853 h 57"/>
                  <a:gd name="T6" fmla="*/ 9413 w 61"/>
                  <a:gd name="T7" fmla="*/ 16233 h 57"/>
                  <a:gd name="T8" fmla="*/ 10250 w 61"/>
                  <a:gd name="T9" fmla="*/ 12527 h 57"/>
                  <a:gd name="T10" fmla="*/ 14652 w 61"/>
                  <a:gd name="T11" fmla="*/ 5817 h 57"/>
                  <a:gd name="T12" fmla="*/ 16765 w 61"/>
                  <a:gd name="T13" fmla="*/ 11612 h 57"/>
                  <a:gd name="T14" fmla="*/ 24902 w 61"/>
                  <a:gd name="T15" fmla="*/ 12145 h 57"/>
                  <a:gd name="T16" fmla="*/ 20561 w 61"/>
                  <a:gd name="T17" fmla="*/ 10068 h 57"/>
                  <a:gd name="T18" fmla="*/ 15486 w 61"/>
                  <a:gd name="T19" fmla="*/ 369 h 57"/>
                  <a:gd name="T20" fmla="*/ 5909 w 61"/>
                  <a:gd name="T21" fmla="*/ 4251 h 57"/>
                  <a:gd name="T22" fmla="*/ 1276 w 61"/>
                  <a:gd name="T23" fmla="*/ 12527 h 57"/>
                  <a:gd name="T24" fmla="*/ 5239 w 61"/>
                  <a:gd name="T25" fmla="*/ 22943 h 57"/>
                  <a:gd name="T26" fmla="*/ 9927 w 61"/>
                  <a:gd name="T27" fmla="*/ 23845 h 57"/>
                  <a:gd name="T28" fmla="*/ 21866 w 61"/>
                  <a:gd name="T29" fmla="*/ 12901 h 57"/>
                  <a:gd name="T30" fmla="*/ 24902 w 61"/>
                  <a:gd name="T31" fmla="*/ 12145 h 5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1"/>
                  <a:gd name="T49" fmla="*/ 0 h 57"/>
                  <a:gd name="T50" fmla="*/ 61 w 61"/>
                  <a:gd name="T51" fmla="*/ 57 h 5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1" h="57">
                    <a:moveTo>
                      <a:pt x="39" y="28"/>
                    </a:moveTo>
                    <a:cubicBezTo>
                      <a:pt x="39" y="30"/>
                      <a:pt x="37" y="38"/>
                      <a:pt x="35" y="41"/>
                    </a:cubicBezTo>
                    <a:cubicBezTo>
                      <a:pt x="33" y="43"/>
                      <a:pt x="29" y="45"/>
                      <a:pt x="27" y="45"/>
                    </a:cubicBezTo>
                    <a:cubicBezTo>
                      <a:pt x="26" y="45"/>
                      <a:pt x="23" y="45"/>
                      <a:pt x="22" y="39"/>
                    </a:cubicBezTo>
                    <a:cubicBezTo>
                      <a:pt x="22" y="36"/>
                      <a:pt x="23" y="33"/>
                      <a:pt x="24" y="30"/>
                    </a:cubicBezTo>
                    <a:cubicBezTo>
                      <a:pt x="26" y="21"/>
                      <a:pt x="28" y="14"/>
                      <a:pt x="34" y="14"/>
                    </a:cubicBezTo>
                    <a:cubicBezTo>
                      <a:pt x="39" y="14"/>
                      <a:pt x="41" y="19"/>
                      <a:pt x="39" y="28"/>
                    </a:cubicBezTo>
                    <a:close/>
                    <a:moveTo>
                      <a:pt x="58" y="29"/>
                    </a:moveTo>
                    <a:cubicBezTo>
                      <a:pt x="61" y="17"/>
                      <a:pt x="50" y="28"/>
                      <a:pt x="48" y="24"/>
                    </a:cubicBezTo>
                    <a:cubicBezTo>
                      <a:pt x="45" y="18"/>
                      <a:pt x="47" y="6"/>
                      <a:pt x="36" y="1"/>
                    </a:cubicBezTo>
                    <a:cubicBezTo>
                      <a:pt x="32" y="0"/>
                      <a:pt x="22" y="2"/>
                      <a:pt x="14" y="10"/>
                    </a:cubicBezTo>
                    <a:cubicBezTo>
                      <a:pt x="8" y="15"/>
                      <a:pt x="5" y="22"/>
                      <a:pt x="3" y="30"/>
                    </a:cubicBezTo>
                    <a:cubicBezTo>
                      <a:pt x="2" y="37"/>
                      <a:pt x="0" y="50"/>
                      <a:pt x="12" y="55"/>
                    </a:cubicBezTo>
                    <a:cubicBezTo>
                      <a:pt x="16" y="56"/>
                      <a:pt x="19" y="57"/>
                      <a:pt x="23" y="57"/>
                    </a:cubicBezTo>
                    <a:cubicBezTo>
                      <a:pt x="35" y="56"/>
                      <a:pt x="44" y="38"/>
                      <a:pt x="51" y="31"/>
                    </a:cubicBezTo>
                    <a:cubicBezTo>
                      <a:pt x="56" y="25"/>
                      <a:pt x="57" y="33"/>
                      <a:pt x="58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0" name="Freeform 183"/>
              <p:cNvSpPr>
                <a:spLocks/>
              </p:cNvSpPr>
              <p:nvPr/>
            </p:nvSpPr>
            <p:spPr bwMode="auto">
              <a:xfrm>
                <a:off x="734" y="328"/>
                <a:ext cx="147" cy="134"/>
              </a:xfrm>
              <a:custGeom>
                <a:avLst/>
                <a:gdLst>
                  <a:gd name="T0" fmla="*/ 21872 w 62"/>
                  <a:gd name="T1" fmla="*/ 25182 h 56"/>
                  <a:gd name="T2" fmla="*/ 13486 w 62"/>
                  <a:gd name="T3" fmla="*/ 25182 h 56"/>
                  <a:gd name="T4" fmla="*/ 13486 w 62"/>
                  <a:gd name="T5" fmla="*/ 25182 h 56"/>
                  <a:gd name="T6" fmla="*/ 14380 w 62"/>
                  <a:gd name="T7" fmla="*/ 20224 h 56"/>
                  <a:gd name="T8" fmla="*/ 14757 w 62"/>
                  <a:gd name="T9" fmla="*/ 18030 h 56"/>
                  <a:gd name="T10" fmla="*/ 16341 w 62"/>
                  <a:gd name="T11" fmla="*/ 9964 h 56"/>
                  <a:gd name="T12" fmla="*/ 14757 w 62"/>
                  <a:gd name="T13" fmla="*/ 7152 h 56"/>
                  <a:gd name="T14" fmla="*/ 12289 w 62"/>
                  <a:gd name="T15" fmla="*/ 8069 h 56"/>
                  <a:gd name="T16" fmla="*/ 10489 w 62"/>
                  <a:gd name="T17" fmla="*/ 17114 h 56"/>
                  <a:gd name="T18" fmla="*/ 8915 w 62"/>
                  <a:gd name="T19" fmla="*/ 24788 h 56"/>
                  <a:gd name="T20" fmla="*/ 8915 w 62"/>
                  <a:gd name="T21" fmla="*/ 25182 h 56"/>
                  <a:gd name="T22" fmla="*/ 370 w 62"/>
                  <a:gd name="T23" fmla="*/ 25182 h 56"/>
                  <a:gd name="T24" fmla="*/ 0 w 62"/>
                  <a:gd name="T25" fmla="*/ 25182 h 56"/>
                  <a:gd name="T26" fmla="*/ 2079 w 62"/>
                  <a:gd name="T27" fmla="*/ 16714 h 56"/>
                  <a:gd name="T28" fmla="*/ 4649 w 62"/>
                  <a:gd name="T29" fmla="*/ 1862 h 56"/>
                  <a:gd name="T30" fmla="*/ 4649 w 62"/>
                  <a:gd name="T31" fmla="*/ 1862 h 56"/>
                  <a:gd name="T32" fmla="*/ 13486 w 62"/>
                  <a:gd name="T33" fmla="*/ 0 h 56"/>
                  <a:gd name="T34" fmla="*/ 13875 w 62"/>
                  <a:gd name="T35" fmla="*/ 395 h 56"/>
                  <a:gd name="T36" fmla="*/ 13486 w 62"/>
                  <a:gd name="T37" fmla="*/ 3218 h 56"/>
                  <a:gd name="T38" fmla="*/ 15672 w 62"/>
                  <a:gd name="T39" fmla="*/ 1862 h 56"/>
                  <a:gd name="T40" fmla="*/ 20608 w 62"/>
                  <a:gd name="T41" fmla="*/ 395 h 56"/>
                  <a:gd name="T42" fmla="*/ 25246 w 62"/>
                  <a:gd name="T43" fmla="*/ 3218 h 56"/>
                  <a:gd name="T44" fmla="*/ 24499 w 62"/>
                  <a:gd name="T45" fmla="*/ 12551 h 56"/>
                  <a:gd name="T46" fmla="*/ 23992 w 62"/>
                  <a:gd name="T47" fmla="*/ 14824 h 56"/>
                  <a:gd name="T48" fmla="*/ 22408 w 62"/>
                  <a:gd name="T49" fmla="*/ 24788 h 56"/>
                  <a:gd name="T50" fmla="*/ 21872 w 62"/>
                  <a:gd name="T51" fmla="*/ 25182 h 5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2"/>
                  <a:gd name="T79" fmla="*/ 0 h 56"/>
                  <a:gd name="T80" fmla="*/ 62 w 62"/>
                  <a:gd name="T81" fmla="*/ 56 h 5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2" h="56">
                    <a:moveTo>
                      <a:pt x="52" y="56"/>
                    </a:moveTo>
                    <a:cubicBezTo>
                      <a:pt x="44" y="56"/>
                      <a:pt x="41" y="56"/>
                      <a:pt x="32" y="5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3" y="52"/>
                      <a:pt x="33" y="49"/>
                      <a:pt x="34" y="45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7" y="33"/>
                      <a:pt x="39" y="25"/>
                      <a:pt x="39" y="22"/>
                    </a:cubicBezTo>
                    <a:cubicBezTo>
                      <a:pt x="39" y="20"/>
                      <a:pt x="40" y="16"/>
                      <a:pt x="35" y="16"/>
                    </a:cubicBezTo>
                    <a:cubicBezTo>
                      <a:pt x="33" y="16"/>
                      <a:pt x="31" y="17"/>
                      <a:pt x="29" y="18"/>
                    </a:cubicBezTo>
                    <a:cubicBezTo>
                      <a:pt x="28" y="22"/>
                      <a:pt x="26" y="33"/>
                      <a:pt x="25" y="38"/>
                    </a:cubicBezTo>
                    <a:cubicBezTo>
                      <a:pt x="23" y="49"/>
                      <a:pt x="22" y="50"/>
                      <a:pt x="21" y="55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13" y="56"/>
                      <a:pt x="10" y="56"/>
                      <a:pt x="1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2" y="49"/>
                      <a:pt x="3" y="43"/>
                      <a:pt x="5" y="37"/>
                    </a:cubicBezTo>
                    <a:cubicBezTo>
                      <a:pt x="9" y="20"/>
                      <a:pt x="10" y="1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20" y="3"/>
                      <a:pt x="23" y="2"/>
                      <a:pt x="32" y="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3" y="6"/>
                      <a:pt x="35" y="5"/>
                      <a:pt x="37" y="4"/>
                    </a:cubicBezTo>
                    <a:cubicBezTo>
                      <a:pt x="41" y="2"/>
                      <a:pt x="46" y="1"/>
                      <a:pt x="49" y="1"/>
                    </a:cubicBezTo>
                    <a:cubicBezTo>
                      <a:pt x="53" y="1"/>
                      <a:pt x="58" y="2"/>
                      <a:pt x="60" y="7"/>
                    </a:cubicBezTo>
                    <a:cubicBezTo>
                      <a:pt x="62" y="11"/>
                      <a:pt x="61" y="17"/>
                      <a:pt x="58" y="28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55" y="45"/>
                      <a:pt x="54" y="47"/>
                      <a:pt x="53" y="55"/>
                    </a:cubicBezTo>
                    <a:cubicBezTo>
                      <a:pt x="52" y="56"/>
                      <a:pt x="52" y="56"/>
                      <a:pt x="52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1" name="Freeform 184"/>
              <p:cNvSpPr>
                <a:spLocks noEditPoints="1"/>
              </p:cNvSpPr>
              <p:nvPr/>
            </p:nvSpPr>
            <p:spPr bwMode="auto">
              <a:xfrm>
                <a:off x="888" y="238"/>
                <a:ext cx="209" cy="224"/>
              </a:xfrm>
              <a:custGeom>
                <a:avLst/>
                <a:gdLst>
                  <a:gd name="T0" fmla="*/ 22973 w 88"/>
                  <a:gd name="T1" fmla="*/ 0 h 94"/>
                  <a:gd name="T2" fmla="*/ 20499 w 88"/>
                  <a:gd name="T3" fmla="*/ 391 h 94"/>
                  <a:gd name="T4" fmla="*/ 9391 w 88"/>
                  <a:gd name="T5" fmla="*/ 0 h 94"/>
                  <a:gd name="T6" fmla="*/ 9004 w 88"/>
                  <a:gd name="T7" fmla="*/ 1840 h 94"/>
                  <a:gd name="T8" fmla="*/ 6498 w 88"/>
                  <a:gd name="T9" fmla="*/ 13895 h 94"/>
                  <a:gd name="T10" fmla="*/ 0 w 88"/>
                  <a:gd name="T11" fmla="*/ 41056 h 94"/>
                  <a:gd name="T12" fmla="*/ 9899 w 88"/>
                  <a:gd name="T13" fmla="*/ 41056 h 94"/>
                  <a:gd name="T14" fmla="*/ 11478 w 88"/>
                  <a:gd name="T15" fmla="*/ 32828 h 94"/>
                  <a:gd name="T16" fmla="*/ 12754 w 88"/>
                  <a:gd name="T17" fmla="*/ 27116 h 94"/>
                  <a:gd name="T18" fmla="*/ 13678 w 88"/>
                  <a:gd name="T19" fmla="*/ 26213 h 94"/>
                  <a:gd name="T20" fmla="*/ 13972 w 88"/>
                  <a:gd name="T21" fmla="*/ 26213 h 94"/>
                  <a:gd name="T22" fmla="*/ 30680 w 88"/>
                  <a:gd name="T23" fmla="*/ 22662 h 94"/>
                  <a:gd name="T24" fmla="*/ 37188 w 88"/>
                  <a:gd name="T25" fmla="*/ 12289 h 94"/>
                  <a:gd name="T26" fmla="*/ 37482 w 88"/>
                  <a:gd name="T27" fmla="*/ 8228 h 94"/>
                  <a:gd name="T28" fmla="*/ 36281 w 88"/>
                  <a:gd name="T29" fmla="*/ 3844 h 94"/>
                  <a:gd name="T30" fmla="*/ 22973 w 88"/>
                  <a:gd name="T31" fmla="*/ 0 h 94"/>
                  <a:gd name="T32" fmla="*/ 26911 w 88"/>
                  <a:gd name="T33" fmla="*/ 12992 h 94"/>
                  <a:gd name="T34" fmla="*/ 22304 w 88"/>
                  <a:gd name="T35" fmla="*/ 19216 h 94"/>
                  <a:gd name="T36" fmla="*/ 15782 w 88"/>
                  <a:gd name="T37" fmla="*/ 20119 h 94"/>
                  <a:gd name="T38" fmla="*/ 14509 w 88"/>
                  <a:gd name="T39" fmla="*/ 20119 h 94"/>
                  <a:gd name="T40" fmla="*/ 14509 w 88"/>
                  <a:gd name="T41" fmla="*/ 19607 h 94"/>
                  <a:gd name="T42" fmla="*/ 17373 w 88"/>
                  <a:gd name="T43" fmla="*/ 7552 h 94"/>
                  <a:gd name="T44" fmla="*/ 17373 w 88"/>
                  <a:gd name="T45" fmla="*/ 6615 h 94"/>
                  <a:gd name="T46" fmla="*/ 17373 w 88"/>
                  <a:gd name="T47" fmla="*/ 6065 h 94"/>
                  <a:gd name="T48" fmla="*/ 18299 w 88"/>
                  <a:gd name="T49" fmla="*/ 6065 h 94"/>
                  <a:gd name="T50" fmla="*/ 24249 w 88"/>
                  <a:gd name="T51" fmla="*/ 6996 h 94"/>
                  <a:gd name="T52" fmla="*/ 26911 w 88"/>
                  <a:gd name="T53" fmla="*/ 12992 h 9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88"/>
                  <a:gd name="T82" fmla="*/ 0 h 94"/>
                  <a:gd name="T83" fmla="*/ 88 w 88"/>
                  <a:gd name="T84" fmla="*/ 94 h 94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88" h="94">
                    <a:moveTo>
                      <a:pt x="54" y="0"/>
                    </a:moveTo>
                    <a:cubicBezTo>
                      <a:pt x="54" y="0"/>
                      <a:pt x="48" y="1"/>
                      <a:pt x="48" y="1"/>
                    </a:cubicBezTo>
                    <a:cubicBezTo>
                      <a:pt x="31" y="1"/>
                      <a:pt x="24" y="1"/>
                      <a:pt x="22" y="0"/>
                    </a:cubicBezTo>
                    <a:cubicBezTo>
                      <a:pt x="21" y="2"/>
                      <a:pt x="21" y="4"/>
                      <a:pt x="21" y="4"/>
                    </a:cubicBezTo>
                    <a:cubicBezTo>
                      <a:pt x="21" y="4"/>
                      <a:pt x="15" y="32"/>
                      <a:pt x="15" y="32"/>
                    </a:cubicBezTo>
                    <a:cubicBezTo>
                      <a:pt x="15" y="32"/>
                      <a:pt x="0" y="91"/>
                      <a:pt x="0" y="94"/>
                    </a:cubicBezTo>
                    <a:cubicBezTo>
                      <a:pt x="14" y="94"/>
                      <a:pt x="20" y="94"/>
                      <a:pt x="23" y="94"/>
                    </a:cubicBezTo>
                    <a:cubicBezTo>
                      <a:pt x="24" y="92"/>
                      <a:pt x="27" y="75"/>
                      <a:pt x="27" y="75"/>
                    </a:cubicBezTo>
                    <a:cubicBezTo>
                      <a:pt x="27" y="75"/>
                      <a:pt x="30" y="63"/>
                      <a:pt x="30" y="62"/>
                    </a:cubicBezTo>
                    <a:cubicBezTo>
                      <a:pt x="30" y="62"/>
                      <a:pt x="31" y="61"/>
                      <a:pt x="32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46" y="60"/>
                      <a:pt x="60" y="60"/>
                      <a:pt x="72" y="52"/>
                    </a:cubicBezTo>
                    <a:cubicBezTo>
                      <a:pt x="79" y="46"/>
                      <a:pt x="84" y="38"/>
                      <a:pt x="87" y="28"/>
                    </a:cubicBezTo>
                    <a:cubicBezTo>
                      <a:pt x="87" y="25"/>
                      <a:pt x="88" y="22"/>
                      <a:pt x="88" y="19"/>
                    </a:cubicBezTo>
                    <a:cubicBezTo>
                      <a:pt x="88" y="16"/>
                      <a:pt x="87" y="12"/>
                      <a:pt x="85" y="9"/>
                    </a:cubicBezTo>
                    <a:cubicBezTo>
                      <a:pt x="79" y="1"/>
                      <a:pt x="68" y="1"/>
                      <a:pt x="54" y="0"/>
                    </a:cubicBezTo>
                    <a:close/>
                    <a:moveTo>
                      <a:pt x="63" y="30"/>
                    </a:moveTo>
                    <a:cubicBezTo>
                      <a:pt x="62" y="36"/>
                      <a:pt x="58" y="41"/>
                      <a:pt x="52" y="44"/>
                    </a:cubicBezTo>
                    <a:cubicBezTo>
                      <a:pt x="48" y="46"/>
                      <a:pt x="43" y="46"/>
                      <a:pt x="37" y="46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34" y="45"/>
                      <a:pt x="41" y="17"/>
                      <a:pt x="41" y="17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3" y="14"/>
                      <a:pt x="57" y="16"/>
                      <a:pt x="57" y="16"/>
                    </a:cubicBezTo>
                    <a:cubicBezTo>
                      <a:pt x="62" y="18"/>
                      <a:pt x="64" y="23"/>
                      <a:pt x="63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2" name="Freeform 185"/>
              <p:cNvSpPr>
                <a:spLocks/>
              </p:cNvSpPr>
              <p:nvPr/>
            </p:nvSpPr>
            <p:spPr bwMode="auto">
              <a:xfrm>
                <a:off x="1216" y="331"/>
                <a:ext cx="152" cy="190"/>
              </a:xfrm>
              <a:custGeom>
                <a:avLst/>
                <a:gdLst>
                  <a:gd name="T0" fmla="*/ 27260 w 64"/>
                  <a:gd name="T1" fmla="*/ 390 h 80"/>
                  <a:gd name="T2" fmla="*/ 26911 w 64"/>
                  <a:gd name="T3" fmla="*/ 0 h 80"/>
                  <a:gd name="T4" fmla="*/ 18299 w 64"/>
                  <a:gd name="T5" fmla="*/ 1275 h 80"/>
                  <a:gd name="T6" fmla="*/ 17976 w 64"/>
                  <a:gd name="T7" fmla="*/ 1810 h 80"/>
                  <a:gd name="T8" fmla="*/ 17976 w 64"/>
                  <a:gd name="T9" fmla="*/ 1810 h 80"/>
                  <a:gd name="T10" fmla="*/ 17976 w 64"/>
                  <a:gd name="T11" fmla="*/ 1810 h 80"/>
                  <a:gd name="T12" fmla="*/ 12754 w 64"/>
                  <a:gd name="T13" fmla="*/ 12032 h 80"/>
                  <a:gd name="T14" fmla="*/ 12754 w 64"/>
                  <a:gd name="T15" fmla="*/ 11478 h 80"/>
                  <a:gd name="T16" fmla="*/ 12405 w 64"/>
                  <a:gd name="T17" fmla="*/ 390 h 80"/>
                  <a:gd name="T18" fmla="*/ 12032 w 64"/>
                  <a:gd name="T19" fmla="*/ 0 h 80"/>
                  <a:gd name="T20" fmla="*/ 3401 w 64"/>
                  <a:gd name="T21" fmla="*/ 1275 h 80"/>
                  <a:gd name="T22" fmla="*/ 3028 w 64"/>
                  <a:gd name="T23" fmla="*/ 1810 h 80"/>
                  <a:gd name="T24" fmla="*/ 3028 w 64"/>
                  <a:gd name="T25" fmla="*/ 2199 h 80"/>
                  <a:gd name="T26" fmla="*/ 3028 w 64"/>
                  <a:gd name="T27" fmla="*/ 2199 h 80"/>
                  <a:gd name="T28" fmla="*/ 3791 w 64"/>
                  <a:gd name="T29" fmla="*/ 8077 h 80"/>
                  <a:gd name="T30" fmla="*/ 4676 w 64"/>
                  <a:gd name="T31" fmla="*/ 13972 h 80"/>
                  <a:gd name="T32" fmla="*/ 5883 w 64"/>
                  <a:gd name="T33" fmla="*/ 23900 h 80"/>
                  <a:gd name="T34" fmla="*/ 0 w 64"/>
                  <a:gd name="T35" fmla="*/ 33787 h 80"/>
                  <a:gd name="T36" fmla="*/ 0 w 64"/>
                  <a:gd name="T37" fmla="*/ 34081 h 80"/>
                  <a:gd name="T38" fmla="*/ 7705 w 64"/>
                  <a:gd name="T39" fmla="*/ 34081 h 80"/>
                  <a:gd name="T40" fmla="*/ 8631 w 64"/>
                  <a:gd name="T41" fmla="*/ 33184 h 80"/>
                  <a:gd name="T42" fmla="*/ 27260 w 64"/>
                  <a:gd name="T43" fmla="*/ 390 h 8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64"/>
                  <a:gd name="T67" fmla="*/ 0 h 80"/>
                  <a:gd name="T68" fmla="*/ 64 w 64"/>
                  <a:gd name="T69" fmla="*/ 80 h 8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64" h="80">
                    <a:moveTo>
                      <a:pt x="64" y="1"/>
                    </a:moveTo>
                    <a:cubicBezTo>
                      <a:pt x="63" y="0"/>
                      <a:pt x="63" y="0"/>
                      <a:pt x="63" y="0"/>
                    </a:cubicBezTo>
                    <a:cubicBezTo>
                      <a:pt x="53" y="2"/>
                      <a:pt x="51" y="2"/>
                      <a:pt x="43" y="3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35" y="19"/>
                      <a:pt x="35" y="16"/>
                      <a:pt x="30" y="28"/>
                    </a:cubicBezTo>
                    <a:cubicBezTo>
                      <a:pt x="30" y="28"/>
                      <a:pt x="30" y="27"/>
                      <a:pt x="30" y="2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8" y="2"/>
                      <a:pt x="17" y="2"/>
                      <a:pt x="8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11"/>
                      <a:pt x="8" y="10"/>
                      <a:pt x="9" y="19"/>
                    </a:cubicBezTo>
                    <a:cubicBezTo>
                      <a:pt x="10" y="24"/>
                      <a:pt x="11" y="28"/>
                      <a:pt x="11" y="33"/>
                    </a:cubicBezTo>
                    <a:cubicBezTo>
                      <a:pt x="12" y="40"/>
                      <a:pt x="13" y="44"/>
                      <a:pt x="14" y="56"/>
                    </a:cubicBezTo>
                    <a:cubicBezTo>
                      <a:pt x="7" y="66"/>
                      <a:pt x="6" y="70"/>
                      <a:pt x="0" y="79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9" y="80"/>
                      <a:pt x="11" y="80"/>
                      <a:pt x="18" y="80"/>
                    </a:cubicBezTo>
                    <a:cubicBezTo>
                      <a:pt x="20" y="78"/>
                      <a:pt x="20" y="78"/>
                      <a:pt x="20" y="78"/>
                    </a:cubicBezTo>
                    <a:cubicBezTo>
                      <a:pt x="25" y="67"/>
                      <a:pt x="64" y="1"/>
                      <a:pt x="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3" name="Freeform 186"/>
              <p:cNvSpPr>
                <a:spLocks/>
              </p:cNvSpPr>
              <p:nvPr/>
            </p:nvSpPr>
            <p:spPr bwMode="auto">
              <a:xfrm>
                <a:off x="532" y="314"/>
                <a:ext cx="67" cy="43"/>
              </a:xfrm>
              <a:custGeom>
                <a:avLst/>
                <a:gdLst>
                  <a:gd name="T0" fmla="*/ 9964 w 28"/>
                  <a:gd name="T1" fmla="*/ 6163 h 18"/>
                  <a:gd name="T2" fmla="*/ 10359 w 28"/>
                  <a:gd name="T3" fmla="*/ 1335 h 18"/>
                  <a:gd name="T4" fmla="*/ 2656 w 28"/>
                  <a:gd name="T5" fmla="*/ 2248 h 18"/>
                  <a:gd name="T6" fmla="*/ 2261 w 28"/>
                  <a:gd name="T7" fmla="*/ 7059 h 18"/>
                  <a:gd name="T8" fmla="*/ 9964 w 28"/>
                  <a:gd name="T9" fmla="*/ 6163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18"/>
                  <a:gd name="T17" fmla="*/ 28 w 28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18">
                    <a:moveTo>
                      <a:pt x="22" y="14"/>
                    </a:moveTo>
                    <a:cubicBezTo>
                      <a:pt x="27" y="10"/>
                      <a:pt x="28" y="6"/>
                      <a:pt x="23" y="3"/>
                    </a:cubicBezTo>
                    <a:cubicBezTo>
                      <a:pt x="19" y="0"/>
                      <a:pt x="11" y="1"/>
                      <a:pt x="6" y="5"/>
                    </a:cubicBezTo>
                    <a:cubicBezTo>
                      <a:pt x="1" y="8"/>
                      <a:pt x="0" y="13"/>
                      <a:pt x="5" y="16"/>
                    </a:cubicBezTo>
                    <a:cubicBezTo>
                      <a:pt x="9" y="18"/>
                      <a:pt x="17" y="18"/>
                      <a:pt x="2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4" name="Freeform 187"/>
              <p:cNvSpPr>
                <a:spLocks/>
              </p:cNvSpPr>
              <p:nvPr/>
            </p:nvSpPr>
            <p:spPr bwMode="auto">
              <a:xfrm>
                <a:off x="1180" y="519"/>
                <a:ext cx="81" cy="50"/>
              </a:xfrm>
              <a:custGeom>
                <a:avLst/>
                <a:gdLst>
                  <a:gd name="T0" fmla="*/ 14818 w 34"/>
                  <a:gd name="T1" fmla="*/ 0 h 21"/>
                  <a:gd name="T2" fmla="*/ 11373 w 34"/>
                  <a:gd name="T3" fmla="*/ 5657 h 21"/>
                  <a:gd name="T4" fmla="*/ 5289 w 34"/>
                  <a:gd name="T5" fmla="*/ 9098 h 21"/>
                  <a:gd name="T6" fmla="*/ 0 w 34"/>
                  <a:gd name="T7" fmla="*/ 9098 h 21"/>
                  <a:gd name="T8" fmla="*/ 1839 w 34"/>
                  <a:gd name="T9" fmla="*/ 3821 h 21"/>
                  <a:gd name="T10" fmla="*/ 2542 w 34"/>
                  <a:gd name="T11" fmla="*/ 3821 h 21"/>
                  <a:gd name="T12" fmla="*/ 3843 w 34"/>
                  <a:gd name="T13" fmla="*/ 3821 h 21"/>
                  <a:gd name="T14" fmla="*/ 4774 w 34"/>
                  <a:gd name="T15" fmla="*/ 3050 h 21"/>
                  <a:gd name="T16" fmla="*/ 6602 w 34"/>
                  <a:gd name="T17" fmla="*/ 0 h 21"/>
                  <a:gd name="T18" fmla="*/ 14818 w 34"/>
                  <a:gd name="T19" fmla="*/ 0 h 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4"/>
                  <a:gd name="T31" fmla="*/ 0 h 21"/>
                  <a:gd name="T32" fmla="*/ 34 w 34"/>
                  <a:gd name="T33" fmla="*/ 21 h 2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4" h="21">
                    <a:moveTo>
                      <a:pt x="34" y="0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8"/>
                      <a:pt x="20" y="21"/>
                      <a:pt x="12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10" y="8"/>
                      <a:pt x="10" y="8"/>
                      <a:pt x="11" y="7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34" y="0"/>
                      <a:pt x="34" y="0"/>
                      <a:pt x="3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2532" name="Group 4"/>
          <p:cNvGrpSpPr>
            <a:grpSpLocks/>
          </p:cNvGrpSpPr>
          <p:nvPr/>
        </p:nvGrpSpPr>
        <p:grpSpPr bwMode="auto">
          <a:xfrm rot="-2662747">
            <a:off x="1284288" y="2535238"/>
            <a:ext cx="619125" cy="1290637"/>
            <a:chOff x="0" y="0"/>
            <a:chExt cx="759" cy="1587"/>
          </a:xfrm>
        </p:grpSpPr>
        <p:sp>
          <p:nvSpPr>
            <p:cNvPr id="22538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759" cy="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9" name="Freeform 5"/>
            <p:cNvSpPr>
              <a:spLocks/>
            </p:cNvSpPr>
            <p:nvPr/>
          </p:nvSpPr>
          <p:spPr bwMode="auto">
            <a:xfrm>
              <a:off x="-2" y="0"/>
              <a:ext cx="761" cy="1587"/>
            </a:xfrm>
            <a:custGeom>
              <a:avLst/>
              <a:gdLst>
                <a:gd name="T0" fmla="*/ 140243 w 319"/>
                <a:gd name="T1" fmla="*/ 257889 h 669"/>
                <a:gd name="T2" fmla="*/ 114816 w 319"/>
                <a:gd name="T3" fmla="*/ 282813 h 669"/>
                <a:gd name="T4" fmla="*/ 25974 w 319"/>
                <a:gd name="T5" fmla="*/ 282813 h 669"/>
                <a:gd name="T6" fmla="*/ 0 w 319"/>
                <a:gd name="T7" fmla="*/ 257889 h 669"/>
                <a:gd name="T8" fmla="*/ 0 w 319"/>
                <a:gd name="T9" fmla="*/ 24951 h 669"/>
                <a:gd name="T10" fmla="*/ 25974 w 319"/>
                <a:gd name="T11" fmla="*/ 0 h 669"/>
                <a:gd name="T12" fmla="*/ 114816 w 319"/>
                <a:gd name="T13" fmla="*/ 0 h 669"/>
                <a:gd name="T14" fmla="*/ 140243 w 319"/>
                <a:gd name="T15" fmla="*/ 24951 h 669"/>
                <a:gd name="T16" fmla="*/ 140243 w 319"/>
                <a:gd name="T17" fmla="*/ 257889 h 6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9"/>
                <a:gd name="T28" fmla="*/ 0 h 669"/>
                <a:gd name="T29" fmla="*/ 319 w 319"/>
                <a:gd name="T30" fmla="*/ 669 h 6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9" h="669">
                  <a:moveTo>
                    <a:pt x="319" y="610"/>
                  </a:moveTo>
                  <a:cubicBezTo>
                    <a:pt x="319" y="643"/>
                    <a:pt x="293" y="669"/>
                    <a:pt x="261" y="669"/>
                  </a:cubicBezTo>
                  <a:cubicBezTo>
                    <a:pt x="59" y="669"/>
                    <a:pt x="59" y="669"/>
                    <a:pt x="59" y="669"/>
                  </a:cubicBezTo>
                  <a:cubicBezTo>
                    <a:pt x="26" y="669"/>
                    <a:pt x="0" y="643"/>
                    <a:pt x="0" y="61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6"/>
                    <a:pt x="26" y="0"/>
                    <a:pt x="59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93" y="0"/>
                    <a:pt x="319" y="26"/>
                    <a:pt x="319" y="59"/>
                  </a:cubicBezTo>
                  <a:lnTo>
                    <a:pt x="319" y="610"/>
                  </a:lnTo>
                  <a:close/>
                </a:path>
              </a:pathLst>
            </a:custGeom>
            <a:solidFill>
              <a:srgbClr val="033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0" name="Rectangle 6"/>
            <p:cNvSpPr>
              <a:spLocks noChangeArrowheads="1"/>
            </p:cNvSpPr>
            <p:nvPr/>
          </p:nvSpPr>
          <p:spPr bwMode="auto">
            <a:xfrm>
              <a:off x="48" y="206"/>
              <a:ext cx="651" cy="1120"/>
            </a:xfrm>
            <a:prstGeom prst="rect">
              <a:avLst/>
            </a:prstGeom>
            <a:solidFill>
              <a:srgbClr val="F9F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pic>
          <p:nvPicPr>
            <p:cNvPr id="22541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" y="260"/>
              <a:ext cx="572" cy="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42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" y="372"/>
              <a:ext cx="572" cy="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3" name="Rectangle 9"/>
            <p:cNvSpPr>
              <a:spLocks noChangeArrowheads="1"/>
            </p:cNvSpPr>
            <p:nvPr/>
          </p:nvSpPr>
          <p:spPr bwMode="auto">
            <a:xfrm>
              <a:off x="88" y="992"/>
              <a:ext cx="554" cy="30"/>
            </a:xfrm>
            <a:prstGeom prst="rect">
              <a:avLst/>
            </a:prstGeom>
            <a:solidFill>
              <a:srgbClr val="033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2544" name="Rectangle 10"/>
            <p:cNvSpPr>
              <a:spLocks noChangeArrowheads="1"/>
            </p:cNvSpPr>
            <p:nvPr/>
          </p:nvSpPr>
          <p:spPr bwMode="auto">
            <a:xfrm>
              <a:off x="88" y="1089"/>
              <a:ext cx="554" cy="31"/>
            </a:xfrm>
            <a:prstGeom prst="rect">
              <a:avLst/>
            </a:prstGeom>
            <a:solidFill>
              <a:srgbClr val="033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2545" name="Rectangle 11"/>
            <p:cNvSpPr>
              <a:spLocks noChangeArrowheads="1"/>
            </p:cNvSpPr>
            <p:nvPr/>
          </p:nvSpPr>
          <p:spPr bwMode="auto">
            <a:xfrm>
              <a:off x="88" y="1212"/>
              <a:ext cx="554" cy="33"/>
            </a:xfrm>
            <a:prstGeom prst="rect">
              <a:avLst/>
            </a:prstGeom>
            <a:solidFill>
              <a:srgbClr val="033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2546" name="Rectangle 12"/>
            <p:cNvSpPr>
              <a:spLocks noChangeArrowheads="1"/>
            </p:cNvSpPr>
            <p:nvPr/>
          </p:nvSpPr>
          <p:spPr bwMode="auto">
            <a:xfrm>
              <a:off x="88" y="460"/>
              <a:ext cx="277" cy="237"/>
            </a:xfrm>
            <a:prstGeom prst="rect">
              <a:avLst/>
            </a:prstGeom>
            <a:solidFill>
              <a:srgbClr val="94C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2547" name="Rectangle 13"/>
            <p:cNvSpPr>
              <a:spLocks noChangeArrowheads="1"/>
            </p:cNvSpPr>
            <p:nvPr/>
          </p:nvSpPr>
          <p:spPr bwMode="auto">
            <a:xfrm>
              <a:off x="380" y="460"/>
              <a:ext cx="276" cy="237"/>
            </a:xfrm>
            <a:prstGeom prst="rect">
              <a:avLst/>
            </a:prstGeom>
            <a:solidFill>
              <a:srgbClr val="3299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2548" name="Rectangle 14"/>
            <p:cNvSpPr>
              <a:spLocks noChangeArrowheads="1"/>
            </p:cNvSpPr>
            <p:nvPr/>
          </p:nvSpPr>
          <p:spPr bwMode="auto">
            <a:xfrm>
              <a:off x="88" y="742"/>
              <a:ext cx="568" cy="193"/>
            </a:xfrm>
            <a:prstGeom prst="rect">
              <a:avLst/>
            </a:prstGeom>
            <a:solidFill>
              <a:srgbClr val="3299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2549" name="Oval 15"/>
            <p:cNvSpPr>
              <a:spLocks noChangeArrowheads="1"/>
            </p:cNvSpPr>
            <p:nvPr/>
          </p:nvSpPr>
          <p:spPr bwMode="auto">
            <a:xfrm>
              <a:off x="344" y="1421"/>
              <a:ext cx="64" cy="57"/>
            </a:xfrm>
            <a:prstGeom prst="ellipse">
              <a:avLst/>
            </a:prstGeom>
            <a:solidFill>
              <a:srgbClr val="F9F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sp>
        <p:nvSpPr>
          <p:cNvPr id="22533" name="矩形 12"/>
          <p:cNvSpPr>
            <a:spLocks noChangeArrowheads="1"/>
          </p:cNvSpPr>
          <p:nvPr/>
        </p:nvSpPr>
        <p:spPr bwMode="auto">
          <a:xfrm>
            <a:off x="4229100" y="971550"/>
            <a:ext cx="3290888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好的模</a:t>
            </a:r>
            <a:r>
              <a: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板</a:t>
            </a:r>
            <a:endParaRPr 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正中黑简体"/>
            </a:endParaRPr>
          </a:p>
          <a:p>
            <a:pPr>
              <a:buFont typeface="Arial" pitchFamily="34" charset="0"/>
              <a:buNone/>
            </a:pPr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自己会说</a:t>
            </a:r>
            <a:r>
              <a:rPr lang="zh-CN" altLang="en-US" sz="4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话</a:t>
            </a:r>
          </a:p>
        </p:txBody>
      </p:sp>
      <p:sp>
        <p:nvSpPr>
          <p:cNvPr id="22534" name="矩形 48"/>
          <p:cNvSpPr>
            <a:spLocks noChangeArrowheads="1"/>
          </p:cNvSpPr>
          <p:nvPr/>
        </p:nvSpPr>
        <p:spPr bwMode="auto">
          <a:xfrm>
            <a:off x="3563938" y="2319338"/>
            <a:ext cx="4610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</a:t>
            </a: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2535" name="矩形 49"/>
          <p:cNvSpPr>
            <a:spLocks noChangeArrowheads="1"/>
          </p:cNvSpPr>
          <p:nvPr/>
        </p:nvSpPr>
        <p:spPr bwMode="auto">
          <a:xfrm>
            <a:off x="4097338" y="3346450"/>
            <a:ext cx="46101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</a:t>
            </a: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2536" name="圆角矩形 50"/>
          <p:cNvSpPr>
            <a:spLocks noChangeArrowheads="1"/>
          </p:cNvSpPr>
          <p:nvPr/>
        </p:nvSpPr>
        <p:spPr bwMode="auto">
          <a:xfrm>
            <a:off x="4641850" y="3062288"/>
            <a:ext cx="3500438" cy="252412"/>
          </a:xfrm>
          <a:prstGeom prst="roundRect">
            <a:avLst>
              <a:gd name="adj" fmla="val 1666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7" name="矩形 51"/>
          <p:cNvSpPr>
            <a:spLocks noChangeArrowheads="1"/>
          </p:cNvSpPr>
          <p:nvPr/>
        </p:nvSpPr>
        <p:spPr bwMode="auto">
          <a:xfrm>
            <a:off x="4641850" y="3009900"/>
            <a:ext cx="37673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i="1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https://800sucai.taobao.com/ </a:t>
            </a:r>
            <a:r>
              <a:rPr lang="zh-CN" altLang="en-US" sz="14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endParaRPr lang="zh-CN" altLang="en-US" sz="14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17"/>
          <p:cNvGrpSpPr>
            <a:grpSpLocks/>
          </p:cNvGrpSpPr>
          <p:nvPr/>
        </p:nvGrpSpPr>
        <p:grpSpPr bwMode="auto">
          <a:xfrm>
            <a:off x="6727825" y="1441450"/>
            <a:ext cx="2381250" cy="1023938"/>
            <a:chOff x="0" y="0"/>
            <a:chExt cx="2706370" cy="1163808"/>
          </a:xfrm>
        </p:grpSpPr>
        <p:sp>
          <p:nvSpPr>
            <p:cNvPr id="23590" name="Freeform 13"/>
            <p:cNvSpPr>
              <a:spLocks/>
            </p:cNvSpPr>
            <p:nvPr/>
          </p:nvSpPr>
          <p:spPr bwMode="auto">
            <a:xfrm>
              <a:off x="0" y="0"/>
              <a:ext cx="2241698" cy="1163808"/>
            </a:xfrm>
            <a:custGeom>
              <a:avLst/>
              <a:gdLst>
                <a:gd name="T0" fmla="*/ 2147483647 w 1214"/>
                <a:gd name="T1" fmla="*/ 2147483647 h 630"/>
                <a:gd name="T2" fmla="*/ 2147483647 w 1214"/>
                <a:gd name="T3" fmla="*/ 2147483647 h 630"/>
                <a:gd name="T4" fmla="*/ 2147483647 w 1214"/>
                <a:gd name="T5" fmla="*/ 2147483647 h 630"/>
                <a:gd name="T6" fmla="*/ 2147483647 w 1214"/>
                <a:gd name="T7" fmla="*/ 0 h 630"/>
                <a:gd name="T8" fmla="*/ 2147483647 w 1214"/>
                <a:gd name="T9" fmla="*/ 2147483647 h 630"/>
                <a:gd name="T10" fmla="*/ 2147483647 w 1214"/>
                <a:gd name="T11" fmla="*/ 2147483647 h 630"/>
                <a:gd name="T12" fmla="*/ 0 w 1214"/>
                <a:gd name="T13" fmla="*/ 2147483647 h 630"/>
                <a:gd name="T14" fmla="*/ 2147483647 w 1214"/>
                <a:gd name="T15" fmla="*/ 2147483647 h 630"/>
                <a:gd name="T16" fmla="*/ 2147483647 w 1214"/>
                <a:gd name="T17" fmla="*/ 2147483647 h 630"/>
                <a:gd name="T18" fmla="*/ 2147483647 w 1214"/>
                <a:gd name="T19" fmla="*/ 2147483647 h 630"/>
                <a:gd name="T20" fmla="*/ 2147483647 w 1214"/>
                <a:gd name="T21" fmla="*/ 2147483647 h 630"/>
                <a:gd name="T22" fmla="*/ 2147483647 w 1214"/>
                <a:gd name="T23" fmla="*/ 2147483647 h 6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14"/>
                <a:gd name="T37" fmla="*/ 0 h 630"/>
                <a:gd name="T38" fmla="*/ 1214 w 1214"/>
                <a:gd name="T39" fmla="*/ 630 h 63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14" h="630">
                  <a:moveTo>
                    <a:pt x="1214" y="415"/>
                  </a:moveTo>
                  <a:cubicBezTo>
                    <a:pt x="1214" y="297"/>
                    <a:pt x="1119" y="201"/>
                    <a:pt x="1000" y="201"/>
                  </a:cubicBezTo>
                  <a:cubicBezTo>
                    <a:pt x="958" y="201"/>
                    <a:pt x="918" y="213"/>
                    <a:pt x="885" y="235"/>
                  </a:cubicBezTo>
                  <a:cubicBezTo>
                    <a:pt x="854" y="100"/>
                    <a:pt x="733" y="0"/>
                    <a:pt x="588" y="0"/>
                  </a:cubicBezTo>
                  <a:cubicBezTo>
                    <a:pt x="468" y="0"/>
                    <a:pt x="364" y="70"/>
                    <a:pt x="314" y="172"/>
                  </a:cubicBezTo>
                  <a:cubicBezTo>
                    <a:pt x="290" y="163"/>
                    <a:pt x="263" y="158"/>
                    <a:pt x="236" y="158"/>
                  </a:cubicBezTo>
                  <a:cubicBezTo>
                    <a:pt x="105" y="158"/>
                    <a:pt x="0" y="264"/>
                    <a:pt x="0" y="394"/>
                  </a:cubicBezTo>
                  <a:cubicBezTo>
                    <a:pt x="0" y="514"/>
                    <a:pt x="90" y="613"/>
                    <a:pt x="206" y="628"/>
                  </a:cubicBezTo>
                  <a:cubicBezTo>
                    <a:pt x="206" y="630"/>
                    <a:pt x="206" y="630"/>
                    <a:pt x="206" y="630"/>
                  </a:cubicBezTo>
                  <a:cubicBezTo>
                    <a:pt x="1033" y="630"/>
                    <a:pt x="1033" y="630"/>
                    <a:pt x="1033" y="630"/>
                  </a:cubicBezTo>
                  <a:cubicBezTo>
                    <a:pt x="1033" y="627"/>
                    <a:pt x="1033" y="627"/>
                    <a:pt x="1033" y="627"/>
                  </a:cubicBezTo>
                  <a:cubicBezTo>
                    <a:pt x="1136" y="611"/>
                    <a:pt x="1214" y="523"/>
                    <a:pt x="1214" y="415"/>
                  </a:cubicBezTo>
                  <a:close/>
                </a:path>
              </a:pathLst>
            </a:custGeom>
            <a:solidFill>
              <a:srgbClr val="E4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1" name="Freeform 13"/>
            <p:cNvSpPr>
              <a:spLocks/>
            </p:cNvSpPr>
            <p:nvPr/>
          </p:nvSpPr>
          <p:spPr bwMode="auto">
            <a:xfrm>
              <a:off x="1387549" y="137537"/>
              <a:ext cx="1318821" cy="684684"/>
            </a:xfrm>
            <a:custGeom>
              <a:avLst/>
              <a:gdLst>
                <a:gd name="T0" fmla="*/ 2147483647 w 1214"/>
                <a:gd name="T1" fmla="*/ 2147483647 h 630"/>
                <a:gd name="T2" fmla="*/ 2147483647 w 1214"/>
                <a:gd name="T3" fmla="*/ 2147483647 h 630"/>
                <a:gd name="T4" fmla="*/ 2147483647 w 1214"/>
                <a:gd name="T5" fmla="*/ 2147483647 h 630"/>
                <a:gd name="T6" fmla="*/ 2147483647 w 1214"/>
                <a:gd name="T7" fmla="*/ 0 h 630"/>
                <a:gd name="T8" fmla="*/ 2147483647 w 1214"/>
                <a:gd name="T9" fmla="*/ 2147483647 h 630"/>
                <a:gd name="T10" fmla="*/ 2147483647 w 1214"/>
                <a:gd name="T11" fmla="*/ 2147483647 h 630"/>
                <a:gd name="T12" fmla="*/ 0 w 1214"/>
                <a:gd name="T13" fmla="*/ 2147483647 h 630"/>
                <a:gd name="T14" fmla="*/ 2147483647 w 1214"/>
                <a:gd name="T15" fmla="*/ 2147483647 h 630"/>
                <a:gd name="T16" fmla="*/ 2147483647 w 1214"/>
                <a:gd name="T17" fmla="*/ 2147483647 h 630"/>
                <a:gd name="T18" fmla="*/ 2147483647 w 1214"/>
                <a:gd name="T19" fmla="*/ 2147483647 h 630"/>
                <a:gd name="T20" fmla="*/ 2147483647 w 1214"/>
                <a:gd name="T21" fmla="*/ 2147483647 h 630"/>
                <a:gd name="T22" fmla="*/ 2147483647 w 1214"/>
                <a:gd name="T23" fmla="*/ 2147483647 h 6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14"/>
                <a:gd name="T37" fmla="*/ 0 h 630"/>
                <a:gd name="T38" fmla="*/ 1214 w 1214"/>
                <a:gd name="T39" fmla="*/ 630 h 63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14" h="630">
                  <a:moveTo>
                    <a:pt x="1214" y="415"/>
                  </a:moveTo>
                  <a:cubicBezTo>
                    <a:pt x="1214" y="297"/>
                    <a:pt x="1119" y="201"/>
                    <a:pt x="1000" y="201"/>
                  </a:cubicBezTo>
                  <a:cubicBezTo>
                    <a:pt x="958" y="201"/>
                    <a:pt x="918" y="213"/>
                    <a:pt x="885" y="235"/>
                  </a:cubicBezTo>
                  <a:cubicBezTo>
                    <a:pt x="854" y="100"/>
                    <a:pt x="733" y="0"/>
                    <a:pt x="588" y="0"/>
                  </a:cubicBezTo>
                  <a:cubicBezTo>
                    <a:pt x="468" y="0"/>
                    <a:pt x="364" y="70"/>
                    <a:pt x="314" y="172"/>
                  </a:cubicBezTo>
                  <a:cubicBezTo>
                    <a:pt x="290" y="163"/>
                    <a:pt x="263" y="158"/>
                    <a:pt x="236" y="158"/>
                  </a:cubicBezTo>
                  <a:cubicBezTo>
                    <a:pt x="105" y="158"/>
                    <a:pt x="0" y="264"/>
                    <a:pt x="0" y="394"/>
                  </a:cubicBezTo>
                  <a:cubicBezTo>
                    <a:pt x="0" y="514"/>
                    <a:pt x="90" y="613"/>
                    <a:pt x="206" y="628"/>
                  </a:cubicBezTo>
                  <a:cubicBezTo>
                    <a:pt x="206" y="630"/>
                    <a:pt x="206" y="630"/>
                    <a:pt x="206" y="630"/>
                  </a:cubicBezTo>
                  <a:cubicBezTo>
                    <a:pt x="1033" y="630"/>
                    <a:pt x="1033" y="630"/>
                    <a:pt x="1033" y="630"/>
                  </a:cubicBezTo>
                  <a:cubicBezTo>
                    <a:pt x="1033" y="627"/>
                    <a:pt x="1033" y="627"/>
                    <a:pt x="1033" y="627"/>
                  </a:cubicBezTo>
                  <a:cubicBezTo>
                    <a:pt x="1136" y="611"/>
                    <a:pt x="1214" y="523"/>
                    <a:pt x="1214" y="415"/>
                  </a:cubicBezTo>
                  <a:close/>
                </a:path>
              </a:pathLst>
            </a:custGeom>
            <a:solidFill>
              <a:srgbClr val="E4F9F8">
                <a:alpha val="4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3555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812800"/>
            <a:ext cx="10414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Freeform 13"/>
          <p:cNvSpPr>
            <a:spLocks/>
          </p:cNvSpPr>
          <p:nvPr/>
        </p:nvSpPr>
        <p:spPr bwMode="auto">
          <a:xfrm>
            <a:off x="93663" y="441325"/>
            <a:ext cx="1347787" cy="700088"/>
          </a:xfrm>
          <a:custGeom>
            <a:avLst/>
            <a:gdLst>
              <a:gd name="T0" fmla="*/ 2147483647 w 1214"/>
              <a:gd name="T1" fmla="*/ 2147483647 h 630"/>
              <a:gd name="T2" fmla="*/ 2147483647 w 1214"/>
              <a:gd name="T3" fmla="*/ 2147483647 h 630"/>
              <a:gd name="T4" fmla="*/ 2147483647 w 1214"/>
              <a:gd name="T5" fmla="*/ 2147483647 h 630"/>
              <a:gd name="T6" fmla="*/ 2147483647 w 1214"/>
              <a:gd name="T7" fmla="*/ 0 h 630"/>
              <a:gd name="T8" fmla="*/ 2147483647 w 1214"/>
              <a:gd name="T9" fmla="*/ 2147483647 h 630"/>
              <a:gd name="T10" fmla="*/ 2147483647 w 1214"/>
              <a:gd name="T11" fmla="*/ 2147483647 h 630"/>
              <a:gd name="T12" fmla="*/ 0 w 1214"/>
              <a:gd name="T13" fmla="*/ 2147483647 h 630"/>
              <a:gd name="T14" fmla="*/ 2147483647 w 1214"/>
              <a:gd name="T15" fmla="*/ 2147483647 h 630"/>
              <a:gd name="T16" fmla="*/ 2147483647 w 1214"/>
              <a:gd name="T17" fmla="*/ 2147483647 h 630"/>
              <a:gd name="T18" fmla="*/ 2147483647 w 1214"/>
              <a:gd name="T19" fmla="*/ 2147483647 h 630"/>
              <a:gd name="T20" fmla="*/ 2147483647 w 1214"/>
              <a:gd name="T21" fmla="*/ 2147483647 h 630"/>
              <a:gd name="T22" fmla="*/ 2147483647 w 1214"/>
              <a:gd name="T23" fmla="*/ 2147483647 h 6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14"/>
              <a:gd name="T37" fmla="*/ 0 h 630"/>
              <a:gd name="T38" fmla="*/ 1214 w 1214"/>
              <a:gd name="T39" fmla="*/ 630 h 6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14" h="630">
                <a:moveTo>
                  <a:pt x="1214" y="415"/>
                </a:moveTo>
                <a:cubicBezTo>
                  <a:pt x="1214" y="297"/>
                  <a:pt x="1119" y="201"/>
                  <a:pt x="1000" y="201"/>
                </a:cubicBezTo>
                <a:cubicBezTo>
                  <a:pt x="958" y="201"/>
                  <a:pt x="918" y="213"/>
                  <a:pt x="885" y="235"/>
                </a:cubicBezTo>
                <a:cubicBezTo>
                  <a:pt x="854" y="100"/>
                  <a:pt x="733" y="0"/>
                  <a:pt x="588" y="0"/>
                </a:cubicBezTo>
                <a:cubicBezTo>
                  <a:pt x="468" y="0"/>
                  <a:pt x="364" y="70"/>
                  <a:pt x="314" y="172"/>
                </a:cubicBezTo>
                <a:cubicBezTo>
                  <a:pt x="290" y="163"/>
                  <a:pt x="263" y="158"/>
                  <a:pt x="236" y="158"/>
                </a:cubicBezTo>
                <a:cubicBezTo>
                  <a:pt x="105" y="158"/>
                  <a:pt x="0" y="264"/>
                  <a:pt x="0" y="394"/>
                </a:cubicBezTo>
                <a:cubicBezTo>
                  <a:pt x="0" y="514"/>
                  <a:pt x="90" y="613"/>
                  <a:pt x="206" y="628"/>
                </a:cubicBezTo>
                <a:cubicBezTo>
                  <a:pt x="206" y="630"/>
                  <a:pt x="206" y="630"/>
                  <a:pt x="206" y="630"/>
                </a:cubicBezTo>
                <a:cubicBezTo>
                  <a:pt x="1033" y="630"/>
                  <a:pt x="1033" y="630"/>
                  <a:pt x="1033" y="630"/>
                </a:cubicBezTo>
                <a:cubicBezTo>
                  <a:pt x="1033" y="627"/>
                  <a:pt x="1033" y="627"/>
                  <a:pt x="1033" y="627"/>
                </a:cubicBezTo>
                <a:cubicBezTo>
                  <a:pt x="1136" y="611"/>
                  <a:pt x="1214" y="523"/>
                  <a:pt x="1214" y="415"/>
                </a:cubicBezTo>
                <a:close/>
              </a:path>
            </a:pathLst>
          </a:custGeom>
          <a:solidFill>
            <a:srgbClr val="E4F9F8">
              <a:alpha val="4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7" name="矩形 12"/>
          <p:cNvSpPr>
            <a:spLocks noChangeArrowheads="1"/>
          </p:cNvSpPr>
          <p:nvPr/>
        </p:nvSpPr>
        <p:spPr bwMode="auto">
          <a:xfrm>
            <a:off x="1136650" y="1497013"/>
            <a:ext cx="3290888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好的模</a:t>
            </a:r>
            <a:r>
              <a: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正中黑简体"/>
              </a:rPr>
              <a:t>板</a:t>
            </a:r>
            <a:endParaRPr 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正中黑简体"/>
            </a:endParaRPr>
          </a:p>
          <a:p>
            <a:pPr>
              <a:buFont typeface="Arial" pitchFamily="34" charset="0"/>
              <a:buNone/>
            </a:pPr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自己会说</a:t>
            </a:r>
            <a:r>
              <a:rPr lang="zh-CN" altLang="en-US" sz="4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话</a:t>
            </a:r>
          </a:p>
        </p:txBody>
      </p:sp>
      <p:grpSp>
        <p:nvGrpSpPr>
          <p:cNvPr id="23558" name="Group 21"/>
          <p:cNvGrpSpPr>
            <a:grpSpLocks/>
          </p:cNvGrpSpPr>
          <p:nvPr/>
        </p:nvGrpSpPr>
        <p:grpSpPr bwMode="auto">
          <a:xfrm>
            <a:off x="914400" y="812800"/>
            <a:ext cx="6710363" cy="6189663"/>
            <a:chOff x="0" y="0"/>
            <a:chExt cx="4227" cy="3899"/>
          </a:xfrm>
        </p:grpSpPr>
        <p:sp>
          <p:nvSpPr>
            <p:cNvPr id="23560" name="AutoShape 20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4227" cy="3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1" name="Freeform 22"/>
            <p:cNvSpPr>
              <a:spLocks noEditPoints="1"/>
            </p:cNvSpPr>
            <p:nvPr/>
          </p:nvSpPr>
          <p:spPr bwMode="auto">
            <a:xfrm>
              <a:off x="0" y="401"/>
              <a:ext cx="3687" cy="3399"/>
            </a:xfrm>
            <a:custGeom>
              <a:avLst/>
              <a:gdLst>
                <a:gd name="T0" fmla="*/ 2913 w 1986"/>
                <a:gd name="T1" fmla="*/ 136285 h 1831"/>
                <a:gd name="T2" fmla="*/ 78352 w 1986"/>
                <a:gd name="T3" fmla="*/ 132888 h 1831"/>
                <a:gd name="T4" fmla="*/ 81108 w 1986"/>
                <a:gd name="T5" fmla="*/ 132030 h 1831"/>
                <a:gd name="T6" fmla="*/ 3019 w 1986"/>
                <a:gd name="T7" fmla="*/ 131366 h 1831"/>
                <a:gd name="T8" fmla="*/ 83399 w 1986"/>
                <a:gd name="T9" fmla="*/ 130593 h 1831"/>
                <a:gd name="T10" fmla="*/ 85196 w 1986"/>
                <a:gd name="T11" fmla="*/ 128538 h 1831"/>
                <a:gd name="T12" fmla="*/ 60511 w 1986"/>
                <a:gd name="T13" fmla="*/ 128022 h 1831"/>
                <a:gd name="T14" fmla="*/ 5686 w 1986"/>
                <a:gd name="T15" fmla="*/ 125878 h 1831"/>
                <a:gd name="T16" fmla="*/ 56083 w 1986"/>
                <a:gd name="T17" fmla="*/ 124055 h 1831"/>
                <a:gd name="T18" fmla="*/ 86622 w 1986"/>
                <a:gd name="T19" fmla="*/ 123146 h 1831"/>
                <a:gd name="T20" fmla="*/ 8599 w 1986"/>
                <a:gd name="T21" fmla="*/ 120478 h 1831"/>
                <a:gd name="T22" fmla="*/ 52622 w 1986"/>
                <a:gd name="T23" fmla="*/ 119327 h 1831"/>
                <a:gd name="T24" fmla="*/ 51210 w 1986"/>
                <a:gd name="T25" fmla="*/ 116750 h 1831"/>
                <a:gd name="T26" fmla="*/ 11798 w 1986"/>
                <a:gd name="T27" fmla="*/ 115250 h 1831"/>
                <a:gd name="T28" fmla="*/ 50233 w 1986"/>
                <a:gd name="T29" fmla="*/ 114018 h 1831"/>
                <a:gd name="T30" fmla="*/ 85458 w 1986"/>
                <a:gd name="T31" fmla="*/ 111157 h 1831"/>
                <a:gd name="T32" fmla="*/ 15268 w 1986"/>
                <a:gd name="T33" fmla="*/ 110160 h 1831"/>
                <a:gd name="T34" fmla="*/ 17115 w 1986"/>
                <a:gd name="T35" fmla="*/ 107710 h 1831"/>
                <a:gd name="T36" fmla="*/ 81467 w 1986"/>
                <a:gd name="T37" fmla="*/ 108152 h 1831"/>
                <a:gd name="T38" fmla="*/ 49513 w 1986"/>
                <a:gd name="T39" fmla="*/ 106808 h 1831"/>
                <a:gd name="T40" fmla="*/ 21456 w 1986"/>
                <a:gd name="T41" fmla="*/ 105375 h 1831"/>
                <a:gd name="T42" fmla="*/ 77679 w 1986"/>
                <a:gd name="T43" fmla="*/ 103617 h 1831"/>
                <a:gd name="T44" fmla="*/ 75491 w 1986"/>
                <a:gd name="T45" fmla="*/ 101563 h 1831"/>
                <a:gd name="T46" fmla="*/ 25670 w 1986"/>
                <a:gd name="T47" fmla="*/ 101122 h 1831"/>
                <a:gd name="T48" fmla="*/ 27963 w 1986"/>
                <a:gd name="T49" fmla="*/ 99206 h 1831"/>
                <a:gd name="T50" fmla="*/ 70747 w 1986"/>
                <a:gd name="T51" fmla="*/ 98010 h 1831"/>
                <a:gd name="T52" fmla="*/ 68163 w 1986"/>
                <a:gd name="T53" fmla="*/ 96490 h 1831"/>
                <a:gd name="T54" fmla="*/ 32832 w 1986"/>
                <a:gd name="T55" fmla="*/ 95811 h 1831"/>
                <a:gd name="T56" fmla="*/ 35424 w 1986"/>
                <a:gd name="T57" fmla="*/ 94422 h 1831"/>
                <a:gd name="T58" fmla="*/ 58316 w 1986"/>
                <a:gd name="T59" fmla="*/ 89874 h 1831"/>
                <a:gd name="T60" fmla="*/ 57076 w 1986"/>
                <a:gd name="T61" fmla="*/ 93137 h 1831"/>
                <a:gd name="T62" fmla="*/ 39525 w 1986"/>
                <a:gd name="T63" fmla="*/ 92772 h 1831"/>
                <a:gd name="T64" fmla="*/ 54408 w 1986"/>
                <a:gd name="T65" fmla="*/ 90028 h 1831"/>
                <a:gd name="T66" fmla="*/ 51291 w 1986"/>
                <a:gd name="T67" fmla="*/ 89709 h 1831"/>
                <a:gd name="T68" fmla="*/ 61857 w 1986"/>
                <a:gd name="T69" fmla="*/ 89664 h 1831"/>
                <a:gd name="T70" fmla="*/ 67101 w 1986"/>
                <a:gd name="T71" fmla="*/ 86932 h 1831"/>
                <a:gd name="T72" fmla="*/ 72758 w 1986"/>
                <a:gd name="T73" fmla="*/ 84719 h 1831"/>
                <a:gd name="T74" fmla="*/ 76528 w 1986"/>
                <a:gd name="T75" fmla="*/ 81609 h 1831"/>
                <a:gd name="T76" fmla="*/ 108263 w 1986"/>
                <a:gd name="T77" fmla="*/ 82868 h 1831"/>
                <a:gd name="T78" fmla="*/ 105417 w 1986"/>
                <a:gd name="T79" fmla="*/ 82784 h 1831"/>
                <a:gd name="T80" fmla="*/ 102395 w 1986"/>
                <a:gd name="T81" fmla="*/ 82664 h 1831"/>
                <a:gd name="T82" fmla="*/ 99330 w 1986"/>
                <a:gd name="T83" fmla="*/ 82345 h 1831"/>
                <a:gd name="T84" fmla="*/ 96280 w 1986"/>
                <a:gd name="T85" fmla="*/ 82140 h 1831"/>
                <a:gd name="T86" fmla="*/ 85809 w 1986"/>
                <a:gd name="T87" fmla="*/ 81890 h 1831"/>
                <a:gd name="T88" fmla="*/ 90304 w 1986"/>
                <a:gd name="T89" fmla="*/ 81806 h 1831"/>
                <a:gd name="T90" fmla="*/ 122661 w 1986"/>
                <a:gd name="T91" fmla="*/ 77561 h 1831"/>
                <a:gd name="T92" fmla="*/ 127010 w 1986"/>
                <a:gd name="T93" fmla="*/ 74784 h 1831"/>
                <a:gd name="T94" fmla="*/ 132118 w 1986"/>
                <a:gd name="T95" fmla="*/ 72393 h 1831"/>
                <a:gd name="T96" fmla="*/ 134989 w 1986"/>
                <a:gd name="T97" fmla="*/ 66619 h 1831"/>
                <a:gd name="T98" fmla="*/ 132648 w 1986"/>
                <a:gd name="T99" fmla="*/ 60779 h 1831"/>
                <a:gd name="T100" fmla="*/ 129981 w 1986"/>
                <a:gd name="T101" fmla="*/ 55528 h 1831"/>
                <a:gd name="T102" fmla="*/ 126628 w 1986"/>
                <a:gd name="T103" fmla="*/ 50506 h 1831"/>
                <a:gd name="T104" fmla="*/ 123281 w 1986"/>
                <a:gd name="T105" fmla="*/ 45351 h 1831"/>
                <a:gd name="T106" fmla="*/ 120403 w 1986"/>
                <a:gd name="T107" fmla="*/ 39899 h 1831"/>
                <a:gd name="T108" fmla="*/ 118411 w 1986"/>
                <a:gd name="T109" fmla="*/ 33975 h 1831"/>
                <a:gd name="T110" fmla="*/ 119881 w 1986"/>
                <a:gd name="T111" fmla="*/ 30688 h 1831"/>
                <a:gd name="T112" fmla="*/ 120785 w 1986"/>
                <a:gd name="T113" fmla="*/ 23524 h 1831"/>
                <a:gd name="T114" fmla="*/ 123364 w 1986"/>
                <a:gd name="T115" fmla="*/ 18385 h 1831"/>
                <a:gd name="T116" fmla="*/ 127164 w 1986"/>
                <a:gd name="T117" fmla="*/ 14004 h 1831"/>
                <a:gd name="T118" fmla="*/ 131783 w 1986"/>
                <a:gd name="T119" fmla="*/ 10273 h 1831"/>
                <a:gd name="T120" fmla="*/ 136954 w 1986"/>
                <a:gd name="T121" fmla="*/ 7210 h 1831"/>
                <a:gd name="T122" fmla="*/ 142436 w 1986"/>
                <a:gd name="T123" fmla="*/ 4632 h 1831"/>
                <a:gd name="T124" fmla="*/ 148052 w 1986"/>
                <a:gd name="T125" fmla="*/ 2578 h 183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986"/>
                <a:gd name="T190" fmla="*/ 0 h 1831"/>
                <a:gd name="T191" fmla="*/ 1986 w 1986"/>
                <a:gd name="T192" fmla="*/ 1831 h 183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986" h="1831">
                  <a:moveTo>
                    <a:pt x="22" y="1831"/>
                  </a:moveTo>
                  <a:cubicBezTo>
                    <a:pt x="0" y="1822"/>
                    <a:pt x="0" y="1822"/>
                    <a:pt x="0" y="1822"/>
                  </a:cubicBezTo>
                  <a:cubicBezTo>
                    <a:pt x="3" y="1815"/>
                    <a:pt x="5" y="1809"/>
                    <a:pt x="8" y="1803"/>
                  </a:cubicBezTo>
                  <a:cubicBezTo>
                    <a:pt x="30" y="1812"/>
                    <a:pt x="30" y="1812"/>
                    <a:pt x="30" y="1812"/>
                  </a:cubicBezTo>
                  <a:cubicBezTo>
                    <a:pt x="27" y="1818"/>
                    <a:pt x="25" y="1825"/>
                    <a:pt x="22" y="1831"/>
                  </a:cubicBezTo>
                  <a:close/>
                  <a:moveTo>
                    <a:pt x="38" y="1794"/>
                  </a:moveTo>
                  <a:cubicBezTo>
                    <a:pt x="16" y="1784"/>
                    <a:pt x="16" y="1784"/>
                    <a:pt x="16" y="1784"/>
                  </a:cubicBezTo>
                  <a:cubicBezTo>
                    <a:pt x="18" y="1778"/>
                    <a:pt x="21" y="1772"/>
                    <a:pt x="24" y="1766"/>
                  </a:cubicBezTo>
                  <a:cubicBezTo>
                    <a:pt x="46" y="1776"/>
                    <a:pt x="46" y="1776"/>
                    <a:pt x="46" y="1776"/>
                  </a:cubicBezTo>
                  <a:cubicBezTo>
                    <a:pt x="43" y="1782"/>
                    <a:pt x="40" y="1788"/>
                    <a:pt x="38" y="1794"/>
                  </a:cubicBezTo>
                  <a:close/>
                  <a:moveTo>
                    <a:pt x="990" y="1776"/>
                  </a:moveTo>
                  <a:cubicBezTo>
                    <a:pt x="984" y="1776"/>
                    <a:pt x="979" y="1776"/>
                    <a:pt x="973" y="1776"/>
                  </a:cubicBezTo>
                  <a:cubicBezTo>
                    <a:pt x="974" y="1752"/>
                    <a:pt x="974" y="1752"/>
                    <a:pt x="974" y="1752"/>
                  </a:cubicBezTo>
                  <a:cubicBezTo>
                    <a:pt x="979" y="1752"/>
                    <a:pt x="985" y="1752"/>
                    <a:pt x="990" y="1752"/>
                  </a:cubicBezTo>
                  <a:cubicBezTo>
                    <a:pt x="993" y="1752"/>
                    <a:pt x="993" y="1752"/>
                    <a:pt x="993" y="1752"/>
                  </a:cubicBezTo>
                  <a:cubicBezTo>
                    <a:pt x="993" y="1776"/>
                    <a:pt x="993" y="1776"/>
                    <a:pt x="993" y="1776"/>
                  </a:cubicBezTo>
                  <a:lnTo>
                    <a:pt x="990" y="1776"/>
                  </a:lnTo>
                  <a:close/>
                  <a:moveTo>
                    <a:pt x="1014" y="1775"/>
                  </a:moveTo>
                  <a:cubicBezTo>
                    <a:pt x="1012" y="1751"/>
                    <a:pt x="1012" y="1751"/>
                    <a:pt x="1012" y="1751"/>
                  </a:cubicBezTo>
                  <a:cubicBezTo>
                    <a:pt x="1019" y="1751"/>
                    <a:pt x="1025" y="1750"/>
                    <a:pt x="1031" y="1749"/>
                  </a:cubicBezTo>
                  <a:cubicBezTo>
                    <a:pt x="1035" y="1772"/>
                    <a:pt x="1035" y="1772"/>
                    <a:pt x="1035" y="1772"/>
                  </a:cubicBezTo>
                  <a:cubicBezTo>
                    <a:pt x="1029" y="1774"/>
                    <a:pt x="1022" y="1775"/>
                    <a:pt x="1014" y="1775"/>
                  </a:cubicBezTo>
                  <a:close/>
                  <a:moveTo>
                    <a:pt x="952" y="1774"/>
                  </a:moveTo>
                  <a:cubicBezTo>
                    <a:pt x="945" y="1773"/>
                    <a:pt x="938" y="1772"/>
                    <a:pt x="932" y="1771"/>
                  </a:cubicBezTo>
                  <a:cubicBezTo>
                    <a:pt x="936" y="1747"/>
                    <a:pt x="936" y="1747"/>
                    <a:pt x="936" y="1747"/>
                  </a:cubicBezTo>
                  <a:cubicBezTo>
                    <a:pt x="942" y="1748"/>
                    <a:pt x="949" y="1749"/>
                    <a:pt x="955" y="1750"/>
                  </a:cubicBezTo>
                  <a:lnTo>
                    <a:pt x="952" y="1774"/>
                  </a:lnTo>
                  <a:close/>
                  <a:moveTo>
                    <a:pt x="1056" y="1767"/>
                  </a:moveTo>
                  <a:cubicBezTo>
                    <a:pt x="1049" y="1744"/>
                    <a:pt x="1049" y="1744"/>
                    <a:pt x="1049" y="1744"/>
                  </a:cubicBezTo>
                  <a:cubicBezTo>
                    <a:pt x="1055" y="1743"/>
                    <a:pt x="1061" y="1740"/>
                    <a:pt x="1067" y="1738"/>
                  </a:cubicBezTo>
                  <a:cubicBezTo>
                    <a:pt x="1076" y="1760"/>
                    <a:pt x="1076" y="1760"/>
                    <a:pt x="1076" y="1760"/>
                  </a:cubicBezTo>
                  <a:cubicBezTo>
                    <a:pt x="1070" y="1763"/>
                    <a:pt x="1063" y="1765"/>
                    <a:pt x="1056" y="1767"/>
                  </a:cubicBezTo>
                  <a:close/>
                  <a:moveTo>
                    <a:pt x="911" y="1766"/>
                  </a:moveTo>
                  <a:cubicBezTo>
                    <a:pt x="905" y="1765"/>
                    <a:pt x="898" y="1763"/>
                    <a:pt x="891" y="1761"/>
                  </a:cubicBezTo>
                  <a:cubicBezTo>
                    <a:pt x="899" y="1738"/>
                    <a:pt x="899" y="1738"/>
                    <a:pt x="899" y="1738"/>
                  </a:cubicBezTo>
                  <a:cubicBezTo>
                    <a:pt x="905" y="1740"/>
                    <a:pt x="911" y="1742"/>
                    <a:pt x="917" y="1743"/>
                  </a:cubicBezTo>
                  <a:lnTo>
                    <a:pt x="911" y="1766"/>
                  </a:lnTo>
                  <a:close/>
                  <a:moveTo>
                    <a:pt x="54" y="1757"/>
                  </a:moveTo>
                  <a:cubicBezTo>
                    <a:pt x="32" y="1748"/>
                    <a:pt x="32" y="1748"/>
                    <a:pt x="32" y="1748"/>
                  </a:cubicBezTo>
                  <a:cubicBezTo>
                    <a:pt x="34" y="1741"/>
                    <a:pt x="37" y="1735"/>
                    <a:pt x="40" y="1729"/>
                  </a:cubicBezTo>
                  <a:cubicBezTo>
                    <a:pt x="62" y="1739"/>
                    <a:pt x="62" y="1739"/>
                    <a:pt x="62" y="1739"/>
                  </a:cubicBezTo>
                  <a:cubicBezTo>
                    <a:pt x="59" y="1745"/>
                    <a:pt x="56" y="1751"/>
                    <a:pt x="54" y="1757"/>
                  </a:cubicBezTo>
                  <a:close/>
                  <a:moveTo>
                    <a:pt x="872" y="1754"/>
                  </a:moveTo>
                  <a:cubicBezTo>
                    <a:pt x="865" y="1751"/>
                    <a:pt x="859" y="1749"/>
                    <a:pt x="853" y="1746"/>
                  </a:cubicBezTo>
                  <a:cubicBezTo>
                    <a:pt x="863" y="1724"/>
                    <a:pt x="863" y="1724"/>
                    <a:pt x="863" y="1724"/>
                  </a:cubicBezTo>
                  <a:cubicBezTo>
                    <a:pt x="868" y="1727"/>
                    <a:pt x="874" y="1729"/>
                    <a:pt x="880" y="1731"/>
                  </a:cubicBezTo>
                  <a:lnTo>
                    <a:pt x="872" y="1754"/>
                  </a:lnTo>
                  <a:close/>
                  <a:moveTo>
                    <a:pt x="1095" y="1750"/>
                  </a:moveTo>
                  <a:cubicBezTo>
                    <a:pt x="1083" y="1730"/>
                    <a:pt x="1083" y="1730"/>
                    <a:pt x="1083" y="1730"/>
                  </a:cubicBezTo>
                  <a:cubicBezTo>
                    <a:pt x="1088" y="1726"/>
                    <a:pt x="1093" y="1723"/>
                    <a:pt x="1097" y="1719"/>
                  </a:cubicBezTo>
                  <a:cubicBezTo>
                    <a:pt x="1113" y="1737"/>
                    <a:pt x="1113" y="1737"/>
                    <a:pt x="1113" y="1737"/>
                  </a:cubicBezTo>
                  <a:cubicBezTo>
                    <a:pt x="1108" y="1742"/>
                    <a:pt x="1102" y="1746"/>
                    <a:pt x="1095" y="1750"/>
                  </a:cubicBezTo>
                  <a:close/>
                  <a:moveTo>
                    <a:pt x="834" y="1737"/>
                  </a:moveTo>
                  <a:cubicBezTo>
                    <a:pt x="828" y="1734"/>
                    <a:pt x="822" y="1731"/>
                    <a:pt x="816" y="1727"/>
                  </a:cubicBezTo>
                  <a:cubicBezTo>
                    <a:pt x="828" y="1706"/>
                    <a:pt x="828" y="1706"/>
                    <a:pt x="828" y="1706"/>
                  </a:cubicBezTo>
                  <a:cubicBezTo>
                    <a:pt x="834" y="1710"/>
                    <a:pt x="839" y="1713"/>
                    <a:pt x="845" y="1716"/>
                  </a:cubicBezTo>
                  <a:lnTo>
                    <a:pt x="834" y="1737"/>
                  </a:lnTo>
                  <a:close/>
                  <a:moveTo>
                    <a:pt x="1128" y="1722"/>
                  </a:moveTo>
                  <a:cubicBezTo>
                    <a:pt x="1110" y="1706"/>
                    <a:pt x="1110" y="1706"/>
                    <a:pt x="1110" y="1706"/>
                  </a:cubicBezTo>
                  <a:cubicBezTo>
                    <a:pt x="1114" y="1702"/>
                    <a:pt x="1118" y="1697"/>
                    <a:pt x="1121" y="1692"/>
                  </a:cubicBezTo>
                  <a:cubicBezTo>
                    <a:pt x="1141" y="1704"/>
                    <a:pt x="1141" y="1704"/>
                    <a:pt x="1141" y="1704"/>
                  </a:cubicBezTo>
                  <a:cubicBezTo>
                    <a:pt x="1137" y="1710"/>
                    <a:pt x="1133" y="1716"/>
                    <a:pt x="1128" y="1722"/>
                  </a:cubicBezTo>
                  <a:close/>
                  <a:moveTo>
                    <a:pt x="70" y="1721"/>
                  </a:moveTo>
                  <a:cubicBezTo>
                    <a:pt x="49" y="1711"/>
                    <a:pt x="49" y="1711"/>
                    <a:pt x="49" y="1711"/>
                  </a:cubicBezTo>
                  <a:cubicBezTo>
                    <a:pt x="51" y="1705"/>
                    <a:pt x="54" y="1699"/>
                    <a:pt x="57" y="1693"/>
                  </a:cubicBezTo>
                  <a:cubicBezTo>
                    <a:pt x="79" y="1703"/>
                    <a:pt x="79" y="1703"/>
                    <a:pt x="79" y="1703"/>
                  </a:cubicBezTo>
                  <a:cubicBezTo>
                    <a:pt x="76" y="1709"/>
                    <a:pt x="73" y="1715"/>
                    <a:pt x="70" y="1721"/>
                  </a:cubicBezTo>
                  <a:close/>
                  <a:moveTo>
                    <a:pt x="799" y="1716"/>
                  </a:moveTo>
                  <a:cubicBezTo>
                    <a:pt x="793" y="1712"/>
                    <a:pt x="787" y="1709"/>
                    <a:pt x="782" y="1704"/>
                  </a:cubicBezTo>
                  <a:cubicBezTo>
                    <a:pt x="796" y="1685"/>
                    <a:pt x="796" y="1685"/>
                    <a:pt x="796" y="1685"/>
                  </a:cubicBezTo>
                  <a:cubicBezTo>
                    <a:pt x="801" y="1689"/>
                    <a:pt x="806" y="1693"/>
                    <a:pt x="812" y="1696"/>
                  </a:cubicBezTo>
                  <a:lnTo>
                    <a:pt x="799" y="1716"/>
                  </a:lnTo>
                  <a:close/>
                  <a:moveTo>
                    <a:pt x="765" y="1692"/>
                  </a:moveTo>
                  <a:cubicBezTo>
                    <a:pt x="760" y="1688"/>
                    <a:pt x="755" y="1683"/>
                    <a:pt x="750" y="1679"/>
                  </a:cubicBezTo>
                  <a:cubicBezTo>
                    <a:pt x="766" y="1661"/>
                    <a:pt x="766" y="1661"/>
                    <a:pt x="766" y="1661"/>
                  </a:cubicBezTo>
                  <a:cubicBezTo>
                    <a:pt x="770" y="1665"/>
                    <a:pt x="775" y="1669"/>
                    <a:pt x="780" y="1673"/>
                  </a:cubicBezTo>
                  <a:lnTo>
                    <a:pt x="765" y="1692"/>
                  </a:lnTo>
                  <a:close/>
                  <a:moveTo>
                    <a:pt x="88" y="1685"/>
                  </a:moveTo>
                  <a:cubicBezTo>
                    <a:pt x="66" y="1675"/>
                    <a:pt x="66" y="1675"/>
                    <a:pt x="66" y="1675"/>
                  </a:cubicBezTo>
                  <a:cubicBezTo>
                    <a:pt x="69" y="1669"/>
                    <a:pt x="72" y="1663"/>
                    <a:pt x="75" y="1657"/>
                  </a:cubicBezTo>
                  <a:cubicBezTo>
                    <a:pt x="97" y="1668"/>
                    <a:pt x="97" y="1668"/>
                    <a:pt x="97" y="1668"/>
                  </a:cubicBezTo>
                  <a:cubicBezTo>
                    <a:pt x="94" y="1674"/>
                    <a:pt x="91" y="1679"/>
                    <a:pt x="88" y="1685"/>
                  </a:cubicBezTo>
                  <a:close/>
                  <a:moveTo>
                    <a:pt x="1151" y="1685"/>
                  </a:moveTo>
                  <a:cubicBezTo>
                    <a:pt x="1129" y="1675"/>
                    <a:pt x="1129" y="1675"/>
                    <a:pt x="1129" y="1675"/>
                  </a:cubicBezTo>
                  <a:cubicBezTo>
                    <a:pt x="1131" y="1670"/>
                    <a:pt x="1133" y="1664"/>
                    <a:pt x="1135" y="1658"/>
                  </a:cubicBezTo>
                  <a:cubicBezTo>
                    <a:pt x="1158" y="1664"/>
                    <a:pt x="1158" y="1664"/>
                    <a:pt x="1158" y="1664"/>
                  </a:cubicBezTo>
                  <a:cubicBezTo>
                    <a:pt x="1156" y="1671"/>
                    <a:pt x="1154" y="1678"/>
                    <a:pt x="1151" y="1685"/>
                  </a:cubicBezTo>
                  <a:close/>
                  <a:moveTo>
                    <a:pt x="735" y="1665"/>
                  </a:moveTo>
                  <a:cubicBezTo>
                    <a:pt x="730" y="1660"/>
                    <a:pt x="725" y="1655"/>
                    <a:pt x="720" y="1650"/>
                  </a:cubicBezTo>
                  <a:cubicBezTo>
                    <a:pt x="738" y="1633"/>
                    <a:pt x="738" y="1633"/>
                    <a:pt x="738" y="1633"/>
                  </a:cubicBezTo>
                  <a:cubicBezTo>
                    <a:pt x="742" y="1638"/>
                    <a:pt x="747" y="1643"/>
                    <a:pt x="751" y="1647"/>
                  </a:cubicBezTo>
                  <a:lnTo>
                    <a:pt x="735" y="1665"/>
                  </a:lnTo>
                  <a:close/>
                  <a:moveTo>
                    <a:pt x="106" y="1650"/>
                  </a:moveTo>
                  <a:cubicBezTo>
                    <a:pt x="84" y="1639"/>
                    <a:pt x="84" y="1639"/>
                    <a:pt x="84" y="1639"/>
                  </a:cubicBezTo>
                  <a:cubicBezTo>
                    <a:pt x="88" y="1633"/>
                    <a:pt x="91" y="1627"/>
                    <a:pt x="94" y="1621"/>
                  </a:cubicBezTo>
                  <a:cubicBezTo>
                    <a:pt x="115" y="1632"/>
                    <a:pt x="115" y="1632"/>
                    <a:pt x="115" y="1632"/>
                  </a:cubicBezTo>
                  <a:cubicBezTo>
                    <a:pt x="112" y="1638"/>
                    <a:pt x="109" y="1644"/>
                    <a:pt x="106" y="1650"/>
                  </a:cubicBezTo>
                  <a:close/>
                  <a:moveTo>
                    <a:pt x="1162" y="1643"/>
                  </a:moveTo>
                  <a:cubicBezTo>
                    <a:pt x="1139" y="1640"/>
                    <a:pt x="1139" y="1640"/>
                    <a:pt x="1139" y="1640"/>
                  </a:cubicBezTo>
                  <a:cubicBezTo>
                    <a:pt x="1140" y="1634"/>
                    <a:pt x="1140" y="1627"/>
                    <a:pt x="1140" y="1621"/>
                  </a:cubicBezTo>
                  <a:cubicBezTo>
                    <a:pt x="1164" y="1622"/>
                    <a:pt x="1164" y="1622"/>
                    <a:pt x="1164" y="1622"/>
                  </a:cubicBezTo>
                  <a:cubicBezTo>
                    <a:pt x="1164" y="1629"/>
                    <a:pt x="1163" y="1636"/>
                    <a:pt x="1162" y="1643"/>
                  </a:cubicBezTo>
                  <a:close/>
                  <a:moveTo>
                    <a:pt x="707" y="1634"/>
                  </a:moveTo>
                  <a:cubicBezTo>
                    <a:pt x="702" y="1629"/>
                    <a:pt x="698" y="1623"/>
                    <a:pt x="694" y="1618"/>
                  </a:cubicBezTo>
                  <a:cubicBezTo>
                    <a:pt x="713" y="1604"/>
                    <a:pt x="713" y="1604"/>
                    <a:pt x="713" y="1604"/>
                  </a:cubicBezTo>
                  <a:cubicBezTo>
                    <a:pt x="717" y="1609"/>
                    <a:pt x="721" y="1614"/>
                    <a:pt x="725" y="1619"/>
                  </a:cubicBezTo>
                  <a:lnTo>
                    <a:pt x="707" y="1634"/>
                  </a:lnTo>
                  <a:close/>
                  <a:moveTo>
                    <a:pt x="125" y="1615"/>
                  </a:moveTo>
                  <a:cubicBezTo>
                    <a:pt x="104" y="1603"/>
                    <a:pt x="104" y="1603"/>
                    <a:pt x="104" y="1603"/>
                  </a:cubicBezTo>
                  <a:cubicBezTo>
                    <a:pt x="107" y="1597"/>
                    <a:pt x="110" y="1592"/>
                    <a:pt x="113" y="1586"/>
                  </a:cubicBezTo>
                  <a:cubicBezTo>
                    <a:pt x="134" y="1598"/>
                    <a:pt x="134" y="1598"/>
                    <a:pt x="134" y="1598"/>
                  </a:cubicBezTo>
                  <a:cubicBezTo>
                    <a:pt x="131" y="1603"/>
                    <a:pt x="128" y="1609"/>
                    <a:pt x="125" y="1615"/>
                  </a:cubicBezTo>
                  <a:close/>
                  <a:moveTo>
                    <a:pt x="1140" y="1602"/>
                  </a:moveTo>
                  <a:cubicBezTo>
                    <a:pt x="1140" y="1596"/>
                    <a:pt x="1139" y="1590"/>
                    <a:pt x="1139" y="1583"/>
                  </a:cubicBezTo>
                  <a:cubicBezTo>
                    <a:pt x="1162" y="1580"/>
                    <a:pt x="1162" y="1580"/>
                    <a:pt x="1162" y="1580"/>
                  </a:cubicBezTo>
                  <a:cubicBezTo>
                    <a:pt x="1163" y="1587"/>
                    <a:pt x="1164" y="1594"/>
                    <a:pt x="1164" y="1601"/>
                  </a:cubicBezTo>
                  <a:lnTo>
                    <a:pt x="1140" y="1602"/>
                  </a:lnTo>
                  <a:close/>
                  <a:moveTo>
                    <a:pt x="682" y="1601"/>
                  </a:moveTo>
                  <a:cubicBezTo>
                    <a:pt x="678" y="1595"/>
                    <a:pt x="674" y="1589"/>
                    <a:pt x="671" y="1583"/>
                  </a:cubicBezTo>
                  <a:cubicBezTo>
                    <a:pt x="692" y="1571"/>
                    <a:pt x="692" y="1571"/>
                    <a:pt x="692" y="1571"/>
                  </a:cubicBezTo>
                  <a:cubicBezTo>
                    <a:pt x="695" y="1577"/>
                    <a:pt x="698" y="1582"/>
                    <a:pt x="702" y="1588"/>
                  </a:cubicBezTo>
                  <a:lnTo>
                    <a:pt x="682" y="1601"/>
                  </a:lnTo>
                  <a:close/>
                  <a:moveTo>
                    <a:pt x="144" y="1580"/>
                  </a:moveTo>
                  <a:cubicBezTo>
                    <a:pt x="124" y="1568"/>
                    <a:pt x="124" y="1568"/>
                    <a:pt x="124" y="1568"/>
                  </a:cubicBezTo>
                  <a:cubicBezTo>
                    <a:pt x="127" y="1563"/>
                    <a:pt x="130" y="1557"/>
                    <a:pt x="134" y="1551"/>
                  </a:cubicBezTo>
                  <a:cubicBezTo>
                    <a:pt x="154" y="1563"/>
                    <a:pt x="154" y="1563"/>
                    <a:pt x="154" y="1563"/>
                  </a:cubicBezTo>
                  <a:cubicBezTo>
                    <a:pt x="151" y="1569"/>
                    <a:pt x="148" y="1575"/>
                    <a:pt x="144" y="1580"/>
                  </a:cubicBezTo>
                  <a:close/>
                  <a:moveTo>
                    <a:pt x="661" y="1565"/>
                  </a:moveTo>
                  <a:cubicBezTo>
                    <a:pt x="658" y="1559"/>
                    <a:pt x="655" y="1553"/>
                    <a:pt x="652" y="1546"/>
                  </a:cubicBezTo>
                  <a:cubicBezTo>
                    <a:pt x="674" y="1537"/>
                    <a:pt x="674" y="1537"/>
                    <a:pt x="674" y="1537"/>
                  </a:cubicBezTo>
                  <a:cubicBezTo>
                    <a:pt x="677" y="1543"/>
                    <a:pt x="680" y="1549"/>
                    <a:pt x="682" y="1554"/>
                  </a:cubicBezTo>
                  <a:lnTo>
                    <a:pt x="661" y="1565"/>
                  </a:lnTo>
                  <a:close/>
                  <a:moveTo>
                    <a:pt x="1135" y="1564"/>
                  </a:moveTo>
                  <a:cubicBezTo>
                    <a:pt x="1134" y="1558"/>
                    <a:pt x="1133" y="1552"/>
                    <a:pt x="1131" y="1546"/>
                  </a:cubicBezTo>
                  <a:cubicBezTo>
                    <a:pt x="1154" y="1539"/>
                    <a:pt x="1154" y="1539"/>
                    <a:pt x="1154" y="1539"/>
                  </a:cubicBezTo>
                  <a:cubicBezTo>
                    <a:pt x="1156" y="1546"/>
                    <a:pt x="1158" y="1553"/>
                    <a:pt x="1159" y="1560"/>
                  </a:cubicBezTo>
                  <a:lnTo>
                    <a:pt x="1135" y="1564"/>
                  </a:lnTo>
                  <a:close/>
                  <a:moveTo>
                    <a:pt x="165" y="1546"/>
                  </a:moveTo>
                  <a:cubicBezTo>
                    <a:pt x="144" y="1534"/>
                    <a:pt x="144" y="1534"/>
                    <a:pt x="144" y="1534"/>
                  </a:cubicBezTo>
                  <a:cubicBezTo>
                    <a:pt x="148" y="1528"/>
                    <a:pt x="151" y="1522"/>
                    <a:pt x="155" y="1517"/>
                  </a:cubicBezTo>
                  <a:cubicBezTo>
                    <a:pt x="175" y="1530"/>
                    <a:pt x="175" y="1530"/>
                    <a:pt x="175" y="1530"/>
                  </a:cubicBezTo>
                  <a:cubicBezTo>
                    <a:pt x="172" y="1535"/>
                    <a:pt x="168" y="1541"/>
                    <a:pt x="165" y="1546"/>
                  </a:cubicBezTo>
                  <a:close/>
                  <a:moveTo>
                    <a:pt x="1125" y="1527"/>
                  </a:moveTo>
                  <a:cubicBezTo>
                    <a:pt x="1123" y="1521"/>
                    <a:pt x="1121" y="1515"/>
                    <a:pt x="1119" y="1509"/>
                  </a:cubicBezTo>
                  <a:cubicBezTo>
                    <a:pt x="1141" y="1500"/>
                    <a:pt x="1141" y="1500"/>
                    <a:pt x="1141" y="1500"/>
                  </a:cubicBezTo>
                  <a:cubicBezTo>
                    <a:pt x="1144" y="1507"/>
                    <a:pt x="1146" y="1513"/>
                    <a:pt x="1148" y="1519"/>
                  </a:cubicBezTo>
                  <a:lnTo>
                    <a:pt x="1125" y="1527"/>
                  </a:lnTo>
                  <a:close/>
                  <a:moveTo>
                    <a:pt x="644" y="1527"/>
                  </a:moveTo>
                  <a:cubicBezTo>
                    <a:pt x="642" y="1521"/>
                    <a:pt x="640" y="1514"/>
                    <a:pt x="638" y="1507"/>
                  </a:cubicBezTo>
                  <a:cubicBezTo>
                    <a:pt x="661" y="1501"/>
                    <a:pt x="661" y="1501"/>
                    <a:pt x="661" y="1501"/>
                  </a:cubicBezTo>
                  <a:cubicBezTo>
                    <a:pt x="663" y="1507"/>
                    <a:pt x="665" y="1513"/>
                    <a:pt x="667" y="1519"/>
                  </a:cubicBezTo>
                  <a:lnTo>
                    <a:pt x="644" y="1527"/>
                  </a:lnTo>
                  <a:close/>
                  <a:moveTo>
                    <a:pt x="186" y="1513"/>
                  </a:moveTo>
                  <a:cubicBezTo>
                    <a:pt x="166" y="1500"/>
                    <a:pt x="166" y="1500"/>
                    <a:pt x="166" y="1500"/>
                  </a:cubicBezTo>
                  <a:cubicBezTo>
                    <a:pt x="170" y="1494"/>
                    <a:pt x="174" y="1488"/>
                    <a:pt x="177" y="1483"/>
                  </a:cubicBezTo>
                  <a:cubicBezTo>
                    <a:pt x="197" y="1496"/>
                    <a:pt x="197" y="1496"/>
                    <a:pt x="197" y="1496"/>
                  </a:cubicBezTo>
                  <a:cubicBezTo>
                    <a:pt x="194" y="1502"/>
                    <a:pt x="190" y="1507"/>
                    <a:pt x="186" y="1513"/>
                  </a:cubicBezTo>
                  <a:close/>
                  <a:moveTo>
                    <a:pt x="1111" y="1491"/>
                  </a:moveTo>
                  <a:cubicBezTo>
                    <a:pt x="1108" y="1485"/>
                    <a:pt x="1105" y="1480"/>
                    <a:pt x="1102" y="1474"/>
                  </a:cubicBezTo>
                  <a:cubicBezTo>
                    <a:pt x="1124" y="1463"/>
                    <a:pt x="1124" y="1463"/>
                    <a:pt x="1124" y="1463"/>
                  </a:cubicBezTo>
                  <a:cubicBezTo>
                    <a:pt x="1127" y="1469"/>
                    <a:pt x="1130" y="1475"/>
                    <a:pt x="1133" y="1481"/>
                  </a:cubicBezTo>
                  <a:lnTo>
                    <a:pt x="1111" y="1491"/>
                  </a:lnTo>
                  <a:close/>
                  <a:moveTo>
                    <a:pt x="633" y="1487"/>
                  </a:moveTo>
                  <a:cubicBezTo>
                    <a:pt x="631" y="1480"/>
                    <a:pt x="630" y="1473"/>
                    <a:pt x="629" y="1467"/>
                  </a:cubicBezTo>
                  <a:cubicBezTo>
                    <a:pt x="653" y="1463"/>
                    <a:pt x="653" y="1463"/>
                    <a:pt x="653" y="1463"/>
                  </a:cubicBezTo>
                  <a:cubicBezTo>
                    <a:pt x="654" y="1469"/>
                    <a:pt x="655" y="1476"/>
                    <a:pt x="656" y="1482"/>
                  </a:cubicBezTo>
                  <a:lnTo>
                    <a:pt x="633" y="1487"/>
                  </a:lnTo>
                  <a:close/>
                  <a:moveTo>
                    <a:pt x="209" y="1480"/>
                  </a:moveTo>
                  <a:cubicBezTo>
                    <a:pt x="189" y="1466"/>
                    <a:pt x="189" y="1466"/>
                    <a:pt x="189" y="1466"/>
                  </a:cubicBezTo>
                  <a:cubicBezTo>
                    <a:pt x="193" y="1461"/>
                    <a:pt x="197" y="1455"/>
                    <a:pt x="201" y="1450"/>
                  </a:cubicBezTo>
                  <a:cubicBezTo>
                    <a:pt x="220" y="1464"/>
                    <a:pt x="220" y="1464"/>
                    <a:pt x="220" y="1464"/>
                  </a:cubicBezTo>
                  <a:cubicBezTo>
                    <a:pt x="216" y="1469"/>
                    <a:pt x="212" y="1475"/>
                    <a:pt x="209" y="1480"/>
                  </a:cubicBezTo>
                  <a:close/>
                  <a:moveTo>
                    <a:pt x="1093" y="1457"/>
                  </a:moveTo>
                  <a:cubicBezTo>
                    <a:pt x="1090" y="1451"/>
                    <a:pt x="1086" y="1446"/>
                    <a:pt x="1083" y="1440"/>
                  </a:cubicBezTo>
                  <a:cubicBezTo>
                    <a:pt x="1103" y="1427"/>
                    <a:pt x="1103" y="1427"/>
                    <a:pt x="1103" y="1427"/>
                  </a:cubicBezTo>
                  <a:cubicBezTo>
                    <a:pt x="1107" y="1433"/>
                    <a:pt x="1110" y="1439"/>
                    <a:pt x="1114" y="1445"/>
                  </a:cubicBezTo>
                  <a:lnTo>
                    <a:pt x="1093" y="1457"/>
                  </a:lnTo>
                  <a:close/>
                  <a:moveTo>
                    <a:pt x="232" y="1448"/>
                  </a:moveTo>
                  <a:cubicBezTo>
                    <a:pt x="213" y="1434"/>
                    <a:pt x="213" y="1434"/>
                    <a:pt x="213" y="1434"/>
                  </a:cubicBezTo>
                  <a:cubicBezTo>
                    <a:pt x="217" y="1428"/>
                    <a:pt x="221" y="1423"/>
                    <a:pt x="225" y="1418"/>
                  </a:cubicBezTo>
                  <a:cubicBezTo>
                    <a:pt x="244" y="1433"/>
                    <a:pt x="244" y="1433"/>
                    <a:pt x="244" y="1433"/>
                  </a:cubicBezTo>
                  <a:cubicBezTo>
                    <a:pt x="240" y="1438"/>
                    <a:pt x="236" y="1443"/>
                    <a:pt x="232" y="1448"/>
                  </a:cubicBezTo>
                  <a:close/>
                  <a:moveTo>
                    <a:pt x="627" y="1446"/>
                  </a:moveTo>
                  <a:cubicBezTo>
                    <a:pt x="627" y="1440"/>
                    <a:pt x="626" y="1434"/>
                    <a:pt x="626" y="1428"/>
                  </a:cubicBezTo>
                  <a:cubicBezTo>
                    <a:pt x="627" y="1425"/>
                    <a:pt x="627" y="1425"/>
                    <a:pt x="627" y="1425"/>
                  </a:cubicBezTo>
                  <a:cubicBezTo>
                    <a:pt x="651" y="1425"/>
                    <a:pt x="651" y="1425"/>
                    <a:pt x="651" y="1425"/>
                  </a:cubicBezTo>
                  <a:cubicBezTo>
                    <a:pt x="650" y="1428"/>
                    <a:pt x="650" y="1428"/>
                    <a:pt x="650" y="1428"/>
                  </a:cubicBezTo>
                  <a:cubicBezTo>
                    <a:pt x="650" y="1433"/>
                    <a:pt x="651" y="1439"/>
                    <a:pt x="651" y="1444"/>
                  </a:cubicBezTo>
                  <a:lnTo>
                    <a:pt x="627" y="1446"/>
                  </a:lnTo>
                  <a:close/>
                  <a:moveTo>
                    <a:pt x="1072" y="1424"/>
                  </a:moveTo>
                  <a:cubicBezTo>
                    <a:pt x="1068" y="1419"/>
                    <a:pt x="1064" y="1413"/>
                    <a:pt x="1060" y="1408"/>
                  </a:cubicBezTo>
                  <a:cubicBezTo>
                    <a:pt x="1079" y="1394"/>
                    <a:pt x="1079" y="1394"/>
                    <a:pt x="1079" y="1394"/>
                  </a:cubicBezTo>
                  <a:cubicBezTo>
                    <a:pt x="1083" y="1399"/>
                    <a:pt x="1088" y="1405"/>
                    <a:pt x="1091" y="1410"/>
                  </a:cubicBezTo>
                  <a:lnTo>
                    <a:pt x="1072" y="1424"/>
                  </a:lnTo>
                  <a:close/>
                  <a:moveTo>
                    <a:pt x="257" y="1417"/>
                  </a:moveTo>
                  <a:cubicBezTo>
                    <a:pt x="238" y="1402"/>
                    <a:pt x="238" y="1402"/>
                    <a:pt x="238" y="1402"/>
                  </a:cubicBezTo>
                  <a:cubicBezTo>
                    <a:pt x="242" y="1397"/>
                    <a:pt x="247" y="1392"/>
                    <a:pt x="251" y="1386"/>
                  </a:cubicBezTo>
                  <a:cubicBezTo>
                    <a:pt x="269" y="1402"/>
                    <a:pt x="269" y="1402"/>
                    <a:pt x="269" y="1402"/>
                  </a:cubicBezTo>
                  <a:cubicBezTo>
                    <a:pt x="265" y="1407"/>
                    <a:pt x="261" y="1412"/>
                    <a:pt x="257" y="1417"/>
                  </a:cubicBezTo>
                  <a:close/>
                  <a:moveTo>
                    <a:pt x="651" y="1406"/>
                  </a:moveTo>
                  <a:cubicBezTo>
                    <a:pt x="628" y="1404"/>
                    <a:pt x="628" y="1404"/>
                    <a:pt x="628" y="1404"/>
                  </a:cubicBezTo>
                  <a:cubicBezTo>
                    <a:pt x="628" y="1397"/>
                    <a:pt x="629" y="1390"/>
                    <a:pt x="630" y="1383"/>
                  </a:cubicBezTo>
                  <a:cubicBezTo>
                    <a:pt x="654" y="1387"/>
                    <a:pt x="654" y="1387"/>
                    <a:pt x="654" y="1387"/>
                  </a:cubicBezTo>
                  <a:cubicBezTo>
                    <a:pt x="653" y="1394"/>
                    <a:pt x="652" y="1400"/>
                    <a:pt x="651" y="1406"/>
                  </a:cubicBezTo>
                  <a:close/>
                  <a:moveTo>
                    <a:pt x="1048" y="1393"/>
                  </a:moveTo>
                  <a:cubicBezTo>
                    <a:pt x="1044" y="1388"/>
                    <a:pt x="1040" y="1383"/>
                    <a:pt x="1035" y="1378"/>
                  </a:cubicBezTo>
                  <a:cubicBezTo>
                    <a:pt x="1053" y="1362"/>
                    <a:pt x="1053" y="1362"/>
                    <a:pt x="1053" y="1362"/>
                  </a:cubicBezTo>
                  <a:cubicBezTo>
                    <a:pt x="1058" y="1367"/>
                    <a:pt x="1062" y="1372"/>
                    <a:pt x="1066" y="1378"/>
                  </a:cubicBezTo>
                  <a:lnTo>
                    <a:pt x="1048" y="1393"/>
                  </a:lnTo>
                  <a:close/>
                  <a:moveTo>
                    <a:pt x="282" y="1387"/>
                  </a:moveTo>
                  <a:cubicBezTo>
                    <a:pt x="265" y="1371"/>
                    <a:pt x="265" y="1371"/>
                    <a:pt x="265" y="1371"/>
                  </a:cubicBezTo>
                  <a:cubicBezTo>
                    <a:pt x="269" y="1366"/>
                    <a:pt x="274" y="1361"/>
                    <a:pt x="278" y="1356"/>
                  </a:cubicBezTo>
                  <a:cubicBezTo>
                    <a:pt x="296" y="1373"/>
                    <a:pt x="296" y="1373"/>
                    <a:pt x="296" y="1373"/>
                  </a:cubicBezTo>
                  <a:cubicBezTo>
                    <a:pt x="291" y="1378"/>
                    <a:pt x="287" y="1382"/>
                    <a:pt x="282" y="1387"/>
                  </a:cubicBezTo>
                  <a:close/>
                  <a:moveTo>
                    <a:pt x="658" y="1369"/>
                  </a:moveTo>
                  <a:cubicBezTo>
                    <a:pt x="635" y="1363"/>
                    <a:pt x="635" y="1363"/>
                    <a:pt x="635" y="1363"/>
                  </a:cubicBezTo>
                  <a:cubicBezTo>
                    <a:pt x="636" y="1356"/>
                    <a:pt x="639" y="1349"/>
                    <a:pt x="641" y="1343"/>
                  </a:cubicBezTo>
                  <a:cubicBezTo>
                    <a:pt x="663" y="1351"/>
                    <a:pt x="663" y="1351"/>
                    <a:pt x="663" y="1351"/>
                  </a:cubicBezTo>
                  <a:cubicBezTo>
                    <a:pt x="661" y="1357"/>
                    <a:pt x="660" y="1363"/>
                    <a:pt x="658" y="1369"/>
                  </a:cubicBezTo>
                  <a:close/>
                  <a:moveTo>
                    <a:pt x="1022" y="1364"/>
                  </a:moveTo>
                  <a:cubicBezTo>
                    <a:pt x="1017" y="1360"/>
                    <a:pt x="1013" y="1355"/>
                    <a:pt x="1008" y="1350"/>
                  </a:cubicBezTo>
                  <a:cubicBezTo>
                    <a:pt x="1024" y="1333"/>
                    <a:pt x="1024" y="1333"/>
                    <a:pt x="1024" y="1333"/>
                  </a:cubicBezTo>
                  <a:cubicBezTo>
                    <a:pt x="1029" y="1338"/>
                    <a:pt x="1034" y="1342"/>
                    <a:pt x="1039" y="1347"/>
                  </a:cubicBezTo>
                  <a:lnTo>
                    <a:pt x="1022" y="1364"/>
                  </a:lnTo>
                  <a:close/>
                  <a:moveTo>
                    <a:pt x="309" y="1359"/>
                  </a:moveTo>
                  <a:cubicBezTo>
                    <a:pt x="292" y="1342"/>
                    <a:pt x="292" y="1342"/>
                    <a:pt x="292" y="1342"/>
                  </a:cubicBezTo>
                  <a:cubicBezTo>
                    <a:pt x="297" y="1337"/>
                    <a:pt x="302" y="1332"/>
                    <a:pt x="307" y="1327"/>
                  </a:cubicBezTo>
                  <a:cubicBezTo>
                    <a:pt x="323" y="1345"/>
                    <a:pt x="323" y="1345"/>
                    <a:pt x="323" y="1345"/>
                  </a:cubicBezTo>
                  <a:cubicBezTo>
                    <a:pt x="319" y="1349"/>
                    <a:pt x="314" y="1354"/>
                    <a:pt x="309" y="1359"/>
                  </a:cubicBezTo>
                  <a:close/>
                  <a:moveTo>
                    <a:pt x="993" y="1337"/>
                  </a:moveTo>
                  <a:cubicBezTo>
                    <a:pt x="989" y="1333"/>
                    <a:pt x="983" y="1329"/>
                    <a:pt x="978" y="1325"/>
                  </a:cubicBezTo>
                  <a:cubicBezTo>
                    <a:pt x="994" y="1306"/>
                    <a:pt x="994" y="1306"/>
                    <a:pt x="994" y="1306"/>
                  </a:cubicBezTo>
                  <a:cubicBezTo>
                    <a:pt x="999" y="1310"/>
                    <a:pt x="1004" y="1315"/>
                    <a:pt x="1009" y="1319"/>
                  </a:cubicBezTo>
                  <a:lnTo>
                    <a:pt x="993" y="1337"/>
                  </a:lnTo>
                  <a:close/>
                  <a:moveTo>
                    <a:pt x="670" y="1333"/>
                  </a:moveTo>
                  <a:cubicBezTo>
                    <a:pt x="648" y="1323"/>
                    <a:pt x="648" y="1323"/>
                    <a:pt x="648" y="1323"/>
                  </a:cubicBezTo>
                  <a:cubicBezTo>
                    <a:pt x="651" y="1317"/>
                    <a:pt x="654" y="1311"/>
                    <a:pt x="657" y="1304"/>
                  </a:cubicBezTo>
                  <a:cubicBezTo>
                    <a:pt x="679" y="1316"/>
                    <a:pt x="679" y="1316"/>
                    <a:pt x="679" y="1316"/>
                  </a:cubicBezTo>
                  <a:cubicBezTo>
                    <a:pt x="676" y="1321"/>
                    <a:pt x="673" y="1327"/>
                    <a:pt x="670" y="1333"/>
                  </a:cubicBezTo>
                  <a:close/>
                  <a:moveTo>
                    <a:pt x="338" y="1331"/>
                  </a:moveTo>
                  <a:cubicBezTo>
                    <a:pt x="322" y="1314"/>
                    <a:pt x="322" y="1314"/>
                    <a:pt x="322" y="1314"/>
                  </a:cubicBezTo>
                  <a:cubicBezTo>
                    <a:pt x="327" y="1309"/>
                    <a:pt x="332" y="1304"/>
                    <a:pt x="337" y="1300"/>
                  </a:cubicBezTo>
                  <a:cubicBezTo>
                    <a:pt x="353" y="1318"/>
                    <a:pt x="353" y="1318"/>
                    <a:pt x="353" y="1318"/>
                  </a:cubicBezTo>
                  <a:cubicBezTo>
                    <a:pt x="348" y="1322"/>
                    <a:pt x="343" y="1327"/>
                    <a:pt x="338" y="1331"/>
                  </a:cubicBezTo>
                  <a:close/>
                  <a:moveTo>
                    <a:pt x="963" y="1313"/>
                  </a:moveTo>
                  <a:cubicBezTo>
                    <a:pt x="958" y="1309"/>
                    <a:pt x="952" y="1305"/>
                    <a:pt x="947" y="1301"/>
                  </a:cubicBezTo>
                  <a:cubicBezTo>
                    <a:pt x="961" y="1281"/>
                    <a:pt x="961" y="1281"/>
                    <a:pt x="961" y="1281"/>
                  </a:cubicBezTo>
                  <a:cubicBezTo>
                    <a:pt x="966" y="1285"/>
                    <a:pt x="972" y="1289"/>
                    <a:pt x="977" y="1293"/>
                  </a:cubicBezTo>
                  <a:lnTo>
                    <a:pt x="963" y="1313"/>
                  </a:lnTo>
                  <a:close/>
                  <a:moveTo>
                    <a:pt x="368" y="1306"/>
                  </a:moveTo>
                  <a:cubicBezTo>
                    <a:pt x="353" y="1287"/>
                    <a:pt x="353" y="1287"/>
                    <a:pt x="353" y="1287"/>
                  </a:cubicBezTo>
                  <a:cubicBezTo>
                    <a:pt x="358" y="1283"/>
                    <a:pt x="363" y="1279"/>
                    <a:pt x="369" y="1275"/>
                  </a:cubicBezTo>
                  <a:cubicBezTo>
                    <a:pt x="383" y="1294"/>
                    <a:pt x="383" y="1294"/>
                    <a:pt x="383" y="1294"/>
                  </a:cubicBezTo>
                  <a:cubicBezTo>
                    <a:pt x="378" y="1298"/>
                    <a:pt x="373" y="1302"/>
                    <a:pt x="368" y="1306"/>
                  </a:cubicBezTo>
                  <a:close/>
                  <a:moveTo>
                    <a:pt x="688" y="1299"/>
                  </a:moveTo>
                  <a:cubicBezTo>
                    <a:pt x="668" y="1286"/>
                    <a:pt x="668" y="1286"/>
                    <a:pt x="668" y="1286"/>
                  </a:cubicBezTo>
                  <a:cubicBezTo>
                    <a:pt x="671" y="1281"/>
                    <a:pt x="675" y="1275"/>
                    <a:pt x="679" y="1269"/>
                  </a:cubicBezTo>
                  <a:cubicBezTo>
                    <a:pt x="699" y="1283"/>
                    <a:pt x="699" y="1283"/>
                    <a:pt x="699" y="1283"/>
                  </a:cubicBezTo>
                  <a:cubicBezTo>
                    <a:pt x="695" y="1288"/>
                    <a:pt x="692" y="1294"/>
                    <a:pt x="688" y="1299"/>
                  </a:cubicBezTo>
                  <a:close/>
                  <a:moveTo>
                    <a:pt x="931" y="1290"/>
                  </a:moveTo>
                  <a:cubicBezTo>
                    <a:pt x="925" y="1287"/>
                    <a:pt x="920" y="1283"/>
                    <a:pt x="914" y="1280"/>
                  </a:cubicBezTo>
                  <a:cubicBezTo>
                    <a:pt x="926" y="1259"/>
                    <a:pt x="926" y="1259"/>
                    <a:pt x="926" y="1259"/>
                  </a:cubicBezTo>
                  <a:cubicBezTo>
                    <a:pt x="932" y="1263"/>
                    <a:pt x="938" y="1266"/>
                    <a:pt x="944" y="1270"/>
                  </a:cubicBezTo>
                  <a:lnTo>
                    <a:pt x="931" y="1290"/>
                  </a:lnTo>
                  <a:close/>
                  <a:moveTo>
                    <a:pt x="399" y="1282"/>
                  </a:moveTo>
                  <a:cubicBezTo>
                    <a:pt x="385" y="1263"/>
                    <a:pt x="385" y="1263"/>
                    <a:pt x="385" y="1263"/>
                  </a:cubicBezTo>
                  <a:cubicBezTo>
                    <a:pt x="391" y="1259"/>
                    <a:pt x="397" y="1255"/>
                    <a:pt x="402" y="1251"/>
                  </a:cubicBezTo>
                  <a:cubicBezTo>
                    <a:pt x="415" y="1271"/>
                    <a:pt x="415" y="1271"/>
                    <a:pt x="415" y="1271"/>
                  </a:cubicBezTo>
                  <a:cubicBezTo>
                    <a:pt x="410" y="1275"/>
                    <a:pt x="404" y="1278"/>
                    <a:pt x="399" y="1282"/>
                  </a:cubicBezTo>
                  <a:close/>
                  <a:moveTo>
                    <a:pt x="897" y="1270"/>
                  </a:moveTo>
                  <a:cubicBezTo>
                    <a:pt x="892" y="1267"/>
                    <a:pt x="886" y="1264"/>
                    <a:pt x="880" y="1261"/>
                  </a:cubicBezTo>
                  <a:cubicBezTo>
                    <a:pt x="891" y="1240"/>
                    <a:pt x="891" y="1240"/>
                    <a:pt x="891" y="1240"/>
                  </a:cubicBezTo>
                  <a:cubicBezTo>
                    <a:pt x="897" y="1243"/>
                    <a:pt x="903" y="1246"/>
                    <a:pt x="909" y="1249"/>
                  </a:cubicBezTo>
                  <a:lnTo>
                    <a:pt x="897" y="1270"/>
                  </a:lnTo>
                  <a:close/>
                  <a:moveTo>
                    <a:pt x="711" y="1268"/>
                  </a:moveTo>
                  <a:cubicBezTo>
                    <a:pt x="692" y="1253"/>
                    <a:pt x="692" y="1253"/>
                    <a:pt x="692" y="1253"/>
                  </a:cubicBezTo>
                  <a:cubicBezTo>
                    <a:pt x="696" y="1247"/>
                    <a:pt x="701" y="1242"/>
                    <a:pt x="706" y="1237"/>
                  </a:cubicBezTo>
                  <a:cubicBezTo>
                    <a:pt x="723" y="1253"/>
                    <a:pt x="723" y="1253"/>
                    <a:pt x="723" y="1253"/>
                  </a:cubicBezTo>
                  <a:cubicBezTo>
                    <a:pt x="719" y="1258"/>
                    <a:pt x="715" y="1263"/>
                    <a:pt x="711" y="1268"/>
                  </a:cubicBezTo>
                  <a:close/>
                  <a:moveTo>
                    <a:pt x="432" y="1261"/>
                  </a:moveTo>
                  <a:cubicBezTo>
                    <a:pt x="420" y="1240"/>
                    <a:pt x="420" y="1240"/>
                    <a:pt x="420" y="1240"/>
                  </a:cubicBezTo>
                  <a:cubicBezTo>
                    <a:pt x="426" y="1237"/>
                    <a:pt x="432" y="1234"/>
                    <a:pt x="437" y="1230"/>
                  </a:cubicBezTo>
                  <a:cubicBezTo>
                    <a:pt x="449" y="1251"/>
                    <a:pt x="449" y="1251"/>
                    <a:pt x="449" y="1251"/>
                  </a:cubicBezTo>
                  <a:cubicBezTo>
                    <a:pt x="443" y="1254"/>
                    <a:pt x="437" y="1258"/>
                    <a:pt x="432" y="1261"/>
                  </a:cubicBezTo>
                  <a:close/>
                  <a:moveTo>
                    <a:pt x="862" y="1253"/>
                  </a:moveTo>
                  <a:cubicBezTo>
                    <a:pt x="856" y="1250"/>
                    <a:pt x="850" y="1248"/>
                    <a:pt x="844" y="1245"/>
                  </a:cubicBezTo>
                  <a:cubicBezTo>
                    <a:pt x="853" y="1223"/>
                    <a:pt x="853" y="1223"/>
                    <a:pt x="853" y="1223"/>
                  </a:cubicBezTo>
                  <a:cubicBezTo>
                    <a:pt x="860" y="1226"/>
                    <a:pt x="866" y="1228"/>
                    <a:pt x="872" y="1231"/>
                  </a:cubicBezTo>
                  <a:lnTo>
                    <a:pt x="862" y="1253"/>
                  </a:lnTo>
                  <a:close/>
                  <a:moveTo>
                    <a:pt x="466" y="1243"/>
                  </a:moveTo>
                  <a:cubicBezTo>
                    <a:pt x="456" y="1221"/>
                    <a:pt x="456" y="1221"/>
                    <a:pt x="456" y="1221"/>
                  </a:cubicBezTo>
                  <a:cubicBezTo>
                    <a:pt x="462" y="1218"/>
                    <a:pt x="468" y="1215"/>
                    <a:pt x="474" y="1212"/>
                  </a:cubicBezTo>
                  <a:cubicBezTo>
                    <a:pt x="484" y="1234"/>
                    <a:pt x="484" y="1234"/>
                    <a:pt x="484" y="1234"/>
                  </a:cubicBezTo>
                  <a:cubicBezTo>
                    <a:pt x="478" y="1237"/>
                    <a:pt x="472" y="1240"/>
                    <a:pt x="466" y="1243"/>
                  </a:cubicBezTo>
                  <a:close/>
                  <a:moveTo>
                    <a:pt x="737" y="1239"/>
                  </a:moveTo>
                  <a:cubicBezTo>
                    <a:pt x="720" y="1222"/>
                    <a:pt x="720" y="1222"/>
                    <a:pt x="720" y="1222"/>
                  </a:cubicBezTo>
                  <a:cubicBezTo>
                    <a:pt x="724" y="1219"/>
                    <a:pt x="728" y="1215"/>
                    <a:pt x="732" y="1211"/>
                  </a:cubicBezTo>
                  <a:cubicBezTo>
                    <a:pt x="736" y="1189"/>
                    <a:pt x="736" y="1189"/>
                    <a:pt x="736" y="1189"/>
                  </a:cubicBezTo>
                  <a:cubicBezTo>
                    <a:pt x="742" y="1190"/>
                    <a:pt x="748" y="1191"/>
                    <a:pt x="755" y="1192"/>
                  </a:cubicBezTo>
                  <a:cubicBezTo>
                    <a:pt x="759" y="1189"/>
                    <a:pt x="763" y="1186"/>
                    <a:pt x="767" y="1183"/>
                  </a:cubicBezTo>
                  <a:cubicBezTo>
                    <a:pt x="779" y="1198"/>
                    <a:pt x="779" y="1198"/>
                    <a:pt x="779" y="1198"/>
                  </a:cubicBezTo>
                  <a:cubicBezTo>
                    <a:pt x="784" y="1200"/>
                    <a:pt x="790" y="1201"/>
                    <a:pt x="796" y="1203"/>
                  </a:cubicBezTo>
                  <a:cubicBezTo>
                    <a:pt x="789" y="1226"/>
                    <a:pt x="789" y="1226"/>
                    <a:pt x="789" y="1226"/>
                  </a:cubicBezTo>
                  <a:cubicBezTo>
                    <a:pt x="783" y="1224"/>
                    <a:pt x="776" y="1222"/>
                    <a:pt x="770" y="1221"/>
                  </a:cubicBezTo>
                  <a:cubicBezTo>
                    <a:pt x="773" y="1208"/>
                    <a:pt x="773" y="1208"/>
                    <a:pt x="773" y="1208"/>
                  </a:cubicBezTo>
                  <a:cubicBezTo>
                    <a:pt x="771" y="1210"/>
                    <a:pt x="768" y="1212"/>
                    <a:pt x="766" y="1214"/>
                  </a:cubicBezTo>
                  <a:cubicBezTo>
                    <a:pt x="755" y="1199"/>
                    <a:pt x="755" y="1199"/>
                    <a:pt x="755" y="1199"/>
                  </a:cubicBezTo>
                  <a:cubicBezTo>
                    <a:pt x="751" y="1216"/>
                    <a:pt x="751" y="1216"/>
                    <a:pt x="751" y="1216"/>
                  </a:cubicBezTo>
                  <a:cubicBezTo>
                    <a:pt x="747" y="1215"/>
                    <a:pt x="744" y="1215"/>
                    <a:pt x="740" y="1214"/>
                  </a:cubicBezTo>
                  <a:cubicBezTo>
                    <a:pt x="751" y="1226"/>
                    <a:pt x="751" y="1226"/>
                    <a:pt x="751" y="1226"/>
                  </a:cubicBezTo>
                  <a:cubicBezTo>
                    <a:pt x="746" y="1231"/>
                    <a:pt x="741" y="1235"/>
                    <a:pt x="737" y="1239"/>
                  </a:cubicBezTo>
                  <a:close/>
                  <a:moveTo>
                    <a:pt x="826" y="1238"/>
                  </a:moveTo>
                  <a:cubicBezTo>
                    <a:pt x="820" y="1236"/>
                    <a:pt x="814" y="1234"/>
                    <a:pt x="808" y="1232"/>
                  </a:cubicBezTo>
                  <a:cubicBezTo>
                    <a:pt x="815" y="1209"/>
                    <a:pt x="815" y="1209"/>
                    <a:pt x="815" y="1209"/>
                  </a:cubicBezTo>
                  <a:cubicBezTo>
                    <a:pt x="821" y="1211"/>
                    <a:pt x="828" y="1213"/>
                    <a:pt x="834" y="1216"/>
                  </a:cubicBezTo>
                  <a:lnTo>
                    <a:pt x="826" y="1238"/>
                  </a:lnTo>
                  <a:close/>
                  <a:moveTo>
                    <a:pt x="502" y="1227"/>
                  </a:moveTo>
                  <a:cubicBezTo>
                    <a:pt x="493" y="1205"/>
                    <a:pt x="493" y="1205"/>
                    <a:pt x="493" y="1205"/>
                  </a:cubicBezTo>
                  <a:cubicBezTo>
                    <a:pt x="500" y="1202"/>
                    <a:pt x="506" y="1200"/>
                    <a:pt x="513" y="1198"/>
                  </a:cubicBezTo>
                  <a:cubicBezTo>
                    <a:pt x="520" y="1221"/>
                    <a:pt x="520" y="1221"/>
                    <a:pt x="520" y="1221"/>
                  </a:cubicBezTo>
                  <a:cubicBezTo>
                    <a:pt x="514" y="1223"/>
                    <a:pt x="508" y="1225"/>
                    <a:pt x="502" y="1227"/>
                  </a:cubicBezTo>
                  <a:close/>
                  <a:moveTo>
                    <a:pt x="539" y="1215"/>
                  </a:moveTo>
                  <a:cubicBezTo>
                    <a:pt x="533" y="1192"/>
                    <a:pt x="533" y="1192"/>
                    <a:pt x="533" y="1192"/>
                  </a:cubicBezTo>
                  <a:cubicBezTo>
                    <a:pt x="539" y="1190"/>
                    <a:pt x="546" y="1189"/>
                    <a:pt x="553" y="1187"/>
                  </a:cubicBezTo>
                  <a:cubicBezTo>
                    <a:pt x="558" y="1211"/>
                    <a:pt x="558" y="1211"/>
                    <a:pt x="558" y="1211"/>
                  </a:cubicBezTo>
                  <a:cubicBezTo>
                    <a:pt x="551" y="1212"/>
                    <a:pt x="545" y="1214"/>
                    <a:pt x="539" y="1215"/>
                  </a:cubicBezTo>
                  <a:close/>
                  <a:moveTo>
                    <a:pt x="712" y="1209"/>
                  </a:moveTo>
                  <a:cubicBezTo>
                    <a:pt x="706" y="1208"/>
                    <a:pt x="699" y="1207"/>
                    <a:pt x="693" y="1207"/>
                  </a:cubicBezTo>
                  <a:cubicBezTo>
                    <a:pt x="696" y="1183"/>
                    <a:pt x="696" y="1183"/>
                    <a:pt x="696" y="1183"/>
                  </a:cubicBezTo>
                  <a:cubicBezTo>
                    <a:pt x="702" y="1183"/>
                    <a:pt x="709" y="1184"/>
                    <a:pt x="716" y="1185"/>
                  </a:cubicBezTo>
                  <a:lnTo>
                    <a:pt x="712" y="1209"/>
                  </a:lnTo>
                  <a:close/>
                  <a:moveTo>
                    <a:pt x="577" y="1207"/>
                  </a:moveTo>
                  <a:cubicBezTo>
                    <a:pt x="573" y="1184"/>
                    <a:pt x="573" y="1184"/>
                    <a:pt x="573" y="1184"/>
                  </a:cubicBezTo>
                  <a:cubicBezTo>
                    <a:pt x="580" y="1183"/>
                    <a:pt x="586" y="1182"/>
                    <a:pt x="593" y="1181"/>
                  </a:cubicBezTo>
                  <a:cubicBezTo>
                    <a:pt x="596" y="1205"/>
                    <a:pt x="596" y="1205"/>
                    <a:pt x="596" y="1205"/>
                  </a:cubicBezTo>
                  <a:cubicBezTo>
                    <a:pt x="589" y="1206"/>
                    <a:pt x="583" y="1206"/>
                    <a:pt x="577" y="1207"/>
                  </a:cubicBezTo>
                  <a:close/>
                  <a:moveTo>
                    <a:pt x="673" y="1205"/>
                  </a:moveTo>
                  <a:cubicBezTo>
                    <a:pt x="667" y="1204"/>
                    <a:pt x="660" y="1204"/>
                    <a:pt x="654" y="1203"/>
                  </a:cubicBezTo>
                  <a:cubicBezTo>
                    <a:pt x="655" y="1179"/>
                    <a:pt x="655" y="1179"/>
                    <a:pt x="655" y="1179"/>
                  </a:cubicBezTo>
                  <a:cubicBezTo>
                    <a:pt x="662" y="1180"/>
                    <a:pt x="669" y="1180"/>
                    <a:pt x="675" y="1181"/>
                  </a:cubicBezTo>
                  <a:lnTo>
                    <a:pt x="673" y="1205"/>
                  </a:lnTo>
                  <a:close/>
                  <a:moveTo>
                    <a:pt x="615" y="1203"/>
                  </a:moveTo>
                  <a:cubicBezTo>
                    <a:pt x="614" y="1179"/>
                    <a:pt x="614" y="1179"/>
                    <a:pt x="614" y="1179"/>
                  </a:cubicBezTo>
                  <a:cubicBezTo>
                    <a:pt x="621" y="1179"/>
                    <a:pt x="628" y="1179"/>
                    <a:pt x="634" y="1179"/>
                  </a:cubicBezTo>
                  <a:cubicBezTo>
                    <a:pt x="634" y="1203"/>
                    <a:pt x="634" y="1203"/>
                    <a:pt x="634" y="1203"/>
                  </a:cubicBezTo>
                  <a:cubicBezTo>
                    <a:pt x="628" y="1203"/>
                    <a:pt x="621" y="1203"/>
                    <a:pt x="615" y="1203"/>
                  </a:cubicBezTo>
                  <a:close/>
                  <a:moveTo>
                    <a:pt x="798" y="1191"/>
                  </a:moveTo>
                  <a:cubicBezTo>
                    <a:pt x="784" y="1171"/>
                    <a:pt x="784" y="1171"/>
                    <a:pt x="784" y="1171"/>
                  </a:cubicBezTo>
                  <a:cubicBezTo>
                    <a:pt x="790" y="1167"/>
                    <a:pt x="796" y="1164"/>
                    <a:pt x="801" y="1160"/>
                  </a:cubicBezTo>
                  <a:cubicBezTo>
                    <a:pt x="814" y="1180"/>
                    <a:pt x="814" y="1180"/>
                    <a:pt x="814" y="1180"/>
                  </a:cubicBezTo>
                  <a:cubicBezTo>
                    <a:pt x="808" y="1184"/>
                    <a:pt x="803" y="1187"/>
                    <a:pt x="798" y="1191"/>
                  </a:cubicBezTo>
                  <a:close/>
                  <a:moveTo>
                    <a:pt x="831" y="1170"/>
                  </a:moveTo>
                  <a:cubicBezTo>
                    <a:pt x="819" y="1150"/>
                    <a:pt x="819" y="1150"/>
                    <a:pt x="819" y="1150"/>
                  </a:cubicBezTo>
                  <a:cubicBezTo>
                    <a:pt x="825" y="1146"/>
                    <a:pt x="831" y="1143"/>
                    <a:pt x="837" y="1140"/>
                  </a:cubicBezTo>
                  <a:cubicBezTo>
                    <a:pt x="848" y="1161"/>
                    <a:pt x="848" y="1161"/>
                    <a:pt x="848" y="1161"/>
                  </a:cubicBezTo>
                  <a:cubicBezTo>
                    <a:pt x="842" y="1164"/>
                    <a:pt x="836" y="1167"/>
                    <a:pt x="831" y="1170"/>
                  </a:cubicBezTo>
                  <a:close/>
                  <a:moveTo>
                    <a:pt x="866" y="1152"/>
                  </a:moveTo>
                  <a:cubicBezTo>
                    <a:pt x="855" y="1131"/>
                    <a:pt x="855" y="1131"/>
                    <a:pt x="855" y="1131"/>
                  </a:cubicBezTo>
                  <a:cubicBezTo>
                    <a:pt x="861" y="1128"/>
                    <a:pt x="867" y="1125"/>
                    <a:pt x="873" y="1122"/>
                  </a:cubicBezTo>
                  <a:cubicBezTo>
                    <a:pt x="883" y="1144"/>
                    <a:pt x="883" y="1144"/>
                    <a:pt x="883" y="1144"/>
                  </a:cubicBezTo>
                  <a:cubicBezTo>
                    <a:pt x="877" y="1147"/>
                    <a:pt x="871" y="1149"/>
                    <a:pt x="866" y="1152"/>
                  </a:cubicBezTo>
                  <a:close/>
                  <a:moveTo>
                    <a:pt x="901" y="1136"/>
                  </a:moveTo>
                  <a:cubicBezTo>
                    <a:pt x="892" y="1114"/>
                    <a:pt x="892" y="1114"/>
                    <a:pt x="892" y="1114"/>
                  </a:cubicBezTo>
                  <a:cubicBezTo>
                    <a:pt x="898" y="1111"/>
                    <a:pt x="904" y="1109"/>
                    <a:pt x="911" y="1106"/>
                  </a:cubicBezTo>
                  <a:cubicBezTo>
                    <a:pt x="920" y="1128"/>
                    <a:pt x="920" y="1128"/>
                    <a:pt x="920" y="1128"/>
                  </a:cubicBezTo>
                  <a:cubicBezTo>
                    <a:pt x="913" y="1131"/>
                    <a:pt x="907" y="1133"/>
                    <a:pt x="901" y="1136"/>
                  </a:cubicBezTo>
                  <a:close/>
                  <a:moveTo>
                    <a:pt x="938" y="1121"/>
                  </a:moveTo>
                  <a:cubicBezTo>
                    <a:pt x="930" y="1099"/>
                    <a:pt x="930" y="1099"/>
                    <a:pt x="930" y="1099"/>
                  </a:cubicBezTo>
                  <a:cubicBezTo>
                    <a:pt x="936" y="1096"/>
                    <a:pt x="942" y="1094"/>
                    <a:pt x="949" y="1092"/>
                  </a:cubicBezTo>
                  <a:cubicBezTo>
                    <a:pt x="957" y="1115"/>
                    <a:pt x="957" y="1115"/>
                    <a:pt x="957" y="1115"/>
                  </a:cubicBezTo>
                  <a:cubicBezTo>
                    <a:pt x="950" y="1117"/>
                    <a:pt x="944" y="1119"/>
                    <a:pt x="938" y="1121"/>
                  </a:cubicBezTo>
                  <a:close/>
                  <a:moveTo>
                    <a:pt x="975" y="1108"/>
                  </a:moveTo>
                  <a:cubicBezTo>
                    <a:pt x="968" y="1085"/>
                    <a:pt x="968" y="1085"/>
                    <a:pt x="968" y="1085"/>
                  </a:cubicBezTo>
                  <a:cubicBezTo>
                    <a:pt x="969" y="1085"/>
                    <a:pt x="969" y="1085"/>
                    <a:pt x="969" y="1085"/>
                  </a:cubicBezTo>
                  <a:cubicBezTo>
                    <a:pt x="975" y="1083"/>
                    <a:pt x="981" y="1081"/>
                    <a:pt x="987" y="1079"/>
                  </a:cubicBezTo>
                  <a:cubicBezTo>
                    <a:pt x="994" y="1102"/>
                    <a:pt x="994" y="1102"/>
                    <a:pt x="994" y="1102"/>
                  </a:cubicBezTo>
                  <a:cubicBezTo>
                    <a:pt x="988" y="1104"/>
                    <a:pt x="983" y="1106"/>
                    <a:pt x="977" y="1108"/>
                  </a:cubicBezTo>
                  <a:lnTo>
                    <a:pt x="975" y="1108"/>
                  </a:lnTo>
                  <a:close/>
                  <a:moveTo>
                    <a:pt x="1013" y="1097"/>
                  </a:moveTo>
                  <a:cubicBezTo>
                    <a:pt x="1007" y="1074"/>
                    <a:pt x="1007" y="1074"/>
                    <a:pt x="1007" y="1074"/>
                  </a:cubicBezTo>
                  <a:cubicBezTo>
                    <a:pt x="1013" y="1072"/>
                    <a:pt x="1020" y="1071"/>
                    <a:pt x="1027" y="1069"/>
                  </a:cubicBezTo>
                  <a:cubicBezTo>
                    <a:pt x="1032" y="1093"/>
                    <a:pt x="1032" y="1093"/>
                    <a:pt x="1032" y="1093"/>
                  </a:cubicBezTo>
                  <a:cubicBezTo>
                    <a:pt x="1026" y="1094"/>
                    <a:pt x="1019" y="1096"/>
                    <a:pt x="1013" y="1097"/>
                  </a:cubicBezTo>
                  <a:close/>
                  <a:moveTo>
                    <a:pt x="1424" y="1091"/>
                  </a:moveTo>
                  <a:cubicBezTo>
                    <a:pt x="1419" y="1091"/>
                    <a:pt x="1413" y="1091"/>
                    <a:pt x="1408" y="1091"/>
                  </a:cubicBezTo>
                  <a:cubicBezTo>
                    <a:pt x="1408" y="1067"/>
                    <a:pt x="1408" y="1067"/>
                    <a:pt x="1408" y="1067"/>
                  </a:cubicBezTo>
                  <a:cubicBezTo>
                    <a:pt x="1414" y="1067"/>
                    <a:pt x="1419" y="1067"/>
                    <a:pt x="1424" y="1067"/>
                  </a:cubicBezTo>
                  <a:cubicBezTo>
                    <a:pt x="1428" y="1067"/>
                    <a:pt x="1428" y="1067"/>
                    <a:pt x="1428" y="1067"/>
                  </a:cubicBezTo>
                  <a:cubicBezTo>
                    <a:pt x="1428" y="1091"/>
                    <a:pt x="1428" y="1091"/>
                    <a:pt x="1428" y="1091"/>
                  </a:cubicBezTo>
                  <a:lnTo>
                    <a:pt x="1424" y="1091"/>
                  </a:lnTo>
                  <a:close/>
                  <a:moveTo>
                    <a:pt x="1448" y="1091"/>
                  </a:moveTo>
                  <a:cubicBezTo>
                    <a:pt x="1447" y="1067"/>
                    <a:pt x="1447" y="1067"/>
                    <a:pt x="1447" y="1067"/>
                  </a:cubicBezTo>
                  <a:cubicBezTo>
                    <a:pt x="1454" y="1067"/>
                    <a:pt x="1460" y="1066"/>
                    <a:pt x="1467" y="1066"/>
                  </a:cubicBezTo>
                  <a:cubicBezTo>
                    <a:pt x="1469" y="1090"/>
                    <a:pt x="1469" y="1090"/>
                    <a:pt x="1469" y="1090"/>
                  </a:cubicBezTo>
                  <a:cubicBezTo>
                    <a:pt x="1462" y="1090"/>
                    <a:pt x="1455" y="1091"/>
                    <a:pt x="1448" y="1091"/>
                  </a:cubicBezTo>
                  <a:close/>
                  <a:moveTo>
                    <a:pt x="1387" y="1090"/>
                  </a:moveTo>
                  <a:cubicBezTo>
                    <a:pt x="1381" y="1090"/>
                    <a:pt x="1374" y="1090"/>
                    <a:pt x="1367" y="1089"/>
                  </a:cubicBezTo>
                  <a:cubicBezTo>
                    <a:pt x="1369" y="1065"/>
                    <a:pt x="1369" y="1065"/>
                    <a:pt x="1369" y="1065"/>
                  </a:cubicBezTo>
                  <a:cubicBezTo>
                    <a:pt x="1375" y="1066"/>
                    <a:pt x="1382" y="1066"/>
                    <a:pt x="1388" y="1066"/>
                  </a:cubicBezTo>
                  <a:lnTo>
                    <a:pt x="1387" y="1090"/>
                  </a:lnTo>
                  <a:close/>
                  <a:moveTo>
                    <a:pt x="1051" y="1088"/>
                  </a:moveTo>
                  <a:cubicBezTo>
                    <a:pt x="1047" y="1065"/>
                    <a:pt x="1047" y="1065"/>
                    <a:pt x="1047" y="1065"/>
                  </a:cubicBezTo>
                  <a:cubicBezTo>
                    <a:pt x="1053" y="1064"/>
                    <a:pt x="1060" y="1062"/>
                    <a:pt x="1067" y="1061"/>
                  </a:cubicBezTo>
                  <a:cubicBezTo>
                    <a:pt x="1071" y="1085"/>
                    <a:pt x="1071" y="1085"/>
                    <a:pt x="1071" y="1085"/>
                  </a:cubicBezTo>
                  <a:cubicBezTo>
                    <a:pt x="1064" y="1086"/>
                    <a:pt x="1058" y="1087"/>
                    <a:pt x="1051" y="1088"/>
                  </a:cubicBezTo>
                  <a:close/>
                  <a:moveTo>
                    <a:pt x="1347" y="1088"/>
                  </a:moveTo>
                  <a:cubicBezTo>
                    <a:pt x="1340" y="1087"/>
                    <a:pt x="1334" y="1087"/>
                    <a:pt x="1327" y="1086"/>
                  </a:cubicBezTo>
                  <a:cubicBezTo>
                    <a:pt x="1329" y="1062"/>
                    <a:pt x="1329" y="1062"/>
                    <a:pt x="1329" y="1062"/>
                  </a:cubicBezTo>
                  <a:cubicBezTo>
                    <a:pt x="1336" y="1063"/>
                    <a:pt x="1342" y="1063"/>
                    <a:pt x="1349" y="1064"/>
                  </a:cubicBezTo>
                  <a:lnTo>
                    <a:pt x="1347" y="1088"/>
                  </a:lnTo>
                  <a:close/>
                  <a:moveTo>
                    <a:pt x="1489" y="1087"/>
                  </a:moveTo>
                  <a:cubicBezTo>
                    <a:pt x="1486" y="1064"/>
                    <a:pt x="1486" y="1064"/>
                    <a:pt x="1486" y="1064"/>
                  </a:cubicBezTo>
                  <a:cubicBezTo>
                    <a:pt x="1493" y="1063"/>
                    <a:pt x="1499" y="1062"/>
                    <a:pt x="1505" y="1061"/>
                  </a:cubicBezTo>
                  <a:cubicBezTo>
                    <a:pt x="1510" y="1084"/>
                    <a:pt x="1510" y="1084"/>
                    <a:pt x="1510" y="1084"/>
                  </a:cubicBezTo>
                  <a:cubicBezTo>
                    <a:pt x="1503" y="1085"/>
                    <a:pt x="1496" y="1086"/>
                    <a:pt x="1489" y="1087"/>
                  </a:cubicBezTo>
                  <a:close/>
                  <a:moveTo>
                    <a:pt x="1307" y="1084"/>
                  </a:moveTo>
                  <a:cubicBezTo>
                    <a:pt x="1300" y="1084"/>
                    <a:pt x="1294" y="1083"/>
                    <a:pt x="1287" y="1082"/>
                  </a:cubicBezTo>
                  <a:cubicBezTo>
                    <a:pt x="1289" y="1058"/>
                    <a:pt x="1289" y="1058"/>
                    <a:pt x="1289" y="1058"/>
                  </a:cubicBezTo>
                  <a:cubicBezTo>
                    <a:pt x="1296" y="1059"/>
                    <a:pt x="1303" y="1060"/>
                    <a:pt x="1309" y="1060"/>
                  </a:cubicBezTo>
                  <a:lnTo>
                    <a:pt x="1307" y="1084"/>
                  </a:lnTo>
                  <a:close/>
                  <a:moveTo>
                    <a:pt x="1090" y="1082"/>
                  </a:moveTo>
                  <a:cubicBezTo>
                    <a:pt x="1087" y="1058"/>
                    <a:pt x="1087" y="1058"/>
                    <a:pt x="1087" y="1058"/>
                  </a:cubicBezTo>
                  <a:cubicBezTo>
                    <a:pt x="1094" y="1058"/>
                    <a:pt x="1100" y="1057"/>
                    <a:pt x="1107" y="1056"/>
                  </a:cubicBezTo>
                  <a:cubicBezTo>
                    <a:pt x="1110" y="1080"/>
                    <a:pt x="1110" y="1080"/>
                    <a:pt x="1110" y="1080"/>
                  </a:cubicBezTo>
                  <a:cubicBezTo>
                    <a:pt x="1103" y="1081"/>
                    <a:pt x="1096" y="1081"/>
                    <a:pt x="1090" y="1082"/>
                  </a:cubicBezTo>
                  <a:close/>
                  <a:moveTo>
                    <a:pt x="1267" y="1081"/>
                  </a:moveTo>
                  <a:cubicBezTo>
                    <a:pt x="1261" y="1080"/>
                    <a:pt x="1254" y="1080"/>
                    <a:pt x="1247" y="1079"/>
                  </a:cubicBezTo>
                  <a:cubicBezTo>
                    <a:pt x="1249" y="1055"/>
                    <a:pt x="1249" y="1055"/>
                    <a:pt x="1249" y="1055"/>
                  </a:cubicBezTo>
                  <a:cubicBezTo>
                    <a:pt x="1256" y="1056"/>
                    <a:pt x="1262" y="1056"/>
                    <a:pt x="1269" y="1057"/>
                  </a:cubicBezTo>
                  <a:lnTo>
                    <a:pt x="1267" y="1081"/>
                  </a:lnTo>
                  <a:close/>
                  <a:moveTo>
                    <a:pt x="1530" y="1080"/>
                  </a:moveTo>
                  <a:cubicBezTo>
                    <a:pt x="1524" y="1057"/>
                    <a:pt x="1524" y="1057"/>
                    <a:pt x="1524" y="1057"/>
                  </a:cubicBezTo>
                  <a:cubicBezTo>
                    <a:pt x="1530" y="1055"/>
                    <a:pt x="1537" y="1053"/>
                    <a:pt x="1543" y="1051"/>
                  </a:cubicBezTo>
                  <a:cubicBezTo>
                    <a:pt x="1550" y="1074"/>
                    <a:pt x="1550" y="1074"/>
                    <a:pt x="1550" y="1074"/>
                  </a:cubicBezTo>
                  <a:cubicBezTo>
                    <a:pt x="1543" y="1076"/>
                    <a:pt x="1537" y="1078"/>
                    <a:pt x="1530" y="1080"/>
                  </a:cubicBezTo>
                  <a:close/>
                  <a:moveTo>
                    <a:pt x="1129" y="1078"/>
                  </a:moveTo>
                  <a:cubicBezTo>
                    <a:pt x="1127" y="1054"/>
                    <a:pt x="1127" y="1054"/>
                    <a:pt x="1127" y="1054"/>
                  </a:cubicBezTo>
                  <a:cubicBezTo>
                    <a:pt x="1134" y="1054"/>
                    <a:pt x="1141" y="1054"/>
                    <a:pt x="1148" y="1053"/>
                  </a:cubicBezTo>
                  <a:cubicBezTo>
                    <a:pt x="1149" y="1077"/>
                    <a:pt x="1149" y="1077"/>
                    <a:pt x="1149" y="1077"/>
                  </a:cubicBezTo>
                  <a:cubicBezTo>
                    <a:pt x="1142" y="1078"/>
                    <a:pt x="1136" y="1078"/>
                    <a:pt x="1129" y="1078"/>
                  </a:cubicBezTo>
                  <a:close/>
                  <a:moveTo>
                    <a:pt x="1228" y="1078"/>
                  </a:moveTo>
                  <a:cubicBezTo>
                    <a:pt x="1221" y="1078"/>
                    <a:pt x="1215" y="1077"/>
                    <a:pt x="1208" y="1077"/>
                  </a:cubicBezTo>
                  <a:cubicBezTo>
                    <a:pt x="1209" y="1053"/>
                    <a:pt x="1209" y="1053"/>
                    <a:pt x="1209" y="1053"/>
                  </a:cubicBezTo>
                  <a:cubicBezTo>
                    <a:pt x="1215" y="1053"/>
                    <a:pt x="1222" y="1054"/>
                    <a:pt x="1229" y="1054"/>
                  </a:cubicBezTo>
                  <a:lnTo>
                    <a:pt x="1228" y="1078"/>
                  </a:lnTo>
                  <a:close/>
                  <a:moveTo>
                    <a:pt x="1168" y="1077"/>
                  </a:moveTo>
                  <a:cubicBezTo>
                    <a:pt x="1168" y="1053"/>
                    <a:pt x="1168" y="1053"/>
                    <a:pt x="1168" y="1053"/>
                  </a:cubicBezTo>
                  <a:cubicBezTo>
                    <a:pt x="1172" y="1053"/>
                    <a:pt x="1175" y="1053"/>
                    <a:pt x="1179" y="1053"/>
                  </a:cubicBezTo>
                  <a:cubicBezTo>
                    <a:pt x="1182" y="1053"/>
                    <a:pt x="1185" y="1053"/>
                    <a:pt x="1188" y="1053"/>
                  </a:cubicBezTo>
                  <a:cubicBezTo>
                    <a:pt x="1188" y="1077"/>
                    <a:pt x="1188" y="1077"/>
                    <a:pt x="1188" y="1077"/>
                  </a:cubicBezTo>
                  <a:cubicBezTo>
                    <a:pt x="1185" y="1077"/>
                    <a:pt x="1181" y="1077"/>
                    <a:pt x="1178" y="1077"/>
                  </a:cubicBezTo>
                  <a:cubicBezTo>
                    <a:pt x="1175" y="1077"/>
                    <a:pt x="1172" y="1077"/>
                    <a:pt x="1168" y="1077"/>
                  </a:cubicBezTo>
                  <a:close/>
                  <a:moveTo>
                    <a:pt x="1569" y="1068"/>
                  </a:moveTo>
                  <a:cubicBezTo>
                    <a:pt x="1561" y="1045"/>
                    <a:pt x="1561" y="1045"/>
                    <a:pt x="1561" y="1045"/>
                  </a:cubicBezTo>
                  <a:cubicBezTo>
                    <a:pt x="1567" y="1043"/>
                    <a:pt x="1573" y="1041"/>
                    <a:pt x="1579" y="1038"/>
                  </a:cubicBezTo>
                  <a:cubicBezTo>
                    <a:pt x="1589" y="1060"/>
                    <a:pt x="1589" y="1060"/>
                    <a:pt x="1589" y="1060"/>
                  </a:cubicBezTo>
                  <a:cubicBezTo>
                    <a:pt x="1582" y="1063"/>
                    <a:pt x="1576" y="1066"/>
                    <a:pt x="1569" y="1068"/>
                  </a:cubicBezTo>
                  <a:close/>
                  <a:moveTo>
                    <a:pt x="1607" y="1052"/>
                  </a:moveTo>
                  <a:cubicBezTo>
                    <a:pt x="1597" y="1030"/>
                    <a:pt x="1597" y="1030"/>
                    <a:pt x="1597" y="1030"/>
                  </a:cubicBezTo>
                  <a:cubicBezTo>
                    <a:pt x="1603" y="1027"/>
                    <a:pt x="1608" y="1024"/>
                    <a:pt x="1614" y="1021"/>
                  </a:cubicBezTo>
                  <a:cubicBezTo>
                    <a:pt x="1626" y="1042"/>
                    <a:pt x="1626" y="1042"/>
                    <a:pt x="1626" y="1042"/>
                  </a:cubicBezTo>
                  <a:cubicBezTo>
                    <a:pt x="1620" y="1046"/>
                    <a:pt x="1614" y="1049"/>
                    <a:pt x="1607" y="1052"/>
                  </a:cubicBezTo>
                  <a:close/>
                  <a:moveTo>
                    <a:pt x="1643" y="1032"/>
                  </a:moveTo>
                  <a:cubicBezTo>
                    <a:pt x="1631" y="1011"/>
                    <a:pt x="1631" y="1011"/>
                    <a:pt x="1631" y="1011"/>
                  </a:cubicBezTo>
                  <a:cubicBezTo>
                    <a:pt x="1636" y="1008"/>
                    <a:pt x="1642" y="1005"/>
                    <a:pt x="1647" y="1001"/>
                  </a:cubicBezTo>
                  <a:cubicBezTo>
                    <a:pt x="1661" y="1021"/>
                    <a:pt x="1661" y="1021"/>
                    <a:pt x="1661" y="1021"/>
                  </a:cubicBezTo>
                  <a:cubicBezTo>
                    <a:pt x="1655" y="1025"/>
                    <a:pt x="1649" y="1028"/>
                    <a:pt x="1643" y="1032"/>
                  </a:cubicBezTo>
                  <a:close/>
                  <a:moveTo>
                    <a:pt x="1677" y="1009"/>
                  </a:moveTo>
                  <a:cubicBezTo>
                    <a:pt x="1663" y="989"/>
                    <a:pt x="1663" y="989"/>
                    <a:pt x="1663" y="989"/>
                  </a:cubicBezTo>
                  <a:cubicBezTo>
                    <a:pt x="1666" y="988"/>
                    <a:pt x="1668" y="986"/>
                    <a:pt x="1671" y="984"/>
                  </a:cubicBezTo>
                  <a:cubicBezTo>
                    <a:pt x="1673" y="982"/>
                    <a:pt x="1676" y="980"/>
                    <a:pt x="1678" y="978"/>
                  </a:cubicBezTo>
                  <a:cubicBezTo>
                    <a:pt x="1694" y="996"/>
                    <a:pt x="1694" y="996"/>
                    <a:pt x="1694" y="996"/>
                  </a:cubicBezTo>
                  <a:cubicBezTo>
                    <a:pt x="1691" y="998"/>
                    <a:pt x="1688" y="1000"/>
                    <a:pt x="1686" y="1003"/>
                  </a:cubicBezTo>
                  <a:cubicBezTo>
                    <a:pt x="1683" y="1005"/>
                    <a:pt x="1680" y="1007"/>
                    <a:pt x="1677" y="1009"/>
                  </a:cubicBezTo>
                  <a:close/>
                  <a:moveTo>
                    <a:pt x="1709" y="983"/>
                  </a:moveTo>
                  <a:cubicBezTo>
                    <a:pt x="1693" y="965"/>
                    <a:pt x="1693" y="965"/>
                    <a:pt x="1693" y="965"/>
                  </a:cubicBezTo>
                  <a:cubicBezTo>
                    <a:pt x="1698" y="961"/>
                    <a:pt x="1703" y="956"/>
                    <a:pt x="1707" y="952"/>
                  </a:cubicBezTo>
                  <a:cubicBezTo>
                    <a:pt x="1724" y="968"/>
                    <a:pt x="1724" y="968"/>
                    <a:pt x="1724" y="968"/>
                  </a:cubicBezTo>
                  <a:cubicBezTo>
                    <a:pt x="1719" y="973"/>
                    <a:pt x="1714" y="978"/>
                    <a:pt x="1709" y="983"/>
                  </a:cubicBezTo>
                  <a:close/>
                  <a:moveTo>
                    <a:pt x="1738" y="953"/>
                  </a:moveTo>
                  <a:cubicBezTo>
                    <a:pt x="1720" y="937"/>
                    <a:pt x="1720" y="937"/>
                    <a:pt x="1720" y="937"/>
                  </a:cubicBezTo>
                  <a:cubicBezTo>
                    <a:pt x="1724" y="932"/>
                    <a:pt x="1728" y="927"/>
                    <a:pt x="1731" y="922"/>
                  </a:cubicBezTo>
                  <a:cubicBezTo>
                    <a:pt x="1751" y="936"/>
                    <a:pt x="1751" y="936"/>
                    <a:pt x="1751" y="936"/>
                  </a:cubicBezTo>
                  <a:cubicBezTo>
                    <a:pt x="1747" y="941"/>
                    <a:pt x="1743" y="947"/>
                    <a:pt x="1738" y="953"/>
                  </a:cubicBezTo>
                  <a:close/>
                  <a:moveTo>
                    <a:pt x="1762" y="917"/>
                  </a:moveTo>
                  <a:cubicBezTo>
                    <a:pt x="1740" y="906"/>
                    <a:pt x="1740" y="906"/>
                    <a:pt x="1740" y="906"/>
                  </a:cubicBezTo>
                  <a:cubicBezTo>
                    <a:pt x="1743" y="901"/>
                    <a:pt x="1746" y="895"/>
                    <a:pt x="1748" y="890"/>
                  </a:cubicBezTo>
                  <a:cubicBezTo>
                    <a:pt x="1770" y="898"/>
                    <a:pt x="1770" y="898"/>
                    <a:pt x="1770" y="898"/>
                  </a:cubicBezTo>
                  <a:cubicBezTo>
                    <a:pt x="1768" y="904"/>
                    <a:pt x="1765" y="911"/>
                    <a:pt x="1762" y="917"/>
                  </a:cubicBezTo>
                  <a:close/>
                  <a:moveTo>
                    <a:pt x="1776" y="877"/>
                  </a:moveTo>
                  <a:cubicBezTo>
                    <a:pt x="1753" y="872"/>
                    <a:pt x="1753" y="872"/>
                    <a:pt x="1753" y="872"/>
                  </a:cubicBezTo>
                  <a:cubicBezTo>
                    <a:pt x="1754" y="866"/>
                    <a:pt x="1754" y="860"/>
                    <a:pt x="1754" y="854"/>
                  </a:cubicBezTo>
                  <a:cubicBezTo>
                    <a:pt x="1778" y="855"/>
                    <a:pt x="1778" y="855"/>
                    <a:pt x="1778" y="855"/>
                  </a:cubicBezTo>
                  <a:cubicBezTo>
                    <a:pt x="1778" y="862"/>
                    <a:pt x="1777" y="869"/>
                    <a:pt x="1776" y="877"/>
                  </a:cubicBezTo>
                  <a:close/>
                  <a:moveTo>
                    <a:pt x="1754" y="836"/>
                  </a:moveTo>
                  <a:cubicBezTo>
                    <a:pt x="1753" y="830"/>
                    <a:pt x="1752" y="824"/>
                    <a:pt x="1751" y="818"/>
                  </a:cubicBezTo>
                  <a:cubicBezTo>
                    <a:pt x="1774" y="812"/>
                    <a:pt x="1774" y="812"/>
                    <a:pt x="1774" y="812"/>
                  </a:cubicBezTo>
                  <a:cubicBezTo>
                    <a:pt x="1776" y="819"/>
                    <a:pt x="1777" y="826"/>
                    <a:pt x="1778" y="833"/>
                  </a:cubicBezTo>
                  <a:lnTo>
                    <a:pt x="1754" y="836"/>
                  </a:lnTo>
                  <a:close/>
                  <a:moveTo>
                    <a:pt x="1745" y="800"/>
                  </a:moveTo>
                  <a:cubicBezTo>
                    <a:pt x="1743" y="794"/>
                    <a:pt x="1741" y="788"/>
                    <a:pt x="1738" y="782"/>
                  </a:cubicBezTo>
                  <a:cubicBezTo>
                    <a:pt x="1760" y="772"/>
                    <a:pt x="1760" y="772"/>
                    <a:pt x="1760" y="772"/>
                  </a:cubicBezTo>
                  <a:cubicBezTo>
                    <a:pt x="1763" y="779"/>
                    <a:pt x="1766" y="785"/>
                    <a:pt x="1768" y="792"/>
                  </a:cubicBezTo>
                  <a:lnTo>
                    <a:pt x="1745" y="800"/>
                  </a:lnTo>
                  <a:close/>
                  <a:moveTo>
                    <a:pt x="1730" y="765"/>
                  </a:moveTo>
                  <a:cubicBezTo>
                    <a:pt x="1727" y="759"/>
                    <a:pt x="1724" y="753"/>
                    <a:pt x="1720" y="748"/>
                  </a:cubicBezTo>
                  <a:cubicBezTo>
                    <a:pt x="1741" y="736"/>
                    <a:pt x="1741" y="736"/>
                    <a:pt x="1741" y="736"/>
                  </a:cubicBezTo>
                  <a:cubicBezTo>
                    <a:pt x="1745" y="742"/>
                    <a:pt x="1748" y="748"/>
                    <a:pt x="1751" y="754"/>
                  </a:cubicBezTo>
                  <a:lnTo>
                    <a:pt x="1730" y="765"/>
                  </a:lnTo>
                  <a:close/>
                  <a:moveTo>
                    <a:pt x="1710" y="731"/>
                  </a:moveTo>
                  <a:cubicBezTo>
                    <a:pt x="1707" y="725"/>
                    <a:pt x="1703" y="720"/>
                    <a:pt x="1700" y="714"/>
                  </a:cubicBezTo>
                  <a:cubicBezTo>
                    <a:pt x="1720" y="701"/>
                    <a:pt x="1720" y="701"/>
                    <a:pt x="1720" y="701"/>
                  </a:cubicBezTo>
                  <a:cubicBezTo>
                    <a:pt x="1724" y="707"/>
                    <a:pt x="1727" y="712"/>
                    <a:pt x="1731" y="718"/>
                  </a:cubicBezTo>
                  <a:lnTo>
                    <a:pt x="1710" y="731"/>
                  </a:lnTo>
                  <a:close/>
                  <a:moveTo>
                    <a:pt x="1689" y="698"/>
                  </a:moveTo>
                  <a:cubicBezTo>
                    <a:pt x="1685" y="692"/>
                    <a:pt x="1681" y="687"/>
                    <a:pt x="1678" y="681"/>
                  </a:cubicBezTo>
                  <a:cubicBezTo>
                    <a:pt x="1697" y="667"/>
                    <a:pt x="1697" y="667"/>
                    <a:pt x="1697" y="667"/>
                  </a:cubicBezTo>
                  <a:cubicBezTo>
                    <a:pt x="1701" y="673"/>
                    <a:pt x="1705" y="679"/>
                    <a:pt x="1709" y="684"/>
                  </a:cubicBezTo>
                  <a:lnTo>
                    <a:pt x="1689" y="698"/>
                  </a:lnTo>
                  <a:close/>
                  <a:moveTo>
                    <a:pt x="1666" y="665"/>
                  </a:moveTo>
                  <a:cubicBezTo>
                    <a:pt x="1663" y="659"/>
                    <a:pt x="1659" y="654"/>
                    <a:pt x="1655" y="648"/>
                  </a:cubicBezTo>
                  <a:cubicBezTo>
                    <a:pt x="1675" y="634"/>
                    <a:pt x="1675" y="634"/>
                    <a:pt x="1675" y="634"/>
                  </a:cubicBezTo>
                  <a:cubicBezTo>
                    <a:pt x="1679" y="640"/>
                    <a:pt x="1682" y="646"/>
                    <a:pt x="1686" y="651"/>
                  </a:cubicBezTo>
                  <a:lnTo>
                    <a:pt x="1666" y="665"/>
                  </a:lnTo>
                  <a:close/>
                  <a:moveTo>
                    <a:pt x="1644" y="631"/>
                  </a:moveTo>
                  <a:cubicBezTo>
                    <a:pt x="1640" y="626"/>
                    <a:pt x="1636" y="620"/>
                    <a:pt x="1633" y="614"/>
                  </a:cubicBezTo>
                  <a:cubicBezTo>
                    <a:pt x="1653" y="601"/>
                    <a:pt x="1653" y="601"/>
                    <a:pt x="1653" y="601"/>
                  </a:cubicBezTo>
                  <a:cubicBezTo>
                    <a:pt x="1656" y="607"/>
                    <a:pt x="1660" y="612"/>
                    <a:pt x="1664" y="618"/>
                  </a:cubicBezTo>
                  <a:lnTo>
                    <a:pt x="1644" y="631"/>
                  </a:lnTo>
                  <a:close/>
                  <a:moveTo>
                    <a:pt x="1622" y="597"/>
                  </a:moveTo>
                  <a:cubicBezTo>
                    <a:pt x="1618" y="591"/>
                    <a:pt x="1615" y="586"/>
                    <a:pt x="1612" y="580"/>
                  </a:cubicBezTo>
                  <a:cubicBezTo>
                    <a:pt x="1632" y="568"/>
                    <a:pt x="1632" y="568"/>
                    <a:pt x="1632" y="568"/>
                  </a:cubicBezTo>
                  <a:cubicBezTo>
                    <a:pt x="1636" y="573"/>
                    <a:pt x="1639" y="579"/>
                    <a:pt x="1642" y="585"/>
                  </a:cubicBezTo>
                  <a:lnTo>
                    <a:pt x="1622" y="597"/>
                  </a:lnTo>
                  <a:close/>
                  <a:moveTo>
                    <a:pt x="1602" y="562"/>
                  </a:moveTo>
                  <a:cubicBezTo>
                    <a:pt x="1598" y="556"/>
                    <a:pt x="1595" y="550"/>
                    <a:pt x="1592" y="544"/>
                  </a:cubicBezTo>
                  <a:cubicBezTo>
                    <a:pt x="1614" y="533"/>
                    <a:pt x="1614" y="533"/>
                    <a:pt x="1614" y="533"/>
                  </a:cubicBezTo>
                  <a:cubicBezTo>
                    <a:pt x="1617" y="539"/>
                    <a:pt x="1620" y="545"/>
                    <a:pt x="1623" y="551"/>
                  </a:cubicBezTo>
                  <a:lnTo>
                    <a:pt x="1602" y="562"/>
                  </a:lnTo>
                  <a:close/>
                  <a:moveTo>
                    <a:pt x="1584" y="525"/>
                  </a:moveTo>
                  <a:cubicBezTo>
                    <a:pt x="1581" y="519"/>
                    <a:pt x="1578" y="512"/>
                    <a:pt x="1576" y="506"/>
                  </a:cubicBezTo>
                  <a:cubicBezTo>
                    <a:pt x="1598" y="498"/>
                    <a:pt x="1598" y="498"/>
                    <a:pt x="1598" y="498"/>
                  </a:cubicBezTo>
                  <a:cubicBezTo>
                    <a:pt x="1601" y="503"/>
                    <a:pt x="1603" y="509"/>
                    <a:pt x="1606" y="515"/>
                  </a:cubicBezTo>
                  <a:lnTo>
                    <a:pt x="1584" y="525"/>
                  </a:lnTo>
                  <a:close/>
                  <a:moveTo>
                    <a:pt x="1569" y="487"/>
                  </a:moveTo>
                  <a:cubicBezTo>
                    <a:pt x="1567" y="480"/>
                    <a:pt x="1565" y="473"/>
                    <a:pt x="1563" y="467"/>
                  </a:cubicBezTo>
                  <a:cubicBezTo>
                    <a:pt x="1586" y="461"/>
                    <a:pt x="1586" y="461"/>
                    <a:pt x="1586" y="461"/>
                  </a:cubicBezTo>
                  <a:cubicBezTo>
                    <a:pt x="1588" y="467"/>
                    <a:pt x="1590" y="473"/>
                    <a:pt x="1592" y="479"/>
                  </a:cubicBezTo>
                  <a:lnTo>
                    <a:pt x="1569" y="487"/>
                  </a:lnTo>
                  <a:close/>
                  <a:moveTo>
                    <a:pt x="1558" y="447"/>
                  </a:moveTo>
                  <a:cubicBezTo>
                    <a:pt x="1557" y="440"/>
                    <a:pt x="1556" y="433"/>
                    <a:pt x="1555" y="426"/>
                  </a:cubicBezTo>
                  <a:cubicBezTo>
                    <a:pt x="1579" y="423"/>
                    <a:pt x="1579" y="423"/>
                    <a:pt x="1579" y="423"/>
                  </a:cubicBezTo>
                  <a:cubicBezTo>
                    <a:pt x="1580" y="429"/>
                    <a:pt x="1581" y="436"/>
                    <a:pt x="1582" y="442"/>
                  </a:cubicBezTo>
                  <a:lnTo>
                    <a:pt x="1558" y="447"/>
                  </a:lnTo>
                  <a:close/>
                  <a:moveTo>
                    <a:pt x="1553" y="406"/>
                  </a:moveTo>
                  <a:cubicBezTo>
                    <a:pt x="1553" y="399"/>
                    <a:pt x="1552" y="393"/>
                    <a:pt x="1552" y="387"/>
                  </a:cubicBezTo>
                  <a:cubicBezTo>
                    <a:pt x="1552" y="385"/>
                    <a:pt x="1552" y="385"/>
                    <a:pt x="1552" y="385"/>
                  </a:cubicBezTo>
                  <a:cubicBezTo>
                    <a:pt x="1576" y="385"/>
                    <a:pt x="1576" y="385"/>
                    <a:pt x="1576" y="385"/>
                  </a:cubicBezTo>
                  <a:cubicBezTo>
                    <a:pt x="1576" y="387"/>
                    <a:pt x="1576" y="387"/>
                    <a:pt x="1576" y="387"/>
                  </a:cubicBezTo>
                  <a:cubicBezTo>
                    <a:pt x="1576" y="393"/>
                    <a:pt x="1577" y="398"/>
                    <a:pt x="1577" y="404"/>
                  </a:cubicBezTo>
                  <a:lnTo>
                    <a:pt x="1553" y="406"/>
                  </a:lnTo>
                  <a:close/>
                  <a:moveTo>
                    <a:pt x="1577" y="366"/>
                  </a:moveTo>
                  <a:cubicBezTo>
                    <a:pt x="1553" y="364"/>
                    <a:pt x="1553" y="364"/>
                    <a:pt x="1553" y="364"/>
                  </a:cubicBezTo>
                  <a:cubicBezTo>
                    <a:pt x="1554" y="357"/>
                    <a:pt x="1555" y="350"/>
                    <a:pt x="1556" y="343"/>
                  </a:cubicBezTo>
                  <a:cubicBezTo>
                    <a:pt x="1580" y="347"/>
                    <a:pt x="1580" y="347"/>
                    <a:pt x="1580" y="347"/>
                  </a:cubicBezTo>
                  <a:cubicBezTo>
                    <a:pt x="1579" y="353"/>
                    <a:pt x="1578" y="360"/>
                    <a:pt x="1577" y="366"/>
                  </a:cubicBezTo>
                  <a:close/>
                  <a:moveTo>
                    <a:pt x="1583" y="328"/>
                  </a:moveTo>
                  <a:cubicBezTo>
                    <a:pt x="1560" y="323"/>
                    <a:pt x="1560" y="323"/>
                    <a:pt x="1560" y="323"/>
                  </a:cubicBezTo>
                  <a:cubicBezTo>
                    <a:pt x="1562" y="316"/>
                    <a:pt x="1564" y="309"/>
                    <a:pt x="1566" y="303"/>
                  </a:cubicBezTo>
                  <a:cubicBezTo>
                    <a:pt x="1589" y="310"/>
                    <a:pt x="1589" y="310"/>
                    <a:pt x="1589" y="310"/>
                  </a:cubicBezTo>
                  <a:cubicBezTo>
                    <a:pt x="1587" y="316"/>
                    <a:pt x="1585" y="322"/>
                    <a:pt x="1583" y="328"/>
                  </a:cubicBezTo>
                  <a:close/>
                  <a:moveTo>
                    <a:pt x="1595" y="292"/>
                  </a:moveTo>
                  <a:cubicBezTo>
                    <a:pt x="1573" y="283"/>
                    <a:pt x="1573" y="283"/>
                    <a:pt x="1573" y="283"/>
                  </a:cubicBezTo>
                  <a:cubicBezTo>
                    <a:pt x="1576" y="277"/>
                    <a:pt x="1579" y="270"/>
                    <a:pt x="1582" y="264"/>
                  </a:cubicBezTo>
                  <a:cubicBezTo>
                    <a:pt x="1603" y="275"/>
                    <a:pt x="1603" y="275"/>
                    <a:pt x="1603" y="275"/>
                  </a:cubicBezTo>
                  <a:cubicBezTo>
                    <a:pt x="1600" y="280"/>
                    <a:pt x="1598" y="286"/>
                    <a:pt x="1595" y="292"/>
                  </a:cubicBezTo>
                  <a:close/>
                  <a:moveTo>
                    <a:pt x="1612" y="258"/>
                  </a:moveTo>
                  <a:cubicBezTo>
                    <a:pt x="1592" y="246"/>
                    <a:pt x="1592" y="246"/>
                    <a:pt x="1592" y="246"/>
                  </a:cubicBezTo>
                  <a:cubicBezTo>
                    <a:pt x="1595" y="240"/>
                    <a:pt x="1599" y="234"/>
                    <a:pt x="1603" y="228"/>
                  </a:cubicBezTo>
                  <a:cubicBezTo>
                    <a:pt x="1623" y="242"/>
                    <a:pt x="1623" y="242"/>
                    <a:pt x="1623" y="242"/>
                  </a:cubicBezTo>
                  <a:cubicBezTo>
                    <a:pt x="1619" y="247"/>
                    <a:pt x="1616" y="253"/>
                    <a:pt x="1612" y="258"/>
                  </a:cubicBezTo>
                  <a:close/>
                  <a:moveTo>
                    <a:pt x="1634" y="226"/>
                  </a:moveTo>
                  <a:cubicBezTo>
                    <a:pt x="1615" y="211"/>
                    <a:pt x="1615" y="211"/>
                    <a:pt x="1615" y="211"/>
                  </a:cubicBezTo>
                  <a:cubicBezTo>
                    <a:pt x="1619" y="206"/>
                    <a:pt x="1624" y="201"/>
                    <a:pt x="1628" y="196"/>
                  </a:cubicBezTo>
                  <a:cubicBezTo>
                    <a:pt x="1646" y="211"/>
                    <a:pt x="1646" y="211"/>
                    <a:pt x="1646" y="211"/>
                  </a:cubicBezTo>
                  <a:cubicBezTo>
                    <a:pt x="1642" y="216"/>
                    <a:pt x="1638" y="221"/>
                    <a:pt x="1634" y="226"/>
                  </a:cubicBezTo>
                  <a:close/>
                  <a:moveTo>
                    <a:pt x="1659" y="197"/>
                  </a:moveTo>
                  <a:cubicBezTo>
                    <a:pt x="1642" y="180"/>
                    <a:pt x="1642" y="180"/>
                    <a:pt x="1642" y="180"/>
                  </a:cubicBezTo>
                  <a:cubicBezTo>
                    <a:pt x="1647" y="176"/>
                    <a:pt x="1652" y="171"/>
                    <a:pt x="1657" y="166"/>
                  </a:cubicBezTo>
                  <a:cubicBezTo>
                    <a:pt x="1673" y="184"/>
                    <a:pt x="1673" y="184"/>
                    <a:pt x="1673" y="184"/>
                  </a:cubicBezTo>
                  <a:cubicBezTo>
                    <a:pt x="1668" y="188"/>
                    <a:pt x="1664" y="193"/>
                    <a:pt x="1659" y="197"/>
                  </a:cubicBezTo>
                  <a:close/>
                  <a:moveTo>
                    <a:pt x="1688" y="171"/>
                  </a:moveTo>
                  <a:cubicBezTo>
                    <a:pt x="1672" y="152"/>
                    <a:pt x="1672" y="152"/>
                    <a:pt x="1672" y="152"/>
                  </a:cubicBezTo>
                  <a:cubicBezTo>
                    <a:pt x="1677" y="148"/>
                    <a:pt x="1682" y="144"/>
                    <a:pt x="1688" y="139"/>
                  </a:cubicBezTo>
                  <a:cubicBezTo>
                    <a:pt x="1703" y="158"/>
                    <a:pt x="1703" y="158"/>
                    <a:pt x="1703" y="158"/>
                  </a:cubicBezTo>
                  <a:cubicBezTo>
                    <a:pt x="1698" y="162"/>
                    <a:pt x="1693" y="166"/>
                    <a:pt x="1688" y="171"/>
                  </a:cubicBezTo>
                  <a:close/>
                  <a:moveTo>
                    <a:pt x="1718" y="146"/>
                  </a:moveTo>
                  <a:cubicBezTo>
                    <a:pt x="1704" y="127"/>
                    <a:pt x="1704" y="127"/>
                    <a:pt x="1704" y="127"/>
                  </a:cubicBezTo>
                  <a:cubicBezTo>
                    <a:pt x="1710" y="123"/>
                    <a:pt x="1715" y="119"/>
                    <a:pt x="1721" y="115"/>
                  </a:cubicBezTo>
                  <a:cubicBezTo>
                    <a:pt x="1734" y="135"/>
                    <a:pt x="1734" y="135"/>
                    <a:pt x="1734" y="135"/>
                  </a:cubicBezTo>
                  <a:cubicBezTo>
                    <a:pt x="1729" y="139"/>
                    <a:pt x="1724" y="142"/>
                    <a:pt x="1718" y="146"/>
                  </a:cubicBezTo>
                  <a:close/>
                  <a:moveTo>
                    <a:pt x="1751" y="124"/>
                  </a:moveTo>
                  <a:cubicBezTo>
                    <a:pt x="1738" y="104"/>
                    <a:pt x="1738" y="104"/>
                    <a:pt x="1738" y="104"/>
                  </a:cubicBezTo>
                  <a:cubicBezTo>
                    <a:pt x="1744" y="100"/>
                    <a:pt x="1749" y="97"/>
                    <a:pt x="1755" y="93"/>
                  </a:cubicBezTo>
                  <a:cubicBezTo>
                    <a:pt x="1768" y="114"/>
                    <a:pt x="1768" y="114"/>
                    <a:pt x="1768" y="114"/>
                  </a:cubicBezTo>
                  <a:cubicBezTo>
                    <a:pt x="1762" y="117"/>
                    <a:pt x="1756" y="121"/>
                    <a:pt x="1751" y="124"/>
                  </a:cubicBezTo>
                  <a:close/>
                  <a:moveTo>
                    <a:pt x="1785" y="104"/>
                  </a:moveTo>
                  <a:cubicBezTo>
                    <a:pt x="1773" y="83"/>
                    <a:pt x="1773" y="83"/>
                    <a:pt x="1773" y="83"/>
                  </a:cubicBezTo>
                  <a:cubicBezTo>
                    <a:pt x="1779" y="80"/>
                    <a:pt x="1785" y="77"/>
                    <a:pt x="1791" y="73"/>
                  </a:cubicBezTo>
                  <a:cubicBezTo>
                    <a:pt x="1802" y="95"/>
                    <a:pt x="1802" y="95"/>
                    <a:pt x="1802" y="95"/>
                  </a:cubicBezTo>
                  <a:cubicBezTo>
                    <a:pt x="1796" y="98"/>
                    <a:pt x="1790" y="101"/>
                    <a:pt x="1785" y="104"/>
                  </a:cubicBezTo>
                  <a:close/>
                  <a:moveTo>
                    <a:pt x="1820" y="86"/>
                  </a:moveTo>
                  <a:cubicBezTo>
                    <a:pt x="1809" y="64"/>
                    <a:pt x="1809" y="64"/>
                    <a:pt x="1809" y="64"/>
                  </a:cubicBezTo>
                  <a:cubicBezTo>
                    <a:pt x="1815" y="61"/>
                    <a:pt x="1821" y="58"/>
                    <a:pt x="1827" y="55"/>
                  </a:cubicBezTo>
                  <a:cubicBezTo>
                    <a:pt x="1837" y="77"/>
                    <a:pt x="1837" y="77"/>
                    <a:pt x="1837" y="77"/>
                  </a:cubicBezTo>
                  <a:cubicBezTo>
                    <a:pt x="1832" y="80"/>
                    <a:pt x="1826" y="83"/>
                    <a:pt x="1820" y="86"/>
                  </a:cubicBezTo>
                  <a:close/>
                  <a:moveTo>
                    <a:pt x="1855" y="69"/>
                  </a:moveTo>
                  <a:cubicBezTo>
                    <a:pt x="1846" y="47"/>
                    <a:pt x="1846" y="47"/>
                    <a:pt x="1846" y="47"/>
                  </a:cubicBezTo>
                  <a:cubicBezTo>
                    <a:pt x="1852" y="44"/>
                    <a:pt x="1858" y="42"/>
                    <a:pt x="1865" y="39"/>
                  </a:cubicBezTo>
                  <a:cubicBezTo>
                    <a:pt x="1874" y="61"/>
                    <a:pt x="1874" y="61"/>
                    <a:pt x="1874" y="61"/>
                  </a:cubicBezTo>
                  <a:cubicBezTo>
                    <a:pt x="1868" y="64"/>
                    <a:pt x="1862" y="66"/>
                    <a:pt x="1855" y="69"/>
                  </a:cubicBezTo>
                  <a:close/>
                  <a:moveTo>
                    <a:pt x="1892" y="54"/>
                  </a:moveTo>
                  <a:cubicBezTo>
                    <a:pt x="1883" y="32"/>
                    <a:pt x="1883" y="32"/>
                    <a:pt x="1883" y="32"/>
                  </a:cubicBezTo>
                  <a:cubicBezTo>
                    <a:pt x="1890" y="29"/>
                    <a:pt x="1896" y="27"/>
                    <a:pt x="1902" y="24"/>
                  </a:cubicBezTo>
                  <a:cubicBezTo>
                    <a:pt x="1911" y="47"/>
                    <a:pt x="1911" y="47"/>
                    <a:pt x="1911" y="47"/>
                  </a:cubicBezTo>
                  <a:cubicBezTo>
                    <a:pt x="1905" y="49"/>
                    <a:pt x="1898" y="52"/>
                    <a:pt x="1892" y="54"/>
                  </a:cubicBezTo>
                  <a:close/>
                  <a:moveTo>
                    <a:pt x="1929" y="40"/>
                  </a:moveTo>
                  <a:cubicBezTo>
                    <a:pt x="1921" y="18"/>
                    <a:pt x="1921" y="18"/>
                    <a:pt x="1921" y="18"/>
                  </a:cubicBezTo>
                  <a:cubicBezTo>
                    <a:pt x="1928" y="15"/>
                    <a:pt x="1935" y="13"/>
                    <a:pt x="1941" y="11"/>
                  </a:cubicBezTo>
                  <a:cubicBezTo>
                    <a:pt x="1948" y="34"/>
                    <a:pt x="1948" y="34"/>
                    <a:pt x="1948" y="34"/>
                  </a:cubicBezTo>
                  <a:cubicBezTo>
                    <a:pt x="1942" y="36"/>
                    <a:pt x="1936" y="38"/>
                    <a:pt x="1929" y="40"/>
                  </a:cubicBezTo>
                  <a:close/>
                  <a:moveTo>
                    <a:pt x="1967" y="28"/>
                  </a:moveTo>
                  <a:cubicBezTo>
                    <a:pt x="1960" y="5"/>
                    <a:pt x="1960" y="5"/>
                    <a:pt x="1960" y="5"/>
                  </a:cubicBezTo>
                  <a:cubicBezTo>
                    <a:pt x="1967" y="3"/>
                    <a:pt x="1974" y="1"/>
                    <a:pt x="1980" y="0"/>
                  </a:cubicBezTo>
                  <a:cubicBezTo>
                    <a:pt x="1986" y="23"/>
                    <a:pt x="1986" y="23"/>
                    <a:pt x="1986" y="23"/>
                  </a:cubicBezTo>
                  <a:cubicBezTo>
                    <a:pt x="1980" y="24"/>
                    <a:pt x="1974" y="26"/>
                    <a:pt x="1967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2" name="Freeform 23"/>
            <p:cNvSpPr>
              <a:spLocks/>
            </p:cNvSpPr>
            <p:nvPr/>
          </p:nvSpPr>
          <p:spPr bwMode="auto">
            <a:xfrm>
              <a:off x="3713" y="386"/>
              <a:ext cx="28" cy="46"/>
            </a:xfrm>
            <a:custGeom>
              <a:avLst/>
              <a:gdLst>
                <a:gd name="T0" fmla="*/ 474 w 15"/>
                <a:gd name="T1" fmla="*/ 1788 h 25"/>
                <a:gd name="T2" fmla="*/ 0 w 15"/>
                <a:gd name="T3" fmla="*/ 149 h 25"/>
                <a:gd name="T4" fmla="*/ 788 w 15"/>
                <a:gd name="T5" fmla="*/ 0 h 25"/>
                <a:gd name="T6" fmla="*/ 1178 w 15"/>
                <a:gd name="T7" fmla="*/ 1625 h 25"/>
                <a:gd name="T8" fmla="*/ 474 w 15"/>
                <a:gd name="T9" fmla="*/ 1788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25"/>
                <a:gd name="T17" fmla="*/ 15 w 1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25">
                  <a:moveTo>
                    <a:pt x="6" y="25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6" y="0"/>
                    <a:pt x="10" y="0"/>
                    <a:pt x="10" y="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2" y="24"/>
                    <a:pt x="6" y="25"/>
                  </a:cubicBezTo>
                  <a:close/>
                </a:path>
              </a:pathLst>
            </a:custGeom>
            <a:solidFill>
              <a:srgbClr val="1DBE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3" name="Freeform 24"/>
            <p:cNvSpPr>
              <a:spLocks/>
            </p:cNvSpPr>
            <p:nvPr/>
          </p:nvSpPr>
          <p:spPr bwMode="auto">
            <a:xfrm>
              <a:off x="3217" y="0"/>
              <a:ext cx="1008" cy="661"/>
            </a:xfrm>
            <a:custGeom>
              <a:avLst/>
              <a:gdLst>
                <a:gd name="T0" fmla="*/ 0 w 1008"/>
                <a:gd name="T1" fmla="*/ 661 h 661"/>
                <a:gd name="T2" fmla="*/ 208 w 1008"/>
                <a:gd name="T3" fmla="*/ 566 h 661"/>
                <a:gd name="T4" fmla="*/ 1008 w 1008"/>
                <a:gd name="T5" fmla="*/ 0 h 661"/>
                <a:gd name="T6" fmla="*/ 0 w 1008"/>
                <a:gd name="T7" fmla="*/ 661 h 6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8"/>
                <a:gd name="T13" fmla="*/ 0 h 661"/>
                <a:gd name="T14" fmla="*/ 1008 w 1008"/>
                <a:gd name="T15" fmla="*/ 661 h 6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8" h="661">
                  <a:moveTo>
                    <a:pt x="0" y="661"/>
                  </a:moveTo>
                  <a:lnTo>
                    <a:pt x="208" y="566"/>
                  </a:lnTo>
                  <a:lnTo>
                    <a:pt x="1008" y="0"/>
                  </a:lnTo>
                  <a:lnTo>
                    <a:pt x="0" y="661"/>
                  </a:lnTo>
                  <a:close/>
                </a:path>
              </a:pathLst>
            </a:custGeom>
            <a:solidFill>
              <a:srgbClr val="C125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4" name="Freeform 25"/>
            <p:cNvSpPr>
              <a:spLocks/>
            </p:cNvSpPr>
            <p:nvPr/>
          </p:nvSpPr>
          <p:spPr bwMode="auto">
            <a:xfrm>
              <a:off x="3217" y="0"/>
              <a:ext cx="1008" cy="661"/>
            </a:xfrm>
            <a:custGeom>
              <a:avLst/>
              <a:gdLst>
                <a:gd name="T0" fmla="*/ 34 w 1008"/>
                <a:gd name="T1" fmla="*/ 364 h 661"/>
                <a:gd name="T2" fmla="*/ 0 w 1008"/>
                <a:gd name="T3" fmla="*/ 661 h 661"/>
                <a:gd name="T4" fmla="*/ 1008 w 1008"/>
                <a:gd name="T5" fmla="*/ 0 h 661"/>
                <a:gd name="T6" fmla="*/ 34 w 1008"/>
                <a:gd name="T7" fmla="*/ 364 h 6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8"/>
                <a:gd name="T13" fmla="*/ 0 h 661"/>
                <a:gd name="T14" fmla="*/ 1008 w 1008"/>
                <a:gd name="T15" fmla="*/ 661 h 6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8" h="661">
                  <a:moveTo>
                    <a:pt x="34" y="364"/>
                  </a:moveTo>
                  <a:lnTo>
                    <a:pt x="0" y="661"/>
                  </a:lnTo>
                  <a:lnTo>
                    <a:pt x="1008" y="0"/>
                  </a:lnTo>
                  <a:lnTo>
                    <a:pt x="34" y="364"/>
                  </a:lnTo>
                  <a:close/>
                </a:path>
              </a:pathLst>
            </a:custGeom>
            <a:solidFill>
              <a:srgbClr val="CC27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5" name="Freeform 26"/>
            <p:cNvSpPr>
              <a:spLocks/>
            </p:cNvSpPr>
            <p:nvPr/>
          </p:nvSpPr>
          <p:spPr bwMode="auto">
            <a:xfrm>
              <a:off x="2972" y="0"/>
              <a:ext cx="1253" cy="835"/>
            </a:xfrm>
            <a:custGeom>
              <a:avLst/>
              <a:gdLst>
                <a:gd name="T0" fmla="*/ 0 w 1253"/>
                <a:gd name="T1" fmla="*/ 152 h 835"/>
                <a:gd name="T2" fmla="*/ 275 w 1253"/>
                <a:gd name="T3" fmla="*/ 403 h 835"/>
                <a:gd name="T4" fmla="*/ 1253 w 1253"/>
                <a:gd name="T5" fmla="*/ 0 h 835"/>
                <a:gd name="T6" fmla="*/ 453 w 1253"/>
                <a:gd name="T7" fmla="*/ 566 h 835"/>
                <a:gd name="T8" fmla="*/ 750 w 1253"/>
                <a:gd name="T9" fmla="*/ 835 h 835"/>
                <a:gd name="T10" fmla="*/ 1253 w 1253"/>
                <a:gd name="T11" fmla="*/ 0 h 835"/>
                <a:gd name="T12" fmla="*/ 0 w 1253"/>
                <a:gd name="T13" fmla="*/ 152 h 8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53"/>
                <a:gd name="T22" fmla="*/ 0 h 835"/>
                <a:gd name="T23" fmla="*/ 1253 w 1253"/>
                <a:gd name="T24" fmla="*/ 835 h 8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53" h="835">
                  <a:moveTo>
                    <a:pt x="0" y="152"/>
                  </a:moveTo>
                  <a:lnTo>
                    <a:pt x="275" y="403"/>
                  </a:lnTo>
                  <a:lnTo>
                    <a:pt x="1253" y="0"/>
                  </a:lnTo>
                  <a:lnTo>
                    <a:pt x="453" y="566"/>
                  </a:lnTo>
                  <a:lnTo>
                    <a:pt x="750" y="835"/>
                  </a:lnTo>
                  <a:lnTo>
                    <a:pt x="1253" y="0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E27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6" name="Oval 27"/>
            <p:cNvSpPr>
              <a:spLocks noChangeArrowheads="1"/>
            </p:cNvSpPr>
            <p:nvPr/>
          </p:nvSpPr>
          <p:spPr bwMode="auto">
            <a:xfrm>
              <a:off x="1713" y="2837"/>
              <a:ext cx="426" cy="425"/>
            </a:xfrm>
            <a:prstGeom prst="ellipse">
              <a:avLst/>
            </a:prstGeom>
            <a:solidFill>
              <a:srgbClr val="228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3567" name="Oval 28"/>
            <p:cNvSpPr>
              <a:spLocks noChangeArrowheads="1"/>
            </p:cNvSpPr>
            <p:nvPr/>
          </p:nvSpPr>
          <p:spPr bwMode="auto">
            <a:xfrm>
              <a:off x="72" y="2766"/>
              <a:ext cx="643" cy="641"/>
            </a:xfrm>
            <a:prstGeom prst="ellipse">
              <a:avLst/>
            </a:prstGeom>
            <a:solidFill>
              <a:srgbClr val="E06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3568" name="Freeform 29"/>
            <p:cNvSpPr>
              <a:spLocks noEditPoints="1"/>
            </p:cNvSpPr>
            <p:nvPr/>
          </p:nvSpPr>
          <p:spPr bwMode="auto">
            <a:xfrm>
              <a:off x="173" y="2833"/>
              <a:ext cx="441" cy="507"/>
            </a:xfrm>
            <a:custGeom>
              <a:avLst/>
              <a:gdLst>
                <a:gd name="T0" fmla="*/ 7653 w 238"/>
                <a:gd name="T1" fmla="*/ 1307 h 273"/>
                <a:gd name="T2" fmla="*/ 8957 w 238"/>
                <a:gd name="T3" fmla="*/ 0 h 273"/>
                <a:gd name="T4" fmla="*/ 10197 w 238"/>
                <a:gd name="T5" fmla="*/ 1307 h 273"/>
                <a:gd name="T6" fmla="*/ 10197 w 238"/>
                <a:gd name="T7" fmla="*/ 9146 h 273"/>
                <a:gd name="T8" fmla="*/ 8957 w 238"/>
                <a:gd name="T9" fmla="*/ 10433 h 273"/>
                <a:gd name="T10" fmla="*/ 7653 w 238"/>
                <a:gd name="T11" fmla="*/ 9146 h 273"/>
                <a:gd name="T12" fmla="*/ 7653 w 238"/>
                <a:gd name="T13" fmla="*/ 1307 h 273"/>
                <a:gd name="T14" fmla="*/ 8957 w 238"/>
                <a:gd name="T15" fmla="*/ 20804 h 273"/>
                <a:gd name="T16" fmla="*/ 0 w 238"/>
                <a:gd name="T17" fmla="*/ 11644 h 273"/>
                <a:gd name="T18" fmla="*/ 6400 w 238"/>
                <a:gd name="T19" fmla="*/ 2958 h 273"/>
                <a:gd name="T20" fmla="*/ 6400 w 238"/>
                <a:gd name="T21" fmla="*/ 5791 h 273"/>
                <a:gd name="T22" fmla="*/ 2557 w 238"/>
                <a:gd name="T23" fmla="*/ 11644 h 273"/>
                <a:gd name="T24" fmla="*/ 8957 w 238"/>
                <a:gd name="T25" fmla="*/ 18224 h 273"/>
                <a:gd name="T26" fmla="*/ 15289 w 238"/>
                <a:gd name="T27" fmla="*/ 11644 h 273"/>
                <a:gd name="T28" fmla="*/ 11496 w 238"/>
                <a:gd name="T29" fmla="*/ 5791 h 273"/>
                <a:gd name="T30" fmla="*/ 11496 w 238"/>
                <a:gd name="T31" fmla="*/ 2958 h 273"/>
                <a:gd name="T32" fmla="*/ 17848 w 238"/>
                <a:gd name="T33" fmla="*/ 11644 h 273"/>
                <a:gd name="T34" fmla="*/ 8957 w 238"/>
                <a:gd name="T35" fmla="*/ 20804 h 27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38"/>
                <a:gd name="T55" fmla="*/ 0 h 273"/>
                <a:gd name="T56" fmla="*/ 238 w 238"/>
                <a:gd name="T57" fmla="*/ 273 h 27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38" h="273">
                  <a:moveTo>
                    <a:pt x="102" y="17"/>
                  </a:moveTo>
                  <a:cubicBezTo>
                    <a:pt x="102" y="8"/>
                    <a:pt x="109" y="0"/>
                    <a:pt x="119" y="0"/>
                  </a:cubicBezTo>
                  <a:cubicBezTo>
                    <a:pt x="128" y="0"/>
                    <a:pt x="136" y="8"/>
                    <a:pt x="136" y="17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9"/>
                    <a:pt x="128" y="137"/>
                    <a:pt x="119" y="137"/>
                  </a:cubicBezTo>
                  <a:cubicBezTo>
                    <a:pt x="109" y="137"/>
                    <a:pt x="102" y="129"/>
                    <a:pt x="102" y="120"/>
                  </a:cubicBezTo>
                  <a:lnTo>
                    <a:pt x="102" y="17"/>
                  </a:lnTo>
                  <a:close/>
                  <a:moveTo>
                    <a:pt x="119" y="273"/>
                  </a:moveTo>
                  <a:cubicBezTo>
                    <a:pt x="53" y="273"/>
                    <a:pt x="0" y="219"/>
                    <a:pt x="0" y="153"/>
                  </a:cubicBezTo>
                  <a:cubicBezTo>
                    <a:pt x="0" y="100"/>
                    <a:pt x="36" y="54"/>
                    <a:pt x="85" y="39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55" y="89"/>
                    <a:pt x="34" y="119"/>
                    <a:pt x="34" y="153"/>
                  </a:cubicBezTo>
                  <a:cubicBezTo>
                    <a:pt x="34" y="201"/>
                    <a:pt x="72" y="239"/>
                    <a:pt x="119" y="239"/>
                  </a:cubicBezTo>
                  <a:cubicBezTo>
                    <a:pt x="166" y="239"/>
                    <a:pt x="204" y="201"/>
                    <a:pt x="204" y="153"/>
                  </a:cubicBezTo>
                  <a:cubicBezTo>
                    <a:pt x="204" y="119"/>
                    <a:pt x="183" y="89"/>
                    <a:pt x="153" y="76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202" y="54"/>
                    <a:pt x="238" y="100"/>
                    <a:pt x="238" y="153"/>
                  </a:cubicBezTo>
                  <a:cubicBezTo>
                    <a:pt x="238" y="219"/>
                    <a:pt x="185" y="273"/>
                    <a:pt x="119" y="2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9" name="Oval 30"/>
            <p:cNvSpPr>
              <a:spLocks noChangeArrowheads="1"/>
            </p:cNvSpPr>
            <p:nvPr/>
          </p:nvSpPr>
          <p:spPr bwMode="auto">
            <a:xfrm>
              <a:off x="772" y="2378"/>
              <a:ext cx="459" cy="459"/>
            </a:xfrm>
            <a:prstGeom prst="ellipse">
              <a:avLst/>
            </a:prstGeom>
            <a:solidFill>
              <a:srgbClr val="065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3570" name="Freeform 31"/>
            <p:cNvSpPr>
              <a:spLocks noEditPoints="1"/>
            </p:cNvSpPr>
            <p:nvPr/>
          </p:nvSpPr>
          <p:spPr bwMode="auto">
            <a:xfrm>
              <a:off x="898" y="2479"/>
              <a:ext cx="212" cy="252"/>
            </a:xfrm>
            <a:custGeom>
              <a:avLst/>
              <a:gdLst>
                <a:gd name="T0" fmla="*/ 4378 w 114"/>
                <a:gd name="T1" fmla="*/ 0 h 136"/>
                <a:gd name="T2" fmla="*/ 0 w 114"/>
                <a:gd name="T3" fmla="*/ 4045 h 136"/>
                <a:gd name="T4" fmla="*/ 156 w 114"/>
                <a:gd name="T5" fmla="*/ 5020 h 136"/>
                <a:gd name="T6" fmla="*/ 623 w 114"/>
                <a:gd name="T7" fmla="*/ 6167 h 136"/>
                <a:gd name="T8" fmla="*/ 2773 w 114"/>
                <a:gd name="T9" fmla="*/ 10197 h 136"/>
                <a:gd name="T10" fmla="*/ 4091 w 114"/>
                <a:gd name="T11" fmla="*/ 10197 h 136"/>
                <a:gd name="T12" fmla="*/ 4220 w 114"/>
                <a:gd name="T13" fmla="*/ 10197 h 136"/>
                <a:gd name="T14" fmla="*/ 5828 w 114"/>
                <a:gd name="T15" fmla="*/ 10197 h 136"/>
                <a:gd name="T16" fmla="*/ 6444 w 114"/>
                <a:gd name="T17" fmla="*/ 8018 h 136"/>
                <a:gd name="T18" fmla="*/ 7608 w 114"/>
                <a:gd name="T19" fmla="*/ 6839 h 136"/>
                <a:gd name="T20" fmla="*/ 8766 w 114"/>
                <a:gd name="T21" fmla="*/ 4045 h 136"/>
                <a:gd name="T22" fmla="*/ 4378 w 114"/>
                <a:gd name="T23" fmla="*/ 0 h 136"/>
                <a:gd name="T24" fmla="*/ 7069 w 114"/>
                <a:gd name="T25" fmla="*/ 6509 h 136"/>
                <a:gd name="T26" fmla="*/ 5925 w 114"/>
                <a:gd name="T27" fmla="*/ 7736 h 136"/>
                <a:gd name="T28" fmla="*/ 5157 w 114"/>
                <a:gd name="T29" fmla="*/ 9583 h 136"/>
                <a:gd name="T30" fmla="*/ 4474 w 114"/>
                <a:gd name="T31" fmla="*/ 9583 h 136"/>
                <a:gd name="T32" fmla="*/ 4474 w 114"/>
                <a:gd name="T33" fmla="*/ 9583 h 136"/>
                <a:gd name="T34" fmla="*/ 4008 w 114"/>
                <a:gd name="T35" fmla="*/ 9583 h 136"/>
                <a:gd name="T36" fmla="*/ 4008 w 114"/>
                <a:gd name="T37" fmla="*/ 9583 h 136"/>
                <a:gd name="T38" fmla="*/ 3465 w 114"/>
                <a:gd name="T39" fmla="*/ 9583 h 136"/>
                <a:gd name="T40" fmla="*/ 1685 w 114"/>
                <a:gd name="T41" fmla="*/ 6602 h 136"/>
                <a:gd name="T42" fmla="*/ 906 w 114"/>
                <a:gd name="T43" fmla="*/ 5377 h 136"/>
                <a:gd name="T44" fmla="*/ 623 w 114"/>
                <a:gd name="T45" fmla="*/ 4045 h 136"/>
                <a:gd name="T46" fmla="*/ 4378 w 114"/>
                <a:gd name="T47" fmla="*/ 611 h 136"/>
                <a:gd name="T48" fmla="*/ 8142 w 114"/>
                <a:gd name="T49" fmla="*/ 4045 h 136"/>
                <a:gd name="T50" fmla="*/ 7069 w 114"/>
                <a:gd name="T51" fmla="*/ 6509 h 1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4"/>
                <a:gd name="T79" fmla="*/ 0 h 136"/>
                <a:gd name="T80" fmla="*/ 114 w 114"/>
                <a:gd name="T81" fmla="*/ 136 h 1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4" h="136">
                  <a:moveTo>
                    <a:pt x="57" y="0"/>
                  </a:moveTo>
                  <a:cubicBezTo>
                    <a:pt x="26" y="0"/>
                    <a:pt x="0" y="24"/>
                    <a:pt x="0" y="54"/>
                  </a:cubicBezTo>
                  <a:cubicBezTo>
                    <a:pt x="0" y="58"/>
                    <a:pt x="1" y="63"/>
                    <a:pt x="2" y="67"/>
                  </a:cubicBezTo>
                  <a:cubicBezTo>
                    <a:pt x="3" y="71"/>
                    <a:pt x="6" y="79"/>
                    <a:pt x="8" y="82"/>
                  </a:cubicBezTo>
                  <a:cubicBezTo>
                    <a:pt x="18" y="95"/>
                    <a:pt x="42" y="116"/>
                    <a:pt x="36" y="136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5" y="136"/>
                    <a:pt x="55" y="136"/>
                    <a:pt x="55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3" y="126"/>
                    <a:pt x="77" y="116"/>
                    <a:pt x="84" y="107"/>
                  </a:cubicBezTo>
                  <a:cubicBezTo>
                    <a:pt x="86" y="104"/>
                    <a:pt x="96" y="94"/>
                    <a:pt x="99" y="91"/>
                  </a:cubicBezTo>
                  <a:cubicBezTo>
                    <a:pt x="108" y="82"/>
                    <a:pt x="114" y="69"/>
                    <a:pt x="114" y="54"/>
                  </a:cubicBezTo>
                  <a:cubicBezTo>
                    <a:pt x="114" y="24"/>
                    <a:pt x="88" y="0"/>
                    <a:pt x="57" y="0"/>
                  </a:cubicBezTo>
                  <a:close/>
                  <a:moveTo>
                    <a:pt x="92" y="87"/>
                  </a:moveTo>
                  <a:cubicBezTo>
                    <a:pt x="90" y="89"/>
                    <a:pt x="79" y="100"/>
                    <a:pt x="77" y="103"/>
                  </a:cubicBezTo>
                  <a:cubicBezTo>
                    <a:pt x="71" y="111"/>
                    <a:pt x="67" y="119"/>
                    <a:pt x="67" y="128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4" y="113"/>
                    <a:pt x="32" y="99"/>
                    <a:pt x="22" y="88"/>
                  </a:cubicBezTo>
                  <a:cubicBezTo>
                    <a:pt x="15" y="80"/>
                    <a:pt x="12" y="72"/>
                    <a:pt x="12" y="72"/>
                  </a:cubicBezTo>
                  <a:cubicBezTo>
                    <a:pt x="10" y="66"/>
                    <a:pt x="8" y="60"/>
                    <a:pt x="8" y="54"/>
                  </a:cubicBezTo>
                  <a:cubicBezTo>
                    <a:pt x="8" y="29"/>
                    <a:pt x="30" y="8"/>
                    <a:pt x="57" y="8"/>
                  </a:cubicBezTo>
                  <a:cubicBezTo>
                    <a:pt x="84" y="8"/>
                    <a:pt x="106" y="29"/>
                    <a:pt x="106" y="54"/>
                  </a:cubicBezTo>
                  <a:cubicBezTo>
                    <a:pt x="106" y="67"/>
                    <a:pt x="101" y="78"/>
                    <a:pt x="92" y="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1" name="Freeform 32"/>
            <p:cNvSpPr>
              <a:spLocks/>
            </p:cNvSpPr>
            <p:nvPr/>
          </p:nvSpPr>
          <p:spPr bwMode="auto">
            <a:xfrm>
              <a:off x="960" y="2579"/>
              <a:ext cx="76" cy="137"/>
            </a:xfrm>
            <a:custGeom>
              <a:avLst/>
              <a:gdLst>
                <a:gd name="T0" fmla="*/ 2797 w 41"/>
                <a:gd name="T1" fmla="*/ 1738 h 74"/>
                <a:gd name="T2" fmla="*/ 2464 w 41"/>
                <a:gd name="T3" fmla="*/ 1738 h 74"/>
                <a:gd name="T4" fmla="*/ 1746 w 41"/>
                <a:gd name="T5" fmla="*/ 4912 h 74"/>
                <a:gd name="T6" fmla="*/ 693 w 41"/>
                <a:gd name="T7" fmla="*/ 1505 h 74"/>
                <a:gd name="T8" fmla="*/ 1574 w 41"/>
                <a:gd name="T9" fmla="*/ 1764 h 74"/>
                <a:gd name="T10" fmla="*/ 1329 w 41"/>
                <a:gd name="T11" fmla="*/ 813 h 74"/>
                <a:gd name="T12" fmla="*/ 2918 w 41"/>
                <a:gd name="T13" fmla="*/ 1224 h 74"/>
                <a:gd name="T14" fmla="*/ 3083 w 41"/>
                <a:gd name="T15" fmla="*/ 0 h 74"/>
                <a:gd name="T16" fmla="*/ 2464 w 41"/>
                <a:gd name="T17" fmla="*/ 813 h 74"/>
                <a:gd name="T18" fmla="*/ 897 w 41"/>
                <a:gd name="T19" fmla="*/ 278 h 74"/>
                <a:gd name="T20" fmla="*/ 1134 w 41"/>
                <a:gd name="T21" fmla="*/ 1244 h 74"/>
                <a:gd name="T22" fmla="*/ 0 w 41"/>
                <a:gd name="T23" fmla="*/ 953 h 74"/>
                <a:gd name="T24" fmla="*/ 1509 w 41"/>
                <a:gd name="T25" fmla="*/ 5523 h 74"/>
                <a:gd name="T26" fmla="*/ 1948 w 41"/>
                <a:gd name="T27" fmla="*/ 5523 h 74"/>
                <a:gd name="T28" fmla="*/ 2797 w 41"/>
                <a:gd name="T29" fmla="*/ 1738 h 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74"/>
                <a:gd name="T47" fmla="*/ 41 w 41"/>
                <a:gd name="T48" fmla="*/ 74 h 7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74">
                  <a:moveTo>
                    <a:pt x="37" y="23"/>
                  </a:moveTo>
                  <a:cubicBezTo>
                    <a:pt x="33" y="23"/>
                    <a:pt x="33" y="23"/>
                    <a:pt x="33" y="23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7" y="63"/>
                    <a:pt x="20" y="7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8" y="65"/>
                    <a:pt x="37" y="23"/>
                    <a:pt x="3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2" name="Freeform 33"/>
            <p:cNvSpPr>
              <a:spLocks/>
            </p:cNvSpPr>
            <p:nvPr/>
          </p:nvSpPr>
          <p:spPr bwMode="auto">
            <a:xfrm>
              <a:off x="960" y="2729"/>
              <a:ext cx="89" cy="58"/>
            </a:xfrm>
            <a:custGeom>
              <a:avLst/>
              <a:gdLst>
                <a:gd name="T0" fmla="*/ 3239 w 48"/>
                <a:gd name="T1" fmla="*/ 634 h 31"/>
                <a:gd name="T2" fmla="*/ 3614 w 48"/>
                <a:gd name="T3" fmla="*/ 294 h 31"/>
                <a:gd name="T4" fmla="*/ 3239 w 48"/>
                <a:gd name="T5" fmla="*/ 0 h 31"/>
                <a:gd name="T6" fmla="*/ 375 w 48"/>
                <a:gd name="T7" fmla="*/ 0 h 31"/>
                <a:gd name="T8" fmla="*/ 0 w 48"/>
                <a:gd name="T9" fmla="*/ 294 h 31"/>
                <a:gd name="T10" fmla="*/ 286 w 48"/>
                <a:gd name="T11" fmla="*/ 634 h 31"/>
                <a:gd name="T12" fmla="*/ 286 w 48"/>
                <a:gd name="T13" fmla="*/ 634 h 31"/>
                <a:gd name="T14" fmla="*/ 769 w 48"/>
                <a:gd name="T15" fmla="*/ 941 h 31"/>
                <a:gd name="T16" fmla="*/ 375 w 48"/>
                <a:gd name="T17" fmla="*/ 941 h 31"/>
                <a:gd name="T18" fmla="*/ 0 w 48"/>
                <a:gd name="T19" fmla="*/ 1285 h 31"/>
                <a:gd name="T20" fmla="*/ 375 w 48"/>
                <a:gd name="T21" fmla="*/ 1532 h 31"/>
                <a:gd name="T22" fmla="*/ 612 w 48"/>
                <a:gd name="T23" fmla="*/ 1532 h 31"/>
                <a:gd name="T24" fmla="*/ 1051 w 48"/>
                <a:gd name="T25" fmla="*/ 1841 h 31"/>
                <a:gd name="T26" fmla="*/ 612 w 48"/>
                <a:gd name="T27" fmla="*/ 1841 h 31"/>
                <a:gd name="T28" fmla="*/ 286 w 48"/>
                <a:gd name="T29" fmla="*/ 2182 h 31"/>
                <a:gd name="T30" fmla="*/ 612 w 48"/>
                <a:gd name="T31" fmla="*/ 2503 h 31"/>
                <a:gd name="T32" fmla="*/ 3002 w 48"/>
                <a:gd name="T33" fmla="*/ 2503 h 31"/>
                <a:gd name="T34" fmla="*/ 3336 w 48"/>
                <a:gd name="T35" fmla="*/ 2182 h 31"/>
                <a:gd name="T36" fmla="*/ 3002 w 48"/>
                <a:gd name="T37" fmla="*/ 1841 h 31"/>
                <a:gd name="T38" fmla="*/ 1823 w 48"/>
                <a:gd name="T39" fmla="*/ 1841 h 31"/>
                <a:gd name="T40" fmla="*/ 1509 w 48"/>
                <a:gd name="T41" fmla="*/ 1532 h 31"/>
                <a:gd name="T42" fmla="*/ 3239 w 48"/>
                <a:gd name="T43" fmla="*/ 1532 h 31"/>
                <a:gd name="T44" fmla="*/ 3614 w 48"/>
                <a:gd name="T45" fmla="*/ 1285 h 31"/>
                <a:gd name="T46" fmla="*/ 3239 w 48"/>
                <a:gd name="T47" fmla="*/ 941 h 31"/>
                <a:gd name="T48" fmla="*/ 1509 w 48"/>
                <a:gd name="T49" fmla="*/ 941 h 31"/>
                <a:gd name="T50" fmla="*/ 1231 w 48"/>
                <a:gd name="T51" fmla="*/ 634 h 31"/>
                <a:gd name="T52" fmla="*/ 3239 w 48"/>
                <a:gd name="T53" fmla="*/ 634 h 3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8"/>
                <a:gd name="T82" fmla="*/ 0 h 31"/>
                <a:gd name="T83" fmla="*/ 48 w 48"/>
                <a:gd name="T84" fmla="*/ 31 h 3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8" h="31">
                  <a:moveTo>
                    <a:pt x="43" y="8"/>
                  </a:moveTo>
                  <a:cubicBezTo>
                    <a:pt x="46" y="8"/>
                    <a:pt x="48" y="6"/>
                    <a:pt x="48" y="4"/>
                  </a:cubicBezTo>
                  <a:cubicBezTo>
                    <a:pt x="48" y="2"/>
                    <a:pt x="46" y="0"/>
                    <a:pt x="4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13"/>
                    <a:pt x="0" y="16"/>
                  </a:cubicBezTo>
                  <a:cubicBezTo>
                    <a:pt x="0" y="18"/>
                    <a:pt x="2" y="19"/>
                    <a:pt x="5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6" y="23"/>
                    <a:pt x="4" y="25"/>
                    <a:pt x="4" y="27"/>
                  </a:cubicBezTo>
                  <a:cubicBezTo>
                    <a:pt x="4" y="29"/>
                    <a:pt x="6" y="31"/>
                    <a:pt x="8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2" y="31"/>
                    <a:pt x="44" y="29"/>
                    <a:pt x="44" y="27"/>
                  </a:cubicBezTo>
                  <a:cubicBezTo>
                    <a:pt x="44" y="25"/>
                    <a:pt x="42" y="23"/>
                    <a:pt x="40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6" y="19"/>
                    <a:pt x="48" y="18"/>
                    <a:pt x="48" y="16"/>
                  </a:cubicBezTo>
                  <a:cubicBezTo>
                    <a:pt x="48" y="13"/>
                    <a:pt x="46" y="12"/>
                    <a:pt x="43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8"/>
                    <a:pt x="16" y="8"/>
                    <a:pt x="16" y="8"/>
                  </a:cubicBezTo>
                  <a:lnTo>
                    <a:pt x="4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3" name="Freeform 34"/>
            <p:cNvSpPr>
              <a:spLocks/>
            </p:cNvSpPr>
            <p:nvPr/>
          </p:nvSpPr>
          <p:spPr bwMode="auto">
            <a:xfrm>
              <a:off x="885" y="2467"/>
              <a:ext cx="32" cy="32"/>
            </a:xfrm>
            <a:custGeom>
              <a:avLst/>
              <a:gdLst>
                <a:gd name="T0" fmla="*/ 1321 w 17"/>
                <a:gd name="T1" fmla="*/ 1254 h 17"/>
                <a:gd name="T2" fmla="*/ 1321 w 17"/>
                <a:gd name="T3" fmla="*/ 855 h 17"/>
                <a:gd name="T4" fmla="*/ 567 w 17"/>
                <a:gd name="T5" fmla="*/ 100 h 17"/>
                <a:gd name="T6" fmla="*/ 188 w 17"/>
                <a:gd name="T7" fmla="*/ 100 h 17"/>
                <a:gd name="T8" fmla="*/ 188 w 17"/>
                <a:gd name="T9" fmla="*/ 567 h 17"/>
                <a:gd name="T10" fmla="*/ 855 w 17"/>
                <a:gd name="T11" fmla="*/ 1254 h 17"/>
                <a:gd name="T12" fmla="*/ 1321 w 17"/>
                <a:gd name="T13" fmla="*/ 1254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7"/>
                <a:gd name="T23" fmla="*/ 17 w 1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7">
                  <a:moveTo>
                    <a:pt x="16" y="15"/>
                  </a:moveTo>
                  <a:cubicBezTo>
                    <a:pt x="17" y="14"/>
                    <a:pt x="17" y="11"/>
                    <a:pt x="1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0" y="3"/>
                    <a:pt x="0" y="5"/>
                    <a:pt x="2" y="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7"/>
                    <a:pt x="14" y="17"/>
                    <a:pt x="1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4" name="Freeform 35"/>
            <p:cNvSpPr>
              <a:spLocks/>
            </p:cNvSpPr>
            <p:nvPr/>
          </p:nvSpPr>
          <p:spPr bwMode="auto">
            <a:xfrm>
              <a:off x="847" y="2570"/>
              <a:ext cx="37" cy="14"/>
            </a:xfrm>
            <a:custGeom>
              <a:avLst/>
              <a:gdLst>
                <a:gd name="T0" fmla="*/ 278 w 20"/>
                <a:gd name="T1" fmla="*/ 413 h 8"/>
                <a:gd name="T2" fmla="*/ 1215 w 20"/>
                <a:gd name="T3" fmla="*/ 413 h 8"/>
                <a:gd name="T4" fmla="*/ 1474 w 20"/>
                <a:gd name="T5" fmla="*/ 200 h 8"/>
                <a:gd name="T6" fmla="*/ 1215 w 20"/>
                <a:gd name="T7" fmla="*/ 0 h 8"/>
                <a:gd name="T8" fmla="*/ 278 w 20"/>
                <a:gd name="T9" fmla="*/ 0 h 8"/>
                <a:gd name="T10" fmla="*/ 0 w 20"/>
                <a:gd name="T11" fmla="*/ 200 h 8"/>
                <a:gd name="T12" fmla="*/ 278 w 20"/>
                <a:gd name="T13" fmla="*/ 413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4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8" y="8"/>
                    <a:pt x="20" y="7"/>
                    <a:pt x="20" y="4"/>
                  </a:cubicBezTo>
                  <a:cubicBezTo>
                    <a:pt x="20" y="2"/>
                    <a:pt x="18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5" name="Freeform 36"/>
            <p:cNvSpPr>
              <a:spLocks/>
            </p:cNvSpPr>
            <p:nvPr/>
          </p:nvSpPr>
          <p:spPr bwMode="auto">
            <a:xfrm>
              <a:off x="1090" y="2467"/>
              <a:ext cx="31" cy="32"/>
            </a:xfrm>
            <a:custGeom>
              <a:avLst/>
              <a:gdLst>
                <a:gd name="T0" fmla="*/ 662 w 17"/>
                <a:gd name="T1" fmla="*/ 188 h 17"/>
                <a:gd name="T2" fmla="*/ 80 w 17"/>
                <a:gd name="T3" fmla="*/ 855 h 17"/>
                <a:gd name="T4" fmla="*/ 80 w 17"/>
                <a:gd name="T5" fmla="*/ 1254 h 17"/>
                <a:gd name="T6" fmla="*/ 485 w 17"/>
                <a:gd name="T7" fmla="*/ 1254 h 17"/>
                <a:gd name="T8" fmla="*/ 981 w 17"/>
                <a:gd name="T9" fmla="*/ 567 h 17"/>
                <a:gd name="T10" fmla="*/ 981 w 17"/>
                <a:gd name="T11" fmla="*/ 188 h 17"/>
                <a:gd name="T12" fmla="*/ 662 w 17"/>
                <a:gd name="T13" fmla="*/ 188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7"/>
                <a:gd name="T23" fmla="*/ 17 w 1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7">
                  <a:moveTo>
                    <a:pt x="10" y="2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4"/>
                    <a:pt x="1" y="15"/>
                  </a:cubicBezTo>
                  <a:cubicBezTo>
                    <a:pt x="3" y="17"/>
                    <a:pt x="5" y="17"/>
                    <a:pt x="7" y="15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3"/>
                    <a:pt x="15" y="2"/>
                  </a:cubicBezTo>
                  <a:cubicBezTo>
                    <a:pt x="14" y="0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6" name="Freeform 37"/>
            <p:cNvSpPr>
              <a:spLocks/>
            </p:cNvSpPr>
            <p:nvPr/>
          </p:nvSpPr>
          <p:spPr bwMode="auto">
            <a:xfrm>
              <a:off x="1123" y="2571"/>
              <a:ext cx="37" cy="15"/>
            </a:xfrm>
            <a:custGeom>
              <a:avLst/>
              <a:gdLst>
                <a:gd name="T0" fmla="*/ 1474 w 20"/>
                <a:gd name="T1" fmla="*/ 349 h 8"/>
                <a:gd name="T2" fmla="*/ 1215 w 20"/>
                <a:gd name="T3" fmla="*/ 0 h 8"/>
                <a:gd name="T4" fmla="*/ 278 w 20"/>
                <a:gd name="T5" fmla="*/ 0 h 8"/>
                <a:gd name="T6" fmla="*/ 0 w 20"/>
                <a:gd name="T7" fmla="*/ 349 h 8"/>
                <a:gd name="T8" fmla="*/ 278 w 20"/>
                <a:gd name="T9" fmla="*/ 654 h 8"/>
                <a:gd name="T10" fmla="*/ 1215 w 20"/>
                <a:gd name="T11" fmla="*/ 654 h 8"/>
                <a:gd name="T12" fmla="*/ 1474 w 20"/>
                <a:gd name="T13" fmla="*/ 349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"/>
                <a:gd name="T22" fmla="*/ 0 h 8"/>
                <a:gd name="T23" fmla="*/ 20 w 2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" h="8">
                  <a:moveTo>
                    <a:pt x="20" y="4"/>
                  </a:moveTo>
                  <a:cubicBezTo>
                    <a:pt x="20" y="2"/>
                    <a:pt x="18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8"/>
                    <a:pt x="20" y="6"/>
                    <a:pt x="2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7" name="Freeform 38"/>
            <p:cNvSpPr>
              <a:spLocks/>
            </p:cNvSpPr>
            <p:nvPr/>
          </p:nvSpPr>
          <p:spPr bwMode="auto">
            <a:xfrm>
              <a:off x="1090" y="2664"/>
              <a:ext cx="31" cy="32"/>
            </a:xfrm>
            <a:custGeom>
              <a:avLst/>
              <a:gdLst>
                <a:gd name="T0" fmla="*/ 981 w 17"/>
                <a:gd name="T1" fmla="*/ 1321 h 17"/>
                <a:gd name="T2" fmla="*/ 981 w 17"/>
                <a:gd name="T3" fmla="*/ 855 h 17"/>
                <a:gd name="T4" fmla="*/ 485 w 17"/>
                <a:gd name="T5" fmla="*/ 188 h 17"/>
                <a:gd name="T6" fmla="*/ 80 w 17"/>
                <a:gd name="T7" fmla="*/ 188 h 17"/>
                <a:gd name="T8" fmla="*/ 80 w 17"/>
                <a:gd name="T9" fmla="*/ 567 h 17"/>
                <a:gd name="T10" fmla="*/ 589 w 17"/>
                <a:gd name="T11" fmla="*/ 1321 h 17"/>
                <a:gd name="T12" fmla="*/ 981 w 17"/>
                <a:gd name="T13" fmla="*/ 1321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7"/>
                <a:gd name="T23" fmla="*/ 17 w 1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7">
                  <a:moveTo>
                    <a:pt x="15" y="16"/>
                  </a:moveTo>
                  <a:cubicBezTo>
                    <a:pt x="16" y="14"/>
                    <a:pt x="17" y="12"/>
                    <a:pt x="15" y="1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6"/>
                    <a:pt x="1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7"/>
                    <a:pt x="13" y="17"/>
                    <a:pt x="1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8" name="Freeform 39"/>
            <p:cNvSpPr>
              <a:spLocks/>
            </p:cNvSpPr>
            <p:nvPr/>
          </p:nvSpPr>
          <p:spPr bwMode="auto">
            <a:xfrm>
              <a:off x="997" y="2432"/>
              <a:ext cx="15" cy="35"/>
            </a:xfrm>
            <a:custGeom>
              <a:avLst/>
              <a:gdLst>
                <a:gd name="T0" fmla="*/ 349 w 8"/>
                <a:gd name="T1" fmla="*/ 0 h 19"/>
                <a:gd name="T2" fmla="*/ 0 w 8"/>
                <a:gd name="T3" fmla="*/ 274 h 19"/>
                <a:gd name="T4" fmla="*/ 0 w 8"/>
                <a:gd name="T5" fmla="*/ 1129 h 19"/>
                <a:gd name="T6" fmla="*/ 349 w 8"/>
                <a:gd name="T7" fmla="*/ 1358 h 19"/>
                <a:gd name="T8" fmla="*/ 654 w 8"/>
                <a:gd name="T9" fmla="*/ 1129 h 19"/>
                <a:gd name="T10" fmla="*/ 654 w 8"/>
                <a:gd name="T11" fmla="*/ 274 h 19"/>
                <a:gd name="T12" fmla="*/ 349 w 8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9"/>
                <a:gd name="T23" fmla="*/ 8 w 8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19"/>
                    <a:pt x="4" y="19"/>
                  </a:cubicBezTo>
                  <a:cubicBezTo>
                    <a:pt x="6" y="19"/>
                    <a:pt x="8" y="18"/>
                    <a:pt x="8" y="1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9" name="Freeform 40"/>
            <p:cNvSpPr>
              <a:spLocks/>
            </p:cNvSpPr>
            <p:nvPr/>
          </p:nvSpPr>
          <p:spPr bwMode="auto">
            <a:xfrm>
              <a:off x="885" y="2664"/>
              <a:ext cx="32" cy="32"/>
            </a:xfrm>
            <a:custGeom>
              <a:avLst/>
              <a:gdLst>
                <a:gd name="T0" fmla="*/ 855 w 17"/>
                <a:gd name="T1" fmla="*/ 188 h 17"/>
                <a:gd name="T2" fmla="*/ 188 w 17"/>
                <a:gd name="T3" fmla="*/ 855 h 17"/>
                <a:gd name="T4" fmla="*/ 188 w 17"/>
                <a:gd name="T5" fmla="*/ 1254 h 17"/>
                <a:gd name="T6" fmla="*/ 567 w 17"/>
                <a:gd name="T7" fmla="*/ 1254 h 17"/>
                <a:gd name="T8" fmla="*/ 1254 w 17"/>
                <a:gd name="T9" fmla="*/ 567 h 17"/>
                <a:gd name="T10" fmla="*/ 1254 w 17"/>
                <a:gd name="T11" fmla="*/ 188 h 17"/>
                <a:gd name="T12" fmla="*/ 855 w 17"/>
                <a:gd name="T13" fmla="*/ 188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7"/>
                <a:gd name="T23" fmla="*/ 17 w 17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7">
                  <a:moveTo>
                    <a:pt x="10" y="2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0" y="11"/>
                    <a:pt x="0" y="14"/>
                    <a:pt x="2" y="15"/>
                  </a:cubicBezTo>
                  <a:cubicBezTo>
                    <a:pt x="3" y="17"/>
                    <a:pt x="6" y="17"/>
                    <a:pt x="7" y="15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3"/>
                    <a:pt x="15" y="2"/>
                  </a:cubicBezTo>
                  <a:cubicBezTo>
                    <a:pt x="14" y="0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0" name="Oval 41"/>
            <p:cNvSpPr>
              <a:spLocks noChangeArrowheads="1"/>
            </p:cNvSpPr>
            <p:nvPr/>
          </p:nvSpPr>
          <p:spPr bwMode="auto">
            <a:xfrm>
              <a:off x="1955" y="2172"/>
              <a:ext cx="416" cy="416"/>
            </a:xfrm>
            <a:prstGeom prst="ellipse">
              <a:avLst/>
            </a:prstGeom>
            <a:solidFill>
              <a:srgbClr val="E06D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3581" name="Freeform 42"/>
            <p:cNvSpPr>
              <a:spLocks noEditPoints="1"/>
            </p:cNvSpPr>
            <p:nvPr/>
          </p:nvSpPr>
          <p:spPr bwMode="auto">
            <a:xfrm>
              <a:off x="2059" y="2224"/>
              <a:ext cx="213" cy="297"/>
            </a:xfrm>
            <a:custGeom>
              <a:avLst/>
              <a:gdLst>
                <a:gd name="T0" fmla="*/ 2556 w 115"/>
                <a:gd name="T1" fmla="*/ 2137 h 160"/>
                <a:gd name="T2" fmla="*/ 3684 w 115"/>
                <a:gd name="T3" fmla="*/ 2137 h 160"/>
                <a:gd name="T4" fmla="*/ 4034 w 115"/>
                <a:gd name="T5" fmla="*/ 2137 h 160"/>
                <a:gd name="T6" fmla="*/ 4792 w 115"/>
                <a:gd name="T7" fmla="*/ 2137 h 160"/>
                <a:gd name="T8" fmla="*/ 5166 w 115"/>
                <a:gd name="T9" fmla="*/ 2137 h 160"/>
                <a:gd name="T10" fmla="*/ 5883 w 115"/>
                <a:gd name="T11" fmla="*/ 2137 h 160"/>
                <a:gd name="T12" fmla="*/ 7544 w 115"/>
                <a:gd name="T13" fmla="*/ 1674 h 160"/>
                <a:gd name="T14" fmla="*/ 7194 w 115"/>
                <a:gd name="T15" fmla="*/ 1440 h 160"/>
                <a:gd name="T16" fmla="*/ 6212 w 115"/>
                <a:gd name="T17" fmla="*/ 1344 h 160"/>
                <a:gd name="T18" fmla="*/ 6412 w 115"/>
                <a:gd name="T19" fmla="*/ 776 h 160"/>
                <a:gd name="T20" fmla="*/ 5825 w 115"/>
                <a:gd name="T21" fmla="*/ 0 h 160"/>
                <a:gd name="T22" fmla="*/ 4199 w 115"/>
                <a:gd name="T23" fmla="*/ 0 h 160"/>
                <a:gd name="T24" fmla="*/ 4199 w 115"/>
                <a:gd name="T25" fmla="*/ 0 h 160"/>
                <a:gd name="T26" fmla="*/ 2612 w 115"/>
                <a:gd name="T27" fmla="*/ 0 h 160"/>
                <a:gd name="T28" fmla="*/ 1945 w 115"/>
                <a:gd name="T29" fmla="*/ 776 h 160"/>
                <a:gd name="T30" fmla="*/ 8000 w 115"/>
                <a:gd name="T31" fmla="*/ 4535 h 160"/>
                <a:gd name="T32" fmla="*/ 5605 w 115"/>
                <a:gd name="T33" fmla="*/ 2732 h 160"/>
                <a:gd name="T34" fmla="*/ 4556 w 115"/>
                <a:gd name="T35" fmla="*/ 2732 h 160"/>
                <a:gd name="T36" fmla="*/ 3602 w 115"/>
                <a:gd name="T37" fmla="*/ 2732 h 160"/>
                <a:gd name="T38" fmla="*/ 2028 w 115"/>
                <a:gd name="T39" fmla="*/ 2732 h 160"/>
                <a:gd name="T40" fmla="*/ 0 w 115"/>
                <a:gd name="T41" fmla="*/ 9855 h 160"/>
                <a:gd name="T42" fmla="*/ 4034 w 115"/>
                <a:gd name="T43" fmla="*/ 12145 h 160"/>
                <a:gd name="T44" fmla="*/ 6577 w 115"/>
                <a:gd name="T45" fmla="*/ 12145 h 160"/>
                <a:gd name="T46" fmla="*/ 8000 w 115"/>
                <a:gd name="T47" fmla="*/ 4535 h 160"/>
                <a:gd name="T48" fmla="*/ 5883 w 115"/>
                <a:gd name="T49" fmla="*/ 10189 h 160"/>
                <a:gd name="T50" fmla="*/ 4792 w 115"/>
                <a:gd name="T51" fmla="*/ 10705 h 160"/>
                <a:gd name="T52" fmla="*/ 4556 w 115"/>
                <a:gd name="T53" fmla="*/ 11243 h 160"/>
                <a:gd name="T54" fmla="*/ 3884 w 115"/>
                <a:gd name="T55" fmla="*/ 11243 h 160"/>
                <a:gd name="T56" fmla="*/ 3354 w 115"/>
                <a:gd name="T57" fmla="*/ 10555 h 160"/>
                <a:gd name="T58" fmla="*/ 2178 w 115"/>
                <a:gd name="T59" fmla="*/ 9500 h 160"/>
                <a:gd name="T60" fmla="*/ 2899 w 115"/>
                <a:gd name="T61" fmla="*/ 8596 h 160"/>
                <a:gd name="T62" fmla="*/ 3354 w 115"/>
                <a:gd name="T63" fmla="*/ 9500 h 160"/>
                <a:gd name="T64" fmla="*/ 3884 w 115"/>
                <a:gd name="T65" fmla="*/ 9786 h 160"/>
                <a:gd name="T66" fmla="*/ 4034 w 115"/>
                <a:gd name="T67" fmla="*/ 8180 h 160"/>
                <a:gd name="T68" fmla="*/ 4653 w 115"/>
                <a:gd name="T69" fmla="*/ 8418 h 160"/>
                <a:gd name="T70" fmla="*/ 4792 w 115"/>
                <a:gd name="T71" fmla="*/ 9786 h 160"/>
                <a:gd name="T72" fmla="*/ 5249 w 115"/>
                <a:gd name="T73" fmla="*/ 9569 h 160"/>
                <a:gd name="T74" fmla="*/ 5534 w 115"/>
                <a:gd name="T75" fmla="*/ 9263 h 160"/>
                <a:gd name="T76" fmla="*/ 5605 w 115"/>
                <a:gd name="T77" fmla="*/ 8877 h 160"/>
                <a:gd name="T78" fmla="*/ 5534 w 115"/>
                <a:gd name="T79" fmla="*/ 8515 h 160"/>
                <a:gd name="T80" fmla="*/ 4792 w 115"/>
                <a:gd name="T81" fmla="*/ 8060 h 160"/>
                <a:gd name="T82" fmla="*/ 4556 w 115"/>
                <a:gd name="T83" fmla="*/ 7976 h 160"/>
                <a:gd name="T84" fmla="*/ 3884 w 115"/>
                <a:gd name="T85" fmla="*/ 7822 h 160"/>
                <a:gd name="T86" fmla="*/ 3145 w 115"/>
                <a:gd name="T87" fmla="*/ 7542 h 160"/>
                <a:gd name="T88" fmla="*/ 2556 w 115"/>
                <a:gd name="T89" fmla="*/ 7074 h 160"/>
                <a:gd name="T90" fmla="*/ 2267 w 115"/>
                <a:gd name="T91" fmla="*/ 6101 h 160"/>
                <a:gd name="T92" fmla="*/ 2789 w 115"/>
                <a:gd name="T93" fmla="*/ 4782 h 160"/>
                <a:gd name="T94" fmla="*/ 3884 w 115"/>
                <a:gd name="T95" fmla="*/ 4342 h 160"/>
                <a:gd name="T96" fmla="*/ 4034 w 115"/>
                <a:gd name="T97" fmla="*/ 3811 h 160"/>
                <a:gd name="T98" fmla="*/ 4792 w 115"/>
                <a:gd name="T99" fmla="*/ 3811 h 160"/>
                <a:gd name="T100" fmla="*/ 5084 w 115"/>
                <a:gd name="T101" fmla="*/ 4503 h 160"/>
                <a:gd name="T102" fmla="*/ 6212 w 115"/>
                <a:gd name="T103" fmla="*/ 5405 h 160"/>
                <a:gd name="T104" fmla="*/ 5451 w 115"/>
                <a:gd name="T105" fmla="*/ 6209 h 160"/>
                <a:gd name="T106" fmla="*/ 4792 w 115"/>
                <a:gd name="T107" fmla="*/ 7074 h 160"/>
                <a:gd name="T108" fmla="*/ 5369 w 115"/>
                <a:gd name="T109" fmla="*/ 7208 h 160"/>
                <a:gd name="T110" fmla="*/ 6212 w 115"/>
                <a:gd name="T111" fmla="*/ 7822 h 160"/>
                <a:gd name="T112" fmla="*/ 6494 w 115"/>
                <a:gd name="T113" fmla="*/ 8793 h 160"/>
                <a:gd name="T114" fmla="*/ 3423 w 115"/>
                <a:gd name="T115" fmla="*/ 5489 h 160"/>
                <a:gd name="T116" fmla="*/ 3071 w 115"/>
                <a:gd name="T117" fmla="*/ 6101 h 160"/>
                <a:gd name="T118" fmla="*/ 3354 w 115"/>
                <a:gd name="T119" fmla="*/ 6543 h 160"/>
                <a:gd name="T120" fmla="*/ 3884 w 115"/>
                <a:gd name="T121" fmla="*/ 6740 h 160"/>
                <a:gd name="T122" fmla="*/ 3756 w 115"/>
                <a:gd name="T123" fmla="*/ 5244 h 16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5"/>
                <a:gd name="T187" fmla="*/ 0 h 160"/>
                <a:gd name="T188" fmla="*/ 115 w 115"/>
                <a:gd name="T189" fmla="*/ 160 h 16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5" h="160">
                  <a:moveTo>
                    <a:pt x="29" y="16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101" y="28"/>
                    <a:pt x="101" y="28"/>
                    <a:pt x="101" y="28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6" y="11"/>
                    <a:pt x="86" y="10"/>
                  </a:cubicBezTo>
                  <a:cubicBezTo>
                    <a:pt x="87" y="7"/>
                    <a:pt x="86" y="5"/>
                    <a:pt x="85" y="3"/>
                  </a:cubicBezTo>
                  <a:cubicBezTo>
                    <a:pt x="83" y="1"/>
                    <a:pt x="80" y="0"/>
                    <a:pt x="78" y="0"/>
                  </a:cubicBezTo>
                  <a:cubicBezTo>
                    <a:pt x="75" y="0"/>
                    <a:pt x="70" y="4"/>
                    <a:pt x="66" y="6"/>
                  </a:cubicBezTo>
                  <a:cubicBezTo>
                    <a:pt x="63" y="4"/>
                    <a:pt x="60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3" y="0"/>
                    <a:pt x="49" y="4"/>
                    <a:pt x="46" y="6"/>
                  </a:cubicBezTo>
                  <a:cubicBezTo>
                    <a:pt x="43" y="4"/>
                    <a:pt x="37" y="0"/>
                    <a:pt x="35" y="0"/>
                  </a:cubicBezTo>
                  <a:cubicBezTo>
                    <a:pt x="32" y="0"/>
                    <a:pt x="30" y="1"/>
                    <a:pt x="28" y="3"/>
                  </a:cubicBezTo>
                  <a:cubicBezTo>
                    <a:pt x="27" y="5"/>
                    <a:pt x="26" y="7"/>
                    <a:pt x="26" y="10"/>
                  </a:cubicBezTo>
                  <a:cubicBezTo>
                    <a:pt x="27" y="11"/>
                    <a:pt x="29" y="16"/>
                    <a:pt x="29" y="16"/>
                  </a:cubicBezTo>
                  <a:close/>
                  <a:moveTo>
                    <a:pt x="107" y="60"/>
                  </a:moveTo>
                  <a:cubicBezTo>
                    <a:pt x="106" y="50"/>
                    <a:pt x="97" y="42"/>
                    <a:pt x="88" y="36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17" y="42"/>
                    <a:pt x="8" y="50"/>
                    <a:pt x="7" y="6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7"/>
                    <a:pt x="12" y="160"/>
                    <a:pt x="26" y="160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61" y="160"/>
                    <a:pt x="61" y="160"/>
                    <a:pt x="61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103" y="160"/>
                    <a:pt x="115" y="147"/>
                    <a:pt x="115" y="130"/>
                  </a:cubicBezTo>
                  <a:cubicBezTo>
                    <a:pt x="107" y="60"/>
                    <a:pt x="107" y="60"/>
                    <a:pt x="107" y="60"/>
                  </a:cubicBezTo>
                  <a:close/>
                  <a:moveTo>
                    <a:pt x="85" y="126"/>
                  </a:moveTo>
                  <a:cubicBezTo>
                    <a:pt x="83" y="129"/>
                    <a:pt x="81" y="132"/>
                    <a:pt x="79" y="134"/>
                  </a:cubicBezTo>
                  <a:cubicBezTo>
                    <a:pt x="76" y="136"/>
                    <a:pt x="73" y="138"/>
                    <a:pt x="70" y="139"/>
                  </a:cubicBezTo>
                  <a:cubicBezTo>
                    <a:pt x="68" y="140"/>
                    <a:pt x="66" y="140"/>
                    <a:pt x="64" y="141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2" y="141"/>
                    <a:pt x="52" y="141"/>
                    <a:pt x="52" y="141"/>
                  </a:cubicBezTo>
                  <a:cubicBezTo>
                    <a:pt x="49" y="140"/>
                    <a:pt x="47" y="140"/>
                    <a:pt x="45" y="139"/>
                  </a:cubicBezTo>
                  <a:cubicBezTo>
                    <a:pt x="41" y="138"/>
                    <a:pt x="38" y="136"/>
                    <a:pt x="35" y="134"/>
                  </a:cubicBezTo>
                  <a:cubicBezTo>
                    <a:pt x="33" y="131"/>
                    <a:pt x="31" y="128"/>
                    <a:pt x="29" y="125"/>
                  </a:cubicBezTo>
                  <a:cubicBezTo>
                    <a:pt x="28" y="121"/>
                    <a:pt x="27" y="117"/>
                    <a:pt x="27" y="113"/>
                  </a:cubicBezTo>
                  <a:cubicBezTo>
                    <a:pt x="39" y="113"/>
                    <a:pt x="39" y="113"/>
                    <a:pt x="39" y="113"/>
                  </a:cubicBezTo>
                  <a:cubicBezTo>
                    <a:pt x="39" y="116"/>
                    <a:pt x="39" y="118"/>
                    <a:pt x="41" y="120"/>
                  </a:cubicBezTo>
                  <a:cubicBezTo>
                    <a:pt x="42" y="122"/>
                    <a:pt x="43" y="124"/>
                    <a:pt x="45" y="125"/>
                  </a:cubicBezTo>
                  <a:cubicBezTo>
                    <a:pt x="47" y="127"/>
                    <a:pt x="49" y="128"/>
                    <a:pt x="51" y="129"/>
                  </a:cubicBezTo>
                  <a:cubicBezTo>
                    <a:pt x="51" y="129"/>
                    <a:pt x="52" y="129"/>
                    <a:pt x="52" y="129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3" y="107"/>
                    <a:pt x="53" y="108"/>
                    <a:pt x="54" y="108"/>
                  </a:cubicBezTo>
                  <a:cubicBezTo>
                    <a:pt x="56" y="109"/>
                    <a:pt x="59" y="110"/>
                    <a:pt x="61" y="111"/>
                  </a:cubicBezTo>
                  <a:cubicBezTo>
                    <a:pt x="61" y="111"/>
                    <a:pt x="61" y="111"/>
                    <a:pt x="62" y="111"/>
                  </a:cubicBezTo>
                  <a:cubicBezTo>
                    <a:pt x="62" y="111"/>
                    <a:pt x="63" y="112"/>
                    <a:pt x="64" y="112"/>
                  </a:cubicBezTo>
                  <a:cubicBezTo>
                    <a:pt x="64" y="129"/>
                    <a:pt x="64" y="129"/>
                    <a:pt x="64" y="129"/>
                  </a:cubicBezTo>
                  <a:cubicBezTo>
                    <a:pt x="64" y="129"/>
                    <a:pt x="64" y="129"/>
                    <a:pt x="65" y="129"/>
                  </a:cubicBezTo>
                  <a:cubicBezTo>
                    <a:pt x="67" y="128"/>
                    <a:pt x="69" y="127"/>
                    <a:pt x="70" y="126"/>
                  </a:cubicBezTo>
                  <a:cubicBezTo>
                    <a:pt x="71" y="125"/>
                    <a:pt x="72" y="124"/>
                    <a:pt x="73" y="123"/>
                  </a:cubicBezTo>
                  <a:cubicBezTo>
                    <a:pt x="73" y="123"/>
                    <a:pt x="74" y="123"/>
                    <a:pt x="74" y="122"/>
                  </a:cubicBezTo>
                  <a:cubicBezTo>
                    <a:pt x="75" y="121"/>
                    <a:pt x="75" y="119"/>
                    <a:pt x="75" y="117"/>
                  </a:cubicBezTo>
                  <a:cubicBezTo>
                    <a:pt x="75" y="117"/>
                    <a:pt x="75" y="117"/>
                    <a:pt x="75" y="117"/>
                  </a:cubicBezTo>
                  <a:cubicBezTo>
                    <a:pt x="75" y="117"/>
                    <a:pt x="75" y="117"/>
                    <a:pt x="75" y="117"/>
                  </a:cubicBezTo>
                  <a:cubicBezTo>
                    <a:pt x="75" y="115"/>
                    <a:pt x="75" y="113"/>
                    <a:pt x="74" y="112"/>
                  </a:cubicBezTo>
                  <a:cubicBezTo>
                    <a:pt x="73" y="110"/>
                    <a:pt x="71" y="109"/>
                    <a:pt x="70" y="108"/>
                  </a:cubicBezTo>
                  <a:cubicBezTo>
                    <a:pt x="68" y="107"/>
                    <a:pt x="66" y="107"/>
                    <a:pt x="64" y="106"/>
                  </a:cubicBezTo>
                  <a:cubicBezTo>
                    <a:pt x="63" y="106"/>
                    <a:pt x="63" y="106"/>
                    <a:pt x="63" y="105"/>
                  </a:cubicBezTo>
                  <a:cubicBezTo>
                    <a:pt x="62" y="105"/>
                    <a:pt x="61" y="105"/>
                    <a:pt x="61" y="105"/>
                  </a:cubicBezTo>
                  <a:cubicBezTo>
                    <a:pt x="59" y="104"/>
                    <a:pt x="56" y="104"/>
                    <a:pt x="54" y="103"/>
                  </a:cubicBezTo>
                  <a:cubicBezTo>
                    <a:pt x="53" y="103"/>
                    <a:pt x="53" y="103"/>
                    <a:pt x="52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48" y="102"/>
                    <a:pt x="45" y="101"/>
                    <a:pt x="42" y="99"/>
                  </a:cubicBezTo>
                  <a:cubicBezTo>
                    <a:pt x="39" y="98"/>
                    <a:pt x="37" y="96"/>
                    <a:pt x="35" y="94"/>
                  </a:cubicBezTo>
                  <a:cubicBezTo>
                    <a:pt x="35" y="94"/>
                    <a:pt x="34" y="94"/>
                    <a:pt x="34" y="93"/>
                  </a:cubicBezTo>
                  <a:cubicBezTo>
                    <a:pt x="33" y="92"/>
                    <a:pt x="32" y="90"/>
                    <a:pt x="31" y="88"/>
                  </a:cubicBezTo>
                  <a:cubicBezTo>
                    <a:pt x="30" y="86"/>
                    <a:pt x="30" y="83"/>
                    <a:pt x="30" y="80"/>
                  </a:cubicBezTo>
                  <a:cubicBezTo>
                    <a:pt x="30" y="77"/>
                    <a:pt x="30" y="73"/>
                    <a:pt x="32" y="71"/>
                  </a:cubicBezTo>
                  <a:cubicBezTo>
                    <a:pt x="33" y="68"/>
                    <a:pt x="35" y="65"/>
                    <a:pt x="37" y="63"/>
                  </a:cubicBezTo>
                  <a:cubicBezTo>
                    <a:pt x="39" y="61"/>
                    <a:pt x="42" y="60"/>
                    <a:pt x="46" y="59"/>
                  </a:cubicBezTo>
                  <a:cubicBezTo>
                    <a:pt x="48" y="58"/>
                    <a:pt x="50" y="57"/>
                    <a:pt x="52" y="57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5" y="58"/>
                    <a:pt x="67" y="58"/>
                    <a:pt x="68" y="59"/>
                  </a:cubicBezTo>
                  <a:cubicBezTo>
                    <a:pt x="72" y="60"/>
                    <a:pt x="75" y="61"/>
                    <a:pt x="77" y="63"/>
                  </a:cubicBezTo>
                  <a:cubicBezTo>
                    <a:pt x="79" y="66"/>
                    <a:pt x="81" y="68"/>
                    <a:pt x="83" y="71"/>
                  </a:cubicBezTo>
                  <a:cubicBezTo>
                    <a:pt x="84" y="74"/>
                    <a:pt x="85" y="78"/>
                    <a:pt x="85" y="82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3" y="75"/>
                    <a:pt x="69" y="71"/>
                    <a:pt x="64" y="69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5" y="93"/>
                    <a:pt x="65" y="93"/>
                  </a:cubicBezTo>
                  <a:cubicBezTo>
                    <a:pt x="68" y="94"/>
                    <a:pt x="70" y="95"/>
                    <a:pt x="72" y="95"/>
                  </a:cubicBezTo>
                  <a:cubicBezTo>
                    <a:pt x="74" y="96"/>
                    <a:pt x="76" y="97"/>
                    <a:pt x="78" y="98"/>
                  </a:cubicBezTo>
                  <a:cubicBezTo>
                    <a:pt x="80" y="100"/>
                    <a:pt x="81" y="101"/>
                    <a:pt x="83" y="103"/>
                  </a:cubicBezTo>
                  <a:cubicBezTo>
                    <a:pt x="84" y="104"/>
                    <a:pt x="85" y="106"/>
                    <a:pt x="86" y="108"/>
                  </a:cubicBezTo>
                  <a:cubicBezTo>
                    <a:pt x="86" y="111"/>
                    <a:pt x="87" y="113"/>
                    <a:pt x="87" y="116"/>
                  </a:cubicBezTo>
                  <a:cubicBezTo>
                    <a:pt x="87" y="120"/>
                    <a:pt x="86" y="123"/>
                    <a:pt x="85" y="126"/>
                  </a:cubicBezTo>
                  <a:close/>
                  <a:moveTo>
                    <a:pt x="46" y="72"/>
                  </a:moveTo>
                  <a:cubicBezTo>
                    <a:pt x="44" y="72"/>
                    <a:pt x="43" y="74"/>
                    <a:pt x="42" y="75"/>
                  </a:cubicBezTo>
                  <a:cubicBezTo>
                    <a:pt x="42" y="76"/>
                    <a:pt x="41" y="78"/>
                    <a:pt x="41" y="80"/>
                  </a:cubicBezTo>
                  <a:cubicBezTo>
                    <a:pt x="41" y="81"/>
                    <a:pt x="42" y="82"/>
                    <a:pt x="42" y="83"/>
                  </a:cubicBezTo>
                  <a:cubicBezTo>
                    <a:pt x="43" y="84"/>
                    <a:pt x="44" y="85"/>
                    <a:pt x="45" y="86"/>
                  </a:cubicBezTo>
                  <a:cubicBezTo>
                    <a:pt x="46" y="87"/>
                    <a:pt x="48" y="88"/>
                    <a:pt x="50" y="89"/>
                  </a:cubicBezTo>
                  <a:cubicBezTo>
                    <a:pt x="50" y="89"/>
                    <a:pt x="51" y="89"/>
                    <a:pt x="52" y="8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1" y="69"/>
                    <a:pt x="51" y="69"/>
                    <a:pt x="50" y="69"/>
                  </a:cubicBezTo>
                  <a:cubicBezTo>
                    <a:pt x="48" y="70"/>
                    <a:pt x="47" y="71"/>
                    <a:pt x="46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2" name="Freeform 43"/>
            <p:cNvSpPr>
              <a:spLocks noEditPoints="1"/>
            </p:cNvSpPr>
            <p:nvPr/>
          </p:nvSpPr>
          <p:spPr bwMode="auto">
            <a:xfrm>
              <a:off x="1797" y="2943"/>
              <a:ext cx="256" cy="241"/>
            </a:xfrm>
            <a:custGeom>
              <a:avLst/>
              <a:gdLst>
                <a:gd name="T0" fmla="*/ 9140 w 138"/>
                <a:gd name="T1" fmla="*/ 0 h 130"/>
                <a:gd name="T2" fmla="*/ 1291 w 138"/>
                <a:gd name="T3" fmla="*/ 0 h 130"/>
                <a:gd name="T4" fmla="*/ 0 w 138"/>
                <a:gd name="T5" fmla="*/ 1329 h 130"/>
                <a:gd name="T6" fmla="*/ 0 w 138"/>
                <a:gd name="T7" fmla="*/ 6516 h 130"/>
                <a:gd name="T8" fmla="*/ 1291 w 138"/>
                <a:gd name="T9" fmla="*/ 7842 h 130"/>
                <a:gd name="T10" fmla="*/ 2106 w 138"/>
                <a:gd name="T11" fmla="*/ 7842 h 130"/>
                <a:gd name="T12" fmla="*/ 1291 w 138"/>
                <a:gd name="T13" fmla="*/ 9088 h 130"/>
                <a:gd name="T14" fmla="*/ 1872 w 138"/>
                <a:gd name="T15" fmla="*/ 9792 h 130"/>
                <a:gd name="T16" fmla="*/ 4525 w 138"/>
                <a:gd name="T17" fmla="*/ 7842 h 130"/>
                <a:gd name="T18" fmla="*/ 4525 w 138"/>
                <a:gd name="T19" fmla="*/ 8468 h 130"/>
                <a:gd name="T20" fmla="*/ 5829 w 138"/>
                <a:gd name="T21" fmla="*/ 8468 h 130"/>
                <a:gd name="T22" fmla="*/ 5829 w 138"/>
                <a:gd name="T23" fmla="*/ 7842 h 130"/>
                <a:gd name="T24" fmla="*/ 5829 w 138"/>
                <a:gd name="T25" fmla="*/ 7842 h 130"/>
                <a:gd name="T26" fmla="*/ 8480 w 138"/>
                <a:gd name="T27" fmla="*/ 9792 h 130"/>
                <a:gd name="T28" fmla="*/ 9140 w 138"/>
                <a:gd name="T29" fmla="*/ 9088 h 130"/>
                <a:gd name="T30" fmla="*/ 8242 w 138"/>
                <a:gd name="T31" fmla="*/ 7842 h 130"/>
                <a:gd name="T32" fmla="*/ 9140 w 138"/>
                <a:gd name="T33" fmla="*/ 7842 h 130"/>
                <a:gd name="T34" fmla="*/ 10431 w 138"/>
                <a:gd name="T35" fmla="*/ 6516 h 130"/>
                <a:gd name="T36" fmla="*/ 10431 w 138"/>
                <a:gd name="T37" fmla="*/ 1329 h 130"/>
                <a:gd name="T38" fmla="*/ 9140 w 138"/>
                <a:gd name="T39" fmla="*/ 0 h 130"/>
                <a:gd name="T40" fmla="*/ 6524 w 138"/>
                <a:gd name="T41" fmla="*/ 3900 h 130"/>
                <a:gd name="T42" fmla="*/ 7780 w 138"/>
                <a:gd name="T43" fmla="*/ 5282 h 130"/>
                <a:gd name="T44" fmla="*/ 7780 w 138"/>
                <a:gd name="T45" fmla="*/ 1948 h 130"/>
                <a:gd name="T46" fmla="*/ 4525 w 138"/>
                <a:gd name="T47" fmla="*/ 1948 h 130"/>
                <a:gd name="T48" fmla="*/ 5829 w 138"/>
                <a:gd name="T49" fmla="*/ 3333 h 130"/>
                <a:gd name="T50" fmla="*/ 4525 w 138"/>
                <a:gd name="T51" fmla="*/ 4568 h 130"/>
                <a:gd name="T52" fmla="*/ 3256 w 138"/>
                <a:gd name="T53" fmla="*/ 3333 h 130"/>
                <a:gd name="T54" fmla="*/ 1872 w 138"/>
                <a:gd name="T55" fmla="*/ 3333 h 130"/>
                <a:gd name="T56" fmla="*/ 4525 w 138"/>
                <a:gd name="T57" fmla="*/ 5893 h 130"/>
                <a:gd name="T58" fmla="*/ 6524 w 138"/>
                <a:gd name="T59" fmla="*/ 3900 h 130"/>
                <a:gd name="T60" fmla="*/ 9140 w 138"/>
                <a:gd name="T61" fmla="*/ 6516 h 130"/>
                <a:gd name="T62" fmla="*/ 1291 w 138"/>
                <a:gd name="T63" fmla="*/ 6516 h 130"/>
                <a:gd name="T64" fmla="*/ 1291 w 138"/>
                <a:gd name="T65" fmla="*/ 1329 h 130"/>
                <a:gd name="T66" fmla="*/ 9140 w 138"/>
                <a:gd name="T67" fmla="*/ 1329 h 130"/>
                <a:gd name="T68" fmla="*/ 9140 w 138"/>
                <a:gd name="T69" fmla="*/ 6516 h 1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38"/>
                <a:gd name="T106" fmla="*/ 0 h 130"/>
                <a:gd name="T107" fmla="*/ 138 w 138"/>
                <a:gd name="T108" fmla="*/ 130 h 1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38" h="130">
                  <a:moveTo>
                    <a:pt x="12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8"/>
                    <a:pt x="0" y="18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6"/>
                    <a:pt x="7" y="104"/>
                    <a:pt x="17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17" y="121"/>
                    <a:pt x="17" y="121"/>
                    <a:pt x="17" y="121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30" y="104"/>
                    <a:pt x="138" y="96"/>
                    <a:pt x="138" y="87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8"/>
                    <a:pt x="130" y="0"/>
                    <a:pt x="121" y="0"/>
                  </a:cubicBezTo>
                  <a:close/>
                  <a:moveTo>
                    <a:pt x="86" y="52"/>
                  </a:moveTo>
                  <a:cubicBezTo>
                    <a:pt x="103" y="70"/>
                    <a:pt x="103" y="70"/>
                    <a:pt x="103" y="70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86" y="52"/>
                    <a:pt x="86" y="52"/>
                    <a:pt x="86" y="52"/>
                  </a:cubicBezTo>
                  <a:close/>
                  <a:moveTo>
                    <a:pt x="121" y="87"/>
                  </a:moveTo>
                  <a:cubicBezTo>
                    <a:pt x="17" y="87"/>
                    <a:pt x="17" y="87"/>
                    <a:pt x="17" y="8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87"/>
                    <a:pt x="121" y="87"/>
                    <a:pt x="121" y="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3" name="Oval 44"/>
            <p:cNvSpPr>
              <a:spLocks noChangeArrowheads="1"/>
            </p:cNvSpPr>
            <p:nvPr/>
          </p:nvSpPr>
          <p:spPr bwMode="auto">
            <a:xfrm>
              <a:off x="3035" y="1862"/>
              <a:ext cx="396" cy="396"/>
            </a:xfrm>
            <a:prstGeom prst="ellipse">
              <a:avLst/>
            </a:prstGeom>
            <a:solidFill>
              <a:srgbClr val="065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3584" name="Freeform 45"/>
            <p:cNvSpPr>
              <a:spLocks noEditPoints="1"/>
            </p:cNvSpPr>
            <p:nvPr/>
          </p:nvSpPr>
          <p:spPr bwMode="auto">
            <a:xfrm>
              <a:off x="3121" y="1955"/>
              <a:ext cx="224" cy="210"/>
            </a:xfrm>
            <a:custGeom>
              <a:avLst/>
              <a:gdLst>
                <a:gd name="T0" fmla="*/ 2094 w 121"/>
                <a:gd name="T1" fmla="*/ 6811 h 113"/>
                <a:gd name="T2" fmla="*/ 1224 w 121"/>
                <a:gd name="T3" fmla="*/ 7740 h 113"/>
                <a:gd name="T4" fmla="*/ 2094 w 121"/>
                <a:gd name="T5" fmla="*/ 8645 h 113"/>
                <a:gd name="T6" fmla="*/ 3064 w 121"/>
                <a:gd name="T7" fmla="*/ 7740 h 113"/>
                <a:gd name="T8" fmla="*/ 2094 w 121"/>
                <a:gd name="T9" fmla="*/ 6811 h 113"/>
                <a:gd name="T10" fmla="*/ 6635 w 121"/>
                <a:gd name="T11" fmla="*/ 5519 h 113"/>
                <a:gd name="T12" fmla="*/ 6635 w 121"/>
                <a:gd name="T13" fmla="*/ 2431 h 113"/>
                <a:gd name="T14" fmla="*/ 7231 w 121"/>
                <a:gd name="T15" fmla="*/ 2431 h 113"/>
                <a:gd name="T16" fmla="*/ 7231 w 121"/>
                <a:gd name="T17" fmla="*/ 4462 h 113"/>
                <a:gd name="T18" fmla="*/ 6635 w 121"/>
                <a:gd name="T19" fmla="*/ 5519 h 113"/>
                <a:gd name="T20" fmla="*/ 6046 w 121"/>
                <a:gd name="T21" fmla="*/ 5519 h 113"/>
                <a:gd name="T22" fmla="*/ 5439 w 121"/>
                <a:gd name="T23" fmla="*/ 5519 h 113"/>
                <a:gd name="T24" fmla="*/ 5439 w 121"/>
                <a:gd name="T25" fmla="*/ 2431 h 113"/>
                <a:gd name="T26" fmla="*/ 6046 w 121"/>
                <a:gd name="T27" fmla="*/ 2431 h 113"/>
                <a:gd name="T28" fmla="*/ 6046 w 121"/>
                <a:gd name="T29" fmla="*/ 5519 h 113"/>
                <a:gd name="T30" fmla="*/ 4828 w 121"/>
                <a:gd name="T31" fmla="*/ 5519 h 113"/>
                <a:gd name="T32" fmla="*/ 4263 w 121"/>
                <a:gd name="T33" fmla="*/ 5519 h 113"/>
                <a:gd name="T34" fmla="*/ 4263 w 121"/>
                <a:gd name="T35" fmla="*/ 2431 h 113"/>
                <a:gd name="T36" fmla="*/ 4828 w 121"/>
                <a:gd name="T37" fmla="*/ 2431 h 113"/>
                <a:gd name="T38" fmla="*/ 4828 w 121"/>
                <a:gd name="T39" fmla="*/ 5519 h 113"/>
                <a:gd name="T40" fmla="*/ 3652 w 121"/>
                <a:gd name="T41" fmla="*/ 5519 h 113"/>
                <a:gd name="T42" fmla="*/ 3064 w 121"/>
                <a:gd name="T43" fmla="*/ 5519 h 113"/>
                <a:gd name="T44" fmla="*/ 3064 w 121"/>
                <a:gd name="T45" fmla="*/ 2431 h 113"/>
                <a:gd name="T46" fmla="*/ 3652 w 121"/>
                <a:gd name="T47" fmla="*/ 2431 h 113"/>
                <a:gd name="T48" fmla="*/ 3652 w 121"/>
                <a:gd name="T49" fmla="*/ 5519 h 113"/>
                <a:gd name="T50" fmla="*/ 2371 w 121"/>
                <a:gd name="T51" fmla="*/ 5519 h 113"/>
                <a:gd name="T52" fmla="*/ 1764 w 121"/>
                <a:gd name="T53" fmla="*/ 5519 h 113"/>
                <a:gd name="T54" fmla="*/ 1764 w 121"/>
                <a:gd name="T55" fmla="*/ 2431 h 113"/>
                <a:gd name="T56" fmla="*/ 2371 w 121"/>
                <a:gd name="T57" fmla="*/ 2431 h 113"/>
                <a:gd name="T58" fmla="*/ 2371 w 121"/>
                <a:gd name="T59" fmla="*/ 5519 h 113"/>
                <a:gd name="T60" fmla="*/ 1764 w 121"/>
                <a:gd name="T61" fmla="*/ 1862 h 113"/>
                <a:gd name="T62" fmla="*/ 1764 w 121"/>
                <a:gd name="T63" fmla="*/ 623 h 113"/>
                <a:gd name="T64" fmla="*/ 1764 w 121"/>
                <a:gd name="T65" fmla="*/ 0 h 113"/>
                <a:gd name="T66" fmla="*/ 0 w 121"/>
                <a:gd name="T67" fmla="*/ 0 h 113"/>
                <a:gd name="T68" fmla="*/ 0 w 121"/>
                <a:gd name="T69" fmla="*/ 623 h 113"/>
                <a:gd name="T70" fmla="*/ 1224 w 121"/>
                <a:gd name="T71" fmla="*/ 623 h 113"/>
                <a:gd name="T72" fmla="*/ 1224 w 121"/>
                <a:gd name="T73" fmla="*/ 1862 h 113"/>
                <a:gd name="T74" fmla="*/ 1224 w 121"/>
                <a:gd name="T75" fmla="*/ 2431 h 113"/>
                <a:gd name="T76" fmla="*/ 1224 w 121"/>
                <a:gd name="T77" fmla="*/ 6140 h 113"/>
                <a:gd name="T78" fmla="*/ 7231 w 121"/>
                <a:gd name="T79" fmla="*/ 6140 h 113"/>
                <a:gd name="T80" fmla="*/ 9019 w 121"/>
                <a:gd name="T81" fmla="*/ 1862 h 113"/>
                <a:gd name="T82" fmla="*/ 1764 w 121"/>
                <a:gd name="T83" fmla="*/ 1862 h 113"/>
                <a:gd name="T84" fmla="*/ 6333 w 121"/>
                <a:gd name="T85" fmla="*/ 6811 h 113"/>
                <a:gd name="T86" fmla="*/ 5439 w 121"/>
                <a:gd name="T87" fmla="*/ 7740 h 113"/>
                <a:gd name="T88" fmla="*/ 6333 w 121"/>
                <a:gd name="T89" fmla="*/ 8645 h 113"/>
                <a:gd name="T90" fmla="*/ 7231 w 121"/>
                <a:gd name="T91" fmla="*/ 7740 h 113"/>
                <a:gd name="T92" fmla="*/ 6333 w 121"/>
                <a:gd name="T93" fmla="*/ 6811 h 1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21"/>
                <a:gd name="T142" fmla="*/ 0 h 113"/>
                <a:gd name="T143" fmla="*/ 121 w 121"/>
                <a:gd name="T144" fmla="*/ 113 h 11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21" h="113">
                  <a:moveTo>
                    <a:pt x="28" y="89"/>
                  </a:moveTo>
                  <a:cubicBezTo>
                    <a:pt x="22" y="89"/>
                    <a:pt x="16" y="94"/>
                    <a:pt x="16" y="101"/>
                  </a:cubicBezTo>
                  <a:cubicBezTo>
                    <a:pt x="16" y="107"/>
                    <a:pt x="22" y="113"/>
                    <a:pt x="28" y="113"/>
                  </a:cubicBezTo>
                  <a:cubicBezTo>
                    <a:pt x="35" y="113"/>
                    <a:pt x="41" y="107"/>
                    <a:pt x="41" y="101"/>
                  </a:cubicBezTo>
                  <a:cubicBezTo>
                    <a:pt x="41" y="94"/>
                    <a:pt x="35" y="89"/>
                    <a:pt x="28" y="89"/>
                  </a:cubicBezTo>
                  <a:close/>
                  <a:moveTo>
                    <a:pt x="89" y="72"/>
                  </a:moveTo>
                  <a:cubicBezTo>
                    <a:pt x="89" y="32"/>
                    <a:pt x="89" y="32"/>
                    <a:pt x="89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89" y="72"/>
                    <a:pt x="89" y="72"/>
                    <a:pt x="89" y="72"/>
                  </a:cubicBezTo>
                  <a:close/>
                  <a:moveTo>
                    <a:pt x="81" y="72"/>
                  </a:moveTo>
                  <a:cubicBezTo>
                    <a:pt x="73" y="72"/>
                    <a:pt x="73" y="72"/>
                    <a:pt x="73" y="72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72"/>
                    <a:pt x="81" y="72"/>
                    <a:pt x="81" y="72"/>
                  </a:cubicBezTo>
                  <a:close/>
                  <a:moveTo>
                    <a:pt x="65" y="72"/>
                  </a:moveTo>
                  <a:cubicBezTo>
                    <a:pt x="57" y="72"/>
                    <a:pt x="57" y="72"/>
                    <a:pt x="57" y="7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72"/>
                    <a:pt x="65" y="72"/>
                    <a:pt x="65" y="72"/>
                  </a:cubicBezTo>
                  <a:close/>
                  <a:moveTo>
                    <a:pt x="49" y="72"/>
                  </a:moveTo>
                  <a:cubicBezTo>
                    <a:pt x="41" y="72"/>
                    <a:pt x="41" y="72"/>
                    <a:pt x="41" y="7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9" y="72"/>
                    <a:pt x="49" y="72"/>
                    <a:pt x="49" y="72"/>
                  </a:cubicBezTo>
                  <a:close/>
                  <a:moveTo>
                    <a:pt x="32" y="72"/>
                  </a:moveTo>
                  <a:cubicBezTo>
                    <a:pt x="24" y="72"/>
                    <a:pt x="24" y="72"/>
                    <a:pt x="24" y="7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72"/>
                    <a:pt x="32" y="72"/>
                    <a:pt x="32" y="72"/>
                  </a:cubicBezTo>
                  <a:close/>
                  <a:moveTo>
                    <a:pt x="24" y="24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24" y="24"/>
                    <a:pt x="24" y="24"/>
                    <a:pt x="24" y="24"/>
                  </a:cubicBezTo>
                  <a:close/>
                  <a:moveTo>
                    <a:pt x="85" y="89"/>
                  </a:moveTo>
                  <a:cubicBezTo>
                    <a:pt x="78" y="89"/>
                    <a:pt x="73" y="94"/>
                    <a:pt x="73" y="101"/>
                  </a:cubicBezTo>
                  <a:cubicBezTo>
                    <a:pt x="73" y="107"/>
                    <a:pt x="78" y="113"/>
                    <a:pt x="85" y="113"/>
                  </a:cubicBezTo>
                  <a:cubicBezTo>
                    <a:pt x="92" y="113"/>
                    <a:pt x="97" y="107"/>
                    <a:pt x="97" y="101"/>
                  </a:cubicBezTo>
                  <a:cubicBezTo>
                    <a:pt x="97" y="94"/>
                    <a:pt x="92" y="89"/>
                    <a:pt x="85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5" name="Oval 46"/>
            <p:cNvSpPr>
              <a:spLocks noChangeArrowheads="1"/>
            </p:cNvSpPr>
            <p:nvPr/>
          </p:nvSpPr>
          <p:spPr bwMode="auto">
            <a:xfrm>
              <a:off x="1240" y="3355"/>
              <a:ext cx="544" cy="544"/>
            </a:xfrm>
            <a:prstGeom prst="ellipse">
              <a:avLst/>
            </a:prstGeom>
            <a:solidFill>
              <a:srgbClr val="065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3586" name="Freeform 47"/>
            <p:cNvSpPr>
              <a:spLocks noEditPoints="1"/>
            </p:cNvSpPr>
            <p:nvPr/>
          </p:nvSpPr>
          <p:spPr bwMode="auto">
            <a:xfrm>
              <a:off x="1342" y="3459"/>
              <a:ext cx="338" cy="338"/>
            </a:xfrm>
            <a:custGeom>
              <a:avLst/>
              <a:gdLst>
                <a:gd name="T0" fmla="*/ 3295 w 182"/>
                <a:gd name="T1" fmla="*/ 6567 h 182"/>
                <a:gd name="T2" fmla="*/ 6567 w 182"/>
                <a:gd name="T3" fmla="*/ 3025 h 182"/>
                <a:gd name="T4" fmla="*/ 5328 w 182"/>
                <a:gd name="T5" fmla="*/ 7315 h 182"/>
                <a:gd name="T6" fmla="*/ 7315 w 182"/>
                <a:gd name="T7" fmla="*/ 6411 h 182"/>
                <a:gd name="T8" fmla="*/ 10491 w 182"/>
                <a:gd name="T9" fmla="*/ 2390 h 182"/>
                <a:gd name="T10" fmla="*/ 7315 w 182"/>
                <a:gd name="T11" fmla="*/ 0 h 182"/>
                <a:gd name="T12" fmla="*/ 3118 w 182"/>
                <a:gd name="T13" fmla="*/ 2294 h 182"/>
                <a:gd name="T14" fmla="*/ 2390 w 182"/>
                <a:gd name="T15" fmla="*/ 2294 h 182"/>
                <a:gd name="T16" fmla="*/ 2390 w 182"/>
                <a:gd name="T17" fmla="*/ 3025 h 182"/>
                <a:gd name="T18" fmla="*/ 0 w 182"/>
                <a:gd name="T19" fmla="*/ 7315 h 182"/>
                <a:gd name="T20" fmla="*/ 13061 w 182"/>
                <a:gd name="T21" fmla="*/ 2294 h 182"/>
                <a:gd name="T22" fmla="*/ 11823 w 182"/>
                <a:gd name="T23" fmla="*/ 3025 h 182"/>
                <a:gd name="T24" fmla="*/ 11050 w 182"/>
                <a:gd name="T25" fmla="*/ 2498 h 182"/>
                <a:gd name="T26" fmla="*/ 10953 w 182"/>
                <a:gd name="T27" fmla="*/ 2498 h 182"/>
                <a:gd name="T28" fmla="*/ 10909 w 182"/>
                <a:gd name="T29" fmla="*/ 2498 h 182"/>
                <a:gd name="T30" fmla="*/ 10755 w 182"/>
                <a:gd name="T31" fmla="*/ 2580 h 182"/>
                <a:gd name="T32" fmla="*/ 10433 w 182"/>
                <a:gd name="T33" fmla="*/ 3025 h 182"/>
                <a:gd name="T34" fmla="*/ 7995 w 182"/>
                <a:gd name="T35" fmla="*/ 6567 h 182"/>
                <a:gd name="T36" fmla="*/ 6567 w 182"/>
                <a:gd name="T37" fmla="*/ 8534 h 182"/>
                <a:gd name="T38" fmla="*/ 3818 w 182"/>
                <a:gd name="T39" fmla="*/ 7033 h 182"/>
                <a:gd name="T40" fmla="*/ 3638 w 182"/>
                <a:gd name="T41" fmla="*/ 6936 h 182"/>
                <a:gd name="T42" fmla="*/ 3484 w 182"/>
                <a:gd name="T43" fmla="*/ 6936 h 182"/>
                <a:gd name="T44" fmla="*/ 3204 w 182"/>
                <a:gd name="T45" fmla="*/ 7315 h 182"/>
                <a:gd name="T46" fmla="*/ 704 w 182"/>
                <a:gd name="T47" fmla="*/ 10755 h 182"/>
                <a:gd name="T48" fmla="*/ 0 w 182"/>
                <a:gd name="T49" fmla="*/ 12112 h 182"/>
                <a:gd name="T50" fmla="*/ 1959 w 182"/>
                <a:gd name="T51" fmla="*/ 11492 h 182"/>
                <a:gd name="T52" fmla="*/ 6314 w 182"/>
                <a:gd name="T53" fmla="*/ 10671 h 182"/>
                <a:gd name="T54" fmla="*/ 6470 w 182"/>
                <a:gd name="T55" fmla="*/ 10755 h 182"/>
                <a:gd name="T56" fmla="*/ 6567 w 182"/>
                <a:gd name="T57" fmla="*/ 10755 h 182"/>
                <a:gd name="T58" fmla="*/ 7315 w 182"/>
                <a:gd name="T59" fmla="*/ 9850 h 182"/>
                <a:gd name="T60" fmla="*/ 10827 w 182"/>
                <a:gd name="T61" fmla="*/ 4970 h 182"/>
                <a:gd name="T62" fmla="*/ 12265 w 182"/>
                <a:gd name="T63" fmla="*/ 5178 h 182"/>
                <a:gd name="T64" fmla="*/ 12445 w 182"/>
                <a:gd name="T65" fmla="*/ 5259 h 182"/>
                <a:gd name="T66" fmla="*/ 12502 w 182"/>
                <a:gd name="T67" fmla="*/ 5259 h 182"/>
                <a:gd name="T68" fmla="*/ 12630 w 182"/>
                <a:gd name="T69" fmla="*/ 5178 h 182"/>
                <a:gd name="T70" fmla="*/ 13869 w 182"/>
                <a:gd name="T71" fmla="*/ 2294 h 182"/>
                <a:gd name="T72" fmla="*/ 11447 w 182"/>
                <a:gd name="T73" fmla="*/ 2294 h 182"/>
                <a:gd name="T74" fmla="*/ 11576 w 182"/>
                <a:gd name="T75" fmla="*/ 2056 h 182"/>
                <a:gd name="T76" fmla="*/ 10827 w 182"/>
                <a:gd name="T77" fmla="*/ 2138 h 182"/>
                <a:gd name="T78" fmla="*/ 11364 w 182"/>
                <a:gd name="T79" fmla="*/ 4970 h 182"/>
                <a:gd name="T80" fmla="*/ 10201 w 182"/>
                <a:gd name="T81" fmla="*/ 6567 h 182"/>
                <a:gd name="T82" fmla="*/ 10827 w 182"/>
                <a:gd name="T83" fmla="*/ 10755 h 182"/>
                <a:gd name="T84" fmla="*/ 7187 w 182"/>
                <a:gd name="T85" fmla="*/ 11050 h 182"/>
                <a:gd name="T86" fmla="*/ 6032 w 182"/>
                <a:gd name="T87" fmla="*/ 11202 h 182"/>
                <a:gd name="T88" fmla="*/ 5493 w 182"/>
                <a:gd name="T89" fmla="*/ 10755 h 182"/>
                <a:gd name="T90" fmla="*/ 2390 w 182"/>
                <a:gd name="T91" fmla="*/ 13869 h 182"/>
                <a:gd name="T92" fmla="*/ 6567 w 182"/>
                <a:gd name="T93" fmla="*/ 11492 h 182"/>
                <a:gd name="T94" fmla="*/ 7315 w 182"/>
                <a:gd name="T95" fmla="*/ 11492 h 182"/>
                <a:gd name="T96" fmla="*/ 11576 w 182"/>
                <a:gd name="T97" fmla="*/ 13869 h 182"/>
                <a:gd name="T98" fmla="*/ 13869 w 182"/>
                <a:gd name="T99" fmla="*/ 10755 h 182"/>
                <a:gd name="T100" fmla="*/ 13869 w 182"/>
                <a:gd name="T101" fmla="*/ 7315 h 182"/>
                <a:gd name="T102" fmla="*/ 11576 w 182"/>
                <a:gd name="T103" fmla="*/ 5178 h 1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2"/>
                <a:gd name="T157" fmla="*/ 0 h 182"/>
                <a:gd name="T158" fmla="*/ 182 w 182"/>
                <a:gd name="T159" fmla="*/ 182 h 18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2" h="182">
                  <a:moveTo>
                    <a:pt x="31" y="102"/>
                  </a:move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41" y="88"/>
                    <a:pt x="43" y="86"/>
                  </a:cubicBezTo>
                  <a:cubicBezTo>
                    <a:pt x="41" y="86"/>
                    <a:pt x="41" y="86"/>
                    <a:pt x="41" y="86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31"/>
                    <a:pt x="139" y="30"/>
                    <a:pt x="139" y="30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102"/>
                    <a:pt x="31" y="102"/>
                    <a:pt x="31" y="102"/>
                  </a:cubicBezTo>
                  <a:close/>
                  <a:moveTo>
                    <a:pt x="171" y="30"/>
                  </a:moveTo>
                  <a:cubicBezTo>
                    <a:pt x="164" y="40"/>
                    <a:pt x="164" y="40"/>
                    <a:pt x="164" y="40"/>
                  </a:cubicBezTo>
                  <a:cubicBezTo>
                    <a:pt x="161" y="44"/>
                    <a:pt x="161" y="44"/>
                    <a:pt x="161" y="44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4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4" y="33"/>
                    <a:pt x="143" y="33"/>
                    <a:pt x="143" y="33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2" y="34"/>
                    <a:pt x="142" y="34"/>
                    <a:pt x="141" y="34"/>
                  </a:cubicBezTo>
                  <a:cubicBezTo>
                    <a:pt x="141" y="34"/>
                    <a:pt x="141" y="35"/>
                    <a:pt x="141" y="35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34" y="44"/>
                    <a:pt x="134" y="44"/>
                    <a:pt x="134" y="44"/>
                  </a:cubicBezTo>
                  <a:cubicBezTo>
                    <a:pt x="134" y="44"/>
                    <a:pt x="134" y="44"/>
                    <a:pt x="134" y="44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98" y="96"/>
                    <a:pt x="98" y="96"/>
                    <a:pt x="98" y="96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49" y="91"/>
                    <a:pt x="49" y="91"/>
                  </a:cubicBezTo>
                  <a:cubicBezTo>
                    <a:pt x="49" y="91"/>
                    <a:pt x="49" y="91"/>
                    <a:pt x="48" y="91"/>
                  </a:cubicBezTo>
                  <a:cubicBezTo>
                    <a:pt x="48" y="91"/>
                    <a:pt x="48" y="91"/>
                    <a:pt x="48" y="91"/>
                  </a:cubicBezTo>
                  <a:cubicBezTo>
                    <a:pt x="48" y="91"/>
                    <a:pt x="48" y="91"/>
                    <a:pt x="48" y="91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47" y="91"/>
                    <a:pt x="46" y="91"/>
                    <a:pt x="46" y="91"/>
                  </a:cubicBezTo>
                  <a:cubicBezTo>
                    <a:pt x="46" y="91"/>
                    <a:pt x="45" y="91"/>
                    <a:pt x="45" y="92"/>
                  </a:cubicBezTo>
                  <a:cubicBezTo>
                    <a:pt x="44" y="92"/>
                    <a:pt x="44" y="92"/>
                    <a:pt x="44" y="93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12" y="172"/>
                    <a:pt x="19" y="161"/>
                    <a:pt x="26" y="151"/>
                  </a:cubicBezTo>
                  <a:cubicBezTo>
                    <a:pt x="31" y="143"/>
                    <a:pt x="37" y="136"/>
                    <a:pt x="41" y="130"/>
                  </a:cubicBezTo>
                  <a:cubicBezTo>
                    <a:pt x="47" y="121"/>
                    <a:pt x="50" y="115"/>
                    <a:pt x="50" y="115"/>
                  </a:cubicBezTo>
                  <a:cubicBezTo>
                    <a:pt x="83" y="140"/>
                    <a:pt x="83" y="140"/>
                    <a:pt x="83" y="140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6" y="141"/>
                    <a:pt x="86" y="141"/>
                    <a:pt x="86" y="141"/>
                  </a:cubicBezTo>
                  <a:cubicBezTo>
                    <a:pt x="86" y="141"/>
                    <a:pt x="86" y="141"/>
                    <a:pt x="86" y="141"/>
                  </a:cubicBezTo>
                  <a:cubicBezTo>
                    <a:pt x="86" y="140"/>
                    <a:pt x="87" y="140"/>
                    <a:pt x="87" y="140"/>
                  </a:cubicBezTo>
                  <a:cubicBezTo>
                    <a:pt x="88" y="140"/>
                    <a:pt x="88" y="140"/>
                    <a:pt x="89" y="139"/>
                  </a:cubicBezTo>
                  <a:cubicBezTo>
                    <a:pt x="89" y="139"/>
                    <a:pt x="92" y="135"/>
                    <a:pt x="96" y="129"/>
                  </a:cubicBezTo>
                  <a:cubicBezTo>
                    <a:pt x="102" y="121"/>
                    <a:pt x="111" y="108"/>
                    <a:pt x="120" y="96"/>
                  </a:cubicBezTo>
                  <a:cubicBezTo>
                    <a:pt x="123" y="92"/>
                    <a:pt x="125" y="89"/>
                    <a:pt x="127" y="86"/>
                  </a:cubicBezTo>
                  <a:cubicBezTo>
                    <a:pt x="133" y="78"/>
                    <a:pt x="138" y="71"/>
                    <a:pt x="142" y="65"/>
                  </a:cubicBezTo>
                  <a:cubicBezTo>
                    <a:pt x="145" y="61"/>
                    <a:pt x="147" y="57"/>
                    <a:pt x="147" y="57"/>
                  </a:cubicBezTo>
                  <a:cubicBezTo>
                    <a:pt x="152" y="61"/>
                    <a:pt x="152" y="61"/>
                    <a:pt x="152" y="61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1" y="68"/>
                    <a:pt x="162" y="68"/>
                    <a:pt x="162" y="68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162" y="69"/>
                    <a:pt x="163" y="69"/>
                    <a:pt x="163" y="69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69"/>
                    <a:pt x="163" y="69"/>
                    <a:pt x="164" y="69"/>
                  </a:cubicBezTo>
                  <a:cubicBezTo>
                    <a:pt x="164" y="69"/>
                    <a:pt x="164" y="69"/>
                    <a:pt x="164" y="69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5" y="69"/>
                    <a:pt x="166" y="69"/>
                    <a:pt x="166" y="69"/>
                  </a:cubicBezTo>
                  <a:cubicBezTo>
                    <a:pt x="166" y="69"/>
                    <a:pt x="166" y="68"/>
                    <a:pt x="166" y="68"/>
                  </a:cubicBezTo>
                  <a:cubicBezTo>
                    <a:pt x="182" y="46"/>
                    <a:pt x="182" y="46"/>
                    <a:pt x="182" y="46"/>
                  </a:cubicBezTo>
                  <a:cubicBezTo>
                    <a:pt x="182" y="40"/>
                    <a:pt x="182" y="40"/>
                    <a:pt x="182" y="40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2" y="14"/>
                    <a:pt x="182" y="14"/>
                    <a:pt x="182" y="14"/>
                  </a:cubicBezTo>
                  <a:cubicBezTo>
                    <a:pt x="171" y="30"/>
                    <a:pt x="171" y="30"/>
                    <a:pt x="171" y="30"/>
                  </a:cubicBezTo>
                  <a:close/>
                  <a:moveTo>
                    <a:pt x="150" y="30"/>
                  </a:moveTo>
                  <a:cubicBezTo>
                    <a:pt x="152" y="32"/>
                    <a:pt x="152" y="32"/>
                    <a:pt x="152" y="32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5" y="27"/>
                    <a:pt x="147" y="29"/>
                    <a:pt x="150" y="30"/>
                  </a:cubicBezTo>
                  <a:close/>
                  <a:moveTo>
                    <a:pt x="152" y="68"/>
                  </a:moveTo>
                  <a:cubicBezTo>
                    <a:pt x="149" y="65"/>
                    <a:pt x="149" y="65"/>
                    <a:pt x="149" y="65"/>
                  </a:cubicBezTo>
                  <a:cubicBezTo>
                    <a:pt x="146" y="69"/>
                    <a:pt x="144" y="72"/>
                    <a:pt x="142" y="75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2" y="89"/>
                    <a:pt x="130" y="93"/>
                    <a:pt x="127" y="96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97" y="141"/>
                    <a:pt x="97" y="141"/>
                    <a:pt x="97" y="141"/>
                  </a:cubicBezTo>
                  <a:cubicBezTo>
                    <a:pt x="96" y="143"/>
                    <a:pt x="95" y="144"/>
                    <a:pt x="94" y="145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3" y="146"/>
                    <a:pt x="91" y="147"/>
                    <a:pt x="89" y="148"/>
                  </a:cubicBezTo>
                  <a:cubicBezTo>
                    <a:pt x="88" y="148"/>
                    <a:pt x="86" y="149"/>
                    <a:pt x="85" y="149"/>
                  </a:cubicBezTo>
                  <a:cubicBezTo>
                    <a:pt x="83" y="149"/>
                    <a:pt x="81" y="148"/>
                    <a:pt x="79" y="14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2" y="141"/>
                    <a:pt x="72" y="141"/>
                    <a:pt x="7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39" y="147"/>
                    <a:pt x="35" y="153"/>
                    <a:pt x="31" y="159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41" y="182"/>
                    <a:pt x="41" y="182"/>
                    <a:pt x="41" y="182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82"/>
                    <a:pt x="86" y="182"/>
                    <a:pt x="86" y="182"/>
                  </a:cubicBezTo>
                  <a:cubicBezTo>
                    <a:pt x="96" y="182"/>
                    <a:pt x="96" y="182"/>
                    <a:pt x="96" y="182"/>
                  </a:cubicBezTo>
                  <a:cubicBezTo>
                    <a:pt x="96" y="151"/>
                    <a:pt x="96" y="151"/>
                    <a:pt x="96" y="151"/>
                  </a:cubicBezTo>
                  <a:cubicBezTo>
                    <a:pt x="142" y="151"/>
                    <a:pt x="142" y="151"/>
                    <a:pt x="142" y="151"/>
                  </a:cubicBezTo>
                  <a:cubicBezTo>
                    <a:pt x="142" y="182"/>
                    <a:pt x="142" y="182"/>
                    <a:pt x="142" y="182"/>
                  </a:cubicBezTo>
                  <a:cubicBezTo>
                    <a:pt x="152" y="182"/>
                    <a:pt x="152" y="182"/>
                    <a:pt x="152" y="182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82" y="151"/>
                    <a:pt x="182" y="151"/>
                    <a:pt x="182" y="151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52" y="141"/>
                    <a:pt x="152" y="141"/>
                    <a:pt x="152" y="141"/>
                  </a:cubicBezTo>
                  <a:cubicBezTo>
                    <a:pt x="152" y="96"/>
                    <a:pt x="152" y="96"/>
                    <a:pt x="152" y="96"/>
                  </a:cubicBezTo>
                  <a:cubicBezTo>
                    <a:pt x="182" y="96"/>
                    <a:pt x="182" y="96"/>
                    <a:pt x="182" y="96"/>
                  </a:cubicBezTo>
                  <a:cubicBezTo>
                    <a:pt x="182" y="86"/>
                    <a:pt x="182" y="86"/>
                    <a:pt x="182" y="86"/>
                  </a:cubicBezTo>
                  <a:cubicBezTo>
                    <a:pt x="152" y="86"/>
                    <a:pt x="152" y="86"/>
                    <a:pt x="152" y="86"/>
                  </a:cubicBezTo>
                  <a:cubicBezTo>
                    <a:pt x="152" y="68"/>
                    <a:pt x="152" y="68"/>
                    <a:pt x="152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7" name="Oval 48"/>
            <p:cNvSpPr>
              <a:spLocks noChangeArrowheads="1"/>
            </p:cNvSpPr>
            <p:nvPr/>
          </p:nvSpPr>
          <p:spPr bwMode="auto">
            <a:xfrm>
              <a:off x="2718" y="989"/>
              <a:ext cx="343" cy="346"/>
            </a:xfrm>
            <a:prstGeom prst="ellipse">
              <a:avLst/>
            </a:prstGeom>
            <a:solidFill>
              <a:srgbClr val="228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23588" name="Freeform 49"/>
            <p:cNvSpPr>
              <a:spLocks noEditPoints="1"/>
            </p:cNvSpPr>
            <p:nvPr/>
          </p:nvSpPr>
          <p:spPr bwMode="auto">
            <a:xfrm>
              <a:off x="2779" y="1058"/>
              <a:ext cx="102" cy="208"/>
            </a:xfrm>
            <a:custGeom>
              <a:avLst/>
              <a:gdLst>
                <a:gd name="T0" fmla="*/ 4150 w 55"/>
                <a:gd name="T1" fmla="*/ 6233 h 112"/>
                <a:gd name="T2" fmla="*/ 3381 w 55"/>
                <a:gd name="T3" fmla="*/ 5081 h 112"/>
                <a:gd name="T4" fmla="*/ 3381 w 55"/>
                <a:gd name="T5" fmla="*/ 4552 h 112"/>
                <a:gd name="T6" fmla="*/ 0 w 55"/>
                <a:gd name="T7" fmla="*/ 4552 h 112"/>
                <a:gd name="T8" fmla="*/ 0 w 55"/>
                <a:gd name="T9" fmla="*/ 7375 h 112"/>
                <a:gd name="T10" fmla="*/ 1135 w 55"/>
                <a:gd name="T11" fmla="*/ 8534 h 112"/>
                <a:gd name="T12" fmla="*/ 4150 w 55"/>
                <a:gd name="T13" fmla="*/ 8534 h 112"/>
                <a:gd name="T14" fmla="*/ 4150 w 55"/>
                <a:gd name="T15" fmla="*/ 6233 h 112"/>
                <a:gd name="T16" fmla="*/ 4150 w 55"/>
                <a:gd name="T17" fmla="*/ 4552 h 112"/>
                <a:gd name="T18" fmla="*/ 3904 w 55"/>
                <a:gd name="T19" fmla="*/ 4552 h 112"/>
                <a:gd name="T20" fmla="*/ 3904 w 55"/>
                <a:gd name="T21" fmla="*/ 5701 h 112"/>
                <a:gd name="T22" fmla="*/ 4150 w 55"/>
                <a:gd name="T23" fmla="*/ 5701 h 112"/>
                <a:gd name="T24" fmla="*/ 4150 w 55"/>
                <a:gd name="T25" fmla="*/ 4552 h 112"/>
                <a:gd name="T26" fmla="*/ 4150 w 55"/>
                <a:gd name="T27" fmla="*/ 0 h 112"/>
                <a:gd name="T28" fmla="*/ 3904 w 55"/>
                <a:gd name="T29" fmla="*/ 0 h 112"/>
                <a:gd name="T30" fmla="*/ 3904 w 55"/>
                <a:gd name="T31" fmla="*/ 0 h 112"/>
                <a:gd name="T32" fmla="*/ 2806 w 55"/>
                <a:gd name="T33" fmla="*/ 1151 h 112"/>
                <a:gd name="T34" fmla="*/ 2806 w 55"/>
                <a:gd name="T35" fmla="*/ 1774 h 112"/>
                <a:gd name="T36" fmla="*/ 1135 w 55"/>
                <a:gd name="T37" fmla="*/ 1774 h 112"/>
                <a:gd name="T38" fmla="*/ 0 w 55"/>
                <a:gd name="T39" fmla="*/ 2914 h 112"/>
                <a:gd name="T40" fmla="*/ 0 w 55"/>
                <a:gd name="T41" fmla="*/ 3971 h 112"/>
                <a:gd name="T42" fmla="*/ 4150 w 55"/>
                <a:gd name="T43" fmla="*/ 3971 h 112"/>
                <a:gd name="T44" fmla="*/ 4150 w 55"/>
                <a:gd name="T45" fmla="*/ 1774 h 112"/>
                <a:gd name="T46" fmla="*/ 3381 w 55"/>
                <a:gd name="T47" fmla="*/ 1774 h 112"/>
                <a:gd name="T48" fmla="*/ 4150 w 55"/>
                <a:gd name="T49" fmla="*/ 620 h 112"/>
                <a:gd name="T50" fmla="*/ 4150 w 55"/>
                <a:gd name="T51" fmla="*/ 0 h 1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5"/>
                <a:gd name="T79" fmla="*/ 0 h 112"/>
                <a:gd name="T80" fmla="*/ 55 w 55"/>
                <a:gd name="T81" fmla="*/ 112 h 1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5" h="112">
                  <a:moveTo>
                    <a:pt x="55" y="82"/>
                  </a:moveTo>
                  <a:cubicBezTo>
                    <a:pt x="49" y="80"/>
                    <a:pt x="45" y="74"/>
                    <a:pt x="45" y="67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82"/>
                    <a:pt x="55" y="82"/>
                    <a:pt x="55" y="82"/>
                  </a:cubicBezTo>
                  <a:close/>
                  <a:moveTo>
                    <a:pt x="55" y="60"/>
                  </a:moveTo>
                  <a:cubicBezTo>
                    <a:pt x="52" y="60"/>
                    <a:pt x="52" y="60"/>
                    <a:pt x="52" y="60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5" y="60"/>
                    <a:pt x="55" y="60"/>
                    <a:pt x="55" y="60"/>
                  </a:cubicBezTo>
                  <a:close/>
                  <a:moveTo>
                    <a:pt x="55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37" y="7"/>
                    <a:pt x="37" y="15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7" y="23"/>
                    <a:pt x="0" y="29"/>
                    <a:pt x="0" y="3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16"/>
                    <a:pt x="49" y="10"/>
                    <a:pt x="55" y="8"/>
                  </a:cubicBezTo>
                  <a:cubicBezTo>
                    <a:pt x="55" y="0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9" name="Freeform 50"/>
            <p:cNvSpPr>
              <a:spLocks noEditPoints="1"/>
            </p:cNvSpPr>
            <p:nvPr/>
          </p:nvSpPr>
          <p:spPr bwMode="auto">
            <a:xfrm>
              <a:off x="2881" y="1058"/>
              <a:ext cx="119" cy="208"/>
            </a:xfrm>
            <a:custGeom>
              <a:avLst/>
              <a:gdLst>
                <a:gd name="T0" fmla="*/ 1445 w 64"/>
                <a:gd name="T1" fmla="*/ 5081 h 112"/>
                <a:gd name="T2" fmla="*/ 387 w 64"/>
                <a:gd name="T3" fmla="*/ 6233 h 112"/>
                <a:gd name="T4" fmla="*/ 0 w 64"/>
                <a:gd name="T5" fmla="*/ 6233 h 112"/>
                <a:gd name="T6" fmla="*/ 0 w 64"/>
                <a:gd name="T7" fmla="*/ 8534 h 112"/>
                <a:gd name="T8" fmla="*/ 3754 w 64"/>
                <a:gd name="T9" fmla="*/ 8534 h 112"/>
                <a:gd name="T10" fmla="*/ 4912 w 64"/>
                <a:gd name="T11" fmla="*/ 7375 h 112"/>
                <a:gd name="T12" fmla="*/ 4912 w 64"/>
                <a:gd name="T13" fmla="*/ 4552 h 112"/>
                <a:gd name="T14" fmla="*/ 1445 w 64"/>
                <a:gd name="T15" fmla="*/ 4552 h 112"/>
                <a:gd name="T16" fmla="*/ 1445 w 64"/>
                <a:gd name="T17" fmla="*/ 5081 h 112"/>
                <a:gd name="T18" fmla="*/ 906 w 64"/>
                <a:gd name="T19" fmla="*/ 4552 h 112"/>
                <a:gd name="T20" fmla="*/ 0 w 64"/>
                <a:gd name="T21" fmla="*/ 4552 h 112"/>
                <a:gd name="T22" fmla="*/ 0 w 64"/>
                <a:gd name="T23" fmla="*/ 5701 h 112"/>
                <a:gd name="T24" fmla="*/ 906 w 64"/>
                <a:gd name="T25" fmla="*/ 5701 h 112"/>
                <a:gd name="T26" fmla="*/ 906 w 64"/>
                <a:gd name="T27" fmla="*/ 4552 h 112"/>
                <a:gd name="T28" fmla="*/ 3754 w 64"/>
                <a:gd name="T29" fmla="*/ 1774 h 112"/>
                <a:gd name="T30" fmla="*/ 2071 w 64"/>
                <a:gd name="T31" fmla="*/ 1774 h 112"/>
                <a:gd name="T32" fmla="*/ 2071 w 64"/>
                <a:gd name="T33" fmla="*/ 1151 h 112"/>
                <a:gd name="T34" fmla="*/ 1002 w 64"/>
                <a:gd name="T35" fmla="*/ 0 h 112"/>
                <a:gd name="T36" fmla="*/ 1002 w 64"/>
                <a:gd name="T37" fmla="*/ 0 h 112"/>
                <a:gd name="T38" fmla="*/ 0 w 64"/>
                <a:gd name="T39" fmla="*/ 0 h 112"/>
                <a:gd name="T40" fmla="*/ 0 w 64"/>
                <a:gd name="T41" fmla="*/ 620 h 112"/>
                <a:gd name="T42" fmla="*/ 387 w 64"/>
                <a:gd name="T43" fmla="*/ 620 h 112"/>
                <a:gd name="T44" fmla="*/ 1445 w 64"/>
                <a:gd name="T45" fmla="*/ 1774 h 112"/>
                <a:gd name="T46" fmla="*/ 0 w 64"/>
                <a:gd name="T47" fmla="*/ 1774 h 112"/>
                <a:gd name="T48" fmla="*/ 0 w 64"/>
                <a:gd name="T49" fmla="*/ 3971 h 112"/>
                <a:gd name="T50" fmla="*/ 4912 w 64"/>
                <a:gd name="T51" fmla="*/ 3971 h 112"/>
                <a:gd name="T52" fmla="*/ 4912 w 64"/>
                <a:gd name="T53" fmla="*/ 2914 h 112"/>
                <a:gd name="T54" fmla="*/ 3754 w 64"/>
                <a:gd name="T55" fmla="*/ 1774 h 11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4"/>
                <a:gd name="T85" fmla="*/ 0 h 112"/>
                <a:gd name="T86" fmla="*/ 64 w 64"/>
                <a:gd name="T87" fmla="*/ 112 h 11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4" h="112">
                  <a:moveTo>
                    <a:pt x="19" y="67"/>
                  </a:moveTo>
                  <a:cubicBezTo>
                    <a:pt x="19" y="76"/>
                    <a:pt x="13" y="82"/>
                    <a:pt x="5" y="82"/>
                  </a:cubicBezTo>
                  <a:cubicBezTo>
                    <a:pt x="3" y="82"/>
                    <a:pt x="2" y="82"/>
                    <a:pt x="0" y="8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7" y="112"/>
                    <a:pt x="64" y="105"/>
                    <a:pt x="64" y="97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7"/>
                    <a:pt x="19" y="67"/>
                    <a:pt x="19" y="67"/>
                  </a:cubicBezTo>
                  <a:close/>
                  <a:moveTo>
                    <a:pt x="12" y="6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60"/>
                    <a:pt x="12" y="60"/>
                    <a:pt x="12" y="60"/>
                  </a:cubicBezTo>
                  <a:close/>
                  <a:moveTo>
                    <a:pt x="49" y="23"/>
                  </a:moveTo>
                  <a:cubicBezTo>
                    <a:pt x="27" y="23"/>
                    <a:pt x="27" y="23"/>
                    <a:pt x="27" y="23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7"/>
                    <a:pt x="21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13" y="8"/>
                    <a:pt x="19" y="14"/>
                    <a:pt x="19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29"/>
                    <a:pt x="57" y="23"/>
                    <a:pt x="49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9" name="矩形 4"/>
          <p:cNvSpPr>
            <a:spLocks noChangeArrowheads="1"/>
          </p:cNvSpPr>
          <p:nvPr/>
        </p:nvSpPr>
        <p:spPr bwMode="auto">
          <a:xfrm>
            <a:off x="735013" y="2770188"/>
            <a:ext cx="390842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</a:t>
            </a: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椭圆 6"/>
          <p:cNvSpPr>
            <a:spLocks noChangeArrowheads="1"/>
          </p:cNvSpPr>
          <p:nvPr/>
        </p:nvSpPr>
        <p:spPr bwMode="auto">
          <a:xfrm>
            <a:off x="2955925" y="1095375"/>
            <a:ext cx="3240088" cy="3240088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79" name="椭圆 21"/>
          <p:cNvSpPr>
            <a:spLocks noChangeArrowheads="1"/>
          </p:cNvSpPr>
          <p:nvPr/>
        </p:nvSpPr>
        <p:spPr bwMode="auto">
          <a:xfrm>
            <a:off x="3884613" y="3573463"/>
            <a:ext cx="1373187" cy="1374775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0" name="椭圆 32"/>
          <p:cNvSpPr>
            <a:spLocks noChangeArrowheads="1"/>
          </p:cNvSpPr>
          <p:nvPr/>
        </p:nvSpPr>
        <p:spPr bwMode="auto">
          <a:xfrm flipH="1">
            <a:off x="5430838" y="2028825"/>
            <a:ext cx="1373187" cy="1373188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1" name="椭圆 34"/>
          <p:cNvSpPr>
            <a:spLocks noChangeArrowheads="1"/>
          </p:cNvSpPr>
          <p:nvPr/>
        </p:nvSpPr>
        <p:spPr bwMode="auto">
          <a:xfrm>
            <a:off x="3887788" y="484188"/>
            <a:ext cx="1374775" cy="1373187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2" name="椭圆 35"/>
          <p:cNvSpPr>
            <a:spLocks noChangeArrowheads="1"/>
          </p:cNvSpPr>
          <p:nvPr/>
        </p:nvSpPr>
        <p:spPr bwMode="auto">
          <a:xfrm flipH="1">
            <a:off x="2339975" y="2028825"/>
            <a:ext cx="1373188" cy="1373188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07" name="TextBox 2"/>
          <p:cNvSpPr txBox="1">
            <a:spLocks noChangeArrowheads="1"/>
          </p:cNvSpPr>
          <p:nvPr/>
        </p:nvSpPr>
        <p:spPr bwMode="auto">
          <a:xfrm>
            <a:off x="4071938" y="787400"/>
            <a:ext cx="1008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多</a:t>
            </a:r>
          </a:p>
        </p:txBody>
      </p:sp>
      <p:pic>
        <p:nvPicPr>
          <p:cNvPr id="24584" name="图片 19" descr="京东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144713"/>
            <a:ext cx="1708150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TextBox 20"/>
          <p:cNvSpPr txBox="1">
            <a:spLocks noChangeArrowheads="1"/>
          </p:cNvSpPr>
          <p:nvPr/>
        </p:nvSpPr>
        <p:spPr bwMode="auto">
          <a:xfrm>
            <a:off x="5635625" y="2359025"/>
            <a:ext cx="1008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快</a:t>
            </a:r>
          </a:p>
        </p:txBody>
      </p:sp>
      <p:sp>
        <p:nvSpPr>
          <p:cNvPr id="25610" name="TextBox 22"/>
          <p:cNvSpPr txBox="1">
            <a:spLocks noChangeArrowheads="1"/>
          </p:cNvSpPr>
          <p:nvPr/>
        </p:nvSpPr>
        <p:spPr bwMode="auto">
          <a:xfrm>
            <a:off x="4071938" y="3930650"/>
            <a:ext cx="1008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好</a:t>
            </a:r>
          </a:p>
        </p:txBody>
      </p:sp>
      <p:sp>
        <p:nvSpPr>
          <p:cNvPr id="25611" name="TextBox 23"/>
          <p:cNvSpPr txBox="1">
            <a:spLocks noChangeArrowheads="1"/>
          </p:cNvSpPr>
          <p:nvPr/>
        </p:nvSpPr>
        <p:spPr bwMode="auto">
          <a:xfrm>
            <a:off x="2500313" y="2359025"/>
            <a:ext cx="1008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省</a:t>
            </a:r>
          </a:p>
        </p:txBody>
      </p:sp>
      <p:grpSp>
        <p:nvGrpSpPr>
          <p:cNvPr id="24588" name="组合 4"/>
          <p:cNvGrpSpPr>
            <a:grpSpLocks/>
          </p:cNvGrpSpPr>
          <p:nvPr/>
        </p:nvGrpSpPr>
        <p:grpSpPr bwMode="auto">
          <a:xfrm>
            <a:off x="-19050" y="1817688"/>
            <a:ext cx="2341563" cy="2133600"/>
            <a:chOff x="0" y="0"/>
            <a:chExt cx="2340276" cy="2133993"/>
          </a:xfrm>
        </p:grpSpPr>
        <p:sp>
          <p:nvSpPr>
            <p:cNvPr id="24595" name="矩形 1"/>
            <p:cNvSpPr>
              <a:spLocks noChangeArrowheads="1"/>
            </p:cNvSpPr>
            <p:nvPr/>
          </p:nvSpPr>
          <p:spPr bwMode="auto">
            <a:xfrm>
              <a:off x="445679" y="0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24596" name="矩形 3"/>
            <p:cNvSpPr>
              <a:spLocks noChangeArrowheads="1"/>
            </p:cNvSpPr>
            <p:nvPr/>
          </p:nvSpPr>
          <p:spPr bwMode="auto">
            <a:xfrm>
              <a:off x="0" y="348889"/>
              <a:ext cx="2340276" cy="1785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171450" indent="-171450">
                <a:buFont typeface="Wingdings" pitchFamily="2" charset="2"/>
                <a:buChar char="n"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 smtClean="0">
                  <a:solidFill>
                    <a:schemeClr val="bg1"/>
                  </a:solidFill>
                </a:rPr>
                <a:t>。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 marL="171450" indent="-171450"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  <a:p>
              <a:pPr marL="171450" indent="-171450">
                <a:buFont typeface="Wingdings" pitchFamily="2" charset="2"/>
                <a:buChar char="n"/>
              </a:pPr>
              <a:endParaRPr lang="zh-CN" altLang="en-US" sz="1100" dirty="0">
                <a:solidFill>
                  <a:schemeClr val="bg1"/>
                </a:solidFill>
              </a:endParaRPr>
            </a:p>
            <a:p>
              <a:pPr marL="171450" indent="-171450"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589" name="组合 14"/>
          <p:cNvGrpSpPr>
            <a:grpSpLocks/>
          </p:cNvGrpSpPr>
          <p:nvPr/>
        </p:nvGrpSpPr>
        <p:grpSpPr bwMode="auto">
          <a:xfrm>
            <a:off x="6065838" y="1095375"/>
            <a:ext cx="2676525" cy="1117600"/>
            <a:chOff x="0" y="0"/>
            <a:chExt cx="2340276" cy="1118417"/>
          </a:xfrm>
        </p:grpSpPr>
        <p:sp>
          <p:nvSpPr>
            <p:cNvPr id="24593" name="矩形 15"/>
            <p:cNvSpPr>
              <a:spLocks noChangeArrowheads="1"/>
            </p:cNvSpPr>
            <p:nvPr/>
          </p:nvSpPr>
          <p:spPr bwMode="auto">
            <a:xfrm>
              <a:off x="422308" y="0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24594" name="矩形 16"/>
            <p:cNvSpPr>
              <a:spLocks noChangeArrowheads="1"/>
            </p:cNvSpPr>
            <p:nvPr/>
          </p:nvSpPr>
          <p:spPr bwMode="auto">
            <a:xfrm>
              <a:off x="0" y="348889"/>
              <a:ext cx="2340276" cy="769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171450" indent="-171450">
                <a:buFont typeface="Wingdings" pitchFamily="2" charset="2"/>
                <a:buChar char="n"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 marL="171450" indent="-171450"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590" name="组合 28"/>
          <p:cNvGrpSpPr>
            <a:grpSpLocks/>
          </p:cNvGrpSpPr>
          <p:nvPr/>
        </p:nvGrpSpPr>
        <p:grpSpPr bwMode="auto">
          <a:xfrm>
            <a:off x="5453063" y="3692525"/>
            <a:ext cx="3395662" cy="779463"/>
            <a:chOff x="0" y="0"/>
            <a:chExt cx="2340276" cy="779776"/>
          </a:xfrm>
        </p:grpSpPr>
        <p:sp>
          <p:nvSpPr>
            <p:cNvPr id="24591" name="矩形 29"/>
            <p:cNvSpPr>
              <a:spLocks noChangeArrowheads="1"/>
            </p:cNvSpPr>
            <p:nvPr/>
          </p:nvSpPr>
          <p:spPr bwMode="auto">
            <a:xfrm>
              <a:off x="422308" y="0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24592" name="矩形 30"/>
            <p:cNvSpPr>
              <a:spLocks noChangeArrowheads="1"/>
            </p:cNvSpPr>
            <p:nvPr/>
          </p:nvSpPr>
          <p:spPr bwMode="auto">
            <a:xfrm>
              <a:off x="0" y="348889"/>
              <a:ext cx="234027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171450" indent="-171450">
                <a:buFont typeface="Wingdings" pitchFamily="2" charset="2"/>
                <a:buChar char="n"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autoUpdateAnimBg="0"/>
      <p:bldP spid="25609" grpId="0" autoUpdateAnimBg="0"/>
      <p:bldP spid="25610" grpId="0" autoUpdateAnimBg="0"/>
      <p:bldP spid="2561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等腰三角形 8"/>
          <p:cNvSpPr>
            <a:spLocks noChangeArrowheads="1"/>
          </p:cNvSpPr>
          <p:nvPr/>
        </p:nvSpPr>
        <p:spPr bwMode="auto">
          <a:xfrm flipV="1">
            <a:off x="4170363" y="-20638"/>
            <a:ext cx="617537" cy="288926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ym typeface="宋体" pitchFamily="2" charset="-122"/>
            </a:endParaRPr>
          </a:p>
        </p:txBody>
      </p:sp>
      <p:pic>
        <p:nvPicPr>
          <p:cNvPr id="2560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85875"/>
            <a:ext cx="390207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4" name="组合 3"/>
          <p:cNvGrpSpPr>
            <a:grpSpLocks/>
          </p:cNvGrpSpPr>
          <p:nvPr/>
        </p:nvGrpSpPr>
        <p:grpSpPr bwMode="auto">
          <a:xfrm>
            <a:off x="4859338" y="1414463"/>
            <a:ext cx="3673475" cy="949325"/>
            <a:chOff x="0" y="0"/>
            <a:chExt cx="2340276" cy="949053"/>
          </a:xfrm>
        </p:grpSpPr>
        <p:sp>
          <p:nvSpPr>
            <p:cNvPr id="25614" name="矩形 4"/>
            <p:cNvSpPr>
              <a:spLocks noChangeArrowheads="1"/>
            </p:cNvSpPr>
            <p:nvPr/>
          </p:nvSpPr>
          <p:spPr bwMode="auto">
            <a:xfrm>
              <a:off x="70654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5615" name="矩形 5"/>
            <p:cNvSpPr>
              <a:spLocks noChangeArrowheads="1"/>
            </p:cNvSpPr>
            <p:nvPr/>
          </p:nvSpPr>
          <p:spPr bwMode="auto">
            <a:xfrm>
              <a:off x="0" y="348889"/>
              <a:ext cx="2340276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605" name="组合 6"/>
          <p:cNvGrpSpPr>
            <a:grpSpLocks/>
          </p:cNvGrpSpPr>
          <p:nvPr/>
        </p:nvGrpSpPr>
        <p:grpSpPr bwMode="auto">
          <a:xfrm>
            <a:off x="4859338" y="2566988"/>
            <a:ext cx="3673475" cy="949325"/>
            <a:chOff x="0" y="0"/>
            <a:chExt cx="2340276" cy="949053"/>
          </a:xfrm>
        </p:grpSpPr>
        <p:sp>
          <p:nvSpPr>
            <p:cNvPr id="25612" name="矩形 7"/>
            <p:cNvSpPr>
              <a:spLocks noChangeArrowheads="1"/>
            </p:cNvSpPr>
            <p:nvPr/>
          </p:nvSpPr>
          <p:spPr bwMode="auto">
            <a:xfrm>
              <a:off x="70654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5613" name="矩形 8"/>
            <p:cNvSpPr>
              <a:spLocks noChangeArrowheads="1"/>
            </p:cNvSpPr>
            <p:nvPr/>
          </p:nvSpPr>
          <p:spPr bwMode="auto">
            <a:xfrm>
              <a:off x="0" y="348889"/>
              <a:ext cx="2340276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606" name="组合 9"/>
          <p:cNvGrpSpPr>
            <a:grpSpLocks/>
          </p:cNvGrpSpPr>
          <p:nvPr/>
        </p:nvGrpSpPr>
        <p:grpSpPr bwMode="auto">
          <a:xfrm>
            <a:off x="4859338" y="3638550"/>
            <a:ext cx="3673475" cy="949325"/>
            <a:chOff x="0" y="0"/>
            <a:chExt cx="2340276" cy="949053"/>
          </a:xfrm>
        </p:grpSpPr>
        <p:sp>
          <p:nvSpPr>
            <p:cNvPr id="25610" name="矩形 10"/>
            <p:cNvSpPr>
              <a:spLocks noChangeArrowheads="1"/>
            </p:cNvSpPr>
            <p:nvPr/>
          </p:nvSpPr>
          <p:spPr bwMode="auto">
            <a:xfrm>
              <a:off x="706548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5611" name="矩形 11"/>
            <p:cNvSpPr>
              <a:spLocks noChangeArrowheads="1"/>
            </p:cNvSpPr>
            <p:nvPr/>
          </p:nvSpPr>
          <p:spPr bwMode="auto">
            <a:xfrm>
              <a:off x="0" y="348889"/>
              <a:ext cx="2340276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607" name="椭圆 1"/>
          <p:cNvSpPr>
            <a:spLocks noChangeArrowheads="1"/>
          </p:cNvSpPr>
          <p:nvPr/>
        </p:nvSpPr>
        <p:spPr bwMode="auto">
          <a:xfrm>
            <a:off x="4356100" y="1695450"/>
            <a:ext cx="503238" cy="5064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en-US" altLang="zh-CN" sz="2400" b="1">
                <a:solidFill>
                  <a:srgbClr val="BB0523"/>
                </a:solidFill>
              </a:rPr>
              <a:t>1</a:t>
            </a:r>
            <a:endParaRPr lang="zh-CN" altLang="en-US" sz="2400" b="1">
              <a:solidFill>
                <a:srgbClr val="BB0523"/>
              </a:solidFill>
            </a:endParaRPr>
          </a:p>
        </p:txBody>
      </p:sp>
      <p:sp>
        <p:nvSpPr>
          <p:cNvPr id="25608" name="椭圆 13"/>
          <p:cNvSpPr>
            <a:spLocks noChangeArrowheads="1"/>
          </p:cNvSpPr>
          <p:nvPr/>
        </p:nvSpPr>
        <p:spPr bwMode="auto">
          <a:xfrm>
            <a:off x="4356100" y="2846388"/>
            <a:ext cx="503238" cy="5064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en-US" altLang="zh-CN" sz="2400" b="1">
                <a:solidFill>
                  <a:srgbClr val="BB0523"/>
                </a:solidFill>
              </a:rPr>
              <a:t>2</a:t>
            </a:r>
            <a:endParaRPr lang="zh-CN" altLang="en-US" sz="2400" b="1">
              <a:solidFill>
                <a:srgbClr val="BB0523"/>
              </a:solidFill>
            </a:endParaRPr>
          </a:p>
        </p:txBody>
      </p:sp>
      <p:sp>
        <p:nvSpPr>
          <p:cNvPr id="25609" name="椭圆 14"/>
          <p:cNvSpPr>
            <a:spLocks noChangeArrowheads="1"/>
          </p:cNvSpPr>
          <p:nvPr/>
        </p:nvSpPr>
        <p:spPr bwMode="auto">
          <a:xfrm>
            <a:off x="4356100" y="3917950"/>
            <a:ext cx="503238" cy="5064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en-US" altLang="zh-CN" sz="2400" b="1">
                <a:solidFill>
                  <a:srgbClr val="BB0523"/>
                </a:solidFill>
              </a:rPr>
              <a:t>3</a:t>
            </a:r>
            <a:endParaRPr lang="zh-CN" altLang="en-US" sz="2400" b="1">
              <a:solidFill>
                <a:srgbClr val="BB0523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0" y="0"/>
            <a:ext cx="9144000" cy="3933825"/>
          </a:xfrm>
          <a:prstGeom prst="rect">
            <a:avLst/>
          </a:prstGeom>
          <a:solidFill>
            <a:srgbClr val="BB05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6627" name="组合 6"/>
          <p:cNvGrpSpPr>
            <a:grpSpLocks/>
          </p:cNvGrpSpPr>
          <p:nvPr/>
        </p:nvGrpSpPr>
        <p:grpSpPr bwMode="auto">
          <a:xfrm>
            <a:off x="4497388" y="2097088"/>
            <a:ext cx="138112" cy="138112"/>
            <a:chOff x="0" y="0"/>
            <a:chExt cx="150573" cy="151487"/>
          </a:xfrm>
        </p:grpSpPr>
        <p:sp>
          <p:nvSpPr>
            <p:cNvPr id="26637" name="直接连接符 5"/>
            <p:cNvSpPr>
              <a:spLocks noChangeShapeType="1"/>
            </p:cNvSpPr>
            <p:nvPr/>
          </p:nvSpPr>
          <p:spPr bwMode="auto">
            <a:xfrm>
              <a:off x="0" y="914"/>
              <a:ext cx="150573" cy="15057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8" name="直接连接符 8"/>
            <p:cNvSpPr>
              <a:spLocks noChangeShapeType="1"/>
            </p:cNvSpPr>
            <p:nvPr/>
          </p:nvSpPr>
          <p:spPr bwMode="auto">
            <a:xfrm flipH="1">
              <a:off x="0" y="0"/>
              <a:ext cx="150573" cy="15057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28" name="矩形 3"/>
          <p:cNvSpPr>
            <a:spLocks noChangeArrowheads="1"/>
          </p:cNvSpPr>
          <p:nvPr/>
        </p:nvSpPr>
        <p:spPr bwMode="auto">
          <a:xfrm>
            <a:off x="3598863" y="4143375"/>
            <a:ext cx="2471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</a:t>
            </a:r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75" y="915988"/>
            <a:ext cx="3146425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30" name="组合 4"/>
          <p:cNvGrpSpPr>
            <a:grpSpLocks/>
          </p:cNvGrpSpPr>
          <p:nvPr/>
        </p:nvGrpSpPr>
        <p:grpSpPr bwMode="auto">
          <a:xfrm>
            <a:off x="0" y="1392238"/>
            <a:ext cx="2924175" cy="2366962"/>
            <a:chOff x="0" y="0"/>
            <a:chExt cx="3909641" cy="3276499"/>
          </a:xfrm>
        </p:grpSpPr>
        <p:sp>
          <p:nvSpPr>
            <p:cNvPr id="26635" name="矩形 12"/>
            <p:cNvSpPr>
              <a:spLocks noChangeArrowheads="1"/>
            </p:cNvSpPr>
            <p:nvPr/>
          </p:nvSpPr>
          <p:spPr bwMode="auto">
            <a:xfrm>
              <a:off x="402660" y="0"/>
              <a:ext cx="3290958" cy="123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正中黑简体"/>
                </a:rPr>
                <a:t>好的模</a:t>
              </a:r>
              <a:r>
                <a:rPr lang="zh-CN" altLang="en-US" sz="2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正中黑简体"/>
                </a:rPr>
                <a:t>板</a:t>
              </a:r>
              <a:endParaRPr 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正中黑简体"/>
              </a:endParaRPr>
            </a:p>
            <a:p>
              <a:pPr>
                <a:buFont typeface="Arial" pitchFamily="34" charset="0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   自己会说</a:t>
              </a:r>
              <a:r>
                <a:rPr lang="zh-CN" altLang="en-US" sz="2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话</a:t>
              </a:r>
            </a:p>
          </p:txBody>
        </p:sp>
        <p:sp>
          <p:nvSpPr>
            <p:cNvPr id="26636" name="矩形 12"/>
            <p:cNvSpPr>
              <a:spLocks noChangeArrowheads="1"/>
            </p:cNvSpPr>
            <p:nvPr/>
          </p:nvSpPr>
          <p:spPr bwMode="auto">
            <a:xfrm>
              <a:off x="0" y="1274461"/>
              <a:ext cx="3909641" cy="2002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631" name="组合 14"/>
          <p:cNvGrpSpPr>
            <a:grpSpLocks/>
          </p:cNvGrpSpPr>
          <p:nvPr/>
        </p:nvGrpSpPr>
        <p:grpSpPr bwMode="auto">
          <a:xfrm>
            <a:off x="6175375" y="1392238"/>
            <a:ext cx="2924175" cy="2366962"/>
            <a:chOff x="0" y="0"/>
            <a:chExt cx="3909641" cy="3276499"/>
          </a:xfrm>
        </p:grpSpPr>
        <p:sp>
          <p:nvSpPr>
            <p:cNvPr id="26633" name="矩形 12"/>
            <p:cNvSpPr>
              <a:spLocks noChangeArrowheads="1"/>
            </p:cNvSpPr>
            <p:nvPr/>
          </p:nvSpPr>
          <p:spPr bwMode="auto">
            <a:xfrm>
              <a:off x="402660" y="0"/>
              <a:ext cx="3290958" cy="123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正中黑简体"/>
                </a:rPr>
                <a:t>好的模</a:t>
              </a:r>
              <a:r>
                <a:rPr lang="zh-CN" altLang="en-US" sz="2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方正正中黑简体"/>
                </a:rPr>
                <a:t>板</a:t>
              </a:r>
              <a:endParaRPr 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正中黑简体"/>
              </a:endParaRPr>
            </a:p>
            <a:p>
              <a:pPr>
                <a:buFont typeface="Arial" pitchFamily="34" charset="0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   自己会说</a:t>
              </a:r>
              <a:r>
                <a:rPr lang="zh-CN" altLang="en-US" sz="2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话</a:t>
              </a:r>
            </a:p>
          </p:txBody>
        </p:sp>
        <p:sp>
          <p:nvSpPr>
            <p:cNvPr id="26634" name="矩形 16"/>
            <p:cNvSpPr>
              <a:spLocks noChangeArrowheads="1"/>
            </p:cNvSpPr>
            <p:nvPr/>
          </p:nvSpPr>
          <p:spPr bwMode="auto">
            <a:xfrm>
              <a:off x="0" y="1274461"/>
              <a:ext cx="3909641" cy="2002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632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4056063"/>
            <a:ext cx="1019175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" descr="京东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428750"/>
            <a:ext cx="287496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图片 2" descr="噶恶搞啊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463" y="2000250"/>
            <a:ext cx="2041525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2" name="组合 8"/>
          <p:cNvGrpSpPr>
            <a:grpSpLocks/>
          </p:cNvGrpSpPr>
          <p:nvPr/>
        </p:nvGrpSpPr>
        <p:grpSpPr bwMode="auto">
          <a:xfrm>
            <a:off x="4714875" y="1928813"/>
            <a:ext cx="3643313" cy="1363662"/>
            <a:chOff x="0" y="0"/>
            <a:chExt cx="3643338" cy="1363833"/>
          </a:xfrm>
        </p:grpSpPr>
        <p:sp>
          <p:nvSpPr>
            <p:cNvPr id="27653" name="TextBox 3"/>
            <p:cNvSpPr txBox="1">
              <a:spLocks noChangeArrowheads="1"/>
            </p:cNvSpPr>
            <p:nvPr/>
          </p:nvSpPr>
          <p:spPr bwMode="auto">
            <a:xfrm>
              <a:off x="0" y="0"/>
              <a:ext cx="35719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4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谢谢您的聆听</a:t>
              </a:r>
            </a:p>
          </p:txBody>
        </p:sp>
        <p:sp>
          <p:nvSpPr>
            <p:cNvPr id="27654" name="矩形 4"/>
            <p:cNvSpPr>
              <a:spLocks noChangeArrowheads="1"/>
            </p:cNvSpPr>
            <p:nvPr/>
          </p:nvSpPr>
          <p:spPr bwMode="auto">
            <a:xfrm>
              <a:off x="71438" y="739485"/>
              <a:ext cx="285206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志向和热爱是伟大行为的双翼</a:t>
              </a:r>
              <a:endParaRPr lang="zh-CN" altLang="en-US" sz="1600"/>
            </a:p>
          </p:txBody>
        </p:sp>
        <p:grpSp>
          <p:nvGrpSpPr>
            <p:cNvPr id="27655" name="组合 5"/>
            <p:cNvGrpSpPr>
              <a:grpSpLocks/>
            </p:cNvGrpSpPr>
            <p:nvPr/>
          </p:nvGrpSpPr>
          <p:grpSpPr bwMode="auto">
            <a:xfrm>
              <a:off x="142876" y="1025237"/>
              <a:ext cx="3500462" cy="338596"/>
              <a:chOff x="0" y="0"/>
              <a:chExt cx="3500462" cy="338596"/>
            </a:xfrm>
          </p:grpSpPr>
          <p:sp>
            <p:nvSpPr>
              <p:cNvPr id="27656" name="圆角矩形 6"/>
              <p:cNvSpPr>
                <a:spLocks noChangeArrowheads="1"/>
              </p:cNvSpPr>
              <p:nvPr/>
            </p:nvSpPr>
            <p:spPr bwMode="auto">
              <a:xfrm>
                <a:off x="0" y="52802"/>
                <a:ext cx="3500462" cy="252000"/>
              </a:xfrm>
              <a:prstGeom prst="roundRect">
                <a:avLst>
                  <a:gd name="adj" fmla="val 1666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7657" name="矩形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812007" cy="3385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en-US" altLang="zh-CN" sz="1600" b="1" i="1" dirty="0" smtClean="0">
                    <a:solidFill>
                      <a:schemeClr val="bg1"/>
                    </a:solidFill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https://800sucai.taobao.com/</a:t>
                </a:r>
                <a:endParaRPr lang="zh-CN" altLang="en-US" sz="1400" b="1" i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76" y="-1"/>
            <a:ext cx="9158776" cy="515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-612775" y="-2000250"/>
            <a:ext cx="1692275" cy="886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57500" b="1">
                <a:solidFill>
                  <a:schemeClr val="bg1"/>
                </a:solidFill>
                <a:latin typeface="Arial Narrow" pitchFamily="34" charset="0"/>
              </a:rPr>
              <a:t>A</a:t>
            </a:r>
            <a:endParaRPr lang="zh-CN" altLang="en-US" sz="575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123" name="TextBox 7"/>
          <p:cNvSpPr txBox="1">
            <a:spLocks noChangeArrowheads="1"/>
          </p:cNvSpPr>
          <p:nvPr/>
        </p:nvSpPr>
        <p:spPr bwMode="auto">
          <a:xfrm rot="-1066373">
            <a:off x="3509963" y="1579563"/>
            <a:ext cx="491807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品</a:t>
            </a:r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牌</a:t>
            </a:r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介</a:t>
            </a:r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绍</a:t>
            </a:r>
          </a:p>
        </p:txBody>
      </p:sp>
      <p:cxnSp>
        <p:nvCxnSpPr>
          <p:cNvPr id="5124" name="直接连接符 9"/>
          <p:cNvCxnSpPr>
            <a:cxnSpLocks noChangeShapeType="1"/>
          </p:cNvCxnSpPr>
          <p:nvPr/>
        </p:nvCxnSpPr>
        <p:spPr bwMode="auto">
          <a:xfrm>
            <a:off x="2560638" y="1588"/>
            <a:ext cx="1039812" cy="32908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125" name="图片 4" descr="京东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1933575"/>
            <a:ext cx="190817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矩形 2"/>
          <p:cNvSpPr>
            <a:spLocks noChangeArrowheads="1"/>
          </p:cNvSpPr>
          <p:nvPr/>
        </p:nvSpPr>
        <p:spPr bwMode="auto">
          <a:xfrm rot="-1029337">
            <a:off x="3746500" y="2620963"/>
            <a:ext cx="4572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</a:t>
            </a:r>
          </a:p>
        </p:txBody>
      </p:sp>
      <p:grpSp>
        <p:nvGrpSpPr>
          <p:cNvPr id="5127" name="组合 3"/>
          <p:cNvGrpSpPr>
            <a:grpSpLocks/>
          </p:cNvGrpSpPr>
          <p:nvPr/>
        </p:nvGrpSpPr>
        <p:grpSpPr bwMode="auto">
          <a:xfrm rot="-183743">
            <a:off x="4975231" y="3048839"/>
            <a:ext cx="3837910" cy="338554"/>
            <a:chOff x="-247759" y="31917"/>
            <a:chExt cx="3837936" cy="337467"/>
          </a:xfrm>
        </p:grpSpPr>
        <p:sp>
          <p:nvSpPr>
            <p:cNvPr id="5128" name="圆角矩形 6"/>
            <p:cNvSpPr>
              <a:spLocks noChangeArrowheads="1"/>
            </p:cNvSpPr>
            <p:nvPr/>
          </p:nvSpPr>
          <p:spPr bwMode="auto">
            <a:xfrm rot="-946487">
              <a:off x="0" y="52802"/>
              <a:ext cx="3500462" cy="252000"/>
            </a:xfrm>
            <a:prstGeom prst="roundRect">
              <a:avLst>
                <a:gd name="adj" fmla="val 16667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29" name="矩形 8"/>
            <p:cNvSpPr>
              <a:spLocks noChangeArrowheads="1"/>
            </p:cNvSpPr>
            <p:nvPr/>
          </p:nvSpPr>
          <p:spPr bwMode="auto">
            <a:xfrm rot="20653513">
              <a:off x="-247759" y="31917"/>
              <a:ext cx="3837936" cy="337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en-US" altLang="zh-CN" sz="1600" b="1" i="1" dirty="0" smtClean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https://800sucai.taobao.com/</a:t>
              </a:r>
              <a:r>
                <a:rPr lang="zh-CN" altLang="en-US" sz="1600" b="1" i="1" dirty="0" smtClean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小小草素材</a:t>
              </a:r>
              <a:endParaRPr lang="zh-CN" altLang="en-US" sz="1400" b="1" i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1147"/>
          <p:cNvSpPr>
            <a:spLocks/>
          </p:cNvSpPr>
          <p:nvPr/>
        </p:nvSpPr>
        <p:spPr bwMode="auto">
          <a:xfrm>
            <a:off x="1817688" y="3765550"/>
            <a:ext cx="561975" cy="1995488"/>
          </a:xfrm>
          <a:custGeom>
            <a:avLst/>
            <a:gdLst>
              <a:gd name="T0" fmla="*/ 2147483647 w 63"/>
              <a:gd name="T1" fmla="*/ 0 h 224"/>
              <a:gd name="T2" fmla="*/ 2147483647 w 63"/>
              <a:gd name="T3" fmla="*/ 2147483647 h 224"/>
              <a:gd name="T4" fmla="*/ 2147483647 w 63"/>
              <a:gd name="T5" fmla="*/ 2147483647 h 224"/>
              <a:gd name="T6" fmla="*/ 2147483647 w 63"/>
              <a:gd name="T7" fmla="*/ 2147483647 h 224"/>
              <a:gd name="T8" fmla="*/ 2147483647 w 63"/>
              <a:gd name="T9" fmla="*/ 2147483647 h 224"/>
              <a:gd name="T10" fmla="*/ 2147483647 w 63"/>
              <a:gd name="T11" fmla="*/ 2147483647 h 224"/>
              <a:gd name="T12" fmla="*/ 2147483647 w 63"/>
              <a:gd name="T13" fmla="*/ 0 h 2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3"/>
              <a:gd name="T22" fmla="*/ 0 h 224"/>
              <a:gd name="T23" fmla="*/ 63 w 63"/>
              <a:gd name="T24" fmla="*/ 224 h 2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3" h="224">
                <a:moveTo>
                  <a:pt x="31" y="0"/>
                </a:moveTo>
                <a:cubicBezTo>
                  <a:pt x="38" y="0"/>
                  <a:pt x="48" y="2"/>
                  <a:pt x="48" y="15"/>
                </a:cubicBezTo>
                <a:cubicBezTo>
                  <a:pt x="48" y="29"/>
                  <a:pt x="53" y="137"/>
                  <a:pt x="53" y="157"/>
                </a:cubicBezTo>
                <a:cubicBezTo>
                  <a:pt x="53" y="178"/>
                  <a:pt x="63" y="224"/>
                  <a:pt x="31" y="224"/>
                </a:cubicBezTo>
                <a:cubicBezTo>
                  <a:pt x="0" y="224"/>
                  <a:pt x="7" y="182"/>
                  <a:pt x="7" y="158"/>
                </a:cubicBezTo>
                <a:cubicBezTo>
                  <a:pt x="7" y="134"/>
                  <a:pt x="12" y="26"/>
                  <a:pt x="12" y="17"/>
                </a:cubicBezTo>
                <a:cubicBezTo>
                  <a:pt x="12" y="7"/>
                  <a:pt x="20" y="0"/>
                  <a:pt x="31" y="0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6147" name="Group 1139"/>
          <p:cNvGrpSpPr>
            <a:grpSpLocks/>
          </p:cNvGrpSpPr>
          <p:nvPr/>
        </p:nvGrpSpPr>
        <p:grpSpPr bwMode="auto">
          <a:xfrm>
            <a:off x="539750" y="958850"/>
            <a:ext cx="3097213" cy="3087688"/>
            <a:chOff x="0" y="0"/>
            <a:chExt cx="1456" cy="1453"/>
          </a:xfrm>
        </p:grpSpPr>
        <p:sp>
          <p:nvSpPr>
            <p:cNvPr id="6153" name="Oval 1140"/>
            <p:cNvSpPr>
              <a:spLocks noChangeArrowheads="1"/>
            </p:cNvSpPr>
            <p:nvPr/>
          </p:nvSpPr>
          <p:spPr bwMode="auto">
            <a:xfrm>
              <a:off x="0" y="0"/>
              <a:ext cx="1456" cy="1453"/>
            </a:xfrm>
            <a:prstGeom prst="ellipse">
              <a:avLst/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Font typeface="Arial" pitchFamily="34" charset="0"/>
                <a:buNone/>
              </a:pPr>
              <a:endParaRPr lang="zh-CN" altLang="en-US"/>
            </a:p>
          </p:txBody>
        </p:sp>
        <p:sp>
          <p:nvSpPr>
            <p:cNvPr id="6154" name="Freeform 1141"/>
            <p:cNvSpPr>
              <a:spLocks/>
            </p:cNvSpPr>
            <p:nvPr/>
          </p:nvSpPr>
          <p:spPr bwMode="auto">
            <a:xfrm>
              <a:off x="212" y="194"/>
              <a:ext cx="891" cy="892"/>
            </a:xfrm>
            <a:custGeom>
              <a:avLst/>
              <a:gdLst>
                <a:gd name="T0" fmla="*/ 7704 w 303"/>
                <a:gd name="T1" fmla="*/ 338890 h 304"/>
                <a:gd name="T2" fmla="*/ 343885 w 303"/>
                <a:gd name="T3" fmla="*/ 7629 h 304"/>
                <a:gd name="T4" fmla="*/ 576036 w 303"/>
                <a:gd name="T5" fmla="*/ 100869 h 304"/>
                <a:gd name="T6" fmla="*/ 334910 w 303"/>
                <a:gd name="T7" fmla="*/ 0 h 304"/>
                <a:gd name="T8" fmla="*/ 0 w 303"/>
                <a:gd name="T9" fmla="*/ 331264 h 304"/>
                <a:gd name="T10" fmla="*/ 102883 w 303"/>
                <a:gd name="T11" fmla="*/ 569213 h 304"/>
                <a:gd name="T12" fmla="*/ 7704 w 303"/>
                <a:gd name="T13" fmla="*/ 338890 h 3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3"/>
                <a:gd name="T22" fmla="*/ 0 h 304"/>
                <a:gd name="T23" fmla="*/ 303 w 303"/>
                <a:gd name="T24" fmla="*/ 304 h 3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3" h="304">
                  <a:moveTo>
                    <a:pt x="4" y="181"/>
                  </a:moveTo>
                  <a:cubicBezTo>
                    <a:pt x="4" y="83"/>
                    <a:pt x="83" y="4"/>
                    <a:pt x="181" y="4"/>
                  </a:cubicBezTo>
                  <a:cubicBezTo>
                    <a:pt x="228" y="4"/>
                    <a:pt x="272" y="23"/>
                    <a:pt x="303" y="54"/>
                  </a:cubicBezTo>
                  <a:cubicBezTo>
                    <a:pt x="271" y="21"/>
                    <a:pt x="226" y="0"/>
                    <a:pt x="176" y="0"/>
                  </a:cubicBezTo>
                  <a:cubicBezTo>
                    <a:pt x="79" y="0"/>
                    <a:pt x="0" y="79"/>
                    <a:pt x="0" y="177"/>
                  </a:cubicBezTo>
                  <a:cubicBezTo>
                    <a:pt x="0" y="226"/>
                    <a:pt x="20" y="272"/>
                    <a:pt x="54" y="304"/>
                  </a:cubicBezTo>
                  <a:cubicBezTo>
                    <a:pt x="23" y="272"/>
                    <a:pt x="4" y="229"/>
                    <a:pt x="4" y="181"/>
                  </a:cubicBezTo>
                  <a:close/>
                </a:path>
              </a:pathLst>
            </a:custGeom>
            <a:solidFill>
              <a:srgbClr val="C7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48" name="文本框 86"/>
          <p:cNvSpPr>
            <a:spLocks noChangeArrowheads="1"/>
          </p:cNvSpPr>
          <p:nvPr/>
        </p:nvSpPr>
        <p:spPr bwMode="auto">
          <a:xfrm>
            <a:off x="3913188" y="838200"/>
            <a:ext cx="2530475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8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造字工房力黑（非商用）常规体" pitchFamily="50" charset="-122"/>
              </a:rPr>
              <a:t>宗旨</a:t>
            </a:r>
          </a:p>
        </p:txBody>
      </p:sp>
      <p:sp>
        <p:nvSpPr>
          <p:cNvPr id="6149" name="圆角矩形 87"/>
          <p:cNvSpPr>
            <a:spLocks noChangeArrowheads="1"/>
          </p:cNvSpPr>
          <p:nvPr/>
        </p:nvSpPr>
        <p:spPr bwMode="auto">
          <a:xfrm>
            <a:off x="3998913" y="2087563"/>
            <a:ext cx="4397375" cy="555625"/>
          </a:xfrm>
          <a:prstGeom prst="roundRect">
            <a:avLst>
              <a:gd name="adj" fmla="val 16667"/>
            </a:avLst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0" name="文本框 88"/>
          <p:cNvSpPr>
            <a:spLocks noChangeArrowheads="1"/>
          </p:cNvSpPr>
          <p:nvPr/>
        </p:nvSpPr>
        <p:spPr bwMode="auto">
          <a:xfrm>
            <a:off x="3810804" y="2195513"/>
            <a:ext cx="4447371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致力于简洁动感的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000" dirty="0">
              <a:solidFill>
                <a:schemeClr val="bg1"/>
              </a:solidFill>
              <a:latin typeface="方正兰亭黑_GBK" pitchFamily="2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6151" name="图片 30" descr="京东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785938"/>
            <a:ext cx="2300287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矩形 2"/>
          <p:cNvSpPr>
            <a:spLocks noChangeArrowheads="1"/>
          </p:cNvSpPr>
          <p:nvPr/>
        </p:nvSpPr>
        <p:spPr bwMode="auto">
          <a:xfrm>
            <a:off x="3895725" y="2819400"/>
            <a:ext cx="4608513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r>
              <a:rPr lang="en-US" altLang="zh-CN" sz="12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https://800sucai.taobao.com/ 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独家提供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任意多边形 10"/>
          <p:cNvSpPr>
            <a:spLocks/>
          </p:cNvSpPr>
          <p:nvPr/>
        </p:nvSpPr>
        <p:spPr bwMode="auto">
          <a:xfrm>
            <a:off x="-460375" y="2987675"/>
            <a:ext cx="11445875" cy="2465388"/>
          </a:xfrm>
          <a:custGeom>
            <a:avLst/>
            <a:gdLst>
              <a:gd name="T0" fmla="*/ 71064 w 14665594"/>
              <a:gd name="T1" fmla="*/ 142694 h 3288391"/>
              <a:gd name="T2" fmla="*/ 726996 w 14665594"/>
              <a:gd name="T3" fmla="*/ 81378 h 3288391"/>
              <a:gd name="T4" fmla="*/ 2176082 w 14665594"/>
              <a:gd name="T5" fmla="*/ 15987 h 3288391"/>
              <a:gd name="T6" fmla="*/ 2418225 w 14665594"/>
              <a:gd name="T7" fmla="*/ 32897 h 3288391"/>
              <a:gd name="T8" fmla="*/ 2430628 w 14665594"/>
              <a:gd name="T9" fmla="*/ 354001 h 3288391"/>
              <a:gd name="T10" fmla="*/ 397438 w 14665594"/>
              <a:gd name="T11" fmla="*/ 429841 h 3288391"/>
              <a:gd name="T12" fmla="*/ 847 w 14665594"/>
              <a:gd name="T13" fmla="*/ 206310 h 328839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665594"/>
              <a:gd name="T22" fmla="*/ 0 h 3288391"/>
              <a:gd name="T23" fmla="*/ 14665594 w 14665594"/>
              <a:gd name="T24" fmla="*/ 3288391 h 328839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665594" h="3288391">
                <a:moveTo>
                  <a:pt x="402903" y="1071747"/>
                </a:moveTo>
                <a:cubicBezTo>
                  <a:pt x="1031607" y="925350"/>
                  <a:pt x="2132688" y="769827"/>
                  <a:pt x="4121801" y="611216"/>
                </a:cubicBezTo>
                <a:cubicBezTo>
                  <a:pt x="6110914" y="452605"/>
                  <a:pt x="10739476" y="180769"/>
                  <a:pt x="12337582" y="120080"/>
                </a:cubicBezTo>
                <a:cubicBezTo>
                  <a:pt x="13935688" y="59391"/>
                  <a:pt x="13469907" y="-176045"/>
                  <a:pt x="13710437" y="247080"/>
                </a:cubicBezTo>
                <a:cubicBezTo>
                  <a:pt x="13950967" y="670205"/>
                  <a:pt x="15690280" y="2161935"/>
                  <a:pt x="13780761" y="2658831"/>
                </a:cubicBezTo>
                <a:cubicBezTo>
                  <a:pt x="11871242" y="3155727"/>
                  <a:pt x="4549318" y="3413336"/>
                  <a:pt x="2253325" y="3228457"/>
                </a:cubicBezTo>
                <a:cubicBezTo>
                  <a:pt x="-42668" y="3043578"/>
                  <a:pt x="-18934" y="2296568"/>
                  <a:pt x="4801" y="1549558"/>
                </a:cubicBezTo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7171" name="文本框 86"/>
          <p:cNvSpPr>
            <a:spLocks noChangeArrowheads="1"/>
          </p:cNvSpPr>
          <p:nvPr/>
        </p:nvSpPr>
        <p:spPr bwMode="auto">
          <a:xfrm>
            <a:off x="661988" y="515938"/>
            <a:ext cx="2673350" cy="14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8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造字工房力黑（非商用）常规体" pitchFamily="50" charset="-122"/>
              </a:rPr>
              <a:t>理念</a:t>
            </a:r>
          </a:p>
        </p:txBody>
      </p:sp>
      <p:sp>
        <p:nvSpPr>
          <p:cNvPr id="7172" name="圆角矩形 87"/>
          <p:cNvSpPr>
            <a:spLocks noChangeArrowheads="1"/>
          </p:cNvSpPr>
          <p:nvPr/>
        </p:nvSpPr>
        <p:spPr bwMode="auto">
          <a:xfrm>
            <a:off x="723900" y="1760538"/>
            <a:ext cx="5908675" cy="554037"/>
          </a:xfrm>
          <a:prstGeom prst="roundRect">
            <a:avLst>
              <a:gd name="adj" fmla="val 16667"/>
            </a:avLst>
          </a:prstGeom>
          <a:solidFill>
            <a:srgbClr val="F2A6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3" name="文本框 88"/>
          <p:cNvSpPr>
            <a:spLocks noChangeArrowheads="1"/>
          </p:cNvSpPr>
          <p:nvPr/>
        </p:nvSpPr>
        <p:spPr bwMode="auto">
          <a:xfrm>
            <a:off x="898957" y="1817688"/>
            <a:ext cx="530658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致力于简洁动感的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400" dirty="0">
              <a:solidFill>
                <a:schemeClr val="bg1"/>
              </a:solidFill>
              <a:latin typeface="方正兰亭黑_GBK" pitchFamily="2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74" name="矩形 2"/>
          <p:cNvSpPr>
            <a:spLocks noChangeArrowheads="1"/>
          </p:cNvSpPr>
          <p:nvPr/>
        </p:nvSpPr>
        <p:spPr bwMode="auto">
          <a:xfrm>
            <a:off x="539750" y="3148013"/>
            <a:ext cx="2374900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说</a:t>
            </a:r>
            <a:r>
              <a:rPr lang="en-US" altLang="zh-CN" sz="12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75" name="矩形 2"/>
          <p:cNvSpPr>
            <a:spLocks noChangeArrowheads="1"/>
          </p:cNvSpPr>
          <p:nvPr/>
        </p:nvSpPr>
        <p:spPr bwMode="auto">
          <a:xfrm>
            <a:off x="3335338" y="3165475"/>
            <a:ext cx="2374900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说</a:t>
            </a:r>
            <a:r>
              <a:rPr lang="en-US" altLang="zh-CN" sz="12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76" name="矩形 2"/>
          <p:cNvSpPr>
            <a:spLocks noChangeArrowheads="1"/>
          </p:cNvSpPr>
          <p:nvPr/>
        </p:nvSpPr>
        <p:spPr bwMode="auto">
          <a:xfrm>
            <a:off x="6084888" y="3205163"/>
            <a:ext cx="2374900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说</a:t>
            </a:r>
            <a:r>
              <a:rPr lang="en-US" altLang="zh-CN" sz="12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77" name="椭圆 60"/>
          <p:cNvSpPr>
            <a:spLocks noChangeArrowheads="1"/>
          </p:cNvSpPr>
          <p:nvPr/>
        </p:nvSpPr>
        <p:spPr bwMode="auto">
          <a:xfrm>
            <a:off x="1403350" y="2528888"/>
            <a:ext cx="504825" cy="5064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en-US" altLang="zh-CN" sz="2400" b="1">
                <a:solidFill>
                  <a:srgbClr val="BB0523"/>
                </a:solidFill>
              </a:rPr>
              <a:t>1</a:t>
            </a:r>
            <a:endParaRPr lang="zh-CN" altLang="en-US" sz="2400" b="1">
              <a:solidFill>
                <a:srgbClr val="BB0523"/>
              </a:solidFill>
            </a:endParaRPr>
          </a:p>
        </p:txBody>
      </p:sp>
      <p:sp>
        <p:nvSpPr>
          <p:cNvPr id="7178" name="椭圆 61"/>
          <p:cNvSpPr>
            <a:spLocks noChangeArrowheads="1"/>
          </p:cNvSpPr>
          <p:nvPr/>
        </p:nvSpPr>
        <p:spPr bwMode="auto">
          <a:xfrm>
            <a:off x="4270375" y="2528888"/>
            <a:ext cx="504825" cy="5064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en-US" altLang="zh-CN" sz="2400" b="1">
                <a:solidFill>
                  <a:srgbClr val="BB0523"/>
                </a:solidFill>
              </a:rPr>
              <a:t>2</a:t>
            </a:r>
            <a:endParaRPr lang="zh-CN" altLang="en-US" sz="2400" b="1">
              <a:solidFill>
                <a:srgbClr val="BB0523"/>
              </a:solidFill>
            </a:endParaRPr>
          </a:p>
        </p:txBody>
      </p:sp>
      <p:sp>
        <p:nvSpPr>
          <p:cNvPr id="7179" name="椭圆 62"/>
          <p:cNvSpPr>
            <a:spLocks noChangeArrowheads="1"/>
          </p:cNvSpPr>
          <p:nvPr/>
        </p:nvSpPr>
        <p:spPr bwMode="auto">
          <a:xfrm>
            <a:off x="7021513" y="2589213"/>
            <a:ext cx="503237" cy="5064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en-US" altLang="zh-CN" sz="2400" b="1">
                <a:solidFill>
                  <a:srgbClr val="BB0523"/>
                </a:solidFill>
              </a:rPr>
              <a:t>3</a:t>
            </a:r>
            <a:endParaRPr lang="zh-CN" altLang="en-US" sz="2400" b="1">
              <a:solidFill>
                <a:srgbClr val="BB0523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任意多边形 7"/>
          <p:cNvSpPr>
            <a:spLocks/>
          </p:cNvSpPr>
          <p:nvPr/>
        </p:nvSpPr>
        <p:spPr bwMode="auto">
          <a:xfrm>
            <a:off x="355600" y="439738"/>
            <a:ext cx="3252788" cy="4264025"/>
          </a:xfrm>
          <a:custGeom>
            <a:avLst/>
            <a:gdLst>
              <a:gd name="T0" fmla="*/ 0 w 3306039"/>
              <a:gd name="T1" fmla="*/ 3870164 h 4333460"/>
              <a:gd name="T2" fmla="*/ 2950819 w 3306039"/>
              <a:gd name="T3" fmla="*/ 3863570 h 4333460"/>
              <a:gd name="T4" fmla="*/ 2537166 w 3306039"/>
              <a:gd name="T5" fmla="*/ 0 h 4333460"/>
              <a:gd name="T6" fmla="*/ 2245684 w 3306039"/>
              <a:gd name="T7" fmla="*/ 11667 h 4333460"/>
              <a:gd name="T8" fmla="*/ 2152409 w 3306039"/>
              <a:gd name="T9" fmla="*/ 1053010 h 4333460"/>
              <a:gd name="T10" fmla="*/ 816475 w 3306039"/>
              <a:gd name="T11" fmla="*/ 1065181 h 4333460"/>
              <a:gd name="T12" fmla="*/ 718544 w 3306039"/>
              <a:gd name="T13" fmla="*/ 17246 h 4333460"/>
              <a:gd name="T14" fmla="*/ 432132 w 3306039"/>
              <a:gd name="T15" fmla="*/ 17753 h 4333460"/>
              <a:gd name="T16" fmla="*/ 0 w 3306039"/>
              <a:gd name="T17" fmla="*/ 3870164 h 43334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06039"/>
              <a:gd name="T28" fmla="*/ 0 h 4333460"/>
              <a:gd name="T29" fmla="*/ 3306039 w 3306039"/>
              <a:gd name="T30" fmla="*/ 4333460 h 433346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06039" h="4333460">
                <a:moveTo>
                  <a:pt x="0" y="4333460"/>
                </a:moveTo>
                <a:lnTo>
                  <a:pt x="3306039" y="4326077"/>
                </a:lnTo>
                <a:lnTo>
                  <a:pt x="2842592" y="0"/>
                </a:lnTo>
                <a:lnTo>
                  <a:pt x="2516020" y="13063"/>
                </a:lnTo>
                <a:lnTo>
                  <a:pt x="2411518" y="1179065"/>
                </a:lnTo>
                <a:lnTo>
                  <a:pt x="914762" y="1192694"/>
                </a:lnTo>
                <a:lnTo>
                  <a:pt x="805043" y="19310"/>
                </a:lnTo>
                <a:lnTo>
                  <a:pt x="484152" y="19878"/>
                </a:lnTo>
                <a:lnTo>
                  <a:pt x="0" y="433346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8195" name="组合 6"/>
          <p:cNvGrpSpPr>
            <a:grpSpLocks/>
          </p:cNvGrpSpPr>
          <p:nvPr/>
        </p:nvGrpSpPr>
        <p:grpSpPr bwMode="auto">
          <a:xfrm>
            <a:off x="3516313" y="2813050"/>
            <a:ext cx="2259012" cy="1682750"/>
            <a:chOff x="0" y="0"/>
            <a:chExt cx="2259808" cy="1683544"/>
          </a:xfrm>
        </p:grpSpPr>
        <p:sp>
          <p:nvSpPr>
            <p:cNvPr id="8201" name="椭圆 62"/>
            <p:cNvSpPr>
              <a:spLocks noChangeArrowheads="1"/>
            </p:cNvSpPr>
            <p:nvPr/>
          </p:nvSpPr>
          <p:spPr bwMode="auto">
            <a:xfrm>
              <a:off x="0" y="0"/>
              <a:ext cx="2139554" cy="16835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02" name="文本框 63"/>
            <p:cNvSpPr>
              <a:spLocks noChangeArrowheads="1"/>
            </p:cNvSpPr>
            <p:nvPr/>
          </p:nvSpPr>
          <p:spPr bwMode="auto">
            <a:xfrm>
              <a:off x="25936" y="437815"/>
              <a:ext cx="2097883" cy="80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pPr algn="ctr">
                <a:buFont typeface="Arial" pitchFamily="34" charset="0"/>
                <a:buNone/>
              </a:pPr>
              <a:r>
                <a:rPr lang="zh-CN" altLang="en-US" sz="2400" b="1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单击此处</a:t>
              </a:r>
              <a:endParaRPr lang="en-US" sz="2400" b="1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buFont typeface="Arial" pitchFamily="34" charset="0"/>
                <a:buNone/>
              </a:pPr>
              <a:r>
                <a:rPr lang="zh-CN" altLang="en-US" sz="2400" b="1">
                  <a:solidFill>
                    <a:srgbClr val="40404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8203" name="等腰三角形 64"/>
            <p:cNvSpPr>
              <a:spLocks noChangeArrowheads="1"/>
            </p:cNvSpPr>
            <p:nvPr/>
          </p:nvSpPr>
          <p:spPr bwMode="auto">
            <a:xfrm rot="7835380">
              <a:off x="1855589" y="1263847"/>
              <a:ext cx="195263" cy="61317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pic>
        <p:nvPicPr>
          <p:cNvPr id="8196" name="图片 47" descr="京东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2497138"/>
            <a:ext cx="24923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文本框 86"/>
          <p:cNvSpPr>
            <a:spLocks noChangeArrowheads="1"/>
          </p:cNvSpPr>
          <p:nvPr/>
        </p:nvSpPr>
        <p:spPr bwMode="auto">
          <a:xfrm>
            <a:off x="6156325" y="695325"/>
            <a:ext cx="2239963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8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造字工房力黑（非商用）常规体" pitchFamily="50" charset="-122"/>
              </a:rPr>
              <a:t>模式</a:t>
            </a:r>
          </a:p>
        </p:txBody>
      </p:sp>
      <p:sp>
        <p:nvSpPr>
          <p:cNvPr id="8198" name="圆角矩形 87"/>
          <p:cNvSpPr>
            <a:spLocks noChangeArrowheads="1"/>
          </p:cNvSpPr>
          <p:nvPr/>
        </p:nvSpPr>
        <p:spPr bwMode="auto">
          <a:xfrm>
            <a:off x="3998913" y="1785938"/>
            <a:ext cx="4397375" cy="555625"/>
          </a:xfrm>
          <a:prstGeom prst="roundRect">
            <a:avLst>
              <a:gd name="adj" fmla="val 16667"/>
            </a:avLst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9" name="文本框 88"/>
          <p:cNvSpPr>
            <a:spLocks noChangeArrowheads="1"/>
          </p:cNvSpPr>
          <p:nvPr/>
        </p:nvSpPr>
        <p:spPr bwMode="auto">
          <a:xfrm>
            <a:off x="3931454" y="1855788"/>
            <a:ext cx="4447371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致力于简洁动感的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000" dirty="0">
              <a:solidFill>
                <a:schemeClr val="bg1"/>
              </a:solidFill>
              <a:latin typeface="方正兰亭黑_GBK" pitchFamily="2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00" name="矩形 2"/>
          <p:cNvSpPr>
            <a:spLocks noChangeArrowheads="1"/>
          </p:cNvSpPr>
          <p:nvPr/>
        </p:nvSpPr>
        <p:spPr bwMode="auto">
          <a:xfrm>
            <a:off x="5942013" y="2559050"/>
            <a:ext cx="2562225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r>
              <a:rPr lang="en-US" altLang="zh-CN" sz="12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https://800sucai.taobao.com/ 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独家提供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857250"/>
            <a:ext cx="3922713" cy="384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矩形 17"/>
          <p:cNvSpPr>
            <a:spLocks noChangeArrowheads="1"/>
          </p:cNvSpPr>
          <p:nvPr/>
        </p:nvSpPr>
        <p:spPr bwMode="auto">
          <a:xfrm>
            <a:off x="4170363" y="2532063"/>
            <a:ext cx="35274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zh-CN" altLang="en-US" sz="2400">
                <a:effectLst>
                  <a:outerShdw blurRad="38100" dist="38100" dir="2700000" algn="tl">
                    <a:srgbClr val="FFFFFF"/>
                  </a:outerShdw>
                </a:effectLst>
                <a:latin typeface="时尚中黑简体" pitchFamily="2" charset="-122"/>
                <a:ea typeface="时尚中黑简体" pitchFamily="2" charset="-122"/>
                <a:sym typeface="时尚中黑简体" pitchFamily="2" charset="-122"/>
              </a:rPr>
              <a:t>京东营销模式分析</a:t>
            </a:r>
          </a:p>
        </p:txBody>
      </p:sp>
      <p:sp>
        <p:nvSpPr>
          <p:cNvPr id="9220" name="矩形 1"/>
          <p:cNvSpPr>
            <a:spLocks noChangeArrowheads="1"/>
          </p:cNvSpPr>
          <p:nvPr/>
        </p:nvSpPr>
        <p:spPr bwMode="auto">
          <a:xfrm>
            <a:off x="4011613" y="1276350"/>
            <a:ext cx="4592637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致力于简洁动感的</a:t>
            </a:r>
            <a:r>
              <a:rPr lang="en-US" altLang="zh-CN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600" b="1" dirty="0">
              <a:solidFill>
                <a:schemeClr val="bg1"/>
              </a:solidFill>
              <a:latin typeface="方正兰亭黑_GBK" pitchFamily="2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9221" name="图片 9" descr="京东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088" y="2519363"/>
            <a:ext cx="77470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矩形 2"/>
          <p:cNvSpPr>
            <a:spLocks noChangeArrowheads="1"/>
          </p:cNvSpPr>
          <p:nvPr/>
        </p:nvSpPr>
        <p:spPr bwMode="auto">
          <a:xfrm>
            <a:off x="4170363" y="3065463"/>
            <a:ext cx="45783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模板。好模板，自己会说话。请在此处添加文字。请在此处添加文字。</a:t>
            </a:r>
          </a:p>
          <a:p>
            <a:pPr algn="r">
              <a:buFont typeface="Arial" pitchFamily="34" charset="0"/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本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由</a:t>
            </a:r>
            <a:r>
              <a:rPr lang="en-US" altLang="zh-CN" sz="12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https://800sucai.taobao.com/ 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独家提供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-642938" y="-2649538"/>
            <a:ext cx="1692276" cy="9324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0000" b="1">
                <a:solidFill>
                  <a:schemeClr val="bg1"/>
                </a:solidFill>
                <a:latin typeface="Arial Narrow" pitchFamily="34" charset="0"/>
              </a:rPr>
              <a:t>B</a:t>
            </a:r>
            <a:endParaRPr lang="zh-CN" altLang="en-US" sz="600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0243" name="TextBox 7"/>
          <p:cNvSpPr txBox="1">
            <a:spLocks noChangeArrowheads="1"/>
          </p:cNvSpPr>
          <p:nvPr/>
        </p:nvSpPr>
        <p:spPr bwMode="auto">
          <a:xfrm>
            <a:off x="4787900" y="3508375"/>
            <a:ext cx="50403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经</a:t>
            </a:r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</a:t>
            </a:r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</a:t>
            </a:r>
            <a:r>
              <a:rPr lang="en-US" altLang="zh-CN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式</a:t>
            </a:r>
          </a:p>
        </p:txBody>
      </p:sp>
      <p:sp>
        <p:nvSpPr>
          <p:cNvPr id="10244" name="矩形 8"/>
          <p:cNvSpPr>
            <a:spLocks noChangeArrowheads="1"/>
          </p:cNvSpPr>
          <p:nvPr/>
        </p:nvSpPr>
        <p:spPr bwMode="auto">
          <a:xfrm>
            <a:off x="12420600" y="-200025"/>
            <a:ext cx="2052638" cy="5143500"/>
          </a:xfrm>
          <a:prstGeom prst="rect">
            <a:avLst/>
          </a:prstGeom>
          <a:solidFill>
            <a:srgbClr val="006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0245" name="直接连接符 9"/>
          <p:cNvCxnSpPr>
            <a:cxnSpLocks noChangeShapeType="1"/>
          </p:cNvCxnSpPr>
          <p:nvPr/>
        </p:nvCxnSpPr>
        <p:spPr bwMode="auto">
          <a:xfrm flipH="1">
            <a:off x="3960813" y="4522788"/>
            <a:ext cx="5148262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46" name="图片 5" descr="京东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00" y="3148013"/>
            <a:ext cx="2003425" cy="149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矩形 6"/>
          <p:cNvSpPr>
            <a:spLocks noChangeArrowheads="1"/>
          </p:cNvSpPr>
          <p:nvPr/>
        </p:nvSpPr>
        <p:spPr bwMode="auto">
          <a:xfrm>
            <a:off x="5148263" y="2492375"/>
            <a:ext cx="39322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 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致力于简洁，动感的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模板。好模板，自己会说话。请在此处添加文字。请在此处添加文字</a:t>
            </a:r>
            <a:r>
              <a:rPr lang="zh-CN" altLang="en-US" sz="1200" dirty="0">
                <a:solidFill>
                  <a:schemeClr val="bg1"/>
                </a:solidFill>
              </a:rPr>
              <a:t>。</a:t>
            </a:r>
          </a:p>
        </p:txBody>
      </p:sp>
      <p:grpSp>
        <p:nvGrpSpPr>
          <p:cNvPr id="10248" name="组合 10"/>
          <p:cNvGrpSpPr>
            <a:grpSpLocks/>
          </p:cNvGrpSpPr>
          <p:nvPr/>
        </p:nvGrpSpPr>
        <p:grpSpPr bwMode="auto">
          <a:xfrm rot="904486">
            <a:off x="5349693" y="3243577"/>
            <a:ext cx="3767378" cy="338554"/>
            <a:chOff x="-210808" y="541"/>
            <a:chExt cx="3767405" cy="337467"/>
          </a:xfrm>
        </p:grpSpPr>
        <p:sp>
          <p:nvSpPr>
            <p:cNvPr id="10249" name="圆角矩形 11"/>
            <p:cNvSpPr>
              <a:spLocks noChangeArrowheads="1"/>
            </p:cNvSpPr>
            <p:nvPr/>
          </p:nvSpPr>
          <p:spPr bwMode="auto">
            <a:xfrm rot="-946487">
              <a:off x="0" y="52802"/>
              <a:ext cx="3500462" cy="252000"/>
            </a:xfrm>
            <a:prstGeom prst="roundRect">
              <a:avLst>
                <a:gd name="adj" fmla="val 16667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250" name="矩形 12"/>
            <p:cNvSpPr>
              <a:spLocks noChangeArrowheads="1"/>
            </p:cNvSpPr>
            <p:nvPr/>
          </p:nvSpPr>
          <p:spPr bwMode="auto">
            <a:xfrm rot="20653513">
              <a:off x="-210808" y="541"/>
              <a:ext cx="3767405" cy="337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en-US" altLang="zh-CN" sz="1600" b="1" i="1" dirty="0" smtClean="0">
                  <a:solidFill>
                    <a:schemeClr val="bg1"/>
                  </a:solidFill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https://800sucai.taobao.com/ </a:t>
              </a:r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endParaRPr lang="zh-CN" altLang="en-US" sz="1400" b="1" i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4"/>
          <p:cNvSpPr>
            <a:spLocks noChangeAspect="1" noChangeArrowheads="1" noTextEdit="1"/>
          </p:cNvSpPr>
          <p:nvPr/>
        </p:nvSpPr>
        <p:spPr bwMode="auto">
          <a:xfrm>
            <a:off x="34925" y="685800"/>
            <a:ext cx="6467475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2870200" y="3570288"/>
            <a:ext cx="706438" cy="174625"/>
          </a:xfrm>
          <a:prstGeom prst="rect">
            <a:avLst/>
          </a:prstGeom>
          <a:solidFill>
            <a:srgbClr val="EEE4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11268" name="Freeform 7"/>
          <p:cNvSpPr>
            <a:spLocks/>
          </p:cNvSpPr>
          <p:nvPr/>
        </p:nvSpPr>
        <p:spPr bwMode="auto">
          <a:xfrm>
            <a:off x="2609850" y="2503488"/>
            <a:ext cx="1201738" cy="1200150"/>
          </a:xfrm>
          <a:custGeom>
            <a:avLst/>
            <a:gdLst>
              <a:gd name="T0" fmla="*/ 0 w 359"/>
              <a:gd name="T1" fmla="*/ 0 h 359"/>
              <a:gd name="T2" fmla="*/ 0 w 359"/>
              <a:gd name="T3" fmla="*/ 2147483647 h 359"/>
              <a:gd name="T4" fmla="*/ 0 w 359"/>
              <a:gd name="T5" fmla="*/ 2147483647 h 359"/>
              <a:gd name="T6" fmla="*/ 2147483647 w 359"/>
              <a:gd name="T7" fmla="*/ 2147483647 h 359"/>
              <a:gd name="T8" fmla="*/ 2147483647 w 359"/>
              <a:gd name="T9" fmla="*/ 2147483647 h 359"/>
              <a:gd name="T10" fmla="*/ 2147483647 w 359"/>
              <a:gd name="T11" fmla="*/ 0 h 359"/>
              <a:gd name="T12" fmla="*/ 0 w 359"/>
              <a:gd name="T13" fmla="*/ 0 h 3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9"/>
              <a:gd name="T22" fmla="*/ 0 h 359"/>
              <a:gd name="T23" fmla="*/ 359 w 359"/>
              <a:gd name="T24" fmla="*/ 359 h 3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9" h="359">
                <a:moveTo>
                  <a:pt x="0" y="0"/>
                </a:moveTo>
                <a:cubicBezTo>
                  <a:pt x="0" y="137"/>
                  <a:pt x="0" y="137"/>
                  <a:pt x="0" y="13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87"/>
                  <a:pt x="80" y="359"/>
                  <a:pt x="179" y="359"/>
                </a:cubicBezTo>
                <a:cubicBezTo>
                  <a:pt x="279" y="359"/>
                  <a:pt x="359" y="287"/>
                  <a:pt x="359" y="197"/>
                </a:cubicBezTo>
                <a:cubicBezTo>
                  <a:pt x="359" y="0"/>
                  <a:pt x="359" y="0"/>
                  <a:pt x="35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2ED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9" name="Oval 8"/>
          <p:cNvSpPr>
            <a:spLocks noChangeArrowheads="1"/>
          </p:cNvSpPr>
          <p:nvPr/>
        </p:nvSpPr>
        <p:spPr bwMode="auto">
          <a:xfrm>
            <a:off x="3452813" y="936625"/>
            <a:ext cx="434975" cy="431800"/>
          </a:xfrm>
          <a:prstGeom prst="ellipse">
            <a:avLst/>
          </a:prstGeom>
          <a:solidFill>
            <a:srgbClr val="6F5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11270" name="Oval 9"/>
          <p:cNvSpPr>
            <a:spLocks noChangeArrowheads="1"/>
          </p:cNvSpPr>
          <p:nvPr/>
        </p:nvSpPr>
        <p:spPr bwMode="auto">
          <a:xfrm>
            <a:off x="3452813" y="873125"/>
            <a:ext cx="201612" cy="201613"/>
          </a:xfrm>
          <a:prstGeom prst="ellipse">
            <a:avLst/>
          </a:prstGeom>
          <a:solidFill>
            <a:srgbClr val="6F5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11271" name="Oval 10"/>
          <p:cNvSpPr>
            <a:spLocks noChangeArrowheads="1"/>
          </p:cNvSpPr>
          <p:nvPr/>
        </p:nvSpPr>
        <p:spPr bwMode="auto">
          <a:xfrm>
            <a:off x="3332163" y="860425"/>
            <a:ext cx="180975" cy="176213"/>
          </a:xfrm>
          <a:prstGeom prst="ellipse">
            <a:avLst/>
          </a:prstGeom>
          <a:solidFill>
            <a:srgbClr val="6F5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11272" name="Oval 11"/>
          <p:cNvSpPr>
            <a:spLocks noChangeArrowheads="1"/>
          </p:cNvSpPr>
          <p:nvPr/>
        </p:nvSpPr>
        <p:spPr bwMode="auto">
          <a:xfrm>
            <a:off x="2528888" y="936625"/>
            <a:ext cx="434975" cy="431800"/>
          </a:xfrm>
          <a:prstGeom prst="ellipse">
            <a:avLst/>
          </a:prstGeom>
          <a:solidFill>
            <a:srgbClr val="6F5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11273" name="Oval 12"/>
          <p:cNvSpPr>
            <a:spLocks noChangeArrowheads="1"/>
          </p:cNvSpPr>
          <p:nvPr/>
        </p:nvSpPr>
        <p:spPr bwMode="auto">
          <a:xfrm>
            <a:off x="2763838" y="873125"/>
            <a:ext cx="200025" cy="201613"/>
          </a:xfrm>
          <a:prstGeom prst="ellipse">
            <a:avLst/>
          </a:prstGeom>
          <a:solidFill>
            <a:srgbClr val="6F5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11274" name="Oval 13"/>
          <p:cNvSpPr>
            <a:spLocks noChangeArrowheads="1"/>
          </p:cNvSpPr>
          <p:nvPr/>
        </p:nvSpPr>
        <p:spPr bwMode="auto">
          <a:xfrm>
            <a:off x="2903538" y="860425"/>
            <a:ext cx="180975" cy="176213"/>
          </a:xfrm>
          <a:prstGeom prst="ellipse">
            <a:avLst/>
          </a:prstGeom>
          <a:solidFill>
            <a:srgbClr val="6F5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11275" name="Freeform 14"/>
          <p:cNvSpPr>
            <a:spLocks/>
          </p:cNvSpPr>
          <p:nvPr/>
        </p:nvSpPr>
        <p:spPr bwMode="auto">
          <a:xfrm>
            <a:off x="2609850" y="930275"/>
            <a:ext cx="1201738" cy="561975"/>
          </a:xfrm>
          <a:custGeom>
            <a:avLst/>
            <a:gdLst>
              <a:gd name="T0" fmla="*/ 2147483647 w 359"/>
              <a:gd name="T1" fmla="*/ 2147483647 h 168"/>
              <a:gd name="T2" fmla="*/ 2147483647 w 359"/>
              <a:gd name="T3" fmla="*/ 2147483647 h 168"/>
              <a:gd name="T4" fmla="*/ 2147483647 w 359"/>
              <a:gd name="T5" fmla="*/ 0 h 168"/>
              <a:gd name="T6" fmla="*/ 0 w 359"/>
              <a:gd name="T7" fmla="*/ 2147483647 h 168"/>
              <a:gd name="T8" fmla="*/ 0 w 359"/>
              <a:gd name="T9" fmla="*/ 2147483647 h 168"/>
              <a:gd name="T10" fmla="*/ 2147483647 w 359"/>
              <a:gd name="T11" fmla="*/ 2147483647 h 1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9"/>
              <a:gd name="T19" fmla="*/ 0 h 168"/>
              <a:gd name="T20" fmla="*/ 359 w 359"/>
              <a:gd name="T21" fmla="*/ 168 h 1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9" h="168">
                <a:moveTo>
                  <a:pt x="359" y="168"/>
                </a:moveTo>
                <a:cubicBezTo>
                  <a:pt x="359" y="161"/>
                  <a:pt x="359" y="161"/>
                  <a:pt x="359" y="161"/>
                </a:cubicBezTo>
                <a:cubicBezTo>
                  <a:pt x="359" y="72"/>
                  <a:pt x="279" y="0"/>
                  <a:pt x="179" y="0"/>
                </a:cubicBezTo>
                <a:cubicBezTo>
                  <a:pt x="80" y="0"/>
                  <a:pt x="0" y="72"/>
                  <a:pt x="0" y="161"/>
                </a:cubicBezTo>
                <a:cubicBezTo>
                  <a:pt x="0" y="168"/>
                  <a:pt x="0" y="168"/>
                  <a:pt x="0" y="168"/>
                </a:cubicBezTo>
                <a:lnTo>
                  <a:pt x="359" y="168"/>
                </a:lnTo>
                <a:close/>
              </a:path>
            </a:pathLst>
          </a:custGeom>
          <a:solidFill>
            <a:srgbClr val="F2ED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6" name="Freeform 15"/>
          <p:cNvSpPr>
            <a:spLocks/>
          </p:cNvSpPr>
          <p:nvPr/>
        </p:nvSpPr>
        <p:spPr bwMode="auto">
          <a:xfrm>
            <a:off x="3757613" y="1163638"/>
            <a:ext cx="96837" cy="298450"/>
          </a:xfrm>
          <a:custGeom>
            <a:avLst/>
            <a:gdLst>
              <a:gd name="T0" fmla="*/ 2147483647 w 29"/>
              <a:gd name="T1" fmla="*/ 2147483647 h 89"/>
              <a:gd name="T2" fmla="*/ 2147483647 w 29"/>
              <a:gd name="T3" fmla="*/ 0 h 89"/>
              <a:gd name="T4" fmla="*/ 2147483647 w 29"/>
              <a:gd name="T5" fmla="*/ 0 h 89"/>
              <a:gd name="T6" fmla="*/ 0 w 29"/>
              <a:gd name="T7" fmla="*/ 2147483647 h 89"/>
              <a:gd name="T8" fmla="*/ 0 w 29"/>
              <a:gd name="T9" fmla="*/ 2147483647 h 89"/>
              <a:gd name="T10" fmla="*/ 2147483647 w 29"/>
              <a:gd name="T11" fmla="*/ 2147483647 h 89"/>
              <a:gd name="T12" fmla="*/ 2147483647 w 29"/>
              <a:gd name="T13" fmla="*/ 2147483647 h 89"/>
              <a:gd name="T14" fmla="*/ 2147483647 w 29"/>
              <a:gd name="T15" fmla="*/ 2147483647 h 89"/>
              <a:gd name="T16" fmla="*/ 2147483647 w 29"/>
              <a:gd name="T17" fmla="*/ 2147483647 h 8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"/>
              <a:gd name="T28" fmla="*/ 0 h 89"/>
              <a:gd name="T29" fmla="*/ 29 w 29"/>
              <a:gd name="T30" fmla="*/ 89 h 8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" h="89">
                <a:moveTo>
                  <a:pt x="29" y="9"/>
                </a:moveTo>
                <a:cubicBezTo>
                  <a:pt x="29" y="4"/>
                  <a:pt x="23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4"/>
                  <a:pt x="0" y="9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5"/>
                  <a:pt x="7" y="89"/>
                  <a:pt x="15" y="89"/>
                </a:cubicBezTo>
                <a:cubicBezTo>
                  <a:pt x="15" y="89"/>
                  <a:pt x="15" y="89"/>
                  <a:pt x="15" y="89"/>
                </a:cubicBezTo>
                <a:cubicBezTo>
                  <a:pt x="23" y="89"/>
                  <a:pt x="29" y="85"/>
                  <a:pt x="29" y="80"/>
                </a:cubicBezTo>
                <a:lnTo>
                  <a:pt x="29" y="9"/>
                </a:lnTo>
                <a:close/>
              </a:path>
            </a:pathLst>
          </a:custGeom>
          <a:solidFill>
            <a:srgbClr val="6F5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7" name="Freeform 16"/>
          <p:cNvSpPr>
            <a:spLocks/>
          </p:cNvSpPr>
          <p:nvPr/>
        </p:nvSpPr>
        <p:spPr bwMode="auto">
          <a:xfrm>
            <a:off x="2562225" y="1163638"/>
            <a:ext cx="96838" cy="298450"/>
          </a:xfrm>
          <a:custGeom>
            <a:avLst/>
            <a:gdLst>
              <a:gd name="T0" fmla="*/ 0 w 29"/>
              <a:gd name="T1" fmla="*/ 2147483647 h 89"/>
              <a:gd name="T2" fmla="*/ 2147483647 w 29"/>
              <a:gd name="T3" fmla="*/ 0 h 89"/>
              <a:gd name="T4" fmla="*/ 2147483647 w 29"/>
              <a:gd name="T5" fmla="*/ 0 h 89"/>
              <a:gd name="T6" fmla="*/ 2147483647 w 29"/>
              <a:gd name="T7" fmla="*/ 2147483647 h 89"/>
              <a:gd name="T8" fmla="*/ 2147483647 w 29"/>
              <a:gd name="T9" fmla="*/ 2147483647 h 89"/>
              <a:gd name="T10" fmla="*/ 2147483647 w 29"/>
              <a:gd name="T11" fmla="*/ 2147483647 h 89"/>
              <a:gd name="T12" fmla="*/ 2147483647 w 29"/>
              <a:gd name="T13" fmla="*/ 2147483647 h 89"/>
              <a:gd name="T14" fmla="*/ 0 w 29"/>
              <a:gd name="T15" fmla="*/ 2147483647 h 89"/>
              <a:gd name="T16" fmla="*/ 0 w 29"/>
              <a:gd name="T17" fmla="*/ 2147483647 h 8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"/>
              <a:gd name="T28" fmla="*/ 0 h 89"/>
              <a:gd name="T29" fmla="*/ 29 w 29"/>
              <a:gd name="T30" fmla="*/ 89 h 8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" h="89">
                <a:moveTo>
                  <a:pt x="0" y="9"/>
                </a:moveTo>
                <a:cubicBezTo>
                  <a:pt x="0" y="4"/>
                  <a:pt x="6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23" y="0"/>
                  <a:pt x="29" y="4"/>
                  <a:pt x="29" y="9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85"/>
                  <a:pt x="23" y="89"/>
                  <a:pt x="14" y="89"/>
                </a:cubicBezTo>
                <a:cubicBezTo>
                  <a:pt x="14" y="89"/>
                  <a:pt x="14" y="89"/>
                  <a:pt x="14" y="89"/>
                </a:cubicBezTo>
                <a:cubicBezTo>
                  <a:pt x="6" y="89"/>
                  <a:pt x="0" y="85"/>
                  <a:pt x="0" y="80"/>
                </a:cubicBezTo>
                <a:lnTo>
                  <a:pt x="0" y="9"/>
                </a:lnTo>
                <a:close/>
              </a:path>
            </a:pathLst>
          </a:custGeom>
          <a:solidFill>
            <a:srgbClr val="6F5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8" name="Freeform 17"/>
          <p:cNvSpPr>
            <a:spLocks/>
          </p:cNvSpPr>
          <p:nvPr/>
        </p:nvSpPr>
        <p:spPr bwMode="auto">
          <a:xfrm>
            <a:off x="2598738" y="885825"/>
            <a:ext cx="539750" cy="422275"/>
          </a:xfrm>
          <a:custGeom>
            <a:avLst/>
            <a:gdLst>
              <a:gd name="T0" fmla="*/ 0 w 161"/>
              <a:gd name="T1" fmla="*/ 2147483647 h 126"/>
              <a:gd name="T2" fmla="*/ 2147483647 w 161"/>
              <a:gd name="T3" fmla="*/ 0 h 126"/>
              <a:gd name="T4" fmla="*/ 2147483647 w 161"/>
              <a:gd name="T5" fmla="*/ 0 h 126"/>
              <a:gd name="T6" fmla="*/ 2147483647 w 161"/>
              <a:gd name="T7" fmla="*/ 2147483647 h 126"/>
              <a:gd name="T8" fmla="*/ 2147483647 w 161"/>
              <a:gd name="T9" fmla="*/ 2147483647 h 126"/>
              <a:gd name="T10" fmla="*/ 2147483647 w 161"/>
              <a:gd name="T11" fmla="*/ 2147483647 h 126"/>
              <a:gd name="T12" fmla="*/ 2147483647 w 161"/>
              <a:gd name="T13" fmla="*/ 2147483647 h 126"/>
              <a:gd name="T14" fmla="*/ 0 w 161"/>
              <a:gd name="T15" fmla="*/ 2147483647 h 12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1"/>
              <a:gd name="T25" fmla="*/ 0 h 126"/>
              <a:gd name="T26" fmla="*/ 161 w 161"/>
              <a:gd name="T27" fmla="*/ 126 h 12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1" h="126">
                <a:moveTo>
                  <a:pt x="0" y="63"/>
                </a:moveTo>
                <a:cubicBezTo>
                  <a:pt x="0" y="28"/>
                  <a:pt x="28" y="0"/>
                  <a:pt x="63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133" y="0"/>
                  <a:pt x="161" y="28"/>
                  <a:pt x="161" y="63"/>
                </a:cubicBezTo>
                <a:cubicBezTo>
                  <a:pt x="161" y="63"/>
                  <a:pt x="161" y="63"/>
                  <a:pt x="161" y="63"/>
                </a:cubicBezTo>
                <a:cubicBezTo>
                  <a:pt x="161" y="98"/>
                  <a:pt x="133" y="126"/>
                  <a:pt x="98" y="12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28" y="126"/>
                  <a:pt x="0" y="98"/>
                  <a:pt x="0" y="63"/>
                </a:cubicBezTo>
                <a:close/>
              </a:path>
            </a:pathLst>
          </a:custGeom>
          <a:solidFill>
            <a:srgbClr val="6F5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9" name="Freeform 18"/>
          <p:cNvSpPr>
            <a:spLocks/>
          </p:cNvSpPr>
          <p:nvPr/>
        </p:nvSpPr>
        <p:spPr bwMode="auto">
          <a:xfrm>
            <a:off x="2719388" y="688975"/>
            <a:ext cx="539750" cy="422275"/>
          </a:xfrm>
          <a:custGeom>
            <a:avLst/>
            <a:gdLst>
              <a:gd name="T0" fmla="*/ 0 w 161"/>
              <a:gd name="T1" fmla="*/ 2147483647 h 126"/>
              <a:gd name="T2" fmla="*/ 2147483647 w 161"/>
              <a:gd name="T3" fmla="*/ 0 h 126"/>
              <a:gd name="T4" fmla="*/ 2147483647 w 161"/>
              <a:gd name="T5" fmla="*/ 0 h 126"/>
              <a:gd name="T6" fmla="*/ 2147483647 w 161"/>
              <a:gd name="T7" fmla="*/ 2147483647 h 126"/>
              <a:gd name="T8" fmla="*/ 2147483647 w 161"/>
              <a:gd name="T9" fmla="*/ 2147483647 h 126"/>
              <a:gd name="T10" fmla="*/ 2147483647 w 161"/>
              <a:gd name="T11" fmla="*/ 2147483647 h 126"/>
              <a:gd name="T12" fmla="*/ 2147483647 w 161"/>
              <a:gd name="T13" fmla="*/ 2147483647 h 126"/>
              <a:gd name="T14" fmla="*/ 0 w 161"/>
              <a:gd name="T15" fmla="*/ 2147483647 h 12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1"/>
              <a:gd name="T25" fmla="*/ 0 h 126"/>
              <a:gd name="T26" fmla="*/ 161 w 161"/>
              <a:gd name="T27" fmla="*/ 126 h 12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1" h="126">
                <a:moveTo>
                  <a:pt x="0" y="63"/>
                </a:moveTo>
                <a:cubicBezTo>
                  <a:pt x="0" y="28"/>
                  <a:pt x="28" y="0"/>
                  <a:pt x="64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133" y="0"/>
                  <a:pt x="161" y="28"/>
                  <a:pt x="161" y="63"/>
                </a:cubicBezTo>
                <a:cubicBezTo>
                  <a:pt x="161" y="63"/>
                  <a:pt x="161" y="63"/>
                  <a:pt x="161" y="63"/>
                </a:cubicBezTo>
                <a:cubicBezTo>
                  <a:pt x="161" y="98"/>
                  <a:pt x="133" y="126"/>
                  <a:pt x="98" y="126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28" y="126"/>
                  <a:pt x="0" y="98"/>
                  <a:pt x="0" y="63"/>
                </a:cubicBezTo>
                <a:close/>
              </a:path>
            </a:pathLst>
          </a:custGeom>
          <a:solidFill>
            <a:srgbClr val="6F5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0" name="Freeform 19"/>
          <p:cNvSpPr>
            <a:spLocks/>
          </p:cNvSpPr>
          <p:nvPr/>
        </p:nvSpPr>
        <p:spPr bwMode="auto">
          <a:xfrm>
            <a:off x="3402013" y="890588"/>
            <a:ext cx="379412" cy="363537"/>
          </a:xfrm>
          <a:custGeom>
            <a:avLst/>
            <a:gdLst>
              <a:gd name="T0" fmla="*/ 0 w 113"/>
              <a:gd name="T1" fmla="*/ 2147483647 h 109"/>
              <a:gd name="T2" fmla="*/ 2147483647 w 113"/>
              <a:gd name="T3" fmla="*/ 0 h 109"/>
              <a:gd name="T4" fmla="*/ 2147483647 w 113"/>
              <a:gd name="T5" fmla="*/ 0 h 109"/>
              <a:gd name="T6" fmla="*/ 2147483647 w 113"/>
              <a:gd name="T7" fmla="*/ 2147483647 h 109"/>
              <a:gd name="T8" fmla="*/ 2147483647 w 113"/>
              <a:gd name="T9" fmla="*/ 2147483647 h 109"/>
              <a:gd name="T10" fmla="*/ 2147483647 w 113"/>
              <a:gd name="T11" fmla="*/ 2147483647 h 109"/>
              <a:gd name="T12" fmla="*/ 2147483647 w 113"/>
              <a:gd name="T13" fmla="*/ 2147483647 h 109"/>
              <a:gd name="T14" fmla="*/ 0 w 113"/>
              <a:gd name="T15" fmla="*/ 2147483647 h 10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3"/>
              <a:gd name="T25" fmla="*/ 0 h 109"/>
              <a:gd name="T26" fmla="*/ 113 w 113"/>
              <a:gd name="T27" fmla="*/ 109 h 10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3" h="109">
                <a:moveTo>
                  <a:pt x="0" y="54"/>
                </a:moveTo>
                <a:cubicBezTo>
                  <a:pt x="0" y="24"/>
                  <a:pt x="20" y="0"/>
                  <a:pt x="44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93" y="0"/>
                  <a:pt x="113" y="24"/>
                  <a:pt x="113" y="54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3" y="84"/>
                  <a:pt x="93" y="109"/>
                  <a:pt x="68" y="109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20" y="109"/>
                  <a:pt x="0" y="84"/>
                  <a:pt x="0" y="54"/>
                </a:cubicBezTo>
                <a:close/>
              </a:path>
            </a:pathLst>
          </a:custGeom>
          <a:solidFill>
            <a:srgbClr val="6F5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1" name="Freeform 20"/>
          <p:cNvSpPr>
            <a:spLocks/>
          </p:cNvSpPr>
          <p:nvPr/>
        </p:nvSpPr>
        <p:spPr bwMode="auto">
          <a:xfrm>
            <a:off x="3068638" y="773113"/>
            <a:ext cx="481012" cy="338137"/>
          </a:xfrm>
          <a:custGeom>
            <a:avLst/>
            <a:gdLst>
              <a:gd name="T0" fmla="*/ 2147483647 w 144"/>
              <a:gd name="T1" fmla="*/ 2147483647 h 101"/>
              <a:gd name="T2" fmla="*/ 0 w 144"/>
              <a:gd name="T3" fmla="*/ 2147483647 h 101"/>
              <a:gd name="T4" fmla="*/ 0 w 144"/>
              <a:gd name="T5" fmla="*/ 2147483647 h 101"/>
              <a:gd name="T6" fmla="*/ 2147483647 w 144"/>
              <a:gd name="T7" fmla="*/ 2147483647 h 101"/>
              <a:gd name="T8" fmla="*/ 2147483647 w 144"/>
              <a:gd name="T9" fmla="*/ 2147483647 h 101"/>
              <a:gd name="T10" fmla="*/ 2147483647 w 144"/>
              <a:gd name="T11" fmla="*/ 2147483647 h 10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4"/>
              <a:gd name="T19" fmla="*/ 0 h 101"/>
              <a:gd name="T20" fmla="*/ 144 w 144"/>
              <a:gd name="T21" fmla="*/ 101 h 10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4" h="101">
                <a:moveTo>
                  <a:pt x="144" y="101"/>
                </a:moveTo>
                <a:cubicBezTo>
                  <a:pt x="0" y="101"/>
                  <a:pt x="0" y="101"/>
                  <a:pt x="0" y="10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69" y="0"/>
                  <a:pt x="99" y="1"/>
                </a:cubicBezTo>
                <a:cubicBezTo>
                  <a:pt x="130" y="1"/>
                  <a:pt x="143" y="13"/>
                  <a:pt x="144" y="39"/>
                </a:cubicBezTo>
                <a:cubicBezTo>
                  <a:pt x="144" y="65"/>
                  <a:pt x="144" y="101"/>
                  <a:pt x="144" y="101"/>
                </a:cubicBezTo>
                <a:close/>
              </a:path>
            </a:pathLst>
          </a:custGeom>
          <a:solidFill>
            <a:srgbClr val="6F53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2" name="Freeform 21"/>
          <p:cNvSpPr>
            <a:spLocks/>
          </p:cNvSpPr>
          <p:nvPr/>
        </p:nvSpPr>
        <p:spPr bwMode="auto">
          <a:xfrm>
            <a:off x="3914775" y="4089400"/>
            <a:ext cx="923925" cy="1050925"/>
          </a:xfrm>
          <a:custGeom>
            <a:avLst/>
            <a:gdLst>
              <a:gd name="T0" fmla="*/ 2147483647 w 582"/>
              <a:gd name="T1" fmla="*/ 2147483647 h 662"/>
              <a:gd name="T2" fmla="*/ 2147483647 w 582"/>
              <a:gd name="T3" fmla="*/ 2147483647 h 662"/>
              <a:gd name="T4" fmla="*/ 2147483647 w 582"/>
              <a:gd name="T5" fmla="*/ 2147483647 h 662"/>
              <a:gd name="T6" fmla="*/ 2147483647 w 582"/>
              <a:gd name="T7" fmla="*/ 0 h 662"/>
              <a:gd name="T8" fmla="*/ 0 w 582"/>
              <a:gd name="T9" fmla="*/ 2147483647 h 662"/>
              <a:gd name="T10" fmla="*/ 2147483647 w 582"/>
              <a:gd name="T11" fmla="*/ 2147483647 h 662"/>
              <a:gd name="T12" fmla="*/ 2147483647 w 582"/>
              <a:gd name="T13" fmla="*/ 2147483647 h 6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82"/>
              <a:gd name="T22" fmla="*/ 0 h 662"/>
              <a:gd name="T23" fmla="*/ 582 w 582"/>
              <a:gd name="T24" fmla="*/ 662 h 6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82" h="662">
                <a:moveTo>
                  <a:pt x="38" y="228"/>
                </a:moveTo>
                <a:lnTo>
                  <a:pt x="196" y="662"/>
                </a:lnTo>
                <a:lnTo>
                  <a:pt x="582" y="662"/>
                </a:lnTo>
                <a:lnTo>
                  <a:pt x="337" y="0"/>
                </a:lnTo>
                <a:lnTo>
                  <a:pt x="0" y="124"/>
                </a:lnTo>
                <a:lnTo>
                  <a:pt x="51" y="160"/>
                </a:lnTo>
                <a:lnTo>
                  <a:pt x="38" y="228"/>
                </a:lnTo>
                <a:close/>
              </a:path>
            </a:pathLst>
          </a:custGeom>
          <a:solidFill>
            <a:srgbClr val="0066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3" name="Freeform 22"/>
          <p:cNvSpPr>
            <a:spLocks/>
          </p:cNvSpPr>
          <p:nvPr/>
        </p:nvSpPr>
        <p:spPr bwMode="auto">
          <a:xfrm>
            <a:off x="1601788" y="3717925"/>
            <a:ext cx="2847975" cy="1422400"/>
          </a:xfrm>
          <a:custGeom>
            <a:avLst/>
            <a:gdLst>
              <a:gd name="T0" fmla="*/ 2147483647 w 851"/>
              <a:gd name="T1" fmla="*/ 2147483647 h 425"/>
              <a:gd name="T2" fmla="*/ 2147483647 w 851"/>
              <a:gd name="T3" fmla="*/ 2147483647 h 425"/>
              <a:gd name="T4" fmla="*/ 2147483647 w 851"/>
              <a:gd name="T5" fmla="*/ 0 h 425"/>
              <a:gd name="T6" fmla="*/ 2147483647 w 851"/>
              <a:gd name="T7" fmla="*/ 2147483647 h 425"/>
              <a:gd name="T8" fmla="*/ 2147483647 w 851"/>
              <a:gd name="T9" fmla="*/ 0 h 425"/>
              <a:gd name="T10" fmla="*/ 2147483647 w 851"/>
              <a:gd name="T11" fmla="*/ 2147483647 h 425"/>
              <a:gd name="T12" fmla="*/ 2147483647 w 851"/>
              <a:gd name="T13" fmla="*/ 2147483647 h 425"/>
              <a:gd name="T14" fmla="*/ 0 w 851"/>
              <a:gd name="T15" fmla="*/ 2147483647 h 425"/>
              <a:gd name="T16" fmla="*/ 2147483647 w 851"/>
              <a:gd name="T17" fmla="*/ 2147483647 h 4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51"/>
              <a:gd name="T28" fmla="*/ 0 h 425"/>
              <a:gd name="T29" fmla="*/ 851 w 851"/>
              <a:gd name="T30" fmla="*/ 425 h 42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51" h="425">
                <a:moveTo>
                  <a:pt x="814" y="425"/>
                </a:moveTo>
                <a:cubicBezTo>
                  <a:pt x="832" y="237"/>
                  <a:pt x="851" y="111"/>
                  <a:pt x="851" y="111"/>
                </a:cubicBezTo>
                <a:cubicBezTo>
                  <a:pt x="579" y="0"/>
                  <a:pt x="579" y="0"/>
                  <a:pt x="579" y="0"/>
                </a:cubicBezTo>
                <a:cubicBezTo>
                  <a:pt x="483" y="7"/>
                  <a:pt x="483" y="7"/>
                  <a:pt x="483" y="7"/>
                </a:cubicBezTo>
                <a:cubicBezTo>
                  <a:pt x="388" y="0"/>
                  <a:pt x="388" y="0"/>
                  <a:pt x="388" y="0"/>
                </a:cubicBezTo>
                <a:cubicBezTo>
                  <a:pt x="116" y="111"/>
                  <a:pt x="116" y="111"/>
                  <a:pt x="116" y="111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0" y="425"/>
                  <a:pt x="0" y="425"/>
                  <a:pt x="0" y="425"/>
                </a:cubicBezTo>
                <a:lnTo>
                  <a:pt x="814" y="425"/>
                </a:lnTo>
                <a:close/>
              </a:path>
            </a:pathLst>
          </a:custGeom>
          <a:solidFill>
            <a:srgbClr val="0066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4" name="Freeform 23"/>
          <p:cNvSpPr>
            <a:spLocks/>
          </p:cNvSpPr>
          <p:nvPr/>
        </p:nvSpPr>
        <p:spPr bwMode="auto">
          <a:xfrm>
            <a:off x="2609850" y="3730625"/>
            <a:ext cx="1144588" cy="1409700"/>
          </a:xfrm>
          <a:custGeom>
            <a:avLst/>
            <a:gdLst>
              <a:gd name="T0" fmla="*/ 2147483647 w 721"/>
              <a:gd name="T1" fmla="*/ 2147483647 h 888"/>
              <a:gd name="T2" fmla="*/ 2147483647 w 721"/>
              <a:gd name="T3" fmla="*/ 2147483647 h 888"/>
              <a:gd name="T4" fmla="*/ 2147483647 w 721"/>
              <a:gd name="T5" fmla="*/ 2147483647 h 888"/>
              <a:gd name="T6" fmla="*/ 2147483647 w 721"/>
              <a:gd name="T7" fmla="*/ 2147483647 h 888"/>
              <a:gd name="T8" fmla="*/ 2147483647 w 721"/>
              <a:gd name="T9" fmla="*/ 2147483647 h 888"/>
              <a:gd name="T10" fmla="*/ 2147483647 w 721"/>
              <a:gd name="T11" fmla="*/ 2147483647 h 888"/>
              <a:gd name="T12" fmla="*/ 2147483647 w 721"/>
              <a:gd name="T13" fmla="*/ 0 h 888"/>
              <a:gd name="T14" fmla="*/ 2147483647 w 721"/>
              <a:gd name="T15" fmla="*/ 2147483647 h 888"/>
              <a:gd name="T16" fmla="*/ 2147483647 w 721"/>
              <a:gd name="T17" fmla="*/ 2147483647 h 888"/>
              <a:gd name="T18" fmla="*/ 0 w 721"/>
              <a:gd name="T19" fmla="*/ 2147483647 h 888"/>
              <a:gd name="T20" fmla="*/ 2147483647 w 721"/>
              <a:gd name="T21" fmla="*/ 2147483647 h 888"/>
              <a:gd name="T22" fmla="*/ 2147483647 w 721"/>
              <a:gd name="T23" fmla="*/ 2147483647 h 8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21"/>
              <a:gd name="T37" fmla="*/ 0 h 888"/>
              <a:gd name="T38" fmla="*/ 721 w 721"/>
              <a:gd name="T39" fmla="*/ 888 h 88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21" h="888">
                <a:moveTo>
                  <a:pt x="571" y="888"/>
                </a:moveTo>
                <a:lnTo>
                  <a:pt x="603" y="780"/>
                </a:lnTo>
                <a:lnTo>
                  <a:pt x="721" y="188"/>
                </a:lnTo>
                <a:lnTo>
                  <a:pt x="611" y="15"/>
                </a:lnTo>
                <a:lnTo>
                  <a:pt x="599" y="9"/>
                </a:lnTo>
                <a:lnTo>
                  <a:pt x="451" y="9"/>
                </a:lnTo>
                <a:lnTo>
                  <a:pt x="173" y="0"/>
                </a:lnTo>
                <a:lnTo>
                  <a:pt x="149" y="36"/>
                </a:lnTo>
                <a:lnTo>
                  <a:pt x="97" y="182"/>
                </a:lnTo>
                <a:lnTo>
                  <a:pt x="0" y="382"/>
                </a:lnTo>
                <a:lnTo>
                  <a:pt x="124" y="888"/>
                </a:lnTo>
                <a:lnTo>
                  <a:pt x="571" y="8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5" name="Freeform 24"/>
          <p:cNvSpPr>
            <a:spLocks/>
          </p:cNvSpPr>
          <p:nvPr/>
        </p:nvSpPr>
        <p:spPr bwMode="auto">
          <a:xfrm>
            <a:off x="2462213" y="3733800"/>
            <a:ext cx="528637" cy="1406525"/>
          </a:xfrm>
          <a:custGeom>
            <a:avLst/>
            <a:gdLst>
              <a:gd name="T0" fmla="*/ 2147483647 w 158"/>
              <a:gd name="T1" fmla="*/ 2147483647 h 420"/>
              <a:gd name="T2" fmla="*/ 2147483647 w 158"/>
              <a:gd name="T3" fmla="*/ 2147483647 h 420"/>
              <a:gd name="T4" fmla="*/ 2147483647 w 158"/>
              <a:gd name="T5" fmla="*/ 0 h 420"/>
              <a:gd name="T6" fmla="*/ 2147483647 w 158"/>
              <a:gd name="T7" fmla="*/ 2147483647 h 420"/>
              <a:gd name="T8" fmla="*/ 2147483647 w 158"/>
              <a:gd name="T9" fmla="*/ 2147483647 h 420"/>
              <a:gd name="T10" fmla="*/ 0 w 158"/>
              <a:gd name="T11" fmla="*/ 2147483647 h 420"/>
              <a:gd name="T12" fmla="*/ 2147483647 w 158"/>
              <a:gd name="T13" fmla="*/ 2147483647 h 4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8"/>
              <a:gd name="T22" fmla="*/ 0 h 420"/>
              <a:gd name="T23" fmla="*/ 158 w 158"/>
              <a:gd name="T24" fmla="*/ 420 h 4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8" h="420">
                <a:moveTo>
                  <a:pt x="89" y="420"/>
                </a:moveTo>
                <a:cubicBezTo>
                  <a:pt x="158" y="420"/>
                  <a:pt x="158" y="420"/>
                  <a:pt x="158" y="420"/>
                </a:cubicBezTo>
                <a:cubicBezTo>
                  <a:pt x="119" y="191"/>
                  <a:pt x="120" y="0"/>
                  <a:pt x="120" y="0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46" y="156"/>
                  <a:pt x="46" y="156"/>
                  <a:pt x="46" y="156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5"/>
                  <a:pt x="40" y="297"/>
                  <a:pt x="89" y="420"/>
                </a:cubicBezTo>
                <a:close/>
              </a:path>
            </a:pathLst>
          </a:custGeom>
          <a:solidFill>
            <a:srgbClr val="065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6" name="Freeform 25"/>
          <p:cNvSpPr>
            <a:spLocks/>
          </p:cNvSpPr>
          <p:nvPr/>
        </p:nvSpPr>
        <p:spPr bwMode="auto">
          <a:xfrm>
            <a:off x="3452813" y="3733800"/>
            <a:ext cx="525462" cy="1406525"/>
          </a:xfrm>
          <a:custGeom>
            <a:avLst/>
            <a:gdLst>
              <a:gd name="T0" fmla="*/ 0 w 157"/>
              <a:gd name="T1" fmla="*/ 2147483647 h 420"/>
              <a:gd name="T2" fmla="*/ 2147483647 w 157"/>
              <a:gd name="T3" fmla="*/ 2147483647 h 420"/>
              <a:gd name="T4" fmla="*/ 2147483647 w 157"/>
              <a:gd name="T5" fmla="*/ 2147483647 h 420"/>
              <a:gd name="T6" fmla="*/ 2147483647 w 157"/>
              <a:gd name="T7" fmla="*/ 2147483647 h 420"/>
              <a:gd name="T8" fmla="*/ 2147483647 w 157"/>
              <a:gd name="T9" fmla="*/ 2147483647 h 420"/>
              <a:gd name="T10" fmla="*/ 2147483647 w 157"/>
              <a:gd name="T11" fmla="*/ 0 h 420"/>
              <a:gd name="T12" fmla="*/ 0 w 157"/>
              <a:gd name="T13" fmla="*/ 2147483647 h 4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7"/>
              <a:gd name="T22" fmla="*/ 0 h 420"/>
              <a:gd name="T23" fmla="*/ 157 w 157"/>
              <a:gd name="T24" fmla="*/ 420 h 4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7" h="420">
                <a:moveTo>
                  <a:pt x="0" y="420"/>
                </a:moveTo>
                <a:cubicBezTo>
                  <a:pt x="68" y="420"/>
                  <a:pt x="68" y="420"/>
                  <a:pt x="68" y="420"/>
                </a:cubicBezTo>
                <a:cubicBezTo>
                  <a:pt x="117" y="297"/>
                  <a:pt x="157" y="185"/>
                  <a:pt x="157" y="185"/>
                </a:cubicBezTo>
                <a:cubicBezTo>
                  <a:pt x="112" y="156"/>
                  <a:pt x="112" y="156"/>
                  <a:pt x="112" y="156"/>
                </a:cubicBezTo>
                <a:cubicBezTo>
                  <a:pt x="141" y="101"/>
                  <a:pt x="141" y="101"/>
                  <a:pt x="141" y="101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9" y="191"/>
                  <a:pt x="0" y="420"/>
                </a:cubicBezTo>
                <a:close/>
              </a:path>
            </a:pathLst>
          </a:custGeom>
          <a:solidFill>
            <a:srgbClr val="0652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7" name="Freeform 26"/>
          <p:cNvSpPr>
            <a:spLocks/>
          </p:cNvSpPr>
          <p:nvPr/>
        </p:nvSpPr>
        <p:spPr bwMode="auto">
          <a:xfrm>
            <a:off x="3060700" y="3995738"/>
            <a:ext cx="325438" cy="1144587"/>
          </a:xfrm>
          <a:custGeom>
            <a:avLst/>
            <a:gdLst>
              <a:gd name="T0" fmla="*/ 2147483647 w 205"/>
              <a:gd name="T1" fmla="*/ 2147483647 h 721"/>
              <a:gd name="T2" fmla="*/ 2147483647 w 205"/>
              <a:gd name="T3" fmla="*/ 0 h 721"/>
              <a:gd name="T4" fmla="*/ 2147483647 w 205"/>
              <a:gd name="T5" fmla="*/ 0 h 721"/>
              <a:gd name="T6" fmla="*/ 0 w 205"/>
              <a:gd name="T7" fmla="*/ 2147483647 h 721"/>
              <a:gd name="T8" fmla="*/ 2147483647 w 205"/>
              <a:gd name="T9" fmla="*/ 2147483647 h 7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5"/>
              <a:gd name="T16" fmla="*/ 0 h 721"/>
              <a:gd name="T17" fmla="*/ 205 w 205"/>
              <a:gd name="T18" fmla="*/ 721 h 7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5" h="721">
                <a:moveTo>
                  <a:pt x="205" y="721"/>
                </a:moveTo>
                <a:lnTo>
                  <a:pt x="133" y="0"/>
                </a:lnTo>
                <a:lnTo>
                  <a:pt x="68" y="0"/>
                </a:lnTo>
                <a:lnTo>
                  <a:pt x="0" y="721"/>
                </a:lnTo>
                <a:lnTo>
                  <a:pt x="205" y="721"/>
                </a:lnTo>
                <a:close/>
              </a:path>
            </a:pathLst>
          </a:custGeom>
          <a:solidFill>
            <a:srgbClr val="254B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8" name="Freeform 27"/>
          <p:cNvSpPr>
            <a:spLocks/>
          </p:cNvSpPr>
          <p:nvPr/>
        </p:nvSpPr>
        <p:spPr bwMode="auto">
          <a:xfrm>
            <a:off x="3117850" y="3733800"/>
            <a:ext cx="204788" cy="282575"/>
          </a:xfrm>
          <a:custGeom>
            <a:avLst/>
            <a:gdLst>
              <a:gd name="T0" fmla="*/ 2147483647 w 129"/>
              <a:gd name="T1" fmla="*/ 0 h 178"/>
              <a:gd name="T2" fmla="*/ 0 w 129"/>
              <a:gd name="T3" fmla="*/ 0 h 178"/>
              <a:gd name="T4" fmla="*/ 2147483647 w 129"/>
              <a:gd name="T5" fmla="*/ 2147483647 h 178"/>
              <a:gd name="T6" fmla="*/ 2147483647 w 129"/>
              <a:gd name="T7" fmla="*/ 2147483647 h 178"/>
              <a:gd name="T8" fmla="*/ 2147483647 w 129"/>
              <a:gd name="T9" fmla="*/ 0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9"/>
              <a:gd name="T16" fmla="*/ 0 h 178"/>
              <a:gd name="T17" fmla="*/ 129 w 129"/>
              <a:gd name="T18" fmla="*/ 178 h 1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9" h="178">
                <a:moveTo>
                  <a:pt x="129" y="0"/>
                </a:moveTo>
                <a:lnTo>
                  <a:pt x="0" y="0"/>
                </a:lnTo>
                <a:lnTo>
                  <a:pt x="17" y="178"/>
                </a:lnTo>
                <a:lnTo>
                  <a:pt x="112" y="178"/>
                </a:lnTo>
                <a:lnTo>
                  <a:pt x="129" y="0"/>
                </a:lnTo>
                <a:close/>
              </a:path>
            </a:pathLst>
          </a:custGeom>
          <a:solidFill>
            <a:srgbClr val="254B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9" name="Freeform 28"/>
          <p:cNvSpPr>
            <a:spLocks/>
          </p:cNvSpPr>
          <p:nvPr/>
        </p:nvSpPr>
        <p:spPr bwMode="auto">
          <a:xfrm>
            <a:off x="2863850" y="3708400"/>
            <a:ext cx="358775" cy="263525"/>
          </a:xfrm>
          <a:custGeom>
            <a:avLst/>
            <a:gdLst>
              <a:gd name="T0" fmla="*/ 2147483647 w 226"/>
              <a:gd name="T1" fmla="*/ 2147483647 h 166"/>
              <a:gd name="T2" fmla="*/ 2147483647 w 226"/>
              <a:gd name="T3" fmla="*/ 2147483647 h 166"/>
              <a:gd name="T4" fmla="*/ 0 w 226"/>
              <a:gd name="T5" fmla="*/ 2147483647 h 166"/>
              <a:gd name="T6" fmla="*/ 0 w 226"/>
              <a:gd name="T7" fmla="*/ 0 h 166"/>
              <a:gd name="T8" fmla="*/ 2147483647 w 226"/>
              <a:gd name="T9" fmla="*/ 2147483647 h 1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6"/>
              <a:gd name="T16" fmla="*/ 0 h 166"/>
              <a:gd name="T17" fmla="*/ 226 w 226"/>
              <a:gd name="T18" fmla="*/ 166 h 1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6" h="166">
                <a:moveTo>
                  <a:pt x="226" y="16"/>
                </a:moveTo>
                <a:lnTo>
                  <a:pt x="135" y="166"/>
                </a:lnTo>
                <a:lnTo>
                  <a:pt x="0" y="31"/>
                </a:lnTo>
                <a:lnTo>
                  <a:pt x="0" y="0"/>
                </a:lnTo>
                <a:lnTo>
                  <a:pt x="226" y="16"/>
                </a:lnTo>
                <a:close/>
              </a:path>
            </a:pathLst>
          </a:cu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0" name="Freeform 29"/>
          <p:cNvSpPr>
            <a:spLocks/>
          </p:cNvSpPr>
          <p:nvPr/>
        </p:nvSpPr>
        <p:spPr bwMode="auto">
          <a:xfrm>
            <a:off x="3214688" y="3708400"/>
            <a:ext cx="365125" cy="263525"/>
          </a:xfrm>
          <a:custGeom>
            <a:avLst/>
            <a:gdLst>
              <a:gd name="T0" fmla="*/ 0 w 230"/>
              <a:gd name="T1" fmla="*/ 2147483647 h 166"/>
              <a:gd name="T2" fmla="*/ 2147483647 w 230"/>
              <a:gd name="T3" fmla="*/ 2147483647 h 166"/>
              <a:gd name="T4" fmla="*/ 2147483647 w 230"/>
              <a:gd name="T5" fmla="*/ 2147483647 h 166"/>
              <a:gd name="T6" fmla="*/ 2147483647 w 230"/>
              <a:gd name="T7" fmla="*/ 0 h 166"/>
              <a:gd name="T8" fmla="*/ 0 w 230"/>
              <a:gd name="T9" fmla="*/ 2147483647 h 1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0"/>
              <a:gd name="T16" fmla="*/ 0 h 166"/>
              <a:gd name="T17" fmla="*/ 230 w 230"/>
              <a:gd name="T18" fmla="*/ 166 h 16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0" h="166">
                <a:moveTo>
                  <a:pt x="0" y="16"/>
                </a:moveTo>
                <a:lnTo>
                  <a:pt x="93" y="166"/>
                </a:lnTo>
                <a:lnTo>
                  <a:pt x="230" y="31"/>
                </a:lnTo>
                <a:lnTo>
                  <a:pt x="228" y="0"/>
                </a:lnTo>
                <a:lnTo>
                  <a:pt x="0" y="16"/>
                </a:lnTo>
                <a:close/>
              </a:path>
            </a:pathLst>
          </a:cu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1" name="Rectangle 30"/>
          <p:cNvSpPr>
            <a:spLocks noChangeArrowheads="1"/>
          </p:cNvSpPr>
          <p:nvPr/>
        </p:nvSpPr>
        <p:spPr bwMode="auto">
          <a:xfrm>
            <a:off x="3071813" y="3386138"/>
            <a:ext cx="304800" cy="41275"/>
          </a:xfrm>
          <a:prstGeom prst="rect">
            <a:avLst/>
          </a:prstGeom>
          <a:solidFill>
            <a:srgbClr val="E952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11292" name="Freeform 31"/>
          <p:cNvSpPr>
            <a:spLocks noEditPoints="1"/>
          </p:cNvSpPr>
          <p:nvPr/>
        </p:nvSpPr>
        <p:spPr bwMode="auto">
          <a:xfrm>
            <a:off x="2940050" y="3265488"/>
            <a:ext cx="546100" cy="485775"/>
          </a:xfrm>
          <a:custGeom>
            <a:avLst/>
            <a:gdLst>
              <a:gd name="T0" fmla="*/ 2147483647 w 163"/>
              <a:gd name="T1" fmla="*/ 2147483647 h 145"/>
              <a:gd name="T2" fmla="*/ 2147483647 w 163"/>
              <a:gd name="T3" fmla="*/ 2147483647 h 145"/>
              <a:gd name="T4" fmla="*/ 2147483647 w 163"/>
              <a:gd name="T5" fmla="*/ 2147483647 h 145"/>
              <a:gd name="T6" fmla="*/ 2147483647 w 163"/>
              <a:gd name="T7" fmla="*/ 2147483647 h 145"/>
              <a:gd name="T8" fmla="*/ 2147483647 w 163"/>
              <a:gd name="T9" fmla="*/ 2147483647 h 145"/>
              <a:gd name="T10" fmla="*/ 0 w 163"/>
              <a:gd name="T11" fmla="*/ 2147483647 h 145"/>
              <a:gd name="T12" fmla="*/ 0 w 163"/>
              <a:gd name="T13" fmla="*/ 2147483647 h 145"/>
              <a:gd name="T14" fmla="*/ 2147483647 w 163"/>
              <a:gd name="T15" fmla="*/ 2147483647 h 145"/>
              <a:gd name="T16" fmla="*/ 2147483647 w 163"/>
              <a:gd name="T17" fmla="*/ 2147483647 h 145"/>
              <a:gd name="T18" fmla="*/ 2147483647 w 163"/>
              <a:gd name="T19" fmla="*/ 2147483647 h 145"/>
              <a:gd name="T20" fmla="*/ 2147483647 w 163"/>
              <a:gd name="T21" fmla="*/ 2147483647 h 145"/>
              <a:gd name="T22" fmla="*/ 2147483647 w 163"/>
              <a:gd name="T23" fmla="*/ 2147483647 h 145"/>
              <a:gd name="T24" fmla="*/ 2147483647 w 163"/>
              <a:gd name="T25" fmla="*/ 2147483647 h 145"/>
              <a:gd name="T26" fmla="*/ 2147483647 w 163"/>
              <a:gd name="T27" fmla="*/ 2147483647 h 145"/>
              <a:gd name="T28" fmla="*/ 2147483647 w 163"/>
              <a:gd name="T29" fmla="*/ 2147483647 h 14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3"/>
              <a:gd name="T46" fmla="*/ 0 h 145"/>
              <a:gd name="T47" fmla="*/ 163 w 163"/>
              <a:gd name="T48" fmla="*/ 145 h 14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3" h="145">
                <a:moveTo>
                  <a:pt x="28" y="2"/>
                </a:moveTo>
                <a:cubicBezTo>
                  <a:pt x="140" y="2"/>
                  <a:pt x="140" y="2"/>
                  <a:pt x="140" y="2"/>
                </a:cubicBezTo>
                <a:cubicBezTo>
                  <a:pt x="140" y="2"/>
                  <a:pt x="163" y="0"/>
                  <a:pt x="163" y="29"/>
                </a:cubicBezTo>
                <a:cubicBezTo>
                  <a:pt x="163" y="54"/>
                  <a:pt x="163" y="80"/>
                  <a:pt x="163" y="80"/>
                </a:cubicBezTo>
                <a:cubicBezTo>
                  <a:pt x="163" y="116"/>
                  <a:pt x="126" y="145"/>
                  <a:pt x="81" y="145"/>
                </a:cubicBezTo>
                <a:cubicBezTo>
                  <a:pt x="36" y="145"/>
                  <a:pt x="0" y="116"/>
                  <a:pt x="0" y="80"/>
                </a:cubicBezTo>
                <a:cubicBezTo>
                  <a:pt x="0" y="80"/>
                  <a:pt x="0" y="54"/>
                  <a:pt x="0" y="28"/>
                </a:cubicBezTo>
                <a:cubicBezTo>
                  <a:pt x="0" y="1"/>
                  <a:pt x="28" y="2"/>
                  <a:pt x="28" y="2"/>
                </a:cubicBezTo>
                <a:close/>
                <a:moveTo>
                  <a:pt x="56" y="64"/>
                </a:moveTo>
                <a:cubicBezTo>
                  <a:pt x="117" y="64"/>
                  <a:pt x="117" y="64"/>
                  <a:pt x="117" y="64"/>
                </a:cubicBezTo>
                <a:cubicBezTo>
                  <a:pt x="132" y="64"/>
                  <a:pt x="144" y="54"/>
                  <a:pt x="144" y="42"/>
                </a:cubicBezTo>
                <a:cubicBezTo>
                  <a:pt x="144" y="30"/>
                  <a:pt x="132" y="21"/>
                  <a:pt x="117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41" y="21"/>
                  <a:pt x="28" y="30"/>
                  <a:pt x="28" y="42"/>
                </a:cubicBezTo>
                <a:cubicBezTo>
                  <a:pt x="28" y="54"/>
                  <a:pt x="41" y="64"/>
                  <a:pt x="56" y="64"/>
                </a:cubicBezTo>
                <a:close/>
              </a:path>
            </a:pathLst>
          </a:custGeom>
          <a:solidFill>
            <a:srgbClr val="8E5E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3" name="Freeform 32"/>
          <p:cNvSpPr>
            <a:spLocks/>
          </p:cNvSpPr>
          <p:nvPr/>
        </p:nvSpPr>
        <p:spPr bwMode="auto">
          <a:xfrm>
            <a:off x="3068638" y="3071813"/>
            <a:ext cx="296862" cy="127000"/>
          </a:xfrm>
          <a:custGeom>
            <a:avLst/>
            <a:gdLst>
              <a:gd name="T0" fmla="*/ 2147483647 w 89"/>
              <a:gd name="T1" fmla="*/ 2147483647 h 38"/>
              <a:gd name="T2" fmla="*/ 2147483647 w 89"/>
              <a:gd name="T3" fmla="*/ 0 h 38"/>
              <a:gd name="T4" fmla="*/ 2147483647 w 89"/>
              <a:gd name="T5" fmla="*/ 0 h 38"/>
              <a:gd name="T6" fmla="*/ 0 w 89"/>
              <a:gd name="T7" fmla="*/ 2147483647 h 38"/>
              <a:gd name="T8" fmla="*/ 0 w 89"/>
              <a:gd name="T9" fmla="*/ 2147483647 h 38"/>
              <a:gd name="T10" fmla="*/ 2147483647 w 89"/>
              <a:gd name="T11" fmla="*/ 2147483647 h 38"/>
              <a:gd name="T12" fmla="*/ 2147483647 w 89"/>
              <a:gd name="T13" fmla="*/ 2147483647 h 38"/>
              <a:gd name="T14" fmla="*/ 2147483647 w 89"/>
              <a:gd name="T15" fmla="*/ 2147483647 h 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9"/>
              <a:gd name="T25" fmla="*/ 0 h 38"/>
              <a:gd name="T26" fmla="*/ 89 w 89"/>
              <a:gd name="T27" fmla="*/ 38 h 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9" h="38">
                <a:moveTo>
                  <a:pt x="89" y="19"/>
                </a:moveTo>
                <a:cubicBezTo>
                  <a:pt x="89" y="8"/>
                  <a:pt x="80" y="0"/>
                  <a:pt x="6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8" y="0"/>
                  <a:pt x="0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30"/>
                  <a:pt x="8" y="38"/>
                  <a:pt x="1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80" y="38"/>
                  <a:pt x="89" y="30"/>
                  <a:pt x="89" y="19"/>
                </a:cubicBezTo>
                <a:close/>
              </a:path>
            </a:pathLst>
          </a:custGeom>
          <a:solidFill>
            <a:srgbClr val="D0C7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4" name="Rectangle 33"/>
          <p:cNvSpPr>
            <a:spLocks noChangeArrowheads="1"/>
          </p:cNvSpPr>
          <p:nvPr/>
        </p:nvSpPr>
        <p:spPr bwMode="auto">
          <a:xfrm>
            <a:off x="3178175" y="2814638"/>
            <a:ext cx="74613" cy="290512"/>
          </a:xfrm>
          <a:prstGeom prst="rect">
            <a:avLst/>
          </a:prstGeom>
          <a:solidFill>
            <a:srgbClr val="D0C7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11295" name="Freeform 34"/>
          <p:cNvSpPr>
            <a:spLocks/>
          </p:cNvSpPr>
          <p:nvPr/>
        </p:nvSpPr>
        <p:spPr bwMode="auto">
          <a:xfrm>
            <a:off x="3465513" y="2727325"/>
            <a:ext cx="114300" cy="84138"/>
          </a:xfrm>
          <a:custGeom>
            <a:avLst/>
            <a:gdLst>
              <a:gd name="T0" fmla="*/ 2147483647 w 34"/>
              <a:gd name="T1" fmla="*/ 0 h 25"/>
              <a:gd name="T2" fmla="*/ 0 w 34"/>
              <a:gd name="T3" fmla="*/ 2147483647 h 25"/>
              <a:gd name="T4" fmla="*/ 2147483647 w 34"/>
              <a:gd name="T5" fmla="*/ 2147483647 h 25"/>
              <a:gd name="T6" fmla="*/ 2147483647 w 34"/>
              <a:gd name="T7" fmla="*/ 2147483647 h 25"/>
              <a:gd name="T8" fmla="*/ 2147483647 w 34"/>
              <a:gd name="T9" fmla="*/ 2147483647 h 25"/>
              <a:gd name="T10" fmla="*/ 2147483647 w 34"/>
              <a:gd name="T11" fmla="*/ 2147483647 h 25"/>
              <a:gd name="T12" fmla="*/ 2147483647 w 34"/>
              <a:gd name="T13" fmla="*/ 2147483647 h 25"/>
              <a:gd name="T14" fmla="*/ 2147483647 w 34"/>
              <a:gd name="T15" fmla="*/ 0 h 2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4"/>
              <a:gd name="T25" fmla="*/ 0 h 25"/>
              <a:gd name="T26" fmla="*/ 34 w 34"/>
              <a:gd name="T27" fmla="*/ 25 h 2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4" h="25">
                <a:moveTo>
                  <a:pt x="17" y="0"/>
                </a:moveTo>
                <a:cubicBezTo>
                  <a:pt x="8" y="0"/>
                  <a:pt x="0" y="8"/>
                  <a:pt x="0" y="17"/>
                </a:cubicBezTo>
                <a:cubicBezTo>
                  <a:pt x="0" y="19"/>
                  <a:pt x="1" y="21"/>
                  <a:pt x="1" y="23"/>
                </a:cubicBezTo>
                <a:cubicBezTo>
                  <a:pt x="2" y="24"/>
                  <a:pt x="2" y="25"/>
                  <a:pt x="3" y="25"/>
                </a:cubicBezTo>
                <a:cubicBezTo>
                  <a:pt x="31" y="25"/>
                  <a:pt x="31" y="25"/>
                  <a:pt x="31" y="25"/>
                </a:cubicBezTo>
                <a:cubicBezTo>
                  <a:pt x="32" y="25"/>
                  <a:pt x="33" y="24"/>
                  <a:pt x="33" y="23"/>
                </a:cubicBezTo>
                <a:cubicBezTo>
                  <a:pt x="34" y="21"/>
                  <a:pt x="34" y="19"/>
                  <a:pt x="34" y="17"/>
                </a:cubicBezTo>
                <a:cubicBezTo>
                  <a:pt x="34" y="8"/>
                  <a:pt x="27" y="0"/>
                  <a:pt x="17" y="0"/>
                </a:cubicBezTo>
                <a:close/>
              </a:path>
            </a:pathLst>
          </a:custGeom>
          <a:solidFill>
            <a:srgbClr val="0177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6" name="Freeform 35"/>
          <p:cNvSpPr>
            <a:spLocks/>
          </p:cNvSpPr>
          <p:nvPr/>
        </p:nvSpPr>
        <p:spPr bwMode="auto">
          <a:xfrm>
            <a:off x="2867025" y="2727325"/>
            <a:ext cx="114300" cy="84138"/>
          </a:xfrm>
          <a:custGeom>
            <a:avLst/>
            <a:gdLst>
              <a:gd name="T0" fmla="*/ 2147483647 w 34"/>
              <a:gd name="T1" fmla="*/ 0 h 25"/>
              <a:gd name="T2" fmla="*/ 0 w 34"/>
              <a:gd name="T3" fmla="*/ 2147483647 h 25"/>
              <a:gd name="T4" fmla="*/ 2147483647 w 34"/>
              <a:gd name="T5" fmla="*/ 2147483647 h 25"/>
              <a:gd name="T6" fmla="*/ 2147483647 w 34"/>
              <a:gd name="T7" fmla="*/ 2147483647 h 25"/>
              <a:gd name="T8" fmla="*/ 2147483647 w 34"/>
              <a:gd name="T9" fmla="*/ 2147483647 h 25"/>
              <a:gd name="T10" fmla="*/ 2147483647 w 34"/>
              <a:gd name="T11" fmla="*/ 2147483647 h 25"/>
              <a:gd name="T12" fmla="*/ 2147483647 w 34"/>
              <a:gd name="T13" fmla="*/ 2147483647 h 25"/>
              <a:gd name="T14" fmla="*/ 2147483647 w 34"/>
              <a:gd name="T15" fmla="*/ 0 h 2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4"/>
              <a:gd name="T25" fmla="*/ 0 h 25"/>
              <a:gd name="T26" fmla="*/ 34 w 34"/>
              <a:gd name="T27" fmla="*/ 25 h 2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4" h="25">
                <a:moveTo>
                  <a:pt x="17" y="0"/>
                </a:moveTo>
                <a:cubicBezTo>
                  <a:pt x="7" y="0"/>
                  <a:pt x="0" y="8"/>
                  <a:pt x="0" y="17"/>
                </a:cubicBezTo>
                <a:cubicBezTo>
                  <a:pt x="0" y="19"/>
                  <a:pt x="0" y="21"/>
                  <a:pt x="1" y="23"/>
                </a:cubicBezTo>
                <a:cubicBezTo>
                  <a:pt x="1" y="24"/>
                  <a:pt x="2" y="25"/>
                  <a:pt x="3" y="25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2" y="24"/>
                  <a:pt x="33" y="23"/>
                </a:cubicBezTo>
                <a:cubicBezTo>
                  <a:pt x="33" y="21"/>
                  <a:pt x="34" y="19"/>
                  <a:pt x="34" y="17"/>
                </a:cubicBezTo>
                <a:cubicBezTo>
                  <a:pt x="34" y="8"/>
                  <a:pt x="26" y="0"/>
                  <a:pt x="17" y="0"/>
                </a:cubicBezTo>
                <a:close/>
              </a:path>
            </a:pathLst>
          </a:custGeom>
          <a:solidFill>
            <a:srgbClr val="0177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7" name="Freeform 36"/>
          <p:cNvSpPr>
            <a:spLocks noEditPoints="1"/>
          </p:cNvSpPr>
          <p:nvPr/>
        </p:nvSpPr>
        <p:spPr bwMode="auto">
          <a:xfrm>
            <a:off x="2595563" y="2624138"/>
            <a:ext cx="1228725" cy="363537"/>
          </a:xfrm>
          <a:custGeom>
            <a:avLst/>
            <a:gdLst>
              <a:gd name="T0" fmla="*/ 2147483647 w 367"/>
              <a:gd name="T1" fmla="*/ 2147483647 h 109"/>
              <a:gd name="T2" fmla="*/ 2147483647 w 367"/>
              <a:gd name="T3" fmla="*/ 0 h 109"/>
              <a:gd name="T4" fmla="*/ 2147483647 w 367"/>
              <a:gd name="T5" fmla="*/ 2147483647 h 109"/>
              <a:gd name="T6" fmla="*/ 2147483647 w 367"/>
              <a:gd name="T7" fmla="*/ 2147483647 h 109"/>
              <a:gd name="T8" fmla="*/ 2147483647 w 367"/>
              <a:gd name="T9" fmla="*/ 2147483647 h 109"/>
              <a:gd name="T10" fmla="*/ 2147483647 w 367"/>
              <a:gd name="T11" fmla="*/ 0 h 109"/>
              <a:gd name="T12" fmla="*/ 2147483647 w 367"/>
              <a:gd name="T13" fmla="*/ 2147483647 h 109"/>
              <a:gd name="T14" fmla="*/ 2147483647 w 367"/>
              <a:gd name="T15" fmla="*/ 2147483647 h 109"/>
              <a:gd name="T16" fmla="*/ 2147483647 w 367"/>
              <a:gd name="T17" fmla="*/ 2147483647 h 109"/>
              <a:gd name="T18" fmla="*/ 2147483647 w 367"/>
              <a:gd name="T19" fmla="*/ 2147483647 h 109"/>
              <a:gd name="T20" fmla="*/ 2147483647 w 367"/>
              <a:gd name="T21" fmla="*/ 2147483647 h 109"/>
              <a:gd name="T22" fmla="*/ 2147483647 w 367"/>
              <a:gd name="T23" fmla="*/ 2147483647 h 109"/>
              <a:gd name="T24" fmla="*/ 2147483647 w 367"/>
              <a:gd name="T25" fmla="*/ 2147483647 h 109"/>
              <a:gd name="T26" fmla="*/ 2147483647 w 367"/>
              <a:gd name="T27" fmla="*/ 2147483647 h 109"/>
              <a:gd name="T28" fmla="*/ 2147483647 w 367"/>
              <a:gd name="T29" fmla="*/ 2147483647 h 109"/>
              <a:gd name="T30" fmla="*/ 2147483647 w 367"/>
              <a:gd name="T31" fmla="*/ 2147483647 h 109"/>
              <a:gd name="T32" fmla="*/ 2147483647 w 367"/>
              <a:gd name="T33" fmla="*/ 2147483647 h 109"/>
              <a:gd name="T34" fmla="*/ 2147483647 w 367"/>
              <a:gd name="T35" fmla="*/ 2147483647 h 109"/>
              <a:gd name="T36" fmla="*/ 2147483647 w 367"/>
              <a:gd name="T37" fmla="*/ 2147483647 h 109"/>
              <a:gd name="T38" fmla="*/ 2147483647 w 367"/>
              <a:gd name="T39" fmla="*/ 2147483647 h 109"/>
              <a:gd name="T40" fmla="*/ 2147483647 w 367"/>
              <a:gd name="T41" fmla="*/ 2147483647 h 109"/>
              <a:gd name="T42" fmla="*/ 2147483647 w 367"/>
              <a:gd name="T43" fmla="*/ 2147483647 h 109"/>
              <a:gd name="T44" fmla="*/ 2147483647 w 367"/>
              <a:gd name="T45" fmla="*/ 2147483647 h 109"/>
              <a:gd name="T46" fmla="*/ 2147483647 w 367"/>
              <a:gd name="T47" fmla="*/ 2147483647 h 109"/>
              <a:gd name="T48" fmla="*/ 2147483647 w 367"/>
              <a:gd name="T49" fmla="*/ 2147483647 h 109"/>
              <a:gd name="T50" fmla="*/ 2147483647 w 367"/>
              <a:gd name="T51" fmla="*/ 2147483647 h 109"/>
              <a:gd name="T52" fmla="*/ 2147483647 w 367"/>
              <a:gd name="T53" fmla="*/ 2147483647 h 109"/>
              <a:gd name="T54" fmla="*/ 2147483647 w 367"/>
              <a:gd name="T55" fmla="*/ 2147483647 h 109"/>
              <a:gd name="T56" fmla="*/ 2147483647 w 367"/>
              <a:gd name="T57" fmla="*/ 2147483647 h 109"/>
              <a:gd name="T58" fmla="*/ 2147483647 w 367"/>
              <a:gd name="T59" fmla="*/ 2147483647 h 109"/>
              <a:gd name="T60" fmla="*/ 2147483647 w 367"/>
              <a:gd name="T61" fmla="*/ 2147483647 h 109"/>
              <a:gd name="T62" fmla="*/ 2147483647 w 367"/>
              <a:gd name="T63" fmla="*/ 2147483647 h 109"/>
              <a:gd name="T64" fmla="*/ 2147483647 w 367"/>
              <a:gd name="T65" fmla="*/ 2147483647 h 109"/>
              <a:gd name="T66" fmla="*/ 2147483647 w 367"/>
              <a:gd name="T67" fmla="*/ 2147483647 h 10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67"/>
              <a:gd name="T103" fmla="*/ 0 h 109"/>
              <a:gd name="T104" fmla="*/ 367 w 367"/>
              <a:gd name="T105" fmla="*/ 109 h 10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67" h="109">
                <a:moveTo>
                  <a:pt x="357" y="3"/>
                </a:moveTo>
                <a:cubicBezTo>
                  <a:pt x="350" y="1"/>
                  <a:pt x="271" y="0"/>
                  <a:pt x="263" y="0"/>
                </a:cubicBezTo>
                <a:cubicBezTo>
                  <a:pt x="222" y="0"/>
                  <a:pt x="192" y="15"/>
                  <a:pt x="192" y="15"/>
                </a:cubicBezTo>
                <a:cubicBezTo>
                  <a:pt x="183" y="15"/>
                  <a:pt x="183" y="15"/>
                  <a:pt x="183" y="15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45" y="0"/>
                  <a:pt x="104" y="0"/>
                </a:cubicBezTo>
                <a:cubicBezTo>
                  <a:pt x="96" y="0"/>
                  <a:pt x="17" y="0"/>
                  <a:pt x="11" y="2"/>
                </a:cubicBezTo>
                <a:cubicBezTo>
                  <a:pt x="7" y="3"/>
                  <a:pt x="0" y="6"/>
                  <a:pt x="5" y="26"/>
                </a:cubicBezTo>
                <a:cubicBezTo>
                  <a:pt x="6" y="30"/>
                  <a:pt x="17" y="27"/>
                  <a:pt x="18" y="33"/>
                </a:cubicBezTo>
                <a:cubicBezTo>
                  <a:pt x="18" y="36"/>
                  <a:pt x="18" y="73"/>
                  <a:pt x="42" y="91"/>
                </a:cubicBezTo>
                <a:cubicBezTo>
                  <a:pt x="46" y="94"/>
                  <a:pt x="63" y="108"/>
                  <a:pt x="102" y="106"/>
                </a:cubicBezTo>
                <a:cubicBezTo>
                  <a:pt x="111" y="105"/>
                  <a:pt x="151" y="105"/>
                  <a:pt x="164" y="66"/>
                </a:cubicBezTo>
                <a:cubicBezTo>
                  <a:pt x="167" y="59"/>
                  <a:pt x="173" y="38"/>
                  <a:pt x="175" y="36"/>
                </a:cubicBezTo>
                <a:cubicBezTo>
                  <a:pt x="177" y="33"/>
                  <a:pt x="181" y="32"/>
                  <a:pt x="183" y="32"/>
                </a:cubicBezTo>
                <a:cubicBezTo>
                  <a:pt x="183" y="32"/>
                  <a:pt x="183" y="32"/>
                  <a:pt x="184" y="32"/>
                </a:cubicBezTo>
                <a:cubicBezTo>
                  <a:pt x="185" y="32"/>
                  <a:pt x="190" y="33"/>
                  <a:pt x="192" y="36"/>
                </a:cubicBezTo>
                <a:cubicBezTo>
                  <a:pt x="194" y="38"/>
                  <a:pt x="200" y="59"/>
                  <a:pt x="202" y="66"/>
                </a:cubicBezTo>
                <a:cubicBezTo>
                  <a:pt x="215" y="105"/>
                  <a:pt x="255" y="106"/>
                  <a:pt x="264" y="107"/>
                </a:cubicBezTo>
                <a:cubicBezTo>
                  <a:pt x="303" y="109"/>
                  <a:pt x="320" y="95"/>
                  <a:pt x="324" y="92"/>
                </a:cubicBezTo>
                <a:cubicBezTo>
                  <a:pt x="349" y="75"/>
                  <a:pt x="348" y="38"/>
                  <a:pt x="349" y="35"/>
                </a:cubicBezTo>
                <a:cubicBezTo>
                  <a:pt x="350" y="29"/>
                  <a:pt x="361" y="32"/>
                  <a:pt x="362" y="28"/>
                </a:cubicBezTo>
                <a:cubicBezTo>
                  <a:pt x="367" y="8"/>
                  <a:pt x="360" y="4"/>
                  <a:pt x="357" y="3"/>
                </a:cubicBezTo>
                <a:close/>
                <a:moveTo>
                  <a:pt x="125" y="89"/>
                </a:moveTo>
                <a:cubicBezTo>
                  <a:pt x="104" y="99"/>
                  <a:pt x="70" y="91"/>
                  <a:pt x="65" y="89"/>
                </a:cubicBezTo>
                <a:cubicBezTo>
                  <a:pt x="28" y="78"/>
                  <a:pt x="34" y="39"/>
                  <a:pt x="34" y="34"/>
                </a:cubicBezTo>
                <a:cubicBezTo>
                  <a:pt x="35" y="9"/>
                  <a:pt x="87" y="12"/>
                  <a:pt x="97" y="12"/>
                </a:cubicBezTo>
                <a:cubicBezTo>
                  <a:pt x="107" y="12"/>
                  <a:pt x="152" y="8"/>
                  <a:pt x="152" y="46"/>
                </a:cubicBezTo>
                <a:cubicBezTo>
                  <a:pt x="152" y="75"/>
                  <a:pt x="129" y="88"/>
                  <a:pt x="125" y="89"/>
                </a:cubicBezTo>
                <a:close/>
                <a:moveTo>
                  <a:pt x="301" y="90"/>
                </a:moveTo>
                <a:cubicBezTo>
                  <a:pt x="296" y="92"/>
                  <a:pt x="262" y="100"/>
                  <a:pt x="242" y="90"/>
                </a:cubicBezTo>
                <a:cubicBezTo>
                  <a:pt x="237" y="88"/>
                  <a:pt x="215" y="75"/>
                  <a:pt x="215" y="46"/>
                </a:cubicBezTo>
                <a:cubicBezTo>
                  <a:pt x="215" y="9"/>
                  <a:pt x="260" y="13"/>
                  <a:pt x="270" y="13"/>
                </a:cubicBezTo>
                <a:cubicBezTo>
                  <a:pt x="280" y="13"/>
                  <a:pt x="332" y="11"/>
                  <a:pt x="333" y="36"/>
                </a:cubicBezTo>
                <a:cubicBezTo>
                  <a:pt x="333" y="41"/>
                  <a:pt x="338" y="80"/>
                  <a:pt x="301" y="90"/>
                </a:cubicBezTo>
                <a:close/>
              </a:path>
            </a:pathLst>
          </a:custGeom>
          <a:solidFill>
            <a:srgbClr val="2F2E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8" name="Freeform 37"/>
          <p:cNvSpPr>
            <a:spLocks/>
          </p:cNvSpPr>
          <p:nvPr/>
        </p:nvSpPr>
        <p:spPr bwMode="auto">
          <a:xfrm>
            <a:off x="3887788" y="1211263"/>
            <a:ext cx="946150" cy="803275"/>
          </a:xfrm>
          <a:custGeom>
            <a:avLst/>
            <a:gdLst>
              <a:gd name="T0" fmla="*/ 2147483647 w 282"/>
              <a:gd name="T1" fmla="*/ 2147483647 h 240"/>
              <a:gd name="T2" fmla="*/ 2147483647 w 282"/>
              <a:gd name="T3" fmla="*/ 0 h 240"/>
              <a:gd name="T4" fmla="*/ 2147483647 w 282"/>
              <a:gd name="T5" fmla="*/ 0 h 240"/>
              <a:gd name="T6" fmla="*/ 0 w 282"/>
              <a:gd name="T7" fmla="*/ 2147483647 h 240"/>
              <a:gd name="T8" fmla="*/ 0 w 282"/>
              <a:gd name="T9" fmla="*/ 2147483647 h 240"/>
              <a:gd name="T10" fmla="*/ 2147483647 w 282"/>
              <a:gd name="T11" fmla="*/ 2147483647 h 240"/>
              <a:gd name="T12" fmla="*/ 2147483647 w 282"/>
              <a:gd name="T13" fmla="*/ 2147483647 h 240"/>
              <a:gd name="T14" fmla="*/ 2147483647 w 282"/>
              <a:gd name="T15" fmla="*/ 2147483647 h 2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2"/>
              <a:gd name="T25" fmla="*/ 0 h 240"/>
              <a:gd name="T26" fmla="*/ 282 w 282"/>
              <a:gd name="T27" fmla="*/ 240 h 2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2" h="240">
                <a:moveTo>
                  <a:pt x="282" y="120"/>
                </a:moveTo>
                <a:cubicBezTo>
                  <a:pt x="282" y="54"/>
                  <a:pt x="228" y="0"/>
                  <a:pt x="162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54" y="0"/>
                  <a:pt x="0" y="54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86"/>
                  <a:pt x="54" y="240"/>
                  <a:pt x="120" y="240"/>
                </a:cubicBezTo>
                <a:cubicBezTo>
                  <a:pt x="162" y="240"/>
                  <a:pt x="162" y="240"/>
                  <a:pt x="162" y="240"/>
                </a:cubicBezTo>
                <a:cubicBezTo>
                  <a:pt x="228" y="240"/>
                  <a:pt x="282" y="186"/>
                  <a:pt x="282" y="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9" name="Freeform 38"/>
          <p:cNvSpPr>
            <a:spLocks/>
          </p:cNvSpPr>
          <p:nvPr/>
        </p:nvSpPr>
        <p:spPr bwMode="auto">
          <a:xfrm>
            <a:off x="3894138" y="1746250"/>
            <a:ext cx="341312" cy="301625"/>
          </a:xfrm>
          <a:custGeom>
            <a:avLst/>
            <a:gdLst>
              <a:gd name="T0" fmla="*/ 2147483647 w 102"/>
              <a:gd name="T1" fmla="*/ 2147483647 h 90"/>
              <a:gd name="T2" fmla="*/ 2147483647 w 102"/>
              <a:gd name="T3" fmla="*/ 2147483647 h 90"/>
              <a:gd name="T4" fmla="*/ 2147483647 w 102"/>
              <a:gd name="T5" fmla="*/ 2147483647 h 90"/>
              <a:gd name="T6" fmla="*/ 2147483647 w 102"/>
              <a:gd name="T7" fmla="*/ 2147483647 h 90"/>
              <a:gd name="T8" fmla="*/ 2147483647 w 102"/>
              <a:gd name="T9" fmla="*/ 2147483647 h 90"/>
              <a:gd name="T10" fmla="*/ 2147483647 w 102"/>
              <a:gd name="T11" fmla="*/ 2147483647 h 90"/>
              <a:gd name="T12" fmla="*/ 2147483647 w 102"/>
              <a:gd name="T13" fmla="*/ 2147483647 h 90"/>
              <a:gd name="T14" fmla="*/ 2147483647 w 102"/>
              <a:gd name="T15" fmla="*/ 2147483647 h 90"/>
              <a:gd name="T16" fmla="*/ 2147483647 w 102"/>
              <a:gd name="T17" fmla="*/ 2147483647 h 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2"/>
              <a:gd name="T28" fmla="*/ 0 h 90"/>
              <a:gd name="T29" fmla="*/ 102 w 102"/>
              <a:gd name="T30" fmla="*/ 90 h 9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2" h="90">
                <a:moveTo>
                  <a:pt x="91" y="41"/>
                </a:moveTo>
                <a:cubicBezTo>
                  <a:pt x="100" y="33"/>
                  <a:pt x="102" y="20"/>
                  <a:pt x="95" y="11"/>
                </a:cubicBezTo>
                <a:cubicBezTo>
                  <a:pt x="95" y="11"/>
                  <a:pt x="95" y="11"/>
                  <a:pt x="95" y="11"/>
                </a:cubicBezTo>
                <a:cubicBezTo>
                  <a:pt x="87" y="1"/>
                  <a:pt x="74" y="0"/>
                  <a:pt x="65" y="7"/>
                </a:cubicBezTo>
                <a:cubicBezTo>
                  <a:pt x="11" y="49"/>
                  <a:pt x="11" y="49"/>
                  <a:pt x="11" y="49"/>
                </a:cubicBezTo>
                <a:cubicBezTo>
                  <a:pt x="1" y="56"/>
                  <a:pt x="0" y="70"/>
                  <a:pt x="7" y="79"/>
                </a:cubicBezTo>
                <a:cubicBezTo>
                  <a:pt x="7" y="79"/>
                  <a:pt x="7" y="79"/>
                  <a:pt x="7" y="79"/>
                </a:cubicBezTo>
                <a:cubicBezTo>
                  <a:pt x="14" y="88"/>
                  <a:pt x="28" y="90"/>
                  <a:pt x="37" y="83"/>
                </a:cubicBezTo>
                <a:lnTo>
                  <a:pt x="91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0" name="Freeform 39"/>
          <p:cNvSpPr>
            <a:spLocks/>
          </p:cNvSpPr>
          <p:nvPr/>
        </p:nvSpPr>
        <p:spPr bwMode="auto">
          <a:xfrm>
            <a:off x="1246188" y="2038350"/>
            <a:ext cx="941387" cy="803275"/>
          </a:xfrm>
          <a:custGeom>
            <a:avLst/>
            <a:gdLst>
              <a:gd name="T0" fmla="*/ 0 w 281"/>
              <a:gd name="T1" fmla="*/ 2147483647 h 240"/>
              <a:gd name="T2" fmla="*/ 2147483647 w 281"/>
              <a:gd name="T3" fmla="*/ 0 h 240"/>
              <a:gd name="T4" fmla="*/ 2147483647 w 281"/>
              <a:gd name="T5" fmla="*/ 0 h 240"/>
              <a:gd name="T6" fmla="*/ 2147483647 w 281"/>
              <a:gd name="T7" fmla="*/ 2147483647 h 240"/>
              <a:gd name="T8" fmla="*/ 2147483647 w 281"/>
              <a:gd name="T9" fmla="*/ 2147483647 h 240"/>
              <a:gd name="T10" fmla="*/ 2147483647 w 281"/>
              <a:gd name="T11" fmla="*/ 2147483647 h 240"/>
              <a:gd name="T12" fmla="*/ 2147483647 w 281"/>
              <a:gd name="T13" fmla="*/ 2147483647 h 240"/>
              <a:gd name="T14" fmla="*/ 0 w 281"/>
              <a:gd name="T15" fmla="*/ 2147483647 h 2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1"/>
              <a:gd name="T25" fmla="*/ 0 h 240"/>
              <a:gd name="T26" fmla="*/ 281 w 281"/>
              <a:gd name="T27" fmla="*/ 240 h 2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1" h="240">
                <a:moveTo>
                  <a:pt x="0" y="120"/>
                </a:moveTo>
                <a:cubicBezTo>
                  <a:pt x="0" y="54"/>
                  <a:pt x="53" y="0"/>
                  <a:pt x="119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227" y="0"/>
                  <a:pt x="281" y="54"/>
                  <a:pt x="281" y="120"/>
                </a:cubicBezTo>
                <a:cubicBezTo>
                  <a:pt x="281" y="120"/>
                  <a:pt x="281" y="120"/>
                  <a:pt x="281" y="120"/>
                </a:cubicBezTo>
                <a:cubicBezTo>
                  <a:pt x="281" y="186"/>
                  <a:pt x="227" y="240"/>
                  <a:pt x="161" y="240"/>
                </a:cubicBezTo>
                <a:cubicBezTo>
                  <a:pt x="119" y="240"/>
                  <a:pt x="119" y="240"/>
                  <a:pt x="119" y="240"/>
                </a:cubicBezTo>
                <a:cubicBezTo>
                  <a:pt x="53" y="240"/>
                  <a:pt x="0" y="186"/>
                  <a:pt x="0" y="1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1" name="Freeform 40"/>
          <p:cNvSpPr>
            <a:spLocks/>
          </p:cNvSpPr>
          <p:nvPr/>
        </p:nvSpPr>
        <p:spPr bwMode="auto">
          <a:xfrm>
            <a:off x="1997075" y="2312988"/>
            <a:ext cx="377825" cy="163512"/>
          </a:xfrm>
          <a:custGeom>
            <a:avLst/>
            <a:gdLst>
              <a:gd name="T0" fmla="*/ 2147483647 w 113"/>
              <a:gd name="T1" fmla="*/ 2147483647 h 49"/>
              <a:gd name="T2" fmla="*/ 2147483647 w 113"/>
              <a:gd name="T3" fmla="*/ 2147483647 h 49"/>
              <a:gd name="T4" fmla="*/ 2147483647 w 113"/>
              <a:gd name="T5" fmla="*/ 2147483647 h 49"/>
              <a:gd name="T6" fmla="*/ 2147483647 w 113"/>
              <a:gd name="T7" fmla="*/ 2147483647 h 49"/>
              <a:gd name="T8" fmla="*/ 2147483647 w 113"/>
              <a:gd name="T9" fmla="*/ 2147483647 h 49"/>
              <a:gd name="T10" fmla="*/ 2147483647 w 113"/>
              <a:gd name="T11" fmla="*/ 2147483647 h 49"/>
              <a:gd name="T12" fmla="*/ 2147483647 w 113"/>
              <a:gd name="T13" fmla="*/ 2147483647 h 49"/>
              <a:gd name="T14" fmla="*/ 2147483647 w 113"/>
              <a:gd name="T15" fmla="*/ 2147483647 h 49"/>
              <a:gd name="T16" fmla="*/ 2147483647 w 113"/>
              <a:gd name="T17" fmla="*/ 2147483647 h 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3"/>
              <a:gd name="T28" fmla="*/ 0 h 49"/>
              <a:gd name="T29" fmla="*/ 113 w 113"/>
              <a:gd name="T30" fmla="*/ 49 h 4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3" h="49">
                <a:moveTo>
                  <a:pt x="24" y="48"/>
                </a:moveTo>
                <a:cubicBezTo>
                  <a:pt x="12" y="49"/>
                  <a:pt x="2" y="40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16"/>
                  <a:pt x="9" y="6"/>
                  <a:pt x="21" y="5"/>
                </a:cubicBezTo>
                <a:cubicBezTo>
                  <a:pt x="89" y="1"/>
                  <a:pt x="89" y="1"/>
                  <a:pt x="89" y="1"/>
                </a:cubicBezTo>
                <a:cubicBezTo>
                  <a:pt x="101" y="0"/>
                  <a:pt x="111" y="9"/>
                  <a:pt x="112" y="21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3" y="32"/>
                  <a:pt x="104" y="43"/>
                  <a:pt x="92" y="43"/>
                </a:cubicBezTo>
                <a:lnTo>
                  <a:pt x="24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2" name="Freeform 41"/>
          <p:cNvSpPr>
            <a:spLocks/>
          </p:cNvSpPr>
          <p:nvPr/>
        </p:nvSpPr>
        <p:spPr bwMode="auto">
          <a:xfrm>
            <a:off x="4470400" y="2098675"/>
            <a:ext cx="1204913" cy="746125"/>
          </a:xfrm>
          <a:custGeom>
            <a:avLst/>
            <a:gdLst>
              <a:gd name="T0" fmla="*/ 2147483647 w 360"/>
              <a:gd name="T1" fmla="*/ 2147483647 h 223"/>
              <a:gd name="T2" fmla="*/ 2147483647 w 360"/>
              <a:gd name="T3" fmla="*/ 0 h 223"/>
              <a:gd name="T4" fmla="*/ 2147483647 w 360"/>
              <a:gd name="T5" fmla="*/ 0 h 223"/>
              <a:gd name="T6" fmla="*/ 0 w 360"/>
              <a:gd name="T7" fmla="*/ 2147483647 h 223"/>
              <a:gd name="T8" fmla="*/ 0 w 360"/>
              <a:gd name="T9" fmla="*/ 2147483647 h 223"/>
              <a:gd name="T10" fmla="*/ 2147483647 w 360"/>
              <a:gd name="T11" fmla="*/ 2147483647 h 223"/>
              <a:gd name="T12" fmla="*/ 2147483647 w 360"/>
              <a:gd name="T13" fmla="*/ 2147483647 h 223"/>
              <a:gd name="T14" fmla="*/ 2147483647 w 360"/>
              <a:gd name="T15" fmla="*/ 2147483647 h 2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60"/>
              <a:gd name="T25" fmla="*/ 0 h 223"/>
              <a:gd name="T26" fmla="*/ 360 w 360"/>
              <a:gd name="T27" fmla="*/ 223 h 22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60" h="223">
                <a:moveTo>
                  <a:pt x="360" y="111"/>
                </a:moveTo>
                <a:cubicBezTo>
                  <a:pt x="360" y="50"/>
                  <a:pt x="310" y="0"/>
                  <a:pt x="248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73"/>
                  <a:pt x="50" y="223"/>
                  <a:pt x="112" y="223"/>
                </a:cubicBezTo>
                <a:cubicBezTo>
                  <a:pt x="248" y="223"/>
                  <a:pt x="248" y="223"/>
                  <a:pt x="248" y="223"/>
                </a:cubicBezTo>
                <a:cubicBezTo>
                  <a:pt x="310" y="223"/>
                  <a:pt x="360" y="173"/>
                  <a:pt x="360" y="1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3" name="Freeform 42"/>
          <p:cNvSpPr>
            <a:spLocks/>
          </p:cNvSpPr>
          <p:nvPr/>
        </p:nvSpPr>
        <p:spPr bwMode="auto">
          <a:xfrm>
            <a:off x="4295775" y="2247900"/>
            <a:ext cx="419100" cy="222250"/>
          </a:xfrm>
          <a:custGeom>
            <a:avLst/>
            <a:gdLst>
              <a:gd name="T0" fmla="*/ 2147483647 w 125"/>
              <a:gd name="T1" fmla="*/ 2147483647 h 66"/>
              <a:gd name="T2" fmla="*/ 2147483647 w 125"/>
              <a:gd name="T3" fmla="*/ 2147483647 h 66"/>
              <a:gd name="T4" fmla="*/ 2147483647 w 125"/>
              <a:gd name="T5" fmla="*/ 2147483647 h 66"/>
              <a:gd name="T6" fmla="*/ 2147483647 w 125"/>
              <a:gd name="T7" fmla="*/ 2147483647 h 66"/>
              <a:gd name="T8" fmla="*/ 2147483647 w 125"/>
              <a:gd name="T9" fmla="*/ 2147483647 h 66"/>
              <a:gd name="T10" fmla="*/ 2147483647 w 125"/>
              <a:gd name="T11" fmla="*/ 2147483647 h 66"/>
              <a:gd name="T12" fmla="*/ 2147483647 w 125"/>
              <a:gd name="T13" fmla="*/ 2147483647 h 66"/>
              <a:gd name="T14" fmla="*/ 2147483647 w 125"/>
              <a:gd name="T15" fmla="*/ 2147483647 h 66"/>
              <a:gd name="T16" fmla="*/ 2147483647 w 125"/>
              <a:gd name="T17" fmla="*/ 2147483647 h 6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5"/>
              <a:gd name="T28" fmla="*/ 0 h 66"/>
              <a:gd name="T29" fmla="*/ 125 w 125"/>
              <a:gd name="T30" fmla="*/ 66 h 6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5" h="66">
                <a:moveTo>
                  <a:pt x="94" y="64"/>
                </a:moveTo>
                <a:cubicBezTo>
                  <a:pt x="108" y="66"/>
                  <a:pt x="121" y="57"/>
                  <a:pt x="123" y="43"/>
                </a:cubicBezTo>
                <a:cubicBezTo>
                  <a:pt x="123" y="43"/>
                  <a:pt x="123" y="43"/>
                  <a:pt x="123" y="43"/>
                </a:cubicBezTo>
                <a:cubicBezTo>
                  <a:pt x="125" y="30"/>
                  <a:pt x="116" y="16"/>
                  <a:pt x="102" y="14"/>
                </a:cubicBezTo>
                <a:cubicBezTo>
                  <a:pt x="31" y="2"/>
                  <a:pt x="31" y="2"/>
                  <a:pt x="31" y="2"/>
                </a:cubicBezTo>
                <a:cubicBezTo>
                  <a:pt x="18" y="0"/>
                  <a:pt x="5" y="9"/>
                  <a:pt x="2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36"/>
                  <a:pt x="9" y="50"/>
                  <a:pt x="23" y="52"/>
                </a:cubicBezTo>
                <a:lnTo>
                  <a:pt x="94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4" name="Freeform 43"/>
          <p:cNvSpPr>
            <a:spLocks/>
          </p:cNvSpPr>
          <p:nvPr/>
        </p:nvSpPr>
        <p:spPr bwMode="auto">
          <a:xfrm>
            <a:off x="1092200" y="903288"/>
            <a:ext cx="1276350" cy="857250"/>
          </a:xfrm>
          <a:custGeom>
            <a:avLst/>
            <a:gdLst>
              <a:gd name="T0" fmla="*/ 2147483647 w 381"/>
              <a:gd name="T1" fmla="*/ 2147483647 h 256"/>
              <a:gd name="T2" fmla="*/ 2147483647 w 381"/>
              <a:gd name="T3" fmla="*/ 0 h 256"/>
              <a:gd name="T4" fmla="*/ 2147483647 w 381"/>
              <a:gd name="T5" fmla="*/ 0 h 256"/>
              <a:gd name="T6" fmla="*/ 0 w 381"/>
              <a:gd name="T7" fmla="*/ 2147483647 h 256"/>
              <a:gd name="T8" fmla="*/ 0 w 381"/>
              <a:gd name="T9" fmla="*/ 2147483647 h 256"/>
              <a:gd name="T10" fmla="*/ 2147483647 w 381"/>
              <a:gd name="T11" fmla="*/ 2147483647 h 256"/>
              <a:gd name="T12" fmla="*/ 2147483647 w 381"/>
              <a:gd name="T13" fmla="*/ 2147483647 h 256"/>
              <a:gd name="T14" fmla="*/ 2147483647 w 381"/>
              <a:gd name="T15" fmla="*/ 2147483647 h 2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81"/>
              <a:gd name="T25" fmla="*/ 0 h 256"/>
              <a:gd name="T26" fmla="*/ 381 w 381"/>
              <a:gd name="T27" fmla="*/ 256 h 25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81" h="256">
                <a:moveTo>
                  <a:pt x="381" y="128"/>
                </a:moveTo>
                <a:cubicBezTo>
                  <a:pt x="381" y="58"/>
                  <a:pt x="324" y="0"/>
                  <a:pt x="253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57" y="0"/>
                  <a:pt x="0" y="5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99"/>
                  <a:pt x="57" y="256"/>
                  <a:pt x="128" y="256"/>
                </a:cubicBezTo>
                <a:cubicBezTo>
                  <a:pt x="253" y="256"/>
                  <a:pt x="253" y="256"/>
                  <a:pt x="253" y="256"/>
                </a:cubicBezTo>
                <a:cubicBezTo>
                  <a:pt x="324" y="256"/>
                  <a:pt x="381" y="199"/>
                  <a:pt x="381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5" name="Freeform 44"/>
          <p:cNvSpPr>
            <a:spLocks/>
          </p:cNvSpPr>
          <p:nvPr/>
        </p:nvSpPr>
        <p:spPr bwMode="auto">
          <a:xfrm>
            <a:off x="2039938" y="1435100"/>
            <a:ext cx="398462" cy="358775"/>
          </a:xfrm>
          <a:custGeom>
            <a:avLst/>
            <a:gdLst>
              <a:gd name="T0" fmla="*/ 2147483647 w 119"/>
              <a:gd name="T1" fmla="*/ 2147483647 h 107"/>
              <a:gd name="T2" fmla="*/ 2147483647 w 119"/>
              <a:gd name="T3" fmla="*/ 2147483647 h 107"/>
              <a:gd name="T4" fmla="*/ 2147483647 w 119"/>
              <a:gd name="T5" fmla="*/ 2147483647 h 107"/>
              <a:gd name="T6" fmla="*/ 2147483647 w 119"/>
              <a:gd name="T7" fmla="*/ 2147483647 h 107"/>
              <a:gd name="T8" fmla="*/ 2147483647 w 119"/>
              <a:gd name="T9" fmla="*/ 2147483647 h 107"/>
              <a:gd name="T10" fmla="*/ 2147483647 w 119"/>
              <a:gd name="T11" fmla="*/ 2147483647 h 107"/>
              <a:gd name="T12" fmla="*/ 2147483647 w 119"/>
              <a:gd name="T13" fmla="*/ 2147483647 h 107"/>
              <a:gd name="T14" fmla="*/ 2147483647 w 119"/>
              <a:gd name="T15" fmla="*/ 2147483647 h 107"/>
              <a:gd name="T16" fmla="*/ 2147483647 w 119"/>
              <a:gd name="T17" fmla="*/ 2147483647 h 10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9"/>
              <a:gd name="T28" fmla="*/ 0 h 107"/>
              <a:gd name="T29" fmla="*/ 119 w 119"/>
              <a:gd name="T30" fmla="*/ 107 h 10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9" h="107">
                <a:moveTo>
                  <a:pt x="44" y="8"/>
                </a:moveTo>
                <a:cubicBezTo>
                  <a:pt x="33" y="0"/>
                  <a:pt x="17" y="1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0" y="23"/>
                  <a:pt x="1" y="39"/>
                  <a:pt x="12" y="48"/>
                </a:cubicBezTo>
                <a:cubicBezTo>
                  <a:pt x="74" y="98"/>
                  <a:pt x="74" y="98"/>
                  <a:pt x="74" y="98"/>
                </a:cubicBezTo>
                <a:cubicBezTo>
                  <a:pt x="85" y="107"/>
                  <a:pt x="101" y="105"/>
                  <a:pt x="110" y="94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19" y="84"/>
                  <a:pt x="117" y="68"/>
                  <a:pt x="106" y="59"/>
                </a:cubicBezTo>
                <a:lnTo>
                  <a:pt x="44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6" name="Freeform 47"/>
          <p:cNvSpPr>
            <a:spLocks/>
          </p:cNvSpPr>
          <p:nvPr/>
        </p:nvSpPr>
        <p:spPr bwMode="auto">
          <a:xfrm>
            <a:off x="38100" y="1570038"/>
            <a:ext cx="990600" cy="708025"/>
          </a:xfrm>
          <a:custGeom>
            <a:avLst/>
            <a:gdLst>
              <a:gd name="T0" fmla="*/ 2147483647 w 296"/>
              <a:gd name="T1" fmla="*/ 2147483647 h 212"/>
              <a:gd name="T2" fmla="*/ 2147483647 w 296"/>
              <a:gd name="T3" fmla="*/ 0 h 212"/>
              <a:gd name="T4" fmla="*/ 2147483647 w 296"/>
              <a:gd name="T5" fmla="*/ 0 h 212"/>
              <a:gd name="T6" fmla="*/ 0 w 296"/>
              <a:gd name="T7" fmla="*/ 2147483647 h 212"/>
              <a:gd name="T8" fmla="*/ 0 w 296"/>
              <a:gd name="T9" fmla="*/ 2147483647 h 212"/>
              <a:gd name="T10" fmla="*/ 2147483647 w 296"/>
              <a:gd name="T11" fmla="*/ 2147483647 h 212"/>
              <a:gd name="T12" fmla="*/ 2147483647 w 296"/>
              <a:gd name="T13" fmla="*/ 2147483647 h 212"/>
              <a:gd name="T14" fmla="*/ 2147483647 w 296"/>
              <a:gd name="T15" fmla="*/ 2147483647 h 2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96"/>
              <a:gd name="T25" fmla="*/ 0 h 212"/>
              <a:gd name="T26" fmla="*/ 296 w 296"/>
              <a:gd name="T27" fmla="*/ 212 h 2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96" h="212">
                <a:moveTo>
                  <a:pt x="296" y="106"/>
                </a:moveTo>
                <a:cubicBezTo>
                  <a:pt x="296" y="47"/>
                  <a:pt x="248" y="0"/>
                  <a:pt x="19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48" y="0"/>
                  <a:pt x="0" y="47"/>
                  <a:pt x="0" y="10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65"/>
                  <a:pt x="48" y="212"/>
                  <a:pt x="106" y="212"/>
                </a:cubicBezTo>
                <a:cubicBezTo>
                  <a:pt x="190" y="212"/>
                  <a:pt x="190" y="212"/>
                  <a:pt x="190" y="212"/>
                </a:cubicBezTo>
                <a:cubicBezTo>
                  <a:pt x="248" y="212"/>
                  <a:pt x="296" y="165"/>
                  <a:pt x="296" y="1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7" name="Freeform 48"/>
          <p:cNvSpPr>
            <a:spLocks/>
          </p:cNvSpPr>
          <p:nvPr/>
        </p:nvSpPr>
        <p:spPr bwMode="auto">
          <a:xfrm>
            <a:off x="877888" y="1820863"/>
            <a:ext cx="328612" cy="206375"/>
          </a:xfrm>
          <a:custGeom>
            <a:avLst/>
            <a:gdLst>
              <a:gd name="T0" fmla="*/ 2147483647 w 98"/>
              <a:gd name="T1" fmla="*/ 2147483647 h 62"/>
              <a:gd name="T2" fmla="*/ 2147483647 w 98"/>
              <a:gd name="T3" fmla="*/ 0 h 62"/>
              <a:gd name="T4" fmla="*/ 2147483647 w 98"/>
              <a:gd name="T5" fmla="*/ 0 h 62"/>
              <a:gd name="T6" fmla="*/ 0 w 98"/>
              <a:gd name="T7" fmla="*/ 2147483647 h 62"/>
              <a:gd name="T8" fmla="*/ 0 w 98"/>
              <a:gd name="T9" fmla="*/ 2147483647 h 62"/>
              <a:gd name="T10" fmla="*/ 2147483647 w 98"/>
              <a:gd name="T11" fmla="*/ 2147483647 h 62"/>
              <a:gd name="T12" fmla="*/ 2147483647 w 98"/>
              <a:gd name="T13" fmla="*/ 2147483647 h 62"/>
              <a:gd name="T14" fmla="*/ 2147483647 w 98"/>
              <a:gd name="T15" fmla="*/ 2147483647 h 6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8"/>
              <a:gd name="T25" fmla="*/ 0 h 62"/>
              <a:gd name="T26" fmla="*/ 98 w 98"/>
              <a:gd name="T27" fmla="*/ 62 h 6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8" h="62">
                <a:moveTo>
                  <a:pt x="98" y="31"/>
                </a:moveTo>
                <a:cubicBezTo>
                  <a:pt x="98" y="14"/>
                  <a:pt x="85" y="0"/>
                  <a:pt x="6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4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48"/>
                  <a:pt x="13" y="62"/>
                  <a:pt x="30" y="62"/>
                </a:cubicBezTo>
                <a:cubicBezTo>
                  <a:pt x="68" y="62"/>
                  <a:pt x="68" y="62"/>
                  <a:pt x="68" y="62"/>
                </a:cubicBezTo>
                <a:cubicBezTo>
                  <a:pt x="85" y="62"/>
                  <a:pt x="98" y="48"/>
                  <a:pt x="98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8" name="Freeform 49"/>
          <p:cNvSpPr>
            <a:spLocks noEditPoints="1"/>
          </p:cNvSpPr>
          <p:nvPr/>
        </p:nvSpPr>
        <p:spPr bwMode="auto">
          <a:xfrm>
            <a:off x="2890838" y="1685925"/>
            <a:ext cx="676275" cy="676275"/>
          </a:xfrm>
          <a:custGeom>
            <a:avLst/>
            <a:gdLst>
              <a:gd name="T0" fmla="*/ 2147483647 w 202"/>
              <a:gd name="T1" fmla="*/ 2147483647 h 202"/>
              <a:gd name="T2" fmla="*/ 2147483647 w 202"/>
              <a:gd name="T3" fmla="*/ 2147483647 h 202"/>
              <a:gd name="T4" fmla="*/ 2147483647 w 202"/>
              <a:gd name="T5" fmla="*/ 2147483647 h 202"/>
              <a:gd name="T6" fmla="*/ 2147483647 w 202"/>
              <a:gd name="T7" fmla="*/ 2147483647 h 202"/>
              <a:gd name="T8" fmla="*/ 2147483647 w 202"/>
              <a:gd name="T9" fmla="*/ 2147483647 h 202"/>
              <a:gd name="T10" fmla="*/ 2147483647 w 202"/>
              <a:gd name="T11" fmla="*/ 2147483647 h 202"/>
              <a:gd name="T12" fmla="*/ 2147483647 w 202"/>
              <a:gd name="T13" fmla="*/ 2147483647 h 202"/>
              <a:gd name="T14" fmla="*/ 2147483647 w 202"/>
              <a:gd name="T15" fmla="*/ 2147483647 h 202"/>
              <a:gd name="T16" fmla="*/ 2147483647 w 202"/>
              <a:gd name="T17" fmla="*/ 2147483647 h 202"/>
              <a:gd name="T18" fmla="*/ 2147483647 w 202"/>
              <a:gd name="T19" fmla="*/ 2147483647 h 202"/>
              <a:gd name="T20" fmla="*/ 2147483647 w 202"/>
              <a:gd name="T21" fmla="*/ 2147483647 h 202"/>
              <a:gd name="T22" fmla="*/ 2147483647 w 202"/>
              <a:gd name="T23" fmla="*/ 2147483647 h 202"/>
              <a:gd name="T24" fmla="*/ 2147483647 w 202"/>
              <a:gd name="T25" fmla="*/ 2147483647 h 202"/>
              <a:gd name="T26" fmla="*/ 2147483647 w 202"/>
              <a:gd name="T27" fmla="*/ 2147483647 h 202"/>
              <a:gd name="T28" fmla="*/ 2147483647 w 202"/>
              <a:gd name="T29" fmla="*/ 2147483647 h 202"/>
              <a:gd name="T30" fmla="*/ 2147483647 w 202"/>
              <a:gd name="T31" fmla="*/ 2147483647 h 202"/>
              <a:gd name="T32" fmla="*/ 2147483647 w 202"/>
              <a:gd name="T33" fmla="*/ 2147483647 h 202"/>
              <a:gd name="T34" fmla="*/ 2147483647 w 202"/>
              <a:gd name="T35" fmla="*/ 2147483647 h 202"/>
              <a:gd name="T36" fmla="*/ 2147483647 w 202"/>
              <a:gd name="T37" fmla="*/ 2147483647 h 202"/>
              <a:gd name="T38" fmla="*/ 2147483647 w 202"/>
              <a:gd name="T39" fmla="*/ 2147483647 h 202"/>
              <a:gd name="T40" fmla="*/ 2147483647 w 202"/>
              <a:gd name="T41" fmla="*/ 2147483647 h 202"/>
              <a:gd name="T42" fmla="*/ 2147483647 w 202"/>
              <a:gd name="T43" fmla="*/ 2147483647 h 202"/>
              <a:gd name="T44" fmla="*/ 2147483647 w 202"/>
              <a:gd name="T45" fmla="*/ 2147483647 h 202"/>
              <a:gd name="T46" fmla="*/ 2147483647 w 202"/>
              <a:gd name="T47" fmla="*/ 2147483647 h 202"/>
              <a:gd name="T48" fmla="*/ 2147483647 w 202"/>
              <a:gd name="T49" fmla="*/ 2147483647 h 202"/>
              <a:gd name="T50" fmla="*/ 2147483647 w 202"/>
              <a:gd name="T51" fmla="*/ 2147483647 h 202"/>
              <a:gd name="T52" fmla="*/ 2147483647 w 202"/>
              <a:gd name="T53" fmla="*/ 2147483647 h 202"/>
              <a:gd name="T54" fmla="*/ 2147483647 w 202"/>
              <a:gd name="T55" fmla="*/ 2147483647 h 202"/>
              <a:gd name="T56" fmla="*/ 2147483647 w 202"/>
              <a:gd name="T57" fmla="*/ 2147483647 h 202"/>
              <a:gd name="T58" fmla="*/ 2147483647 w 202"/>
              <a:gd name="T59" fmla="*/ 2147483647 h 202"/>
              <a:gd name="T60" fmla="*/ 2147483647 w 202"/>
              <a:gd name="T61" fmla="*/ 2147483647 h 202"/>
              <a:gd name="T62" fmla="*/ 2147483647 w 202"/>
              <a:gd name="T63" fmla="*/ 2147483647 h 202"/>
              <a:gd name="T64" fmla="*/ 2147483647 w 202"/>
              <a:gd name="T65" fmla="*/ 2147483647 h 202"/>
              <a:gd name="T66" fmla="*/ 2147483647 w 202"/>
              <a:gd name="T67" fmla="*/ 2147483647 h 202"/>
              <a:gd name="T68" fmla="*/ 2147483647 w 202"/>
              <a:gd name="T69" fmla="*/ 2147483647 h 202"/>
              <a:gd name="T70" fmla="*/ 2147483647 w 202"/>
              <a:gd name="T71" fmla="*/ 2147483647 h 202"/>
              <a:gd name="T72" fmla="*/ 2147483647 w 202"/>
              <a:gd name="T73" fmla="*/ 2147483647 h 202"/>
              <a:gd name="T74" fmla="*/ 2147483647 w 202"/>
              <a:gd name="T75" fmla="*/ 2147483647 h 202"/>
              <a:gd name="T76" fmla="*/ 2147483647 w 202"/>
              <a:gd name="T77" fmla="*/ 2147483647 h 202"/>
              <a:gd name="T78" fmla="*/ 2147483647 w 202"/>
              <a:gd name="T79" fmla="*/ 2147483647 h 202"/>
              <a:gd name="T80" fmla="*/ 2147483647 w 202"/>
              <a:gd name="T81" fmla="*/ 2147483647 h 202"/>
              <a:gd name="T82" fmla="*/ 2147483647 w 202"/>
              <a:gd name="T83" fmla="*/ 2147483647 h 202"/>
              <a:gd name="T84" fmla="*/ 2147483647 w 202"/>
              <a:gd name="T85" fmla="*/ 2147483647 h 202"/>
              <a:gd name="T86" fmla="*/ 2147483647 w 202"/>
              <a:gd name="T87" fmla="*/ 2147483647 h 202"/>
              <a:gd name="T88" fmla="*/ 2147483647 w 202"/>
              <a:gd name="T89" fmla="*/ 2147483647 h 202"/>
              <a:gd name="T90" fmla="*/ 2147483647 w 202"/>
              <a:gd name="T91" fmla="*/ 2147483647 h 202"/>
              <a:gd name="T92" fmla="*/ 2147483647 w 202"/>
              <a:gd name="T93" fmla="*/ 2147483647 h 202"/>
              <a:gd name="T94" fmla="*/ 2147483647 w 202"/>
              <a:gd name="T95" fmla="*/ 2147483647 h 202"/>
              <a:gd name="T96" fmla="*/ 2147483647 w 202"/>
              <a:gd name="T97" fmla="*/ 2147483647 h 202"/>
              <a:gd name="T98" fmla="*/ 2147483647 w 202"/>
              <a:gd name="T99" fmla="*/ 2147483647 h 20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02"/>
              <a:gd name="T151" fmla="*/ 0 h 202"/>
              <a:gd name="T152" fmla="*/ 202 w 202"/>
              <a:gd name="T153" fmla="*/ 202 h 20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02" h="202">
                <a:moveTo>
                  <a:pt x="201" y="78"/>
                </a:moveTo>
                <a:cubicBezTo>
                  <a:pt x="195" y="58"/>
                  <a:pt x="195" y="58"/>
                  <a:pt x="195" y="58"/>
                </a:cubicBezTo>
                <a:cubicBezTo>
                  <a:pt x="192" y="59"/>
                  <a:pt x="192" y="59"/>
                  <a:pt x="192" y="59"/>
                </a:cubicBezTo>
                <a:cubicBezTo>
                  <a:pt x="192" y="59"/>
                  <a:pt x="192" y="59"/>
                  <a:pt x="192" y="59"/>
                </a:cubicBezTo>
                <a:cubicBezTo>
                  <a:pt x="192" y="59"/>
                  <a:pt x="192" y="59"/>
                  <a:pt x="192" y="59"/>
                </a:cubicBezTo>
                <a:cubicBezTo>
                  <a:pt x="192" y="59"/>
                  <a:pt x="192" y="59"/>
                  <a:pt x="192" y="59"/>
                </a:cubicBezTo>
                <a:cubicBezTo>
                  <a:pt x="194" y="58"/>
                  <a:pt x="194" y="58"/>
                  <a:pt x="194" y="58"/>
                </a:cubicBezTo>
                <a:cubicBezTo>
                  <a:pt x="193" y="53"/>
                  <a:pt x="190" y="52"/>
                  <a:pt x="188" y="52"/>
                </a:cubicBezTo>
                <a:cubicBezTo>
                  <a:pt x="188" y="52"/>
                  <a:pt x="187" y="53"/>
                  <a:pt x="186" y="53"/>
                </a:cubicBezTo>
                <a:cubicBezTo>
                  <a:pt x="173" y="57"/>
                  <a:pt x="173" y="57"/>
                  <a:pt x="173" y="57"/>
                </a:cubicBezTo>
                <a:cubicBezTo>
                  <a:pt x="168" y="48"/>
                  <a:pt x="161" y="40"/>
                  <a:pt x="152" y="34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8" y="20"/>
                  <a:pt x="159" y="16"/>
                  <a:pt x="153" y="14"/>
                </a:cubicBezTo>
                <a:cubicBezTo>
                  <a:pt x="153" y="14"/>
                  <a:pt x="149" y="12"/>
                  <a:pt x="144" y="10"/>
                </a:cubicBezTo>
                <a:cubicBezTo>
                  <a:pt x="138" y="7"/>
                  <a:pt x="135" y="5"/>
                  <a:pt x="135" y="5"/>
                </a:cubicBezTo>
                <a:cubicBezTo>
                  <a:pt x="131" y="3"/>
                  <a:pt x="127" y="3"/>
                  <a:pt x="126" y="6"/>
                </a:cubicBezTo>
                <a:cubicBezTo>
                  <a:pt x="125" y="6"/>
                  <a:pt x="125" y="7"/>
                  <a:pt x="119" y="19"/>
                </a:cubicBezTo>
                <a:cubicBezTo>
                  <a:pt x="110" y="17"/>
                  <a:pt x="101" y="17"/>
                  <a:pt x="91" y="18"/>
                </a:cubicBezTo>
                <a:cubicBezTo>
                  <a:pt x="87" y="5"/>
                  <a:pt x="86" y="4"/>
                  <a:pt x="86" y="4"/>
                </a:cubicBezTo>
                <a:cubicBezTo>
                  <a:pt x="85" y="1"/>
                  <a:pt x="82" y="0"/>
                  <a:pt x="78" y="2"/>
                </a:cubicBezTo>
                <a:cubicBezTo>
                  <a:pt x="77" y="2"/>
                  <a:pt x="74" y="3"/>
                  <a:pt x="68" y="5"/>
                </a:cubicBezTo>
                <a:cubicBezTo>
                  <a:pt x="62" y="7"/>
                  <a:pt x="58" y="9"/>
                  <a:pt x="58" y="9"/>
                </a:cubicBezTo>
                <a:cubicBezTo>
                  <a:pt x="52" y="10"/>
                  <a:pt x="52" y="14"/>
                  <a:pt x="53" y="16"/>
                </a:cubicBezTo>
                <a:cubicBezTo>
                  <a:pt x="53" y="16"/>
                  <a:pt x="53" y="16"/>
                  <a:pt x="57" y="30"/>
                </a:cubicBezTo>
                <a:cubicBezTo>
                  <a:pt x="49" y="35"/>
                  <a:pt x="42" y="42"/>
                  <a:pt x="35" y="50"/>
                </a:cubicBezTo>
                <a:cubicBezTo>
                  <a:pt x="23" y="44"/>
                  <a:pt x="22" y="44"/>
                  <a:pt x="22" y="44"/>
                </a:cubicBezTo>
                <a:cubicBezTo>
                  <a:pt x="19" y="43"/>
                  <a:pt x="16" y="44"/>
                  <a:pt x="14" y="48"/>
                </a:cubicBezTo>
                <a:cubicBezTo>
                  <a:pt x="14" y="49"/>
                  <a:pt x="13" y="52"/>
                  <a:pt x="10" y="58"/>
                </a:cubicBezTo>
                <a:cubicBezTo>
                  <a:pt x="7" y="63"/>
                  <a:pt x="6" y="67"/>
                  <a:pt x="6" y="67"/>
                </a:cubicBezTo>
                <a:cubicBezTo>
                  <a:pt x="3" y="72"/>
                  <a:pt x="5" y="75"/>
                  <a:pt x="7" y="76"/>
                </a:cubicBezTo>
                <a:cubicBezTo>
                  <a:pt x="7" y="76"/>
                  <a:pt x="7" y="76"/>
                  <a:pt x="20" y="82"/>
                </a:cubicBezTo>
                <a:cubicBezTo>
                  <a:pt x="18" y="92"/>
                  <a:pt x="17" y="102"/>
                  <a:pt x="18" y="112"/>
                </a:cubicBezTo>
                <a:cubicBezTo>
                  <a:pt x="5" y="116"/>
                  <a:pt x="5" y="116"/>
                  <a:pt x="4" y="117"/>
                </a:cubicBezTo>
                <a:cubicBezTo>
                  <a:pt x="3" y="118"/>
                  <a:pt x="0" y="120"/>
                  <a:pt x="2" y="125"/>
                </a:cubicBezTo>
                <a:cubicBezTo>
                  <a:pt x="2" y="126"/>
                  <a:pt x="4" y="129"/>
                  <a:pt x="6" y="135"/>
                </a:cubicBezTo>
                <a:cubicBezTo>
                  <a:pt x="8" y="141"/>
                  <a:pt x="9" y="145"/>
                  <a:pt x="9" y="145"/>
                </a:cubicBezTo>
                <a:cubicBezTo>
                  <a:pt x="10" y="150"/>
                  <a:pt x="13" y="151"/>
                  <a:pt x="15" y="151"/>
                </a:cubicBezTo>
                <a:cubicBezTo>
                  <a:pt x="15" y="151"/>
                  <a:pt x="16" y="150"/>
                  <a:pt x="16" y="150"/>
                </a:cubicBezTo>
                <a:cubicBezTo>
                  <a:pt x="16" y="150"/>
                  <a:pt x="17" y="150"/>
                  <a:pt x="30" y="146"/>
                </a:cubicBezTo>
                <a:cubicBezTo>
                  <a:pt x="35" y="153"/>
                  <a:pt x="41" y="160"/>
                  <a:pt x="47" y="166"/>
                </a:cubicBezTo>
                <a:cubicBezTo>
                  <a:pt x="41" y="179"/>
                  <a:pt x="41" y="179"/>
                  <a:pt x="41" y="179"/>
                </a:cubicBezTo>
                <a:cubicBezTo>
                  <a:pt x="39" y="182"/>
                  <a:pt x="40" y="185"/>
                  <a:pt x="45" y="188"/>
                </a:cubicBezTo>
                <a:cubicBezTo>
                  <a:pt x="46" y="188"/>
                  <a:pt x="46" y="188"/>
                  <a:pt x="46" y="188"/>
                </a:cubicBezTo>
                <a:cubicBezTo>
                  <a:pt x="53" y="192"/>
                  <a:pt x="59" y="195"/>
                  <a:pt x="63" y="197"/>
                </a:cubicBezTo>
                <a:cubicBezTo>
                  <a:pt x="64" y="197"/>
                  <a:pt x="64" y="197"/>
                  <a:pt x="64" y="197"/>
                </a:cubicBezTo>
                <a:cubicBezTo>
                  <a:pt x="68" y="199"/>
                  <a:pt x="71" y="198"/>
                  <a:pt x="73" y="195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90" y="185"/>
                  <a:pt x="101" y="186"/>
                  <a:pt x="112" y="185"/>
                </a:cubicBezTo>
                <a:cubicBezTo>
                  <a:pt x="117" y="198"/>
                  <a:pt x="117" y="198"/>
                  <a:pt x="117" y="198"/>
                </a:cubicBezTo>
                <a:cubicBezTo>
                  <a:pt x="118" y="200"/>
                  <a:pt x="120" y="202"/>
                  <a:pt x="122" y="202"/>
                </a:cubicBezTo>
                <a:cubicBezTo>
                  <a:pt x="123" y="202"/>
                  <a:pt x="124" y="201"/>
                  <a:pt x="125" y="201"/>
                </a:cubicBezTo>
                <a:cubicBezTo>
                  <a:pt x="126" y="201"/>
                  <a:pt x="126" y="201"/>
                  <a:pt x="126" y="201"/>
                </a:cubicBezTo>
                <a:cubicBezTo>
                  <a:pt x="126" y="201"/>
                  <a:pt x="127" y="201"/>
                  <a:pt x="127" y="201"/>
                </a:cubicBezTo>
                <a:cubicBezTo>
                  <a:pt x="146" y="194"/>
                  <a:pt x="146" y="194"/>
                  <a:pt x="146" y="194"/>
                </a:cubicBezTo>
                <a:cubicBezTo>
                  <a:pt x="151" y="192"/>
                  <a:pt x="151" y="189"/>
                  <a:pt x="150" y="186"/>
                </a:cubicBezTo>
                <a:cubicBezTo>
                  <a:pt x="146" y="173"/>
                  <a:pt x="146" y="173"/>
                  <a:pt x="146" y="173"/>
                </a:cubicBezTo>
                <a:cubicBezTo>
                  <a:pt x="155" y="167"/>
                  <a:pt x="162" y="160"/>
                  <a:pt x="169" y="152"/>
                </a:cubicBezTo>
                <a:cubicBezTo>
                  <a:pt x="181" y="158"/>
                  <a:pt x="181" y="158"/>
                  <a:pt x="181" y="158"/>
                </a:cubicBezTo>
                <a:cubicBezTo>
                  <a:pt x="182" y="158"/>
                  <a:pt x="183" y="158"/>
                  <a:pt x="184" y="158"/>
                </a:cubicBezTo>
                <a:cubicBezTo>
                  <a:pt x="185" y="158"/>
                  <a:pt x="188" y="158"/>
                  <a:pt x="190" y="154"/>
                </a:cubicBezTo>
                <a:cubicBezTo>
                  <a:pt x="199" y="134"/>
                  <a:pt x="199" y="134"/>
                  <a:pt x="199" y="134"/>
                </a:cubicBezTo>
                <a:cubicBezTo>
                  <a:pt x="201" y="130"/>
                  <a:pt x="199" y="127"/>
                  <a:pt x="197" y="125"/>
                </a:cubicBezTo>
                <a:cubicBezTo>
                  <a:pt x="184" y="119"/>
                  <a:pt x="184" y="119"/>
                  <a:pt x="184" y="119"/>
                </a:cubicBezTo>
                <a:cubicBezTo>
                  <a:pt x="186" y="110"/>
                  <a:pt x="186" y="101"/>
                  <a:pt x="185" y="91"/>
                </a:cubicBezTo>
                <a:cubicBezTo>
                  <a:pt x="198" y="87"/>
                  <a:pt x="198" y="87"/>
                  <a:pt x="198" y="87"/>
                </a:cubicBezTo>
                <a:cubicBezTo>
                  <a:pt x="200" y="86"/>
                  <a:pt x="201" y="85"/>
                  <a:pt x="201" y="84"/>
                </a:cubicBezTo>
                <a:cubicBezTo>
                  <a:pt x="202" y="82"/>
                  <a:pt x="202" y="80"/>
                  <a:pt x="201" y="78"/>
                </a:cubicBezTo>
                <a:close/>
                <a:moveTo>
                  <a:pt x="102" y="159"/>
                </a:moveTo>
                <a:cubicBezTo>
                  <a:pt x="101" y="156"/>
                  <a:pt x="101" y="156"/>
                  <a:pt x="101" y="156"/>
                </a:cubicBezTo>
                <a:cubicBezTo>
                  <a:pt x="87" y="156"/>
                  <a:pt x="74" y="150"/>
                  <a:pt x="64" y="140"/>
                </a:cubicBezTo>
                <a:cubicBezTo>
                  <a:pt x="64" y="140"/>
                  <a:pt x="64" y="140"/>
                  <a:pt x="63" y="140"/>
                </a:cubicBezTo>
                <a:cubicBezTo>
                  <a:pt x="63" y="140"/>
                  <a:pt x="63" y="140"/>
                  <a:pt x="63" y="140"/>
                </a:cubicBezTo>
                <a:cubicBezTo>
                  <a:pt x="62" y="139"/>
                  <a:pt x="61" y="138"/>
                  <a:pt x="60" y="137"/>
                </a:cubicBezTo>
                <a:cubicBezTo>
                  <a:pt x="58" y="139"/>
                  <a:pt x="58" y="139"/>
                  <a:pt x="58" y="139"/>
                </a:cubicBezTo>
                <a:cubicBezTo>
                  <a:pt x="60" y="136"/>
                  <a:pt x="60" y="136"/>
                  <a:pt x="60" y="136"/>
                </a:cubicBezTo>
                <a:cubicBezTo>
                  <a:pt x="59" y="135"/>
                  <a:pt x="58" y="134"/>
                  <a:pt x="57" y="133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54" y="128"/>
                  <a:pt x="52" y="124"/>
                  <a:pt x="50" y="119"/>
                </a:cubicBezTo>
                <a:cubicBezTo>
                  <a:pt x="49" y="115"/>
                  <a:pt x="48" y="110"/>
                  <a:pt x="47" y="105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46" y="86"/>
                  <a:pt x="55" y="68"/>
                  <a:pt x="70" y="57"/>
                </a:cubicBezTo>
                <a:cubicBezTo>
                  <a:pt x="75" y="54"/>
                  <a:pt x="79" y="52"/>
                  <a:pt x="84" y="50"/>
                </a:cubicBezTo>
                <a:cubicBezTo>
                  <a:pt x="89" y="48"/>
                  <a:pt x="96" y="47"/>
                  <a:pt x="102" y="47"/>
                </a:cubicBezTo>
                <a:cubicBezTo>
                  <a:pt x="118" y="47"/>
                  <a:pt x="133" y="54"/>
                  <a:pt x="144" y="67"/>
                </a:cubicBezTo>
                <a:cubicBezTo>
                  <a:pt x="144" y="68"/>
                  <a:pt x="144" y="68"/>
                  <a:pt x="144" y="68"/>
                </a:cubicBezTo>
                <a:cubicBezTo>
                  <a:pt x="145" y="68"/>
                  <a:pt x="146" y="69"/>
                  <a:pt x="146" y="70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6" y="70"/>
                  <a:pt x="146" y="70"/>
                  <a:pt x="146" y="70"/>
                </a:cubicBezTo>
                <a:cubicBezTo>
                  <a:pt x="149" y="74"/>
                  <a:pt x="151" y="79"/>
                  <a:pt x="153" y="83"/>
                </a:cubicBezTo>
                <a:cubicBezTo>
                  <a:pt x="155" y="88"/>
                  <a:pt x="156" y="93"/>
                  <a:pt x="156" y="98"/>
                </a:cubicBezTo>
                <a:cubicBezTo>
                  <a:pt x="156" y="98"/>
                  <a:pt x="156" y="98"/>
                  <a:pt x="156" y="98"/>
                </a:cubicBezTo>
                <a:cubicBezTo>
                  <a:pt x="156" y="98"/>
                  <a:pt x="156" y="98"/>
                  <a:pt x="156" y="98"/>
                </a:cubicBezTo>
                <a:cubicBezTo>
                  <a:pt x="157" y="116"/>
                  <a:pt x="150" y="133"/>
                  <a:pt x="136" y="144"/>
                </a:cubicBezTo>
                <a:cubicBezTo>
                  <a:pt x="135" y="145"/>
                  <a:pt x="134" y="145"/>
                  <a:pt x="133" y="146"/>
                </a:cubicBezTo>
                <a:cubicBezTo>
                  <a:pt x="129" y="149"/>
                  <a:pt x="124" y="151"/>
                  <a:pt x="120" y="153"/>
                </a:cubicBezTo>
                <a:cubicBezTo>
                  <a:pt x="115" y="154"/>
                  <a:pt x="110" y="155"/>
                  <a:pt x="105" y="156"/>
                </a:cubicBezTo>
                <a:cubicBezTo>
                  <a:pt x="104" y="156"/>
                  <a:pt x="103" y="156"/>
                  <a:pt x="102" y="156"/>
                </a:cubicBezTo>
                <a:cubicBezTo>
                  <a:pt x="102" y="159"/>
                  <a:pt x="102" y="159"/>
                  <a:pt x="102" y="159"/>
                </a:cubicBez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9" name="Oval 50"/>
          <p:cNvSpPr>
            <a:spLocks noChangeArrowheads="1"/>
          </p:cNvSpPr>
          <p:nvPr/>
        </p:nvSpPr>
        <p:spPr bwMode="auto">
          <a:xfrm>
            <a:off x="3121025" y="1917700"/>
            <a:ext cx="217488" cy="2174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000000"/>
              </a:solidFill>
              <a:sym typeface="宋体" pitchFamily="2" charset="-122"/>
            </a:endParaRPr>
          </a:p>
        </p:txBody>
      </p:sp>
      <p:sp>
        <p:nvSpPr>
          <p:cNvPr id="11310" name="矩形 5"/>
          <p:cNvSpPr>
            <a:spLocks noChangeArrowheads="1"/>
          </p:cNvSpPr>
          <p:nvPr/>
        </p:nvSpPr>
        <p:spPr bwMode="auto">
          <a:xfrm rot="-845374">
            <a:off x="1427163" y="1076325"/>
            <a:ext cx="5445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快</a:t>
            </a:r>
          </a:p>
        </p:txBody>
      </p:sp>
      <p:sp>
        <p:nvSpPr>
          <p:cNvPr id="11311" name="矩形 8"/>
          <p:cNvSpPr>
            <a:spLocks noChangeArrowheads="1"/>
          </p:cNvSpPr>
          <p:nvPr/>
        </p:nvSpPr>
        <p:spPr bwMode="auto">
          <a:xfrm rot="565756">
            <a:off x="284163" y="1671638"/>
            <a:ext cx="492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多</a:t>
            </a:r>
          </a:p>
        </p:txBody>
      </p:sp>
      <p:sp>
        <p:nvSpPr>
          <p:cNvPr id="11312" name="矩形 9"/>
          <p:cNvSpPr>
            <a:spLocks noChangeArrowheads="1"/>
          </p:cNvSpPr>
          <p:nvPr/>
        </p:nvSpPr>
        <p:spPr bwMode="auto">
          <a:xfrm rot="838845">
            <a:off x="1516063" y="2219325"/>
            <a:ext cx="492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好</a:t>
            </a:r>
          </a:p>
        </p:txBody>
      </p:sp>
      <p:sp>
        <p:nvSpPr>
          <p:cNvPr id="11313" name="矩形 10"/>
          <p:cNvSpPr>
            <a:spLocks noChangeArrowheads="1"/>
          </p:cNvSpPr>
          <p:nvPr/>
        </p:nvSpPr>
        <p:spPr bwMode="auto">
          <a:xfrm rot="838845">
            <a:off x="4068763" y="1344613"/>
            <a:ext cx="492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省</a:t>
            </a:r>
          </a:p>
        </p:txBody>
      </p:sp>
      <p:sp>
        <p:nvSpPr>
          <p:cNvPr id="11314" name="矩形 11"/>
          <p:cNvSpPr>
            <a:spLocks noChangeArrowheads="1"/>
          </p:cNvSpPr>
          <p:nvPr/>
        </p:nvSpPr>
        <p:spPr bwMode="auto">
          <a:xfrm rot="-688810">
            <a:off x="4749800" y="2212975"/>
            <a:ext cx="492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多</a:t>
            </a:r>
          </a:p>
        </p:txBody>
      </p:sp>
      <p:grpSp>
        <p:nvGrpSpPr>
          <p:cNvPr id="11315" name="组合 4126"/>
          <p:cNvGrpSpPr>
            <a:grpSpLocks/>
          </p:cNvGrpSpPr>
          <p:nvPr/>
        </p:nvGrpSpPr>
        <p:grpSpPr bwMode="auto">
          <a:xfrm>
            <a:off x="4830763" y="342900"/>
            <a:ext cx="2487612" cy="1568450"/>
            <a:chOff x="0" y="0"/>
            <a:chExt cx="2487612" cy="1569976"/>
          </a:xfrm>
        </p:grpSpPr>
        <p:sp>
          <p:nvSpPr>
            <p:cNvPr id="11325" name="Freeform 45"/>
            <p:cNvSpPr>
              <a:spLocks/>
            </p:cNvSpPr>
            <p:nvPr/>
          </p:nvSpPr>
          <p:spPr bwMode="auto">
            <a:xfrm>
              <a:off x="147184" y="0"/>
              <a:ext cx="2340428" cy="1569976"/>
            </a:xfrm>
            <a:custGeom>
              <a:avLst/>
              <a:gdLst>
                <a:gd name="T0" fmla="*/ 2147483647 w 382"/>
                <a:gd name="T1" fmla="*/ 2147483647 h 256"/>
                <a:gd name="T2" fmla="*/ 2147483647 w 382"/>
                <a:gd name="T3" fmla="*/ 0 h 256"/>
                <a:gd name="T4" fmla="*/ 2147483647 w 382"/>
                <a:gd name="T5" fmla="*/ 0 h 256"/>
                <a:gd name="T6" fmla="*/ 0 w 382"/>
                <a:gd name="T7" fmla="*/ 2147483647 h 256"/>
                <a:gd name="T8" fmla="*/ 0 w 382"/>
                <a:gd name="T9" fmla="*/ 2147483647 h 256"/>
                <a:gd name="T10" fmla="*/ 2147483647 w 382"/>
                <a:gd name="T11" fmla="*/ 2147483647 h 256"/>
                <a:gd name="T12" fmla="*/ 2147483647 w 382"/>
                <a:gd name="T13" fmla="*/ 2147483647 h 256"/>
                <a:gd name="T14" fmla="*/ 2147483647 w 382"/>
                <a:gd name="T15" fmla="*/ 2147483647 h 2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2"/>
                <a:gd name="T25" fmla="*/ 0 h 256"/>
                <a:gd name="T26" fmla="*/ 382 w 382"/>
                <a:gd name="T27" fmla="*/ 256 h 2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2" h="256">
                  <a:moveTo>
                    <a:pt x="382" y="128"/>
                  </a:moveTo>
                  <a:cubicBezTo>
                    <a:pt x="382" y="58"/>
                    <a:pt x="324" y="0"/>
                    <a:pt x="254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58" y="0"/>
                    <a:pt x="0" y="5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99"/>
                    <a:pt x="58" y="256"/>
                    <a:pt x="128" y="256"/>
                  </a:cubicBezTo>
                  <a:cubicBezTo>
                    <a:pt x="254" y="256"/>
                    <a:pt x="254" y="256"/>
                    <a:pt x="254" y="256"/>
                  </a:cubicBezTo>
                  <a:cubicBezTo>
                    <a:pt x="324" y="256"/>
                    <a:pt x="382" y="199"/>
                    <a:pt x="382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26" name="Freeform 46"/>
            <p:cNvSpPr>
              <a:spLocks/>
            </p:cNvSpPr>
            <p:nvPr/>
          </p:nvSpPr>
          <p:spPr bwMode="auto">
            <a:xfrm>
              <a:off x="0" y="1074676"/>
              <a:ext cx="428625" cy="325438"/>
            </a:xfrm>
            <a:custGeom>
              <a:avLst/>
              <a:gdLst>
                <a:gd name="T0" fmla="*/ 2147483647 w 128"/>
                <a:gd name="T1" fmla="*/ 2147483647 h 97"/>
                <a:gd name="T2" fmla="*/ 2147483647 w 128"/>
                <a:gd name="T3" fmla="*/ 2147483647 h 97"/>
                <a:gd name="T4" fmla="*/ 2147483647 w 128"/>
                <a:gd name="T5" fmla="*/ 2147483647 h 97"/>
                <a:gd name="T6" fmla="*/ 2147483647 w 128"/>
                <a:gd name="T7" fmla="*/ 2147483647 h 97"/>
                <a:gd name="T8" fmla="*/ 2147483647 w 128"/>
                <a:gd name="T9" fmla="*/ 2147483647 h 97"/>
                <a:gd name="T10" fmla="*/ 2147483647 w 128"/>
                <a:gd name="T11" fmla="*/ 2147483647 h 97"/>
                <a:gd name="T12" fmla="*/ 2147483647 w 128"/>
                <a:gd name="T13" fmla="*/ 2147483647 h 97"/>
                <a:gd name="T14" fmla="*/ 2147483647 w 128"/>
                <a:gd name="T15" fmla="*/ 2147483647 h 97"/>
                <a:gd name="T16" fmla="*/ 2147483647 w 128"/>
                <a:gd name="T17" fmla="*/ 2147483647 h 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97"/>
                <a:gd name="T29" fmla="*/ 128 w 128"/>
                <a:gd name="T30" fmla="*/ 97 h 9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97">
                  <a:moveTo>
                    <a:pt x="111" y="51"/>
                  </a:moveTo>
                  <a:cubicBezTo>
                    <a:pt x="123" y="44"/>
                    <a:pt x="128" y="29"/>
                    <a:pt x="121" y="17"/>
                  </a:cubicBezTo>
                  <a:cubicBezTo>
                    <a:pt x="121" y="17"/>
                    <a:pt x="121" y="17"/>
                    <a:pt x="121" y="17"/>
                  </a:cubicBezTo>
                  <a:cubicBezTo>
                    <a:pt x="114" y="5"/>
                    <a:pt x="98" y="0"/>
                    <a:pt x="86" y="7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" y="53"/>
                    <a:pt x="0" y="68"/>
                    <a:pt x="7" y="81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13" y="93"/>
                    <a:pt x="29" y="97"/>
                    <a:pt x="41" y="90"/>
                  </a:cubicBezTo>
                  <a:lnTo>
                    <a:pt x="111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327" name="组合 13"/>
            <p:cNvGrpSpPr>
              <a:grpSpLocks/>
            </p:cNvGrpSpPr>
            <p:nvPr/>
          </p:nvGrpSpPr>
          <p:grpSpPr bwMode="auto">
            <a:xfrm>
              <a:off x="323850" y="284911"/>
              <a:ext cx="1916923" cy="1225327"/>
              <a:chOff x="0" y="0"/>
              <a:chExt cx="1916923" cy="1225327"/>
            </a:xfrm>
          </p:grpSpPr>
          <p:sp>
            <p:nvSpPr>
              <p:cNvPr id="11328" name="矩形 1"/>
              <p:cNvSpPr>
                <a:spLocks noChangeArrowheads="1"/>
              </p:cNvSpPr>
              <p:nvPr/>
            </p:nvSpPr>
            <p:spPr bwMode="auto">
              <a:xfrm>
                <a:off x="0" y="763213"/>
                <a:ext cx="1916923" cy="462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buFont typeface="Arial" pitchFamily="34" charset="0"/>
                  <a:buNone/>
                </a:pPr>
                <a:r>
                  <a:rPr lang="zh-CN" altLang="en-US" sz="1200" dirty="0"/>
                  <a:t>更多作品请</a:t>
                </a:r>
                <a:r>
                  <a:rPr lang="zh-CN" altLang="en-US" sz="1200" dirty="0" smtClean="0"/>
                  <a:t>搜小小草素材</a:t>
                </a:r>
                <a:r>
                  <a:rPr lang="en-US" altLang="zh-CN" sz="1200" dirty="0"/>
                  <a:t>PPT</a:t>
                </a:r>
                <a:r>
                  <a:rPr lang="zh-CN" altLang="en-US" sz="1200" dirty="0"/>
                  <a:t>！</a:t>
                </a:r>
              </a:p>
            </p:txBody>
          </p:sp>
          <p:sp>
            <p:nvSpPr>
              <p:cNvPr id="11329" name="矩形 7"/>
              <p:cNvSpPr>
                <a:spLocks noChangeArrowheads="1"/>
              </p:cNvSpPr>
              <p:nvPr/>
            </p:nvSpPr>
            <p:spPr bwMode="auto">
              <a:xfrm>
                <a:off x="39487" y="0"/>
                <a:ext cx="1877436" cy="770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zh-CN" altLang="en-US" sz="44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宋体" pitchFamily="2" charset="-122"/>
                  </a:rPr>
                  <a:t>关键字</a:t>
                </a:r>
              </a:p>
            </p:txBody>
          </p:sp>
        </p:grpSp>
      </p:grpSp>
      <p:sp>
        <p:nvSpPr>
          <p:cNvPr id="11316" name="等腰三角形 63"/>
          <p:cNvSpPr>
            <a:spLocks noChangeArrowheads="1"/>
          </p:cNvSpPr>
          <p:nvPr/>
        </p:nvSpPr>
        <p:spPr bwMode="auto">
          <a:xfrm flipV="1">
            <a:off x="2954338" y="5137150"/>
            <a:ext cx="514350" cy="2032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1317" name="组合 57"/>
          <p:cNvGrpSpPr>
            <a:grpSpLocks/>
          </p:cNvGrpSpPr>
          <p:nvPr/>
        </p:nvGrpSpPr>
        <p:grpSpPr bwMode="auto">
          <a:xfrm>
            <a:off x="5076825" y="2790825"/>
            <a:ext cx="3671888" cy="949325"/>
            <a:chOff x="0" y="0"/>
            <a:chExt cx="2340276" cy="949053"/>
          </a:xfrm>
        </p:grpSpPr>
        <p:sp>
          <p:nvSpPr>
            <p:cNvPr id="11323" name="矩形 58"/>
            <p:cNvSpPr>
              <a:spLocks noChangeArrowheads="1"/>
            </p:cNvSpPr>
            <p:nvPr/>
          </p:nvSpPr>
          <p:spPr bwMode="auto">
            <a:xfrm>
              <a:off x="706548" y="0"/>
              <a:ext cx="10002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11324" name="矩形 59"/>
            <p:cNvSpPr>
              <a:spLocks noChangeArrowheads="1"/>
            </p:cNvSpPr>
            <p:nvPr/>
          </p:nvSpPr>
          <p:spPr bwMode="auto">
            <a:xfrm>
              <a:off x="0" y="348889"/>
              <a:ext cx="2340276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bg1"/>
                  </a:solidFill>
                </a:rPr>
                <a:t> 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318" name="组合 60"/>
          <p:cNvGrpSpPr>
            <a:grpSpLocks/>
          </p:cNvGrpSpPr>
          <p:nvPr/>
        </p:nvGrpSpPr>
        <p:grpSpPr bwMode="auto">
          <a:xfrm>
            <a:off x="5076825" y="3943350"/>
            <a:ext cx="3671888" cy="949325"/>
            <a:chOff x="0" y="0"/>
            <a:chExt cx="2340276" cy="949053"/>
          </a:xfrm>
        </p:grpSpPr>
        <p:sp>
          <p:nvSpPr>
            <p:cNvPr id="11321" name="矩形 61"/>
            <p:cNvSpPr>
              <a:spLocks noChangeArrowheads="1"/>
            </p:cNvSpPr>
            <p:nvPr/>
          </p:nvSpPr>
          <p:spPr bwMode="auto">
            <a:xfrm>
              <a:off x="706548" y="0"/>
              <a:ext cx="10002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在此添加标题</a:t>
              </a:r>
            </a:p>
          </p:txBody>
        </p:sp>
        <p:sp>
          <p:nvSpPr>
            <p:cNvPr id="11322" name="矩形 62"/>
            <p:cNvSpPr>
              <a:spLocks noChangeArrowheads="1"/>
            </p:cNvSpPr>
            <p:nvPr/>
          </p:nvSpPr>
          <p:spPr bwMode="auto">
            <a:xfrm>
              <a:off x="0" y="348889"/>
              <a:ext cx="2340276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致力于简洁，动感的</a:t>
              </a:r>
              <a:r>
                <a: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模板。好模板，自己会说话。请在此处添加文字。请在此处添加文字</a:t>
              </a:r>
              <a:r>
                <a:rPr lang="zh-CN" altLang="en-US" sz="1100" dirty="0">
                  <a:solidFill>
                    <a:schemeClr val="bg1"/>
                  </a:solidFill>
                </a:rPr>
                <a:t>。</a:t>
              </a:r>
            </a:p>
            <a:p>
              <a:pPr>
                <a:buFont typeface="Arial" pitchFamily="34" charset="0"/>
                <a:buNone/>
              </a:pP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319" name="圆角矩形 65"/>
          <p:cNvSpPr>
            <a:spLocks noChangeArrowheads="1"/>
          </p:cNvSpPr>
          <p:nvPr/>
        </p:nvSpPr>
        <p:spPr bwMode="auto">
          <a:xfrm>
            <a:off x="5160963" y="3627438"/>
            <a:ext cx="3500437" cy="252412"/>
          </a:xfrm>
          <a:prstGeom prst="roundRect">
            <a:avLst>
              <a:gd name="adj" fmla="val 1666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320" name="矩形 66"/>
          <p:cNvSpPr>
            <a:spLocks noChangeArrowheads="1"/>
          </p:cNvSpPr>
          <p:nvPr/>
        </p:nvSpPr>
        <p:spPr bwMode="auto">
          <a:xfrm>
            <a:off x="5160963" y="3575050"/>
            <a:ext cx="37673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i="1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https://800sucai.taobao.com/ </a:t>
            </a:r>
            <a:r>
              <a:rPr lang="zh-CN" altLang="en-US" sz="14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endParaRPr lang="zh-CN" altLang="en-US" sz="14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清风素材 https://12sc.taobao.com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清风素材1 https://12sc.taobao.com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Pages>0</Pages>
  <Words>2440</Words>
  <Characters>0</Characters>
  <Application>Microsoft Office PowerPoint</Application>
  <DocSecurity>0</DocSecurity>
  <PresentationFormat>全屏显示(16:9)</PresentationFormat>
  <Lines>0</Lines>
  <Paragraphs>202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清风素材 https://12sc.taobao.com</vt:lpstr>
      <vt:lpstr>清风素材1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清风素材;12sc.taobao.com</dc:creator>
  <cp:keywords>12sc.taobao.com</cp:keywords>
  <dc:description>12sc.taobao.com</dc:description>
  <cp:lastModifiedBy>Administrator</cp:lastModifiedBy>
  <cp:revision>130</cp:revision>
  <dcterms:created xsi:type="dcterms:W3CDTF">2015-08-10T07:58:42Z</dcterms:created>
  <dcterms:modified xsi:type="dcterms:W3CDTF">2016-09-26T03:44:47Z</dcterms:modified>
  <cp:category>12sc.taobao.com</cp:category>
  <cp:contentStatus>12sc.taobao.com</cp:contentStatus>
</cp:coreProperties>
</file>