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67" r:id="rId2"/>
    <p:sldId id="269" r:id="rId3"/>
    <p:sldId id="263" r:id="rId4"/>
    <p:sldId id="265" r:id="rId5"/>
    <p:sldId id="266" r:id="rId6"/>
    <p:sldId id="264" r:id="rId7"/>
    <p:sldId id="271" r:id="rId8"/>
    <p:sldId id="280" r:id="rId9"/>
    <p:sldId id="276" r:id="rId10"/>
    <p:sldId id="273" r:id="rId11"/>
    <p:sldId id="274" r:id="rId12"/>
    <p:sldId id="281" r:id="rId13"/>
    <p:sldId id="275" r:id="rId14"/>
    <p:sldId id="272" r:id="rId15"/>
    <p:sldId id="270" r:id="rId16"/>
    <p:sldId id="282" r:id="rId17"/>
    <p:sldId id="277" r:id="rId18"/>
    <p:sldId id="278" r:id="rId19"/>
    <p:sldId id="279" r:id="rId20"/>
    <p:sldId id="260" r:id="rId21"/>
    <p:sldId id="283" r:id="rId22"/>
  </p:sldIdLst>
  <p:sldSz cx="12192000" cy="6858000"/>
  <p:notesSz cx="6858000" cy="9144000"/>
  <p:embeddedFontLst>
    <p:embeddedFont>
      <p:font typeface="Impact" panose="020B0806030902050204" pitchFamily="34" charset="0"/>
      <p:regular r:id="rId24"/>
    </p:embeddedFont>
    <p:embeddedFont>
      <p:font typeface="微软雅黑" panose="020B0503020204020204" pitchFamily="34" charset="-122"/>
      <p:regular r:id="rId25"/>
      <p:bold r:id="rId26"/>
    </p:embeddedFont>
    <p:embeddedFont>
      <p:font typeface="等线 Light" panose="02010600030101010101" pitchFamily="2" charset="-122"/>
      <p:regular r:id="rId27"/>
    </p:embeddedFont>
    <p:embeddedFont>
      <p:font typeface="方正中等线繁体" panose="02010600030101010101" charset="-122"/>
      <p:regular r:id="rId28"/>
    </p:embeddedFont>
    <p:embeddedFont>
      <p:font typeface="等线" panose="02010600030101010101" pitchFamily="2" charset="-122"/>
      <p:regular r:id="rId29"/>
      <p:bold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01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4" d="100"/>
          <a:sy n="104" d="100"/>
        </p:scale>
        <p:origin x="-804"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6DE81B-F846-4227-B485-0C1E9E250D45}"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7D7A8F-D412-4609-A48B-A7754A53C225}" type="slidenum">
              <a:rPr lang="zh-CN" altLang="en-US" smtClean="0"/>
              <a:t>‹#›</a:t>
            </a:fld>
            <a:endParaRPr lang="zh-CN" altLang="en-US"/>
          </a:p>
        </p:txBody>
      </p:sp>
    </p:spTree>
    <p:extLst>
      <p:ext uri="{BB962C8B-B14F-4D97-AF65-F5344CB8AC3E}">
        <p14:creationId xmlns:p14="http://schemas.microsoft.com/office/powerpoint/2010/main" val="3994652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a:t>
            </a:fld>
            <a:endParaRPr lang="zh-CN" altLang="en-US"/>
          </a:p>
        </p:txBody>
      </p:sp>
    </p:spTree>
    <p:extLst>
      <p:ext uri="{BB962C8B-B14F-4D97-AF65-F5344CB8AC3E}">
        <p14:creationId xmlns:p14="http://schemas.microsoft.com/office/powerpoint/2010/main" val="1307359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10</a:t>
            </a:fld>
            <a:endParaRPr lang="zh-CN" altLang="en-US"/>
          </a:p>
        </p:txBody>
      </p:sp>
    </p:spTree>
    <p:extLst>
      <p:ext uri="{BB962C8B-B14F-4D97-AF65-F5344CB8AC3E}">
        <p14:creationId xmlns:p14="http://schemas.microsoft.com/office/powerpoint/2010/main" val="3426899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11</a:t>
            </a:fld>
            <a:endParaRPr lang="zh-CN" altLang="en-US"/>
          </a:p>
        </p:txBody>
      </p:sp>
    </p:spTree>
    <p:extLst>
      <p:ext uri="{BB962C8B-B14F-4D97-AF65-F5344CB8AC3E}">
        <p14:creationId xmlns:p14="http://schemas.microsoft.com/office/powerpoint/2010/main" val="910026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12</a:t>
            </a:fld>
            <a:endParaRPr lang="zh-CN" altLang="en-US"/>
          </a:p>
        </p:txBody>
      </p:sp>
    </p:spTree>
    <p:extLst>
      <p:ext uri="{BB962C8B-B14F-4D97-AF65-F5344CB8AC3E}">
        <p14:creationId xmlns:p14="http://schemas.microsoft.com/office/powerpoint/2010/main" val="1867269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13</a:t>
            </a:fld>
            <a:endParaRPr lang="zh-CN" altLang="en-US"/>
          </a:p>
        </p:txBody>
      </p:sp>
    </p:spTree>
    <p:extLst>
      <p:ext uri="{BB962C8B-B14F-4D97-AF65-F5344CB8AC3E}">
        <p14:creationId xmlns:p14="http://schemas.microsoft.com/office/powerpoint/2010/main" val="388824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14</a:t>
            </a:fld>
            <a:endParaRPr lang="zh-CN" altLang="en-US"/>
          </a:p>
        </p:txBody>
      </p:sp>
    </p:spTree>
    <p:extLst>
      <p:ext uri="{BB962C8B-B14F-4D97-AF65-F5344CB8AC3E}">
        <p14:creationId xmlns:p14="http://schemas.microsoft.com/office/powerpoint/2010/main" val="353809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15</a:t>
            </a:fld>
            <a:endParaRPr lang="zh-CN" altLang="en-US"/>
          </a:p>
        </p:txBody>
      </p:sp>
    </p:spTree>
    <p:extLst>
      <p:ext uri="{BB962C8B-B14F-4D97-AF65-F5344CB8AC3E}">
        <p14:creationId xmlns:p14="http://schemas.microsoft.com/office/powerpoint/2010/main" val="2543983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16</a:t>
            </a:fld>
            <a:endParaRPr lang="zh-CN" altLang="en-US"/>
          </a:p>
        </p:txBody>
      </p:sp>
    </p:spTree>
    <p:extLst>
      <p:ext uri="{BB962C8B-B14F-4D97-AF65-F5344CB8AC3E}">
        <p14:creationId xmlns:p14="http://schemas.microsoft.com/office/powerpoint/2010/main" val="302361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17</a:t>
            </a:fld>
            <a:endParaRPr lang="zh-CN" altLang="en-US"/>
          </a:p>
        </p:txBody>
      </p:sp>
    </p:spTree>
    <p:extLst>
      <p:ext uri="{BB962C8B-B14F-4D97-AF65-F5344CB8AC3E}">
        <p14:creationId xmlns:p14="http://schemas.microsoft.com/office/powerpoint/2010/main" val="1317173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18</a:t>
            </a:fld>
            <a:endParaRPr lang="zh-CN" altLang="en-US"/>
          </a:p>
        </p:txBody>
      </p:sp>
    </p:spTree>
    <p:extLst>
      <p:ext uri="{BB962C8B-B14F-4D97-AF65-F5344CB8AC3E}">
        <p14:creationId xmlns:p14="http://schemas.microsoft.com/office/powerpoint/2010/main" val="574675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19</a:t>
            </a:fld>
            <a:endParaRPr lang="zh-CN" altLang="en-US"/>
          </a:p>
        </p:txBody>
      </p:sp>
    </p:spTree>
    <p:extLst>
      <p:ext uri="{BB962C8B-B14F-4D97-AF65-F5344CB8AC3E}">
        <p14:creationId xmlns:p14="http://schemas.microsoft.com/office/powerpoint/2010/main" val="4032100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2</a:t>
            </a:fld>
            <a:endParaRPr lang="zh-CN" altLang="en-US"/>
          </a:p>
        </p:txBody>
      </p:sp>
    </p:spTree>
    <p:extLst>
      <p:ext uri="{BB962C8B-B14F-4D97-AF65-F5344CB8AC3E}">
        <p14:creationId xmlns:p14="http://schemas.microsoft.com/office/powerpoint/2010/main" val="1762878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20</a:t>
            </a:fld>
            <a:endParaRPr lang="zh-CN" altLang="en-US"/>
          </a:p>
        </p:txBody>
      </p:sp>
    </p:spTree>
    <p:extLst>
      <p:ext uri="{BB962C8B-B14F-4D97-AF65-F5344CB8AC3E}">
        <p14:creationId xmlns:p14="http://schemas.microsoft.com/office/powerpoint/2010/main" val="3570367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3</a:t>
            </a:fld>
            <a:endParaRPr lang="zh-CN" altLang="en-US"/>
          </a:p>
        </p:txBody>
      </p:sp>
    </p:spTree>
    <p:extLst>
      <p:ext uri="{BB962C8B-B14F-4D97-AF65-F5344CB8AC3E}">
        <p14:creationId xmlns:p14="http://schemas.microsoft.com/office/powerpoint/2010/main" val="1868461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4</a:t>
            </a:fld>
            <a:endParaRPr lang="zh-CN" altLang="en-US"/>
          </a:p>
        </p:txBody>
      </p:sp>
    </p:spTree>
    <p:extLst>
      <p:ext uri="{BB962C8B-B14F-4D97-AF65-F5344CB8AC3E}">
        <p14:creationId xmlns:p14="http://schemas.microsoft.com/office/powerpoint/2010/main" val="1065571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5</a:t>
            </a:fld>
            <a:endParaRPr lang="zh-CN" altLang="en-US"/>
          </a:p>
        </p:txBody>
      </p:sp>
    </p:spTree>
    <p:extLst>
      <p:ext uri="{BB962C8B-B14F-4D97-AF65-F5344CB8AC3E}">
        <p14:creationId xmlns:p14="http://schemas.microsoft.com/office/powerpoint/2010/main" val="3942046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6</a:t>
            </a:fld>
            <a:endParaRPr lang="zh-CN" altLang="en-US"/>
          </a:p>
        </p:txBody>
      </p:sp>
    </p:spTree>
    <p:extLst>
      <p:ext uri="{BB962C8B-B14F-4D97-AF65-F5344CB8AC3E}">
        <p14:creationId xmlns:p14="http://schemas.microsoft.com/office/powerpoint/2010/main" val="341063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7</a:t>
            </a:fld>
            <a:endParaRPr lang="zh-CN" altLang="en-US"/>
          </a:p>
        </p:txBody>
      </p:sp>
    </p:spTree>
    <p:extLst>
      <p:ext uri="{BB962C8B-B14F-4D97-AF65-F5344CB8AC3E}">
        <p14:creationId xmlns:p14="http://schemas.microsoft.com/office/powerpoint/2010/main" val="124599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8</a:t>
            </a:fld>
            <a:endParaRPr lang="zh-CN" altLang="en-US"/>
          </a:p>
        </p:txBody>
      </p:sp>
    </p:spTree>
    <p:extLst>
      <p:ext uri="{BB962C8B-B14F-4D97-AF65-F5344CB8AC3E}">
        <p14:creationId xmlns:p14="http://schemas.microsoft.com/office/powerpoint/2010/main" val="2887897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9</a:t>
            </a:fld>
            <a:endParaRPr lang="zh-CN" altLang="en-US"/>
          </a:p>
        </p:txBody>
      </p:sp>
    </p:spTree>
    <p:extLst>
      <p:ext uri="{BB962C8B-B14F-4D97-AF65-F5344CB8AC3E}">
        <p14:creationId xmlns:p14="http://schemas.microsoft.com/office/powerpoint/2010/main" val="871973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288871602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
        <p:nvSpPr>
          <p:cNvPr id="7" name="文本框 6"/>
          <p:cNvSpPr txBox="1"/>
          <p:nvPr userDrawn="1"/>
        </p:nvSpPr>
        <p:spPr>
          <a:xfrm>
            <a:off x="3571912" y="454658"/>
            <a:ext cx="5048177"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chemeClr val="bg1"/>
                </a:solidFill>
              </a:rPr>
              <a:t>BUSINSS INFOGRAPHICS</a:t>
            </a:r>
            <a:endParaRPr lang="zh-CN" altLang="en-US" sz="3200" dirty="0">
              <a:solidFill>
                <a:schemeClr val="bg1"/>
              </a:solidFill>
            </a:endParaRPr>
          </a:p>
        </p:txBody>
      </p:sp>
      <p:grpSp>
        <p:nvGrpSpPr>
          <p:cNvPr id="8" name="组合 7"/>
          <p:cNvGrpSpPr/>
          <p:nvPr userDrawn="1"/>
        </p:nvGrpSpPr>
        <p:grpSpPr>
          <a:xfrm>
            <a:off x="3367311" y="1134658"/>
            <a:ext cx="5457378" cy="153835"/>
            <a:chOff x="-66969" y="1138572"/>
            <a:chExt cx="12325939" cy="321147"/>
          </a:xfrm>
          <a:solidFill>
            <a:schemeClr val="bg1"/>
          </a:solidFill>
        </p:grpSpPr>
        <p:sp>
          <p:nvSpPr>
            <p:cNvPr id="9" name="Freeform 5"/>
            <p:cNvSpPr>
              <a:spLocks/>
            </p:cNvSpPr>
            <p:nvPr/>
          </p:nvSpPr>
          <p:spPr bwMode="auto">
            <a:xfrm rot="10800000" flipV="1">
              <a:off x="5537816" y="1138572"/>
              <a:ext cx="275269" cy="321147"/>
            </a:xfrm>
            <a:custGeom>
              <a:avLst/>
              <a:gdLst>
                <a:gd name="T0" fmla="*/ 0 w 19"/>
                <a:gd name="T1" fmla="*/ 9 h 19"/>
                <a:gd name="T2" fmla="*/ 9 w 19"/>
                <a:gd name="T3" fmla="*/ 19 h 19"/>
                <a:gd name="T4" fmla="*/ 19 w 19"/>
                <a:gd name="T5" fmla="*/ 9 h 19"/>
                <a:gd name="T6" fmla="*/ 9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3" y="11"/>
                    <a:pt x="7" y="15"/>
                    <a:pt x="9" y="19"/>
                  </a:cubicBezTo>
                  <a:cubicBezTo>
                    <a:pt x="11" y="15"/>
                    <a:pt x="15" y="12"/>
                    <a:pt x="19" y="9"/>
                  </a:cubicBezTo>
                  <a:cubicBezTo>
                    <a:pt x="15" y="7"/>
                    <a:pt x="12" y="4"/>
                    <a:pt x="9" y="0"/>
                  </a:cubicBezTo>
                  <a:cubicBezTo>
                    <a:pt x="7" y="4"/>
                    <a:pt x="3"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Freeform 6"/>
            <p:cNvSpPr>
              <a:spLocks/>
            </p:cNvSpPr>
            <p:nvPr/>
          </p:nvSpPr>
          <p:spPr bwMode="auto">
            <a:xfrm rot="10800000" flipV="1">
              <a:off x="5813085" y="1138572"/>
              <a:ext cx="290562" cy="321147"/>
            </a:xfrm>
            <a:custGeom>
              <a:avLst/>
              <a:gdLst>
                <a:gd name="T0" fmla="*/ 0 w 20"/>
                <a:gd name="T1" fmla="*/ 9 h 19"/>
                <a:gd name="T2" fmla="*/ 10 w 20"/>
                <a:gd name="T3" fmla="*/ 19 h 19"/>
                <a:gd name="T4" fmla="*/ 20 w 20"/>
                <a:gd name="T5" fmla="*/ 9 h 19"/>
                <a:gd name="T6" fmla="*/ 10 w 20"/>
                <a:gd name="T7" fmla="*/ 0 h 19"/>
                <a:gd name="T8" fmla="*/ 0 w 20"/>
                <a:gd name="T9" fmla="*/ 9 h 19"/>
              </a:gdLst>
              <a:ahLst/>
              <a:cxnLst>
                <a:cxn ang="0">
                  <a:pos x="T0" y="T1"/>
                </a:cxn>
                <a:cxn ang="0">
                  <a:pos x="T2" y="T3"/>
                </a:cxn>
                <a:cxn ang="0">
                  <a:pos x="T4" y="T5"/>
                </a:cxn>
                <a:cxn ang="0">
                  <a:pos x="T6" y="T7"/>
                </a:cxn>
                <a:cxn ang="0">
                  <a:pos x="T8" y="T9"/>
                </a:cxn>
              </a:cxnLst>
              <a:rect l="0" t="0" r="r" b="b"/>
              <a:pathLst>
                <a:path w="20" h="19">
                  <a:moveTo>
                    <a:pt x="0" y="9"/>
                  </a:moveTo>
                  <a:cubicBezTo>
                    <a:pt x="4" y="11"/>
                    <a:pt x="7" y="15"/>
                    <a:pt x="10" y="19"/>
                  </a:cubicBezTo>
                  <a:cubicBezTo>
                    <a:pt x="12" y="15"/>
                    <a:pt x="16" y="12"/>
                    <a:pt x="20" y="9"/>
                  </a:cubicBezTo>
                  <a:cubicBezTo>
                    <a:pt x="16" y="7"/>
                    <a:pt x="13" y="4"/>
                    <a:pt x="10" y="0"/>
                  </a:cubicBezTo>
                  <a:cubicBezTo>
                    <a:pt x="8"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Freeform 7"/>
            <p:cNvSpPr>
              <a:spLocks/>
            </p:cNvSpPr>
            <p:nvPr/>
          </p:nvSpPr>
          <p:spPr bwMode="auto">
            <a:xfrm rot="10800000" flipV="1">
              <a:off x="6103647" y="1138572"/>
              <a:ext cx="275269"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6"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Freeform 8"/>
            <p:cNvSpPr>
              <a:spLocks/>
            </p:cNvSpPr>
            <p:nvPr/>
          </p:nvSpPr>
          <p:spPr bwMode="auto">
            <a:xfrm rot="10800000" flipV="1">
              <a:off x="6378916" y="1138572"/>
              <a:ext cx="267625"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5"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 name="Freeform 9"/>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 name="T10" fmla="*/ 737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737" y="4"/>
                  </a:moveTo>
                  <a:lnTo>
                    <a:pt x="737" y="4"/>
                  </a:lnTo>
                  <a:lnTo>
                    <a:pt x="737" y="4"/>
                  </a:lnTo>
                  <a:lnTo>
                    <a:pt x="0" y="4"/>
                  </a:lnTo>
                  <a:lnTo>
                    <a:pt x="0" y="0"/>
                  </a:lnTo>
                  <a:lnTo>
                    <a:pt x="737" y="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4" name="Freeform 10"/>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Lst>
              <a:ahLst/>
              <a:cxnLst>
                <a:cxn ang="0">
                  <a:pos x="T0" y="T1"/>
                </a:cxn>
                <a:cxn ang="0">
                  <a:pos x="T2" y="T3"/>
                </a:cxn>
                <a:cxn ang="0">
                  <a:pos x="T4" y="T5"/>
                </a:cxn>
                <a:cxn ang="0">
                  <a:pos x="T6" y="T7"/>
                </a:cxn>
                <a:cxn ang="0">
                  <a:pos x="T8" y="T9"/>
                </a:cxn>
              </a:cxnLst>
              <a:rect l="0" t="0" r="r" b="b"/>
              <a:pathLst>
                <a:path w="737" h="4">
                  <a:moveTo>
                    <a:pt x="737" y="4"/>
                  </a:moveTo>
                  <a:lnTo>
                    <a:pt x="737" y="4"/>
                  </a:lnTo>
                  <a:lnTo>
                    <a:pt x="737" y="4"/>
                  </a:lnTo>
                  <a:lnTo>
                    <a:pt x="0" y="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 name="T10" fmla="*/ 0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0" y="4"/>
                  </a:moveTo>
                  <a:lnTo>
                    <a:pt x="0" y="4"/>
                  </a:lnTo>
                  <a:lnTo>
                    <a:pt x="0" y="4"/>
                  </a:lnTo>
                  <a:lnTo>
                    <a:pt x="737" y="4"/>
                  </a:lnTo>
                  <a:lnTo>
                    <a:pt x="737"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Lst>
              <a:ahLst/>
              <a:cxnLst>
                <a:cxn ang="0">
                  <a:pos x="T0" y="T1"/>
                </a:cxn>
                <a:cxn ang="0">
                  <a:pos x="T2" y="T3"/>
                </a:cxn>
                <a:cxn ang="0">
                  <a:pos x="T4" y="T5"/>
                </a:cxn>
                <a:cxn ang="0">
                  <a:pos x="T6" y="T7"/>
                </a:cxn>
                <a:cxn ang="0">
                  <a:pos x="T8" y="T9"/>
                </a:cxn>
              </a:cxnLst>
              <a:rect l="0" t="0" r="r" b="b"/>
              <a:pathLst>
                <a:path w="737" h="4">
                  <a:moveTo>
                    <a:pt x="0" y="4"/>
                  </a:moveTo>
                  <a:lnTo>
                    <a:pt x="0" y="4"/>
                  </a:lnTo>
                  <a:lnTo>
                    <a:pt x="0" y="4"/>
                  </a:lnTo>
                  <a:lnTo>
                    <a:pt x="737" y="4"/>
                  </a:lnTo>
                  <a:lnTo>
                    <a:pt x="737" y="0"/>
                  </a:lnTo>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26974401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Tree>
    <p:extLst>
      <p:ext uri="{BB962C8B-B14F-4D97-AF65-F5344CB8AC3E}">
        <p14:creationId xmlns:p14="http://schemas.microsoft.com/office/powerpoint/2010/main" val="58843536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99881426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403630351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32929729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66913037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269606526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1AB999-8512-435A-993D-46F4F2306B9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32707303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1" y="1672"/>
            <a:ext cx="12194979" cy="6856327"/>
          </a:xfrm>
          <a:prstGeom prst="rect">
            <a:avLst/>
          </a:prstGeom>
        </p:spPr>
      </p:pic>
    </p:spTree>
    <p:extLst>
      <p:ext uri="{BB962C8B-B14F-4D97-AF65-F5344CB8AC3E}">
        <p14:creationId xmlns:p14="http://schemas.microsoft.com/office/powerpoint/2010/main" val="11977508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Tree>
    <p:extLst>
      <p:ext uri="{BB962C8B-B14F-4D97-AF65-F5344CB8AC3E}">
        <p14:creationId xmlns:p14="http://schemas.microsoft.com/office/powerpoint/2010/main" val="207250443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AB999-8512-435A-993D-46F4F2306B90}" type="datetimeFigureOut">
              <a:rPr lang="zh-CN" altLang="en-US" smtClean="0"/>
              <a:t>2016/7/22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174218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7791324" y="906769"/>
            <a:ext cx="45719" cy="45719"/>
          </a:xfrm>
          <a:prstGeom prst="ellipse">
            <a:avLst/>
          </a:prstGeom>
          <a:solidFill>
            <a:schemeClr val="bg1">
              <a:alpha val="612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905988" y="1894559"/>
            <a:ext cx="88862" cy="88862"/>
          </a:xfrm>
          <a:prstGeom prst="ellipse">
            <a:avLst/>
          </a:prstGeom>
          <a:solidFill>
            <a:schemeClr val="bg1">
              <a:alpha val="362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480931" y="2731434"/>
            <a:ext cx="45719" cy="45719"/>
          </a:xfrm>
          <a:prstGeom prst="ellipse">
            <a:avLst/>
          </a:prstGeom>
          <a:solidFill>
            <a:schemeClr val="bg1">
              <a:alpha val="675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622207" y="2563843"/>
            <a:ext cx="88862" cy="88862"/>
          </a:xfrm>
          <a:prstGeom prst="ellipse">
            <a:avLst/>
          </a:prstGeom>
          <a:solidFill>
            <a:schemeClr val="bg1">
              <a:alpha val="3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4" name="椭圆 23"/>
          <p:cNvSpPr/>
          <p:nvPr/>
        </p:nvSpPr>
        <p:spPr>
          <a:xfrm>
            <a:off x="3594778" y="1771474"/>
            <a:ext cx="47417" cy="47417"/>
          </a:xfrm>
          <a:prstGeom prst="ellipse">
            <a:avLst/>
          </a:prstGeom>
          <a:solidFill>
            <a:schemeClr val="bg1">
              <a:alpha val="8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椭圆 24"/>
          <p:cNvSpPr/>
          <p:nvPr/>
        </p:nvSpPr>
        <p:spPr>
          <a:xfrm>
            <a:off x="4093897" y="1236506"/>
            <a:ext cx="45719" cy="45719"/>
          </a:xfrm>
          <a:prstGeom prst="ellipse">
            <a:avLst/>
          </a:prstGeom>
          <a:solidFill>
            <a:schemeClr val="bg1">
              <a:alpha val="73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6" name="椭圆 25"/>
          <p:cNvSpPr/>
          <p:nvPr/>
        </p:nvSpPr>
        <p:spPr>
          <a:xfrm flipV="1">
            <a:off x="5338831" y="671393"/>
            <a:ext cx="45719" cy="45719"/>
          </a:xfrm>
          <a:prstGeom prst="ellipse">
            <a:avLst/>
          </a:prstGeom>
          <a:solidFill>
            <a:schemeClr val="bg1">
              <a:alpha val="55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7" name="椭圆 26"/>
          <p:cNvSpPr/>
          <p:nvPr/>
        </p:nvSpPr>
        <p:spPr>
          <a:xfrm>
            <a:off x="7520385" y="1290481"/>
            <a:ext cx="45719" cy="45719"/>
          </a:xfrm>
          <a:prstGeom prst="ellipse">
            <a:avLst/>
          </a:prstGeom>
          <a:solidFill>
            <a:schemeClr val="bg1">
              <a:alpha val="48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8" name="椭圆 27"/>
          <p:cNvSpPr/>
          <p:nvPr/>
        </p:nvSpPr>
        <p:spPr>
          <a:xfrm>
            <a:off x="6411141" y="624664"/>
            <a:ext cx="45719" cy="45719"/>
          </a:xfrm>
          <a:prstGeom prst="ellipse">
            <a:avLst/>
          </a:prstGeom>
          <a:solidFill>
            <a:schemeClr val="bg1">
              <a:alpha val="425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29" name="组合 28"/>
          <p:cNvGrpSpPr/>
          <p:nvPr/>
        </p:nvGrpSpPr>
        <p:grpSpPr>
          <a:xfrm>
            <a:off x="2816524" y="3439478"/>
            <a:ext cx="6724918" cy="723844"/>
            <a:chOff x="2816524" y="3665732"/>
            <a:chExt cx="6724918" cy="723844"/>
          </a:xfrm>
        </p:grpSpPr>
        <p:sp>
          <p:nvSpPr>
            <p:cNvPr id="17" name="矩形 16"/>
            <p:cNvSpPr/>
            <p:nvPr/>
          </p:nvSpPr>
          <p:spPr>
            <a:xfrm>
              <a:off x="2863037" y="3665732"/>
              <a:ext cx="6598204" cy="723844"/>
            </a:xfrm>
            <a:prstGeom prst="rect">
              <a:avLst/>
            </a:pr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816524" y="3704488"/>
              <a:ext cx="6724918" cy="584775"/>
            </a:xfrm>
            <a:prstGeom prst="rect">
              <a:avLst/>
            </a:prstGeom>
            <a:noFill/>
          </p:spPr>
          <p:txBody>
            <a:bodyPr wrap="none" rtlCol="0">
              <a:spAutoFit/>
            </a:bodyPr>
            <a:lstStyle/>
            <a:p>
              <a:r>
                <a:rPr lang="zh-CN" altLang="en-US" sz="3200" b="1" dirty="0" smtClean="0">
                  <a:solidFill>
                    <a:srgbClr val="D80168"/>
                  </a:solidFill>
                  <a:latin typeface="微软雅黑" pitchFamily="34" charset="-122"/>
                  <a:ea typeface="微软雅黑" pitchFamily="34" charset="-122"/>
                </a:rPr>
                <a:t>商务工作汇报新年计划年终总结</a:t>
              </a:r>
              <a:r>
                <a:rPr lang="en-US" altLang="zh-CN" sz="3200" b="1" dirty="0">
                  <a:solidFill>
                    <a:srgbClr val="D80168"/>
                  </a:solidFill>
                  <a:latin typeface="微软雅黑" pitchFamily="34" charset="-122"/>
                  <a:ea typeface="微软雅黑" pitchFamily="34" charset="-122"/>
                </a:rPr>
                <a:t>PPT</a:t>
              </a:r>
              <a:endParaRPr lang="zh-CN" altLang="en-US" sz="3200" b="1" dirty="0">
                <a:solidFill>
                  <a:srgbClr val="D80168"/>
                </a:solidFill>
                <a:latin typeface="微软雅黑" pitchFamily="34" charset="-122"/>
                <a:ea typeface="微软雅黑" pitchFamily="34" charset="-122"/>
              </a:endParaRPr>
            </a:p>
          </p:txBody>
        </p:sp>
      </p:grpSp>
      <p:grpSp>
        <p:nvGrpSpPr>
          <p:cNvPr id="32" name="组合 31"/>
          <p:cNvGrpSpPr/>
          <p:nvPr/>
        </p:nvGrpSpPr>
        <p:grpSpPr>
          <a:xfrm>
            <a:off x="4995863" y="5466162"/>
            <a:ext cx="2200275" cy="437199"/>
            <a:chOff x="479534" y="4910190"/>
            <a:chExt cx="2200275" cy="437199"/>
          </a:xfrm>
        </p:grpSpPr>
        <p:sp>
          <p:nvSpPr>
            <p:cNvPr id="33" name="矩形 32"/>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34" name="矩形 33"/>
            <p:cNvSpPr/>
            <p:nvPr/>
          </p:nvSpPr>
          <p:spPr>
            <a:xfrm>
              <a:off x="1193187" y="4944123"/>
              <a:ext cx="772969" cy="369332"/>
            </a:xfrm>
            <a:prstGeom prst="rect">
              <a:avLst/>
            </a:prstGeom>
          </p:spPr>
          <p:txBody>
            <a:bodyPr wrap="none">
              <a:spAutoFit/>
            </a:bodyPr>
            <a:lstStyle/>
            <a:p>
              <a:pPr algn="dist"/>
              <a:r>
                <a:rPr lang="en-US" altLang="zh-CN" b="1" dirty="0" smtClean="0">
                  <a:solidFill>
                    <a:schemeClr val="bg1"/>
                  </a:solidFill>
                  <a:latin typeface="微软雅黑" pitchFamily="34" charset="-122"/>
                  <a:ea typeface="微软雅黑" pitchFamily="34" charset="-122"/>
                </a:rPr>
                <a:t>PPTS</a:t>
              </a:r>
              <a:endParaRPr lang="en-US" altLang="zh-CN" b="1" dirty="0">
                <a:solidFill>
                  <a:schemeClr val="bg1"/>
                </a:solidFill>
                <a:latin typeface="微软雅黑" pitchFamily="34" charset="-122"/>
                <a:ea typeface="微软雅黑" pitchFamily="34" charset="-122"/>
              </a:endParaRPr>
            </a:p>
          </p:txBody>
        </p:sp>
      </p:grpSp>
      <p:sp>
        <p:nvSpPr>
          <p:cNvPr id="36" name="椭圆 35"/>
          <p:cNvSpPr/>
          <p:nvPr/>
        </p:nvSpPr>
        <p:spPr>
          <a:xfrm>
            <a:off x="8526381" y="2197738"/>
            <a:ext cx="47417" cy="47417"/>
          </a:xfrm>
          <a:prstGeom prst="ellipse">
            <a:avLst/>
          </a:prstGeom>
          <a:solidFill>
            <a:schemeClr val="bg1">
              <a:alpha val="8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37" name="椭圆 36"/>
          <p:cNvSpPr/>
          <p:nvPr/>
        </p:nvSpPr>
        <p:spPr>
          <a:xfrm>
            <a:off x="8530200" y="1481795"/>
            <a:ext cx="45719" cy="45719"/>
          </a:xfrm>
          <a:prstGeom prst="ellipse">
            <a:avLst/>
          </a:prstGeom>
          <a:solidFill>
            <a:schemeClr val="bg1">
              <a:alpha val="73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7" name="Karaoke Superstars - Viva La Vida (Made Famous b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54858" y="6143172"/>
            <a:ext cx="609600" cy="609600"/>
          </a:xfrm>
          <a:prstGeom prst="rect">
            <a:avLst/>
          </a:prstGeom>
        </p:spPr>
      </p:pic>
      <p:sp>
        <p:nvSpPr>
          <p:cNvPr id="8" name="TextBox 7"/>
          <p:cNvSpPr txBox="1"/>
          <p:nvPr/>
        </p:nvSpPr>
        <p:spPr>
          <a:xfrm>
            <a:off x="4550159" y="1548293"/>
            <a:ext cx="3223959" cy="1569660"/>
          </a:xfrm>
          <a:prstGeom prst="rect">
            <a:avLst/>
          </a:prstGeom>
          <a:noFill/>
        </p:spPr>
        <p:txBody>
          <a:bodyPr wrap="none" rtlCol="0">
            <a:spAutoFit/>
          </a:bodyPr>
          <a:lstStyle/>
          <a:p>
            <a:r>
              <a:rPr lang="en-US" altLang="zh-CN" sz="9600" b="1" dirty="0" smtClean="0">
                <a:solidFill>
                  <a:schemeClr val="bg1"/>
                </a:solidFill>
                <a:latin typeface="微软雅黑" pitchFamily="34" charset="-122"/>
                <a:ea typeface="微软雅黑" pitchFamily="34" charset="-122"/>
              </a:rPr>
              <a:t>2018</a:t>
            </a:r>
            <a:endParaRPr lang="zh-CN" altLang="en-US" sz="9600" b="1" dirty="0">
              <a:solidFill>
                <a:schemeClr val="bg1"/>
              </a:solidFill>
              <a:latin typeface="微软雅黑" pitchFamily="34" charset="-122"/>
              <a:ea typeface="微软雅黑" pitchFamily="34" charset="-122"/>
            </a:endParaRPr>
          </a:p>
        </p:txBody>
      </p:sp>
      <p:sp>
        <p:nvSpPr>
          <p:cNvPr id="31" name="矩形 30"/>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664982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37"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2" presetClass="entr" presetSubtype="4" accel="14000" fill="hold" nodeType="withEffect" p14:presetBounceEnd="46000">
                                      <p:stCondLst>
                                        <p:cond delay="700"/>
                                      </p:stCondLst>
                                      <p:childTnLst>
                                        <p:set>
                                          <p:cBhvr>
                                            <p:cTn id="16" dur="1" fill="hold">
                                              <p:stCondLst>
                                                <p:cond delay="0"/>
                                              </p:stCondLst>
                                            </p:cTn>
                                            <p:tgtEl>
                                              <p:spTgt spid="32"/>
                                            </p:tgtEl>
                                            <p:attrNameLst>
                                              <p:attrName>style.visibility</p:attrName>
                                            </p:attrNameLst>
                                          </p:cBhvr>
                                          <p:to>
                                            <p:strVal val="visible"/>
                                          </p:to>
                                        </p:set>
                                        <p:anim calcmode="lin" valueType="num" p14:bounceEnd="46000">
                                          <p:cBhvr additive="base">
                                            <p:cTn id="17"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childTnLst>
                              </p:cTn>
                            </p:par>
                            <p:par>
                              <p:cTn id="23" fill="hold">
                                <p:stCondLst>
                                  <p:cond delay="145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19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24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childTnLst>
                              </p:cTn>
                            </p:par>
                            <p:par>
                              <p:cTn id="43" fill="hold">
                                <p:stCondLst>
                                  <p:cond delay="27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childTnLst>
                                    </p:cTn>
                                  </p:par>
                                </p:childTnLst>
                              </p:cTn>
                            </p:par>
                            <p:par>
                              <p:cTn id="55" fill="hold">
                                <p:stCondLst>
                                  <p:cond delay="34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7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7"/>
                    </p:tgtEl>
                  </p:cMediaNode>
                </p:audio>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36" grpId="0" animBg="1"/>
          <p:bldP spid="37"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37"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2" presetClass="entr" presetSubtype="4" accel="14000" fill="hold" nodeType="withEffect">
                                      <p:stCondLst>
                                        <p:cond delay="70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childTnLst>
                              </p:cTn>
                            </p:par>
                            <p:par>
                              <p:cTn id="23" fill="hold">
                                <p:stCondLst>
                                  <p:cond delay="145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19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24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childTnLst>
                              </p:cTn>
                            </p:par>
                            <p:par>
                              <p:cTn id="43" fill="hold">
                                <p:stCondLst>
                                  <p:cond delay="27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childTnLst>
                                    </p:cTn>
                                  </p:par>
                                </p:childTnLst>
                              </p:cTn>
                            </p:par>
                            <p:par>
                              <p:cTn id="55" fill="hold">
                                <p:stCondLst>
                                  <p:cond delay="34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7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7"/>
                    </p:tgtEl>
                  </p:cMediaNode>
                </p:audio>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36" grpId="0" animBg="1"/>
          <p:bldP spid="37" grpId="0" animBg="1"/>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
          <p:cNvCxnSpPr/>
          <p:nvPr/>
        </p:nvCxnSpPr>
        <p:spPr>
          <a:xfrm>
            <a:off x="-9147" y="4065562"/>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991882" y="3767186"/>
            <a:ext cx="605970" cy="609448"/>
            <a:chOff x="991882" y="3767186"/>
            <a:chExt cx="605970" cy="609448"/>
          </a:xfrm>
        </p:grpSpPr>
        <p:sp>
          <p:nvSpPr>
            <p:cNvPr id="3"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3" name="Group 37"/>
            <p:cNvGrpSpPr/>
            <p:nvPr/>
          </p:nvGrpSpPr>
          <p:grpSpPr>
            <a:xfrm>
              <a:off x="1193285" y="3989251"/>
              <a:ext cx="203162" cy="165318"/>
              <a:chOff x="1550139" y="1314466"/>
              <a:chExt cx="509139" cy="414300"/>
            </a:xfrm>
            <a:solidFill>
              <a:srgbClr val="D80168"/>
            </a:solidFill>
          </p:grpSpPr>
          <p:sp>
            <p:nvSpPr>
              <p:cNvPr id="3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98" name="组合 97"/>
          <p:cNvGrpSpPr/>
          <p:nvPr/>
        </p:nvGrpSpPr>
        <p:grpSpPr>
          <a:xfrm>
            <a:off x="4960247" y="3767186"/>
            <a:ext cx="605970" cy="609448"/>
            <a:chOff x="4960247" y="3767186"/>
            <a:chExt cx="605970" cy="609448"/>
          </a:xfrm>
        </p:grpSpPr>
        <p:sp>
          <p:nvSpPr>
            <p:cNvPr id="5"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7" name="Group 41"/>
            <p:cNvGrpSpPr/>
            <p:nvPr/>
          </p:nvGrpSpPr>
          <p:grpSpPr>
            <a:xfrm>
              <a:off x="5143519" y="3966302"/>
              <a:ext cx="239426" cy="235626"/>
              <a:chOff x="1587575" y="2265358"/>
              <a:chExt cx="314468" cy="309477"/>
            </a:xfrm>
            <a:solidFill>
              <a:srgbClr val="D80168"/>
            </a:solidFill>
          </p:grpSpPr>
          <p:sp>
            <p:nvSpPr>
              <p:cNvPr id="3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0" name="组合 99"/>
          <p:cNvGrpSpPr/>
          <p:nvPr/>
        </p:nvGrpSpPr>
        <p:grpSpPr>
          <a:xfrm>
            <a:off x="8918179" y="3767186"/>
            <a:ext cx="605970" cy="609448"/>
            <a:chOff x="8918179" y="3767186"/>
            <a:chExt cx="605970" cy="609448"/>
          </a:xfrm>
        </p:grpSpPr>
        <p:sp>
          <p:nvSpPr>
            <p:cNvPr id="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9" name="组合 98"/>
          <p:cNvGrpSpPr/>
          <p:nvPr/>
        </p:nvGrpSpPr>
        <p:grpSpPr>
          <a:xfrm>
            <a:off x="6988262" y="3767186"/>
            <a:ext cx="605970" cy="609448"/>
            <a:chOff x="6988262" y="3767186"/>
            <a:chExt cx="605970" cy="609448"/>
          </a:xfrm>
        </p:grpSpPr>
        <p:sp>
          <p:nvSpPr>
            <p:cNvPr id="6"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7" name="组合 96"/>
          <p:cNvGrpSpPr/>
          <p:nvPr/>
        </p:nvGrpSpPr>
        <p:grpSpPr>
          <a:xfrm>
            <a:off x="2921799" y="3767186"/>
            <a:ext cx="605970" cy="609448"/>
            <a:chOff x="2921799" y="3767186"/>
            <a:chExt cx="605970" cy="609448"/>
          </a:xfrm>
        </p:grpSpPr>
        <p:sp>
          <p:nvSpPr>
            <p:cNvPr id="4"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2" name="Group 46"/>
            <p:cNvGrpSpPr/>
            <p:nvPr/>
          </p:nvGrpSpPr>
          <p:grpSpPr>
            <a:xfrm>
              <a:off x="3139038" y="3963599"/>
              <a:ext cx="171494" cy="216624"/>
              <a:chOff x="3526798" y="4057329"/>
              <a:chExt cx="284519" cy="359394"/>
            </a:xfrm>
            <a:solidFill>
              <a:srgbClr val="D80168"/>
            </a:solidFill>
          </p:grpSpPr>
          <p:sp>
            <p:nvSpPr>
              <p:cNvPr id="43"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2" name="组合 101"/>
          <p:cNvGrpSpPr/>
          <p:nvPr/>
        </p:nvGrpSpPr>
        <p:grpSpPr>
          <a:xfrm>
            <a:off x="5130906" y="2034070"/>
            <a:ext cx="2370017" cy="1574407"/>
            <a:chOff x="5130906" y="2034070"/>
            <a:chExt cx="2370017" cy="1574407"/>
          </a:xfrm>
        </p:grpSpPr>
        <p:sp>
          <p:nvSpPr>
            <p:cNvPr id="48" name="任意多边形 47"/>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1" name="组合 80"/>
            <p:cNvGrpSpPr/>
            <p:nvPr/>
          </p:nvGrpSpPr>
          <p:grpSpPr>
            <a:xfrm>
              <a:off x="5130906" y="2170116"/>
              <a:ext cx="2370017" cy="885268"/>
              <a:chOff x="4775642" y="1658760"/>
              <a:chExt cx="2370017" cy="885268"/>
            </a:xfrm>
          </p:grpSpPr>
          <p:sp>
            <p:nvSpPr>
              <p:cNvPr id="82" name="矩形 81"/>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3" name="矩形 82"/>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3" name="组合 102"/>
          <p:cNvGrpSpPr/>
          <p:nvPr/>
        </p:nvGrpSpPr>
        <p:grpSpPr>
          <a:xfrm>
            <a:off x="9051901" y="2034070"/>
            <a:ext cx="2370017" cy="1574407"/>
            <a:chOff x="9051901" y="2034070"/>
            <a:chExt cx="2370017" cy="1574407"/>
          </a:xfrm>
        </p:grpSpPr>
        <p:sp>
          <p:nvSpPr>
            <p:cNvPr id="49" name="任意多边形 48"/>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4" name="组合 83"/>
            <p:cNvGrpSpPr/>
            <p:nvPr/>
          </p:nvGrpSpPr>
          <p:grpSpPr>
            <a:xfrm>
              <a:off x="9051901" y="2170116"/>
              <a:ext cx="2370017" cy="885268"/>
              <a:chOff x="4775642" y="1658760"/>
              <a:chExt cx="2370017" cy="885268"/>
            </a:xfrm>
          </p:grpSpPr>
          <p:sp>
            <p:nvSpPr>
              <p:cNvPr id="85" name="矩形 84"/>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6" name="矩形 85"/>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1" name="组合 100"/>
          <p:cNvGrpSpPr/>
          <p:nvPr/>
        </p:nvGrpSpPr>
        <p:grpSpPr>
          <a:xfrm>
            <a:off x="1125603" y="2034070"/>
            <a:ext cx="2370017" cy="1574407"/>
            <a:chOff x="1125603" y="2034070"/>
            <a:chExt cx="2370017" cy="1574407"/>
          </a:xfrm>
        </p:grpSpPr>
        <p:sp>
          <p:nvSpPr>
            <p:cNvPr id="47" name="任意多边形 46"/>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7" name="组合 86"/>
            <p:cNvGrpSpPr/>
            <p:nvPr/>
          </p:nvGrpSpPr>
          <p:grpSpPr>
            <a:xfrm>
              <a:off x="1125603" y="2170116"/>
              <a:ext cx="2370017" cy="885268"/>
              <a:chOff x="4775642" y="1658760"/>
              <a:chExt cx="2370017" cy="885268"/>
            </a:xfrm>
          </p:grpSpPr>
          <p:sp>
            <p:nvSpPr>
              <p:cNvPr id="88" name="矩形 87"/>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9" name="矩形 88"/>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4" name="组合 103"/>
          <p:cNvGrpSpPr/>
          <p:nvPr/>
        </p:nvGrpSpPr>
        <p:grpSpPr>
          <a:xfrm>
            <a:off x="2955685" y="4748790"/>
            <a:ext cx="2370017" cy="1574407"/>
            <a:chOff x="2955685" y="4748790"/>
            <a:chExt cx="2370017" cy="1574407"/>
          </a:xfrm>
        </p:grpSpPr>
        <p:sp>
          <p:nvSpPr>
            <p:cNvPr id="51" name="任意多边形 50"/>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0" name="组合 89"/>
            <p:cNvGrpSpPr/>
            <p:nvPr/>
          </p:nvGrpSpPr>
          <p:grpSpPr>
            <a:xfrm>
              <a:off x="2955685" y="5334638"/>
              <a:ext cx="2370017" cy="885268"/>
              <a:chOff x="4775642" y="1658760"/>
              <a:chExt cx="2370017" cy="885268"/>
            </a:xfrm>
          </p:grpSpPr>
          <p:sp>
            <p:nvSpPr>
              <p:cNvPr id="91" name="矩形 9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92" name="矩形 9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5" name="组合 104"/>
          <p:cNvGrpSpPr/>
          <p:nvPr/>
        </p:nvGrpSpPr>
        <p:grpSpPr>
          <a:xfrm>
            <a:off x="7121983" y="4748790"/>
            <a:ext cx="2370017" cy="1574407"/>
            <a:chOff x="7121983" y="4748790"/>
            <a:chExt cx="2370017" cy="1574407"/>
          </a:xfrm>
        </p:grpSpPr>
        <p:sp>
          <p:nvSpPr>
            <p:cNvPr id="50" name="任意多边形 49"/>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3" name="组合 92"/>
            <p:cNvGrpSpPr/>
            <p:nvPr/>
          </p:nvGrpSpPr>
          <p:grpSpPr>
            <a:xfrm>
              <a:off x="7121983" y="5334638"/>
              <a:ext cx="2370017" cy="885268"/>
              <a:chOff x="4775642" y="1658760"/>
              <a:chExt cx="2370017" cy="885268"/>
            </a:xfrm>
          </p:grpSpPr>
          <p:sp>
            <p:nvSpPr>
              <p:cNvPr id="94" name="矩形 93"/>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95" name="矩形 94"/>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extLst>
      <p:ext uri="{BB962C8B-B14F-4D97-AF65-F5344CB8AC3E}">
        <p14:creationId xmlns:p14="http://schemas.microsoft.com/office/powerpoint/2010/main" val="12458217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nodeType="withEffect">
                                  <p:stCondLst>
                                    <p:cond delay="250"/>
                                  </p:stCondLst>
                                  <p:childTnLst>
                                    <p:set>
                                      <p:cBhvr>
                                        <p:cTn id="9" dur="1" fill="hold">
                                          <p:stCondLst>
                                            <p:cond delay="0"/>
                                          </p:stCondLst>
                                        </p:cTn>
                                        <p:tgtEl>
                                          <p:spTgt spid="96"/>
                                        </p:tgtEl>
                                        <p:attrNameLst>
                                          <p:attrName>style.visibility</p:attrName>
                                        </p:attrNameLst>
                                      </p:cBhvr>
                                      <p:to>
                                        <p:strVal val="visible"/>
                                      </p:to>
                                    </p:set>
                                    <p:anim calcmode="lin" valueType="num">
                                      <p:cBhvr additive="base">
                                        <p:cTn id="10" dur="500" fill="hold"/>
                                        <p:tgtEl>
                                          <p:spTgt spid="96"/>
                                        </p:tgtEl>
                                        <p:attrNameLst>
                                          <p:attrName>ppt_x</p:attrName>
                                        </p:attrNameLst>
                                      </p:cBhvr>
                                      <p:tavLst>
                                        <p:tav tm="0">
                                          <p:val>
                                            <p:strVal val="0-#ppt_w/2"/>
                                          </p:val>
                                        </p:tav>
                                        <p:tav tm="100000">
                                          <p:val>
                                            <p:strVal val="#ppt_x"/>
                                          </p:val>
                                        </p:tav>
                                      </p:tavLst>
                                    </p:anim>
                                    <p:anim calcmode="lin" valueType="num">
                                      <p:cBhvr additive="base">
                                        <p:cTn id="11" dur="500" fill="hold"/>
                                        <p:tgtEl>
                                          <p:spTgt spid="9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97"/>
                                        </p:tgtEl>
                                        <p:attrNameLst>
                                          <p:attrName>style.visibility</p:attrName>
                                        </p:attrNameLst>
                                      </p:cBhvr>
                                      <p:to>
                                        <p:strVal val="visible"/>
                                      </p:to>
                                    </p:set>
                                    <p:anim calcmode="lin" valueType="num">
                                      <p:cBhvr additive="base">
                                        <p:cTn id="14" dur="500" fill="hold"/>
                                        <p:tgtEl>
                                          <p:spTgt spid="97"/>
                                        </p:tgtEl>
                                        <p:attrNameLst>
                                          <p:attrName>ppt_x</p:attrName>
                                        </p:attrNameLst>
                                      </p:cBhvr>
                                      <p:tavLst>
                                        <p:tav tm="0">
                                          <p:val>
                                            <p:strVal val="0-#ppt_w/2"/>
                                          </p:val>
                                        </p:tav>
                                        <p:tav tm="100000">
                                          <p:val>
                                            <p:strVal val="#ppt_x"/>
                                          </p:val>
                                        </p:tav>
                                      </p:tavLst>
                                    </p:anim>
                                    <p:anim calcmode="lin" valueType="num">
                                      <p:cBhvr additive="base">
                                        <p:cTn id="15" dur="500" fill="hold"/>
                                        <p:tgtEl>
                                          <p:spTgt spid="9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98"/>
                                        </p:tgtEl>
                                        <p:attrNameLst>
                                          <p:attrName>style.visibility</p:attrName>
                                        </p:attrNameLst>
                                      </p:cBhvr>
                                      <p:to>
                                        <p:strVal val="visible"/>
                                      </p:to>
                                    </p:set>
                                    <p:anim calcmode="lin" valueType="num">
                                      <p:cBhvr additive="base">
                                        <p:cTn id="18" dur="500" fill="hold"/>
                                        <p:tgtEl>
                                          <p:spTgt spid="98"/>
                                        </p:tgtEl>
                                        <p:attrNameLst>
                                          <p:attrName>ppt_x</p:attrName>
                                        </p:attrNameLst>
                                      </p:cBhvr>
                                      <p:tavLst>
                                        <p:tav tm="0">
                                          <p:val>
                                            <p:strVal val="0-#ppt_w/2"/>
                                          </p:val>
                                        </p:tav>
                                        <p:tav tm="100000">
                                          <p:val>
                                            <p:strVal val="#ppt_x"/>
                                          </p:val>
                                        </p:tav>
                                      </p:tavLst>
                                    </p:anim>
                                    <p:anim calcmode="lin" valueType="num">
                                      <p:cBhvr additive="base">
                                        <p:cTn id="19" dur="500" fill="hold"/>
                                        <p:tgtEl>
                                          <p:spTgt spid="9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99"/>
                                        </p:tgtEl>
                                        <p:attrNameLst>
                                          <p:attrName>style.visibility</p:attrName>
                                        </p:attrNameLst>
                                      </p:cBhvr>
                                      <p:to>
                                        <p:strVal val="visible"/>
                                      </p:to>
                                    </p:set>
                                    <p:anim calcmode="lin" valueType="num">
                                      <p:cBhvr additive="base">
                                        <p:cTn id="22" dur="500" fill="hold"/>
                                        <p:tgtEl>
                                          <p:spTgt spid="99"/>
                                        </p:tgtEl>
                                        <p:attrNameLst>
                                          <p:attrName>ppt_x</p:attrName>
                                        </p:attrNameLst>
                                      </p:cBhvr>
                                      <p:tavLst>
                                        <p:tav tm="0">
                                          <p:val>
                                            <p:strVal val="0-#ppt_w/2"/>
                                          </p:val>
                                        </p:tav>
                                        <p:tav tm="100000">
                                          <p:val>
                                            <p:strVal val="#ppt_x"/>
                                          </p:val>
                                        </p:tav>
                                      </p:tavLst>
                                    </p:anim>
                                    <p:anim calcmode="lin" valueType="num">
                                      <p:cBhvr additive="base">
                                        <p:cTn id="23" dur="500" fill="hold"/>
                                        <p:tgtEl>
                                          <p:spTgt spid="9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500" fill="hold"/>
                                        <p:tgtEl>
                                          <p:spTgt spid="100"/>
                                        </p:tgtEl>
                                        <p:attrNameLst>
                                          <p:attrName>ppt_x</p:attrName>
                                        </p:attrNameLst>
                                      </p:cBhvr>
                                      <p:tavLst>
                                        <p:tav tm="0">
                                          <p:val>
                                            <p:strVal val="0-#ppt_w/2"/>
                                          </p:val>
                                        </p:tav>
                                        <p:tav tm="100000">
                                          <p:val>
                                            <p:strVal val="#ppt_x"/>
                                          </p:val>
                                        </p:tav>
                                      </p:tavLst>
                                    </p:anim>
                                    <p:anim calcmode="lin" valueType="num">
                                      <p:cBhvr additive="base">
                                        <p:cTn id="27" dur="500" fill="hold"/>
                                        <p:tgtEl>
                                          <p:spTgt spid="100"/>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250"/>
                                        <p:tgtEl>
                                          <p:spTgt spid="101"/>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250"/>
                                        <p:tgtEl>
                                          <p:spTgt spid="104"/>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fade">
                                      <p:cBhvr>
                                        <p:cTn id="39" dur="250"/>
                                        <p:tgtEl>
                                          <p:spTgt spid="102"/>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250"/>
                                        <p:tgtEl>
                                          <p:spTgt spid="105"/>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444025" y="2509883"/>
            <a:ext cx="2370017" cy="858081"/>
            <a:chOff x="7871783" y="3339079"/>
            <a:chExt cx="2370017" cy="858081"/>
          </a:xfrm>
        </p:grpSpPr>
        <p:sp>
          <p:nvSpPr>
            <p:cNvPr id="8" name="矩形 7"/>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9" name="矩形 8"/>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0" name="组合 9"/>
          <p:cNvGrpSpPr/>
          <p:nvPr/>
        </p:nvGrpSpPr>
        <p:grpSpPr>
          <a:xfrm>
            <a:off x="1200158" y="2509883"/>
            <a:ext cx="2370017" cy="858081"/>
            <a:chOff x="2483793" y="4917978"/>
            <a:chExt cx="2370017" cy="858081"/>
          </a:xfrm>
        </p:grpSpPr>
        <p:sp>
          <p:nvSpPr>
            <p:cNvPr id="11" name="矩形 10"/>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2" name="矩形 11"/>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3" name="组合 12"/>
          <p:cNvGrpSpPr/>
          <p:nvPr/>
        </p:nvGrpSpPr>
        <p:grpSpPr>
          <a:xfrm>
            <a:off x="8444025" y="4613483"/>
            <a:ext cx="2370017" cy="858081"/>
            <a:chOff x="7871783" y="3339079"/>
            <a:chExt cx="2370017" cy="858081"/>
          </a:xfrm>
        </p:grpSpPr>
        <p:sp>
          <p:nvSpPr>
            <p:cNvPr id="14" name="矩形 13"/>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1200158" y="4613483"/>
            <a:ext cx="2370017" cy="858081"/>
            <a:chOff x="2483793" y="4917978"/>
            <a:chExt cx="2370017" cy="858081"/>
          </a:xfrm>
        </p:grpSpPr>
        <p:sp>
          <p:nvSpPr>
            <p:cNvPr id="17" name="矩形 16"/>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7" name="组合 36"/>
          <p:cNvGrpSpPr/>
          <p:nvPr/>
        </p:nvGrpSpPr>
        <p:grpSpPr>
          <a:xfrm>
            <a:off x="4105275" y="2072991"/>
            <a:ext cx="1992795" cy="1982447"/>
            <a:chOff x="4105275" y="2072991"/>
            <a:chExt cx="1992795" cy="1982447"/>
          </a:xfrm>
        </p:grpSpPr>
        <p:sp>
          <p:nvSpPr>
            <p:cNvPr id="2"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9" name="组合 18"/>
            <p:cNvGrpSpPr>
              <a:grpSpLocks noChangeAspect="1"/>
            </p:cNvGrpSpPr>
            <p:nvPr/>
          </p:nvGrpSpPr>
          <p:grpSpPr>
            <a:xfrm>
              <a:off x="5129700" y="3175393"/>
              <a:ext cx="534132" cy="456561"/>
              <a:chOff x="1179499" y="5126995"/>
              <a:chExt cx="695313" cy="594335"/>
            </a:xfrm>
            <a:solidFill>
              <a:srgbClr val="D80168"/>
            </a:solidFill>
          </p:grpSpPr>
          <p:sp>
            <p:nvSpPr>
              <p:cNvPr id="20"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6091861" y="2072991"/>
            <a:ext cx="1994864" cy="1982447"/>
            <a:chOff x="6091861" y="2072991"/>
            <a:chExt cx="1994864" cy="1982447"/>
          </a:xfrm>
        </p:grpSpPr>
        <p:sp>
          <p:nvSpPr>
            <p:cNvPr id="4"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组合 23"/>
            <p:cNvGrpSpPr>
              <a:grpSpLocks noChangeAspect="1"/>
            </p:cNvGrpSpPr>
            <p:nvPr/>
          </p:nvGrpSpPr>
          <p:grpSpPr>
            <a:xfrm>
              <a:off x="6455370" y="3194709"/>
              <a:ext cx="603582" cy="456561"/>
              <a:chOff x="4785497" y="1389153"/>
              <a:chExt cx="770345" cy="582704"/>
            </a:xfrm>
            <a:solidFill>
              <a:srgbClr val="D80168"/>
            </a:solidFill>
          </p:grpSpPr>
          <p:sp>
            <p:nvSpPr>
              <p:cNvPr id="25"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6091861" y="4049231"/>
            <a:ext cx="1994864" cy="1980378"/>
            <a:chOff x="6091861" y="4049231"/>
            <a:chExt cx="1994864" cy="1980378"/>
          </a:xfrm>
        </p:grpSpPr>
        <p:sp>
          <p:nvSpPr>
            <p:cNvPr id="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组合 26"/>
            <p:cNvGrpSpPr>
              <a:grpSpLocks noChangeAspect="1"/>
            </p:cNvGrpSpPr>
            <p:nvPr/>
          </p:nvGrpSpPr>
          <p:grpSpPr>
            <a:xfrm>
              <a:off x="6511687" y="4526254"/>
              <a:ext cx="540345" cy="456561"/>
              <a:chOff x="2203042" y="1374866"/>
              <a:chExt cx="706438" cy="596900"/>
            </a:xfrm>
            <a:solidFill>
              <a:srgbClr val="D80168"/>
            </a:solidFill>
          </p:grpSpPr>
          <p:sp>
            <p:nvSpPr>
              <p:cNvPr id="28"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4105275" y="4049231"/>
            <a:ext cx="1992795" cy="1980378"/>
            <a:chOff x="4105275" y="4049231"/>
            <a:chExt cx="1992795" cy="1980378"/>
          </a:xfrm>
        </p:grpSpPr>
        <p:sp>
          <p:nvSpPr>
            <p:cNvPr id="3"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4" name="组合 33"/>
            <p:cNvGrpSpPr>
              <a:grpSpLocks noChangeAspect="1"/>
            </p:cNvGrpSpPr>
            <p:nvPr/>
          </p:nvGrpSpPr>
          <p:grpSpPr>
            <a:xfrm>
              <a:off x="5199810" y="4526254"/>
              <a:ext cx="461341" cy="456561"/>
              <a:chOff x="4841467" y="4970553"/>
              <a:chExt cx="612775" cy="606426"/>
            </a:xfrm>
            <a:solidFill>
              <a:srgbClr val="D80168"/>
            </a:solidFill>
          </p:grpSpPr>
          <p:sp>
            <p:nvSpPr>
              <p:cNvPr id="35"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01638835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09612" y="422162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spTree>
    <p:extLst>
      <p:ext uri="{BB962C8B-B14F-4D97-AF65-F5344CB8AC3E}">
        <p14:creationId xmlns:p14="http://schemas.microsoft.com/office/powerpoint/2010/main" val="80466678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1801" y="2233151"/>
            <a:ext cx="1887794" cy="2370142"/>
            <a:chOff x="1411801" y="2233151"/>
            <a:chExt cx="1887794" cy="2370142"/>
          </a:xfrm>
        </p:grpSpPr>
        <p:sp>
          <p:nvSpPr>
            <p:cNvPr id="2" name="圆角矩形 1"/>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411801" y="2233151"/>
              <a:ext cx="1887794" cy="2370142"/>
            </a:xfrm>
            <a:prstGeom prst="roundRect">
              <a:avLst>
                <a:gd name="adj" fmla="val 9375"/>
              </a:avLst>
            </a:prstGeom>
            <a:blipFill dpi="0" rotWithShape="1">
              <a:blip r:embed="rId3"/>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3952747" y="2233151"/>
            <a:ext cx="1887794" cy="2370142"/>
            <a:chOff x="3952747" y="2233151"/>
            <a:chExt cx="1887794" cy="2370142"/>
          </a:xfrm>
        </p:grpSpPr>
        <p:sp>
          <p:nvSpPr>
            <p:cNvPr id="6" name="圆角矩形 5"/>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952747" y="2233151"/>
              <a:ext cx="1887794" cy="2370142"/>
            </a:xfrm>
            <a:prstGeom prst="roundRect">
              <a:avLst>
                <a:gd name="adj" fmla="val 9375"/>
              </a:avLst>
            </a:prstGeom>
            <a:blipFill dpi="0" rotWithShape="1">
              <a:blip r:embed="rId4"/>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493693" y="2233151"/>
            <a:ext cx="1887794" cy="2370142"/>
            <a:chOff x="6493693" y="2233151"/>
            <a:chExt cx="1887794" cy="2370142"/>
          </a:xfrm>
        </p:grpSpPr>
        <p:sp>
          <p:nvSpPr>
            <p:cNvPr id="10" name="圆角矩形 9"/>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493693" y="2233151"/>
              <a:ext cx="1887794" cy="2370142"/>
            </a:xfrm>
            <a:prstGeom prst="roundRect">
              <a:avLst>
                <a:gd name="adj" fmla="val 9375"/>
              </a:avLst>
            </a:prstGeom>
            <a:blipFill dpi="0" rotWithShape="1">
              <a:blip r:embed="rId5"/>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34638" y="2233151"/>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6"/>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137244" y="5182949"/>
            <a:ext cx="2370017" cy="858081"/>
            <a:chOff x="-391249" y="892303"/>
            <a:chExt cx="2370017" cy="858081"/>
          </a:xfrm>
        </p:grpSpPr>
        <p:sp>
          <p:nvSpPr>
            <p:cNvPr id="19" name="矩形 18"/>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3715026" y="5182949"/>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6252581" y="5182949"/>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8" name="组合 27"/>
          <p:cNvGrpSpPr/>
          <p:nvPr/>
        </p:nvGrpSpPr>
        <p:grpSpPr>
          <a:xfrm>
            <a:off x="8793526" y="5182949"/>
            <a:ext cx="2370017" cy="858081"/>
            <a:chOff x="-391249" y="892303"/>
            <a:chExt cx="2370017" cy="858081"/>
          </a:xfrm>
        </p:grpSpPr>
        <p:sp>
          <p:nvSpPr>
            <p:cNvPr id="29" name="矩形 28"/>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403739647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969870" y="2695575"/>
            <a:ext cx="2370017" cy="2648010"/>
            <a:chOff x="1348780" y="2695575"/>
            <a:chExt cx="2370017" cy="2648010"/>
          </a:xfrm>
        </p:grpSpPr>
        <p:grpSp>
          <p:nvGrpSpPr>
            <p:cNvPr id="2" name="Group 47"/>
            <p:cNvGrpSpPr/>
            <p:nvPr/>
          </p:nvGrpSpPr>
          <p:grpSpPr>
            <a:xfrm>
              <a:off x="1872263" y="2695575"/>
              <a:ext cx="1368188" cy="1227138"/>
              <a:chOff x="523875" y="1042988"/>
              <a:chExt cx="1539875" cy="1381125"/>
            </a:xfrm>
            <a:solidFill>
              <a:schemeClr val="bg1"/>
            </a:solidFill>
          </p:grpSpPr>
          <p:sp>
            <p:nvSpPr>
              <p:cNvPr id="3" name="Freeform 48"/>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49"/>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0"/>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1"/>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2"/>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3"/>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4"/>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5"/>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6"/>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7"/>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58"/>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59"/>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0"/>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1"/>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2"/>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3"/>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4"/>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5"/>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6"/>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7"/>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8"/>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9"/>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0"/>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1"/>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2"/>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3"/>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74"/>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75"/>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76"/>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7"/>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78"/>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9"/>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0"/>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81"/>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2"/>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3"/>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4"/>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85"/>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6"/>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87"/>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7" name="组合 166"/>
            <p:cNvGrpSpPr/>
            <p:nvPr/>
          </p:nvGrpSpPr>
          <p:grpSpPr>
            <a:xfrm>
              <a:off x="1348780" y="4485504"/>
              <a:ext cx="2370017" cy="858081"/>
              <a:chOff x="876871" y="4710606"/>
              <a:chExt cx="2370017" cy="858081"/>
            </a:xfrm>
          </p:grpSpPr>
          <p:sp>
            <p:nvSpPr>
              <p:cNvPr id="168" name="矩形 167"/>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69" name="矩形 168"/>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81" name="组合 180"/>
          <p:cNvGrpSpPr/>
          <p:nvPr/>
        </p:nvGrpSpPr>
        <p:grpSpPr>
          <a:xfrm>
            <a:off x="3597285" y="2695575"/>
            <a:ext cx="2370017" cy="2648010"/>
            <a:chOff x="3738163" y="2695575"/>
            <a:chExt cx="2370017" cy="2648010"/>
          </a:xfrm>
        </p:grpSpPr>
        <p:grpSp>
          <p:nvGrpSpPr>
            <p:cNvPr id="43" name="Group 95"/>
            <p:cNvGrpSpPr/>
            <p:nvPr/>
          </p:nvGrpSpPr>
          <p:grpSpPr>
            <a:xfrm>
              <a:off x="4232025" y="2695575"/>
              <a:ext cx="1368188" cy="1227138"/>
              <a:chOff x="523875" y="1042988"/>
              <a:chExt cx="1539875" cy="1381125"/>
            </a:xfrm>
            <a:solidFill>
              <a:schemeClr val="bg1">
                <a:alpha val="80000"/>
              </a:schemeClr>
            </a:solidFill>
          </p:grpSpPr>
          <p:sp>
            <p:nvSpPr>
              <p:cNvPr id="44" name="Freeform 96"/>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97"/>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98"/>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99"/>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00"/>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01"/>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02"/>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03"/>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04"/>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05"/>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6"/>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7"/>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08"/>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9"/>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0"/>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1"/>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2"/>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3"/>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4"/>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15"/>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6"/>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17"/>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18"/>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19"/>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1"/>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22"/>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23"/>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4"/>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5"/>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6"/>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7"/>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8"/>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9"/>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30"/>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31"/>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2"/>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33"/>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34"/>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35"/>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0" name="组合 169"/>
            <p:cNvGrpSpPr/>
            <p:nvPr/>
          </p:nvGrpSpPr>
          <p:grpSpPr>
            <a:xfrm>
              <a:off x="3738163" y="4485504"/>
              <a:ext cx="2370017" cy="858081"/>
              <a:chOff x="876871" y="4710606"/>
              <a:chExt cx="2370017" cy="858081"/>
            </a:xfrm>
          </p:grpSpPr>
          <p:sp>
            <p:nvSpPr>
              <p:cNvPr id="171" name="矩形 170"/>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2" name="矩形 171"/>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80" name="组合 179"/>
          <p:cNvGrpSpPr/>
          <p:nvPr/>
        </p:nvGrpSpPr>
        <p:grpSpPr>
          <a:xfrm>
            <a:off x="6224700" y="2695575"/>
            <a:ext cx="2370017" cy="2648010"/>
            <a:chOff x="6089461" y="2695575"/>
            <a:chExt cx="2370017" cy="2648010"/>
          </a:xfrm>
        </p:grpSpPr>
        <p:grpSp>
          <p:nvGrpSpPr>
            <p:cNvPr id="84" name="Group 143"/>
            <p:cNvGrpSpPr/>
            <p:nvPr/>
          </p:nvGrpSpPr>
          <p:grpSpPr>
            <a:xfrm>
              <a:off x="6591787" y="2695575"/>
              <a:ext cx="1368188" cy="1227138"/>
              <a:chOff x="523875" y="1042988"/>
              <a:chExt cx="1539875" cy="1381125"/>
            </a:xfrm>
            <a:solidFill>
              <a:schemeClr val="bg1">
                <a:alpha val="60000"/>
              </a:schemeClr>
            </a:solidFill>
          </p:grpSpPr>
          <p:sp>
            <p:nvSpPr>
              <p:cNvPr id="85" name="Freeform 148"/>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50"/>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51"/>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52"/>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53"/>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54"/>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55"/>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56"/>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57"/>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8"/>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59"/>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60"/>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61"/>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62"/>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63"/>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64"/>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65"/>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66"/>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67"/>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68"/>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69"/>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70"/>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71"/>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72"/>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73"/>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74"/>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75"/>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76"/>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77"/>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78"/>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79"/>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80"/>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81"/>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82"/>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83"/>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84"/>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85"/>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86"/>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87"/>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3" name="组合 172"/>
            <p:cNvGrpSpPr/>
            <p:nvPr/>
          </p:nvGrpSpPr>
          <p:grpSpPr>
            <a:xfrm>
              <a:off x="6089461" y="4485504"/>
              <a:ext cx="2370017" cy="858081"/>
              <a:chOff x="876871" y="4710606"/>
              <a:chExt cx="2370017" cy="858081"/>
            </a:xfrm>
          </p:grpSpPr>
          <p:sp>
            <p:nvSpPr>
              <p:cNvPr id="174" name="矩形 173"/>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5" name="矩形 174"/>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79" name="组合 178"/>
          <p:cNvGrpSpPr/>
          <p:nvPr/>
        </p:nvGrpSpPr>
        <p:grpSpPr>
          <a:xfrm>
            <a:off x="8852114" y="2695575"/>
            <a:ext cx="2370017" cy="2648010"/>
            <a:chOff x="8440055" y="2695575"/>
            <a:chExt cx="2370017" cy="2648010"/>
          </a:xfrm>
        </p:grpSpPr>
        <p:grpSp>
          <p:nvGrpSpPr>
            <p:cNvPr id="125" name="Group 190"/>
            <p:cNvGrpSpPr/>
            <p:nvPr/>
          </p:nvGrpSpPr>
          <p:grpSpPr>
            <a:xfrm>
              <a:off x="8951549" y="2695575"/>
              <a:ext cx="1368188" cy="1227138"/>
              <a:chOff x="523875" y="1042988"/>
              <a:chExt cx="1539875" cy="1381125"/>
            </a:xfrm>
            <a:solidFill>
              <a:schemeClr val="bg1">
                <a:alpha val="40000"/>
              </a:schemeClr>
            </a:solidFill>
          </p:grpSpPr>
          <p:sp>
            <p:nvSpPr>
              <p:cNvPr id="126" name="Freeform 195"/>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96"/>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97"/>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98"/>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99"/>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00"/>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01"/>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02"/>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03"/>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4"/>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05"/>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06"/>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07"/>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08"/>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09"/>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210"/>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11"/>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212"/>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13"/>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214"/>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215"/>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216"/>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217"/>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218"/>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219"/>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20"/>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21"/>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22"/>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23"/>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24"/>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25"/>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26"/>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7"/>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28"/>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229"/>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230"/>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231"/>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32"/>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33"/>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234"/>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6" name="组合 175"/>
            <p:cNvGrpSpPr/>
            <p:nvPr/>
          </p:nvGrpSpPr>
          <p:grpSpPr>
            <a:xfrm>
              <a:off x="8440055" y="4485504"/>
              <a:ext cx="2370017" cy="858081"/>
              <a:chOff x="876871" y="4710606"/>
              <a:chExt cx="2370017" cy="858081"/>
            </a:xfrm>
          </p:grpSpPr>
          <p:sp>
            <p:nvSpPr>
              <p:cNvPr id="177" name="矩形 176"/>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8" name="矩形 177"/>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extLst>
      <p:ext uri="{BB962C8B-B14F-4D97-AF65-F5344CB8AC3E}">
        <p14:creationId xmlns:p14="http://schemas.microsoft.com/office/powerpoint/2010/main" val="167582876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500"/>
                                        <p:tgtEl>
                                          <p:spTgt spid="18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1"/>
                                        </p:tgtEl>
                                        <p:attrNameLst>
                                          <p:attrName>style.visibility</p:attrName>
                                        </p:attrNameLst>
                                      </p:cBhvr>
                                      <p:to>
                                        <p:strVal val="visible"/>
                                      </p:to>
                                    </p:set>
                                    <p:animEffect transition="in" filter="fade">
                                      <p:cBhvr>
                                        <p:cTn id="11" dur="500"/>
                                        <p:tgtEl>
                                          <p:spTgt spid="18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9"/>
                                        </p:tgtEl>
                                        <p:attrNameLst>
                                          <p:attrName>style.visibility</p:attrName>
                                        </p:attrNameLst>
                                      </p:cBhvr>
                                      <p:to>
                                        <p:strVal val="visible"/>
                                      </p:to>
                                    </p:set>
                                    <p:animEffect transition="in" filter="fade">
                                      <p:cBhvr>
                                        <p:cTn id="19"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4718342" y="3264436"/>
            <a:ext cx="791600" cy="1603800"/>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7"/>
          <p:cNvSpPr>
            <a:spLocks/>
          </p:cNvSpPr>
          <p:nvPr/>
        </p:nvSpPr>
        <p:spPr bwMode="auto">
          <a:xfrm>
            <a:off x="5245095" y="4626928"/>
            <a:ext cx="1653827" cy="791600"/>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8"/>
          <p:cNvSpPr>
            <a:spLocks/>
          </p:cNvSpPr>
          <p:nvPr/>
        </p:nvSpPr>
        <p:spPr bwMode="auto">
          <a:xfrm>
            <a:off x="5268637" y="2708255"/>
            <a:ext cx="1609686" cy="791600"/>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chemeClr val="bg1">
              <a:alpha val="8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9"/>
          <p:cNvSpPr>
            <a:spLocks/>
          </p:cNvSpPr>
          <p:nvPr/>
        </p:nvSpPr>
        <p:spPr bwMode="auto">
          <a:xfrm>
            <a:off x="6642901" y="3229123"/>
            <a:ext cx="791600" cy="1668541"/>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chemeClr val="bg1">
              <a:alpha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p:cNvGrpSpPr/>
          <p:nvPr/>
        </p:nvGrpSpPr>
        <p:grpSpPr>
          <a:xfrm>
            <a:off x="5722534" y="3757087"/>
            <a:ext cx="678595" cy="612608"/>
            <a:chOff x="3546346" y="2339026"/>
            <a:chExt cx="903209" cy="815382"/>
          </a:xfrm>
          <a:solidFill>
            <a:schemeClr val="bg1"/>
          </a:solidFill>
        </p:grpSpPr>
        <p:pic>
          <p:nvPicPr>
            <p:cNvPr id="7" name="Picture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599" y="3101278"/>
              <a:ext cx="899956"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5" name="组合 14"/>
          <p:cNvGrpSpPr/>
          <p:nvPr/>
        </p:nvGrpSpPr>
        <p:grpSpPr>
          <a:xfrm>
            <a:off x="7794861" y="3647595"/>
            <a:ext cx="2370017" cy="858081"/>
            <a:chOff x="7871783" y="3339079"/>
            <a:chExt cx="2370017" cy="858081"/>
          </a:xfrm>
        </p:grpSpPr>
        <p:sp>
          <p:nvSpPr>
            <p:cNvPr id="16" name="矩形 15"/>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8" name="组合 17"/>
          <p:cNvGrpSpPr/>
          <p:nvPr/>
        </p:nvGrpSpPr>
        <p:grpSpPr>
          <a:xfrm>
            <a:off x="2035944" y="3647595"/>
            <a:ext cx="2370017" cy="858081"/>
            <a:chOff x="2483793" y="4917978"/>
            <a:chExt cx="2370017" cy="858081"/>
          </a:xfrm>
        </p:grpSpPr>
        <p:sp>
          <p:nvSpPr>
            <p:cNvPr id="19" name="矩形 18"/>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1" name="组合 20"/>
          <p:cNvGrpSpPr/>
          <p:nvPr/>
        </p:nvGrpSpPr>
        <p:grpSpPr>
          <a:xfrm>
            <a:off x="4886999" y="5595696"/>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4886999" y="1721054"/>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77011469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13399" y="4227862"/>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58842887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406920" y="2853491"/>
            <a:ext cx="1311043" cy="1311043"/>
            <a:chOff x="2851045" y="3244016"/>
            <a:chExt cx="1311043" cy="1311043"/>
          </a:xfrm>
        </p:grpSpPr>
        <p:sp>
          <p:nvSpPr>
            <p:cNvPr id="2" name="椭圆 1"/>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14" name="组合 13"/>
            <p:cNvGrpSpPr/>
            <p:nvPr/>
          </p:nvGrpSpPr>
          <p:grpSpPr>
            <a:xfrm>
              <a:off x="2851045" y="3244016"/>
              <a:ext cx="1311043" cy="1311043"/>
              <a:chOff x="2851045" y="3244016"/>
              <a:chExt cx="1311043" cy="1311043"/>
            </a:xfrm>
          </p:grpSpPr>
          <p:sp>
            <p:nvSpPr>
              <p:cNvPr id="3"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4" name="空心弧 3"/>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5" name="组合 14"/>
          <p:cNvGrpSpPr/>
          <p:nvPr/>
        </p:nvGrpSpPr>
        <p:grpSpPr>
          <a:xfrm>
            <a:off x="4007897" y="2827271"/>
            <a:ext cx="1311043" cy="1311043"/>
            <a:chOff x="4773559" y="3217796"/>
            <a:chExt cx="1311043" cy="1311043"/>
          </a:xfrm>
        </p:grpSpPr>
        <p:sp>
          <p:nvSpPr>
            <p:cNvPr id="5"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6" name="椭圆 5"/>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7" name="空心弧 6"/>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6" name="组合 15"/>
          <p:cNvGrpSpPr/>
          <p:nvPr/>
        </p:nvGrpSpPr>
        <p:grpSpPr>
          <a:xfrm>
            <a:off x="6838303" y="2852536"/>
            <a:ext cx="1311043" cy="1311043"/>
            <a:chOff x="6595547" y="3243061"/>
            <a:chExt cx="1311043" cy="1311043"/>
          </a:xfrm>
        </p:grpSpPr>
        <p:sp>
          <p:nvSpPr>
            <p:cNvPr id="8" name="椭圆 7"/>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9"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0" name="空心弧 9"/>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07783" y="2857298"/>
            <a:ext cx="1311043" cy="1311043"/>
            <a:chOff x="8405629" y="3247823"/>
            <a:chExt cx="1311043" cy="1311043"/>
          </a:xfrm>
        </p:grpSpPr>
        <p:sp>
          <p:nvSpPr>
            <p:cNvPr id="11" name="椭圆 10"/>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13" name="空心弧 12"/>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877432" y="4573252"/>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489045" y="4573252"/>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08815" y="4573252"/>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8978295" y="4573252"/>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3522662338"/>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6000" fill="hold" nodeType="withEffect" p14:presetBounceEnd="48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8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14:bounceEnd="48000">
                                          <p:cBhvr additive="base">
                                            <p:cTn id="11"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48000">
                                          <p:cBhvr additive="base">
                                            <p:cTn id="15"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800"/>
                                      </p:stCondLst>
                                      <p:childTnLst>
                                        <p:set>
                                          <p:cBhvr>
                                            <p:cTn id="18" dur="1" fill="hold">
                                              <p:stCondLst>
                                                <p:cond delay="0"/>
                                              </p:stCondLst>
                                            </p:cTn>
                                            <p:tgtEl>
                                              <p:spTgt spid="17"/>
                                            </p:tgtEl>
                                            <p:attrNameLst>
                                              <p:attrName>style.visibility</p:attrName>
                                            </p:attrNameLst>
                                          </p:cBhvr>
                                          <p:to>
                                            <p:strVal val="visible"/>
                                          </p:to>
                                        </p:set>
                                        <p:anim calcmode="lin" valueType="num" p14:bounceEnd="48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6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8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641151" y="3714281"/>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925502" y="3811102"/>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7118934" y="3948663"/>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05066" y="4088834"/>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8282650" y="3198910"/>
            <a:ext cx="1072223" cy="1072223"/>
            <a:chOff x="8282650" y="3198910"/>
            <a:chExt cx="1072223" cy="1072223"/>
          </a:xfrm>
        </p:grpSpPr>
        <p:sp>
          <p:nvSpPr>
            <p:cNvPr id="6" name="椭圆 5"/>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007368" y="3873360"/>
            <a:ext cx="1072223" cy="1072223"/>
            <a:chOff x="6007368" y="3873360"/>
            <a:chExt cx="1072223" cy="1072223"/>
          </a:xfrm>
        </p:grpSpPr>
        <p:sp>
          <p:nvSpPr>
            <p:cNvPr id="8" name="椭圆 7"/>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p:cNvGrpSpPr/>
            <p:nvPr/>
          </p:nvGrpSpPr>
          <p:grpSpPr>
            <a:xfrm>
              <a:off x="6240719" y="4106711"/>
              <a:ext cx="605521" cy="605521"/>
              <a:chOff x="6678274" y="5785090"/>
              <a:chExt cx="446088" cy="446088"/>
            </a:xfrm>
            <a:solidFill>
              <a:srgbClr val="D80168"/>
            </a:solidFill>
          </p:grpSpPr>
          <p:sp>
            <p:nvSpPr>
              <p:cNvPr id="10"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9890009" y="4292367"/>
            <a:ext cx="1072223" cy="1072223"/>
            <a:chOff x="9890009" y="4292367"/>
            <a:chExt cx="1072223" cy="1072223"/>
          </a:xfrm>
        </p:grpSpPr>
        <p:sp>
          <p:nvSpPr>
            <p:cNvPr id="12" name="椭圆 11"/>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10140599" y="4525718"/>
              <a:ext cx="571043" cy="605521"/>
              <a:chOff x="7408524" y="5785090"/>
              <a:chExt cx="420688" cy="446088"/>
            </a:xfrm>
            <a:solidFill>
              <a:srgbClr val="D80168"/>
            </a:solidFill>
          </p:grpSpPr>
          <p:sp>
            <p:nvSpPr>
              <p:cNvPr id="14"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1535648" y="3805325"/>
            <a:ext cx="1072223" cy="1072223"/>
            <a:chOff x="1535648" y="3805325"/>
            <a:chExt cx="1072223" cy="1072223"/>
          </a:xfrm>
        </p:grpSpPr>
        <p:sp>
          <p:nvSpPr>
            <p:cNvPr id="17" name="椭圆 16"/>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837955" y="4000965"/>
              <a:ext cx="467609" cy="680942"/>
              <a:chOff x="8205449" y="7725015"/>
              <a:chExt cx="344488" cy="501651"/>
            </a:xfrm>
            <a:solidFill>
              <a:srgbClr val="D80168"/>
            </a:solidFill>
          </p:grpSpPr>
          <p:sp>
            <p:nvSpPr>
              <p:cNvPr id="19"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3885992" y="2994451"/>
            <a:ext cx="1072223" cy="1072223"/>
            <a:chOff x="3885992" y="2994451"/>
            <a:chExt cx="1072223" cy="1072223"/>
          </a:xfrm>
        </p:grpSpPr>
        <p:sp>
          <p:nvSpPr>
            <p:cNvPr id="21" name="椭圆 20"/>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86750" y="5131239"/>
            <a:ext cx="2370017" cy="858081"/>
            <a:chOff x="-391249" y="892303"/>
            <a:chExt cx="2370017" cy="858081"/>
          </a:xfrm>
        </p:grpSpPr>
        <p:sp>
          <p:nvSpPr>
            <p:cNvPr id="24" name="矩形 2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5358470" y="5131239"/>
            <a:ext cx="2370017" cy="858081"/>
            <a:chOff x="-391249" y="892303"/>
            <a:chExt cx="2370017" cy="858081"/>
          </a:xfrm>
        </p:grpSpPr>
        <p:sp>
          <p:nvSpPr>
            <p:cNvPr id="27" name="矩形 2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8" name="矩形 2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9" name="组合 28"/>
          <p:cNvGrpSpPr/>
          <p:nvPr/>
        </p:nvGrpSpPr>
        <p:grpSpPr>
          <a:xfrm>
            <a:off x="3256767" y="1895477"/>
            <a:ext cx="2370017" cy="858081"/>
            <a:chOff x="-391249" y="892303"/>
            <a:chExt cx="2370017" cy="858081"/>
          </a:xfrm>
        </p:grpSpPr>
        <p:sp>
          <p:nvSpPr>
            <p:cNvPr id="30" name="矩形 2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2" name="组合 31"/>
          <p:cNvGrpSpPr/>
          <p:nvPr/>
        </p:nvGrpSpPr>
        <p:grpSpPr>
          <a:xfrm>
            <a:off x="7585057" y="2080143"/>
            <a:ext cx="2370017" cy="858081"/>
            <a:chOff x="-391249" y="892303"/>
            <a:chExt cx="2370017" cy="858081"/>
          </a:xfrm>
        </p:grpSpPr>
        <p:sp>
          <p:nvSpPr>
            <p:cNvPr id="33" name="矩形 3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4" name="矩形 3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5" name="组合 34"/>
          <p:cNvGrpSpPr/>
          <p:nvPr/>
        </p:nvGrpSpPr>
        <p:grpSpPr>
          <a:xfrm>
            <a:off x="9240033" y="5560279"/>
            <a:ext cx="2370017" cy="858081"/>
            <a:chOff x="-391249" y="892303"/>
            <a:chExt cx="2370017" cy="858081"/>
          </a:xfrm>
        </p:grpSpPr>
        <p:sp>
          <p:nvSpPr>
            <p:cNvPr id="36" name="矩形 3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33682633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childTnLst>
                                </p:cTn>
                              </p:par>
                            </p:childTnLst>
                          </p:cTn>
                        </p:par>
                        <p:par>
                          <p:cTn id="44" fill="hold">
                            <p:stCondLst>
                              <p:cond delay="475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250"/>
                                        <p:tgtEl>
                                          <p:spTgt spid="29"/>
                                        </p:tgtEl>
                                      </p:cBhvr>
                                    </p:animEffect>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250"/>
                                        <p:tgtEl>
                                          <p:spTgt spid="26"/>
                                        </p:tgtEl>
                                      </p:cBhvr>
                                    </p:animEffect>
                                  </p:childTnLst>
                                </p:cTn>
                              </p:par>
                            </p:childTnLst>
                          </p:cTn>
                        </p:par>
                        <p:par>
                          <p:cTn id="52" fill="hold">
                            <p:stCondLst>
                              <p:cond delay="5250"/>
                            </p:stCondLst>
                            <p:childTnLst>
                              <p:par>
                                <p:cTn id="53" presetID="10"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2041365" y="2318547"/>
            <a:ext cx="2535564" cy="2185831"/>
          </a:xfrm>
          <a:prstGeom prst="hexagon">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4828218" y="2318547"/>
            <a:ext cx="2535564" cy="2185831"/>
          </a:xfrm>
          <a:prstGeom prst="hexagon">
            <a:avLst/>
          </a:prstGeom>
          <a:blipFill dpi="0" rotWithShape="1">
            <a:blip r:embed="rId4"/>
            <a:srcRect/>
            <a:tile tx="-889000" ty="-19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7615072" y="2318547"/>
            <a:ext cx="2535564" cy="2185831"/>
          </a:xfrm>
          <a:prstGeom prst="hexagon">
            <a:avLst/>
          </a:prstGeom>
          <a:blipFill dpi="0" rotWithShape="1">
            <a:blip r:embed="rId5"/>
            <a:srcRect/>
            <a:tile tx="-889000" ty="-19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4240026" y="3706883"/>
            <a:ext cx="925094" cy="79749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7026880" y="3706883"/>
            <a:ext cx="925094" cy="797495"/>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4240026" y="2303008"/>
            <a:ext cx="925094" cy="797495"/>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7026880" y="2303008"/>
            <a:ext cx="925094" cy="79749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24138" y="4878149"/>
            <a:ext cx="2370017" cy="858081"/>
            <a:chOff x="-391249" y="892303"/>
            <a:chExt cx="2370017" cy="858081"/>
          </a:xfrm>
        </p:grpSpPr>
        <p:sp>
          <p:nvSpPr>
            <p:cNvPr id="11" name="矩形 1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2" name="矩形 1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3" name="组合 12"/>
          <p:cNvGrpSpPr/>
          <p:nvPr/>
        </p:nvGrpSpPr>
        <p:grpSpPr>
          <a:xfrm>
            <a:off x="4910991" y="4878149"/>
            <a:ext cx="2370017" cy="858081"/>
            <a:chOff x="-391249" y="892303"/>
            <a:chExt cx="2370017" cy="858081"/>
          </a:xfrm>
        </p:grpSpPr>
        <p:sp>
          <p:nvSpPr>
            <p:cNvPr id="14" name="矩形 1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7697845" y="4878149"/>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41674796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38000" fill="hold" grpId="0" nodeType="with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38000" fill="hold" grpId="0" nodeType="withEffect" p14:presetBounceEnd="48000">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14:bounceEnd="48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38000" fill="hold" grpId="0" nodeType="withEffect" p14:presetBounceEnd="48000">
                                      <p:stCondLst>
                                        <p:cond delay="800"/>
                                      </p:stCondLst>
                                      <p:childTnLst>
                                        <p:set>
                                          <p:cBhvr>
                                            <p:cTn id="14" dur="1" fill="hold">
                                              <p:stCondLst>
                                                <p:cond delay="0"/>
                                              </p:stCondLst>
                                            </p:cTn>
                                            <p:tgtEl>
                                              <p:spTgt spid="4"/>
                                            </p:tgtEl>
                                            <p:attrNameLst>
                                              <p:attrName>style.visibility</p:attrName>
                                            </p:attrNameLst>
                                          </p:cBhvr>
                                          <p:to>
                                            <p:strVal val="visible"/>
                                          </p:to>
                                        </p:set>
                                        <p:anim calcmode="lin" valueType="num" p14:bounceEnd="48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7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38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38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38000" fill="hold" grpId="0" nodeType="withEffect">
                                      <p:stCondLst>
                                        <p:cond delay="8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7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0262" y="953793"/>
            <a:ext cx="5671476" cy="409682"/>
            <a:chOff x="3260262" y="1087143"/>
            <a:chExt cx="5671476" cy="409682"/>
          </a:xfrm>
        </p:grpSpPr>
        <p:sp>
          <p:nvSpPr>
            <p:cNvPr id="3" name="任意多边形 2"/>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1321174" y="3314700"/>
            <a:ext cx="4378407" cy="747713"/>
            <a:chOff x="1321174" y="3314700"/>
            <a:chExt cx="4378407" cy="747713"/>
          </a:xfrm>
        </p:grpSpPr>
        <p:sp>
          <p:nvSpPr>
            <p:cNvPr id="50" name="任意多边形 49"/>
            <p:cNvSpPr/>
            <p:nvPr/>
          </p:nvSpPr>
          <p:spPr>
            <a:xfrm>
              <a:off x="1321174" y="3314700"/>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2" name="组合 61"/>
            <p:cNvGrpSpPr/>
            <p:nvPr/>
          </p:nvGrpSpPr>
          <p:grpSpPr>
            <a:xfrm>
              <a:off x="1781401" y="3425727"/>
              <a:ext cx="3457953" cy="525657"/>
              <a:chOff x="1996844" y="3349527"/>
              <a:chExt cx="3457953" cy="525657"/>
            </a:xfrm>
          </p:grpSpPr>
          <p:sp>
            <p:nvSpPr>
              <p:cNvPr id="58" name="矩形 57"/>
              <p:cNvSpPr/>
              <p:nvPr/>
            </p:nvSpPr>
            <p:spPr>
              <a:xfrm>
                <a:off x="2430998" y="3349527"/>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9" name="组合 58"/>
              <p:cNvGrpSpPr/>
              <p:nvPr/>
            </p:nvGrpSpPr>
            <p:grpSpPr>
              <a:xfrm>
                <a:off x="1996844" y="3401503"/>
                <a:ext cx="421704" cy="421704"/>
                <a:chOff x="2405797" y="2729907"/>
                <a:chExt cx="421704" cy="421704"/>
              </a:xfrm>
              <a:solidFill>
                <a:srgbClr val="D80168"/>
              </a:solidFill>
            </p:grpSpPr>
            <p:sp>
              <p:nvSpPr>
                <p:cNvPr id="60" name="椭圆 59"/>
                <p:cNvSpPr/>
                <p:nvPr/>
              </p:nvSpPr>
              <p:spPr>
                <a:xfrm>
                  <a:off x="2405797" y="2729907"/>
                  <a:ext cx="421704" cy="4217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文本框 60"/>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grpSp>
      </p:grpSp>
      <p:grpSp>
        <p:nvGrpSpPr>
          <p:cNvPr id="82" name="组合 81"/>
          <p:cNvGrpSpPr/>
          <p:nvPr/>
        </p:nvGrpSpPr>
        <p:grpSpPr>
          <a:xfrm>
            <a:off x="6492420" y="3314700"/>
            <a:ext cx="4378407" cy="747713"/>
            <a:chOff x="6492420" y="3314700"/>
            <a:chExt cx="4378407" cy="747713"/>
          </a:xfrm>
        </p:grpSpPr>
        <p:sp>
          <p:nvSpPr>
            <p:cNvPr id="63" name="任意多边形 62"/>
            <p:cNvSpPr/>
            <p:nvPr/>
          </p:nvSpPr>
          <p:spPr>
            <a:xfrm>
              <a:off x="6492420" y="3314700"/>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矩形 66"/>
            <p:cNvSpPr/>
            <p:nvPr/>
          </p:nvSpPr>
          <p:spPr>
            <a:xfrm>
              <a:off x="7398195" y="3422708"/>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68" name="组合 67"/>
            <p:cNvGrpSpPr/>
            <p:nvPr/>
          </p:nvGrpSpPr>
          <p:grpSpPr>
            <a:xfrm>
              <a:off x="6941252" y="3474684"/>
              <a:ext cx="421704" cy="421704"/>
              <a:chOff x="2405797" y="3668904"/>
              <a:chExt cx="421704" cy="421704"/>
            </a:xfrm>
            <a:solidFill>
              <a:srgbClr val="D80168"/>
            </a:solidFill>
          </p:grpSpPr>
          <p:sp>
            <p:nvSpPr>
              <p:cNvPr id="69" name="椭圆 68"/>
              <p:cNvSpPr/>
              <p:nvPr/>
            </p:nvSpPr>
            <p:spPr>
              <a:xfrm>
                <a:off x="2405797" y="3668904"/>
                <a:ext cx="421704" cy="42170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84" name="组合 83"/>
          <p:cNvGrpSpPr/>
          <p:nvPr/>
        </p:nvGrpSpPr>
        <p:grpSpPr>
          <a:xfrm>
            <a:off x="1321174" y="4924425"/>
            <a:ext cx="4378407" cy="747713"/>
            <a:chOff x="1321174" y="4924425"/>
            <a:chExt cx="4378407" cy="747713"/>
          </a:xfrm>
        </p:grpSpPr>
        <p:sp>
          <p:nvSpPr>
            <p:cNvPr id="55" name="任意多边形 54"/>
            <p:cNvSpPr/>
            <p:nvPr/>
          </p:nvSpPr>
          <p:spPr>
            <a:xfrm>
              <a:off x="1321174" y="4924425"/>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1" name="组合 70"/>
            <p:cNvGrpSpPr/>
            <p:nvPr/>
          </p:nvGrpSpPr>
          <p:grpSpPr>
            <a:xfrm>
              <a:off x="1781401" y="5035453"/>
              <a:ext cx="3457953" cy="525657"/>
              <a:chOff x="2189259" y="5151982"/>
              <a:chExt cx="3457953" cy="525657"/>
            </a:xfrm>
          </p:grpSpPr>
          <p:sp>
            <p:nvSpPr>
              <p:cNvPr id="72" name="矩形 71"/>
              <p:cNvSpPr/>
              <p:nvPr/>
            </p:nvSpPr>
            <p:spPr>
              <a:xfrm>
                <a:off x="2623413" y="5151982"/>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73" name="组合 72"/>
              <p:cNvGrpSpPr/>
              <p:nvPr/>
            </p:nvGrpSpPr>
            <p:grpSpPr>
              <a:xfrm>
                <a:off x="2189259" y="5203958"/>
                <a:ext cx="421704" cy="421704"/>
                <a:chOff x="2405797" y="4607901"/>
                <a:chExt cx="421704" cy="421704"/>
              </a:xfrm>
            </p:grpSpPr>
            <p:sp>
              <p:nvSpPr>
                <p:cNvPr id="74" name="椭圆 73"/>
                <p:cNvSpPr/>
                <p:nvPr/>
              </p:nvSpPr>
              <p:spPr>
                <a:xfrm>
                  <a:off x="2405797" y="4607901"/>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grpSp>
        <p:nvGrpSpPr>
          <p:cNvPr id="83" name="组合 82"/>
          <p:cNvGrpSpPr/>
          <p:nvPr/>
        </p:nvGrpSpPr>
        <p:grpSpPr>
          <a:xfrm>
            <a:off x="6492420" y="4924425"/>
            <a:ext cx="4378407" cy="747713"/>
            <a:chOff x="6492420" y="4924425"/>
            <a:chExt cx="4378407" cy="747713"/>
          </a:xfrm>
        </p:grpSpPr>
        <p:sp>
          <p:nvSpPr>
            <p:cNvPr id="64" name="任意多边形 63"/>
            <p:cNvSpPr/>
            <p:nvPr/>
          </p:nvSpPr>
          <p:spPr>
            <a:xfrm>
              <a:off x="6492420" y="4924425"/>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矩形 76"/>
            <p:cNvSpPr/>
            <p:nvPr/>
          </p:nvSpPr>
          <p:spPr>
            <a:xfrm>
              <a:off x="7460619" y="5035452"/>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78" name="组合 77"/>
            <p:cNvGrpSpPr/>
            <p:nvPr/>
          </p:nvGrpSpPr>
          <p:grpSpPr>
            <a:xfrm>
              <a:off x="7003676" y="5087428"/>
              <a:ext cx="421704" cy="421704"/>
              <a:chOff x="2405797" y="5546899"/>
              <a:chExt cx="421704" cy="421704"/>
            </a:xfrm>
            <a:solidFill>
              <a:srgbClr val="D80168"/>
            </a:solidFill>
          </p:grpSpPr>
          <p:sp>
            <p:nvSpPr>
              <p:cNvPr id="79" name="椭圆 78"/>
              <p:cNvSpPr/>
              <p:nvPr/>
            </p:nvSpPr>
            <p:spPr>
              <a:xfrm>
                <a:off x="2405797" y="5546899"/>
                <a:ext cx="421704" cy="42170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3186071876"/>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500"/>
                                        <p:tgtEl>
                                          <p:spTgt spid="81"/>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500"/>
                                        <p:tgtEl>
                                          <p:spTgt spid="8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55150" y="2484998"/>
            <a:ext cx="7281700" cy="843246"/>
            <a:chOff x="2455150" y="1430974"/>
            <a:chExt cx="7281700" cy="843246"/>
          </a:xfrm>
          <a:solidFill>
            <a:schemeClr val="bg1"/>
          </a:solidFill>
        </p:grpSpPr>
        <p:sp>
          <p:nvSpPr>
            <p:cNvPr id="4" name="Freeform 5"/>
            <p:cNvSpPr>
              <a:spLocks/>
            </p:cNvSpPr>
            <p:nvPr/>
          </p:nvSpPr>
          <p:spPr bwMode="auto">
            <a:xfrm>
              <a:off x="2957321" y="1451010"/>
              <a:ext cx="268305" cy="184968"/>
            </a:xfrm>
            <a:custGeom>
              <a:avLst/>
              <a:gdLst>
                <a:gd name="T0" fmla="*/ 65 w 70"/>
                <a:gd name="T1" fmla="*/ 0 h 48"/>
                <a:gd name="T2" fmla="*/ 61 w 70"/>
                <a:gd name="T3" fmla="*/ 7 h 48"/>
                <a:gd name="T4" fmla="*/ 55 w 70"/>
                <a:gd name="T5" fmla="*/ 9 h 48"/>
                <a:gd name="T6" fmla="*/ 27 w 70"/>
                <a:gd name="T7" fmla="*/ 9 h 48"/>
                <a:gd name="T8" fmla="*/ 0 w 70"/>
                <a:gd name="T9" fmla="*/ 40 h 48"/>
                <a:gd name="T10" fmla="*/ 55 w 70"/>
                <a:gd name="T11" fmla="*/ 40 h 48"/>
                <a:gd name="T12" fmla="*/ 61 w 70"/>
                <a:gd name="T13" fmla="*/ 42 h 48"/>
                <a:gd name="T14" fmla="*/ 65 w 70"/>
                <a:gd name="T15" fmla="*/ 48 h 48"/>
                <a:gd name="T16" fmla="*/ 70 w 70"/>
                <a:gd name="T17" fmla="*/ 43 h 48"/>
                <a:gd name="T18" fmla="*/ 70 w 70"/>
                <a:gd name="T19" fmla="*/ 0 h 48"/>
                <a:gd name="T20" fmla="*/ 65 w 7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48">
                  <a:moveTo>
                    <a:pt x="65" y="0"/>
                  </a:moveTo>
                  <a:cubicBezTo>
                    <a:pt x="64" y="3"/>
                    <a:pt x="63" y="6"/>
                    <a:pt x="61" y="7"/>
                  </a:cubicBezTo>
                  <a:cubicBezTo>
                    <a:pt x="60" y="8"/>
                    <a:pt x="58" y="9"/>
                    <a:pt x="55" y="9"/>
                  </a:cubicBezTo>
                  <a:cubicBezTo>
                    <a:pt x="27" y="9"/>
                    <a:pt x="27" y="9"/>
                    <a:pt x="27" y="9"/>
                  </a:cubicBezTo>
                  <a:cubicBezTo>
                    <a:pt x="0" y="40"/>
                    <a:pt x="0" y="40"/>
                    <a:pt x="0" y="40"/>
                  </a:cubicBezTo>
                  <a:cubicBezTo>
                    <a:pt x="55" y="40"/>
                    <a:pt x="55" y="40"/>
                    <a:pt x="55" y="40"/>
                  </a:cubicBezTo>
                  <a:cubicBezTo>
                    <a:pt x="58" y="40"/>
                    <a:pt x="60" y="41"/>
                    <a:pt x="61" y="42"/>
                  </a:cubicBezTo>
                  <a:cubicBezTo>
                    <a:pt x="63" y="44"/>
                    <a:pt x="64" y="46"/>
                    <a:pt x="65" y="48"/>
                  </a:cubicBezTo>
                  <a:cubicBezTo>
                    <a:pt x="70" y="43"/>
                    <a:pt x="70" y="43"/>
                    <a:pt x="70" y="43"/>
                  </a:cubicBezTo>
                  <a:cubicBezTo>
                    <a:pt x="70" y="0"/>
                    <a:pt x="70" y="0"/>
                    <a:pt x="70" y="0"/>
                  </a:cubicBezTo>
                  <a:lnTo>
                    <a:pt x="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778451" y="1631913"/>
              <a:ext cx="160577" cy="500024"/>
            </a:xfrm>
            <a:custGeom>
              <a:avLst/>
              <a:gdLst>
                <a:gd name="T0" fmla="*/ 0 w 79"/>
                <a:gd name="T1" fmla="*/ 94 h 246"/>
                <a:gd name="T2" fmla="*/ 0 w 79"/>
                <a:gd name="T3" fmla="*/ 246 h 246"/>
                <a:gd name="T4" fmla="*/ 79 w 79"/>
                <a:gd name="T5" fmla="*/ 154 h 246"/>
                <a:gd name="T6" fmla="*/ 79 w 79"/>
                <a:gd name="T7" fmla="*/ 0 h 246"/>
                <a:gd name="T8" fmla="*/ 0 w 79"/>
                <a:gd name="T9" fmla="*/ 94 h 246"/>
              </a:gdLst>
              <a:ahLst/>
              <a:cxnLst>
                <a:cxn ang="0">
                  <a:pos x="T0" y="T1"/>
                </a:cxn>
                <a:cxn ang="0">
                  <a:pos x="T2" y="T3"/>
                </a:cxn>
                <a:cxn ang="0">
                  <a:pos x="T4" y="T5"/>
                </a:cxn>
                <a:cxn ang="0">
                  <a:pos x="T6" y="T7"/>
                </a:cxn>
                <a:cxn ang="0">
                  <a:pos x="T8" y="T9"/>
                </a:cxn>
              </a:cxnLst>
              <a:rect l="0" t="0" r="r" b="b"/>
              <a:pathLst>
                <a:path w="79" h="246">
                  <a:moveTo>
                    <a:pt x="0" y="94"/>
                  </a:moveTo>
                  <a:lnTo>
                    <a:pt x="0" y="246"/>
                  </a:lnTo>
                  <a:lnTo>
                    <a:pt x="79" y="154"/>
                  </a:lnTo>
                  <a:lnTo>
                    <a:pt x="79" y="0"/>
                  </a:lnTo>
                  <a:lnTo>
                    <a:pt x="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778451" y="1965262"/>
              <a:ext cx="229686" cy="286599"/>
            </a:xfrm>
            <a:custGeom>
              <a:avLst/>
              <a:gdLst>
                <a:gd name="T0" fmla="*/ 9 w 60"/>
                <a:gd name="T1" fmla="*/ 59 h 74"/>
                <a:gd name="T2" fmla="*/ 8 w 60"/>
                <a:gd name="T3" fmla="*/ 66 h 74"/>
                <a:gd name="T4" fmla="*/ 0 w 60"/>
                <a:gd name="T5" fmla="*/ 69 h 74"/>
                <a:gd name="T6" fmla="*/ 0 w 60"/>
                <a:gd name="T7" fmla="*/ 74 h 74"/>
                <a:gd name="T8" fmla="*/ 60 w 60"/>
                <a:gd name="T9" fmla="*/ 74 h 74"/>
                <a:gd name="T10" fmla="*/ 60 w 60"/>
                <a:gd name="T11" fmla="*/ 69 h 74"/>
                <a:gd name="T12" fmla="*/ 53 w 60"/>
                <a:gd name="T13" fmla="*/ 66 h 74"/>
                <a:gd name="T14" fmla="*/ 51 w 60"/>
                <a:gd name="T15" fmla="*/ 59 h 74"/>
                <a:gd name="T16" fmla="*/ 51 w 60"/>
                <a:gd name="T17" fmla="*/ 0 h 74"/>
                <a:gd name="T18" fmla="*/ 9 w 60"/>
                <a:gd name="T19" fmla="*/ 48 h 74"/>
                <a:gd name="T20" fmla="*/ 9 w 60"/>
                <a:gd name="T21"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4">
                  <a:moveTo>
                    <a:pt x="9" y="59"/>
                  </a:moveTo>
                  <a:cubicBezTo>
                    <a:pt x="9" y="62"/>
                    <a:pt x="9" y="64"/>
                    <a:pt x="8" y="66"/>
                  </a:cubicBezTo>
                  <a:cubicBezTo>
                    <a:pt x="6" y="67"/>
                    <a:pt x="4" y="68"/>
                    <a:pt x="0" y="69"/>
                  </a:cubicBezTo>
                  <a:cubicBezTo>
                    <a:pt x="0" y="74"/>
                    <a:pt x="0" y="74"/>
                    <a:pt x="0" y="74"/>
                  </a:cubicBezTo>
                  <a:cubicBezTo>
                    <a:pt x="60" y="74"/>
                    <a:pt x="60" y="74"/>
                    <a:pt x="60" y="74"/>
                  </a:cubicBezTo>
                  <a:cubicBezTo>
                    <a:pt x="60" y="69"/>
                    <a:pt x="60" y="69"/>
                    <a:pt x="60" y="69"/>
                  </a:cubicBezTo>
                  <a:cubicBezTo>
                    <a:pt x="57" y="68"/>
                    <a:pt x="55" y="67"/>
                    <a:pt x="53" y="66"/>
                  </a:cubicBezTo>
                  <a:cubicBezTo>
                    <a:pt x="52" y="64"/>
                    <a:pt x="51" y="62"/>
                    <a:pt x="51" y="59"/>
                  </a:cubicBezTo>
                  <a:cubicBezTo>
                    <a:pt x="51" y="0"/>
                    <a:pt x="51" y="0"/>
                    <a:pt x="51" y="0"/>
                  </a:cubicBezTo>
                  <a:cubicBezTo>
                    <a:pt x="9" y="48"/>
                    <a:pt x="9" y="48"/>
                    <a:pt x="9" y="48"/>
                  </a:cubicBezTo>
                  <a:lnTo>
                    <a:pt x="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3207333" y="1617685"/>
              <a:ext cx="18294" cy="22359"/>
            </a:xfrm>
            <a:custGeom>
              <a:avLst/>
              <a:gdLst>
                <a:gd name="T0" fmla="*/ 0 w 5"/>
                <a:gd name="T1" fmla="*/ 6 h 6"/>
                <a:gd name="T2" fmla="*/ 5 w 5"/>
                <a:gd name="T3" fmla="*/ 6 h 6"/>
                <a:gd name="T4" fmla="*/ 5 w 5"/>
                <a:gd name="T5" fmla="*/ 0 h 6"/>
                <a:gd name="T6" fmla="*/ 0 w 5"/>
                <a:gd name="T7" fmla="*/ 5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cubicBezTo>
                    <a:pt x="5" y="6"/>
                    <a:pt x="5" y="6"/>
                    <a:pt x="5" y="6"/>
                  </a:cubicBezTo>
                  <a:cubicBezTo>
                    <a:pt x="5" y="0"/>
                    <a:pt x="5" y="0"/>
                    <a:pt x="5" y="0"/>
                  </a:cubicBezTo>
                  <a:cubicBezTo>
                    <a:pt x="0" y="5"/>
                    <a:pt x="0" y="5"/>
                    <a:pt x="0" y="5"/>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3298801" y="1485564"/>
              <a:ext cx="38620" cy="24391"/>
            </a:xfrm>
            <a:custGeom>
              <a:avLst/>
              <a:gdLst>
                <a:gd name="T0" fmla="*/ 0 w 10"/>
                <a:gd name="T1" fmla="*/ 0 h 6"/>
                <a:gd name="T2" fmla="*/ 0 w 10"/>
                <a:gd name="T3" fmla="*/ 4 h 6"/>
                <a:gd name="T4" fmla="*/ 5 w 10"/>
                <a:gd name="T5" fmla="*/ 6 h 6"/>
                <a:gd name="T6" fmla="*/ 10 w 10"/>
                <a:gd name="T7" fmla="*/ 0 h 6"/>
                <a:gd name="T8" fmla="*/ 0 w 10"/>
                <a:gd name="T9" fmla="*/ 0 h 6"/>
              </a:gdLst>
              <a:ahLst/>
              <a:cxnLst>
                <a:cxn ang="0">
                  <a:pos x="T0" y="T1"/>
                </a:cxn>
                <a:cxn ang="0">
                  <a:pos x="T2" y="T3"/>
                </a:cxn>
                <a:cxn ang="0">
                  <a:pos x="T4" y="T5"/>
                </a:cxn>
                <a:cxn ang="0">
                  <a:pos x="T6" y="T7"/>
                </a:cxn>
                <a:cxn ang="0">
                  <a:pos x="T8" y="T9"/>
                </a:cxn>
              </a:cxnLst>
              <a:rect l="0" t="0" r="r" b="b"/>
              <a:pathLst>
                <a:path w="10" h="6">
                  <a:moveTo>
                    <a:pt x="0" y="0"/>
                  </a:moveTo>
                  <a:cubicBezTo>
                    <a:pt x="0" y="4"/>
                    <a:pt x="0" y="4"/>
                    <a:pt x="0" y="4"/>
                  </a:cubicBezTo>
                  <a:cubicBezTo>
                    <a:pt x="2" y="5"/>
                    <a:pt x="3" y="6"/>
                    <a:pt x="5" y="6"/>
                  </a:cubicBezTo>
                  <a:cubicBezTo>
                    <a:pt x="10" y="0"/>
                    <a:pt x="10" y="0"/>
                    <a:pt x="1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3337420" y="1485564"/>
              <a:ext cx="581328" cy="741905"/>
            </a:xfrm>
            <a:custGeom>
              <a:avLst/>
              <a:gdLst>
                <a:gd name="T0" fmla="*/ 51 w 152"/>
                <a:gd name="T1" fmla="*/ 76 h 192"/>
                <a:gd name="T2" fmla="*/ 51 w 152"/>
                <a:gd name="T3" fmla="*/ 14 h 192"/>
                <a:gd name="T4" fmla="*/ 53 w 152"/>
                <a:gd name="T5" fmla="*/ 8 h 192"/>
                <a:gd name="T6" fmla="*/ 60 w 152"/>
                <a:gd name="T7" fmla="*/ 4 h 192"/>
                <a:gd name="T8" fmla="*/ 60 w 152"/>
                <a:gd name="T9" fmla="*/ 0 h 192"/>
                <a:gd name="T10" fmla="*/ 11 w 152"/>
                <a:gd name="T11" fmla="*/ 0 h 192"/>
                <a:gd name="T12" fmla="*/ 5 w 152"/>
                <a:gd name="T13" fmla="*/ 6 h 192"/>
                <a:gd name="T14" fmla="*/ 7 w 152"/>
                <a:gd name="T15" fmla="*/ 8 h 192"/>
                <a:gd name="T16" fmla="*/ 9 w 152"/>
                <a:gd name="T17" fmla="*/ 14 h 192"/>
                <a:gd name="T18" fmla="*/ 9 w 152"/>
                <a:gd name="T19" fmla="*/ 177 h 192"/>
                <a:gd name="T20" fmla="*/ 7 w 152"/>
                <a:gd name="T21" fmla="*/ 184 h 192"/>
                <a:gd name="T22" fmla="*/ 0 w 152"/>
                <a:gd name="T23" fmla="*/ 187 h 192"/>
                <a:gd name="T24" fmla="*/ 0 w 152"/>
                <a:gd name="T25" fmla="*/ 192 h 192"/>
                <a:gd name="T26" fmla="*/ 60 w 152"/>
                <a:gd name="T27" fmla="*/ 192 h 192"/>
                <a:gd name="T28" fmla="*/ 60 w 152"/>
                <a:gd name="T29" fmla="*/ 187 h 192"/>
                <a:gd name="T30" fmla="*/ 53 w 152"/>
                <a:gd name="T31" fmla="*/ 184 h 192"/>
                <a:gd name="T32" fmla="*/ 51 w 152"/>
                <a:gd name="T33" fmla="*/ 177 h 192"/>
                <a:gd name="T34" fmla="*/ 51 w 152"/>
                <a:gd name="T35" fmla="*/ 108 h 192"/>
                <a:gd name="T36" fmla="*/ 128 w 152"/>
                <a:gd name="T37" fmla="*/ 108 h 192"/>
                <a:gd name="T38" fmla="*/ 152 w 152"/>
                <a:gd name="T39" fmla="*/ 76 h 192"/>
                <a:gd name="T40" fmla="*/ 51 w 152"/>
                <a:gd name="T41" fmla="*/ 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2" h="192">
                  <a:moveTo>
                    <a:pt x="51" y="76"/>
                  </a:moveTo>
                  <a:cubicBezTo>
                    <a:pt x="51" y="14"/>
                    <a:pt x="51" y="14"/>
                    <a:pt x="51" y="14"/>
                  </a:cubicBezTo>
                  <a:cubicBezTo>
                    <a:pt x="51" y="12"/>
                    <a:pt x="52" y="9"/>
                    <a:pt x="53" y="8"/>
                  </a:cubicBezTo>
                  <a:cubicBezTo>
                    <a:pt x="55" y="6"/>
                    <a:pt x="57" y="5"/>
                    <a:pt x="60" y="4"/>
                  </a:cubicBezTo>
                  <a:cubicBezTo>
                    <a:pt x="60" y="0"/>
                    <a:pt x="60" y="0"/>
                    <a:pt x="60" y="0"/>
                  </a:cubicBezTo>
                  <a:cubicBezTo>
                    <a:pt x="11" y="0"/>
                    <a:pt x="11" y="0"/>
                    <a:pt x="11" y="0"/>
                  </a:cubicBezTo>
                  <a:cubicBezTo>
                    <a:pt x="5" y="6"/>
                    <a:pt x="5" y="6"/>
                    <a:pt x="5" y="6"/>
                  </a:cubicBezTo>
                  <a:cubicBezTo>
                    <a:pt x="6" y="7"/>
                    <a:pt x="7" y="7"/>
                    <a:pt x="7" y="8"/>
                  </a:cubicBezTo>
                  <a:cubicBezTo>
                    <a:pt x="9" y="9"/>
                    <a:pt x="9" y="12"/>
                    <a:pt x="9" y="14"/>
                  </a:cubicBezTo>
                  <a:cubicBezTo>
                    <a:pt x="9" y="177"/>
                    <a:pt x="9" y="177"/>
                    <a:pt x="9" y="177"/>
                  </a:cubicBezTo>
                  <a:cubicBezTo>
                    <a:pt x="9" y="180"/>
                    <a:pt x="9" y="182"/>
                    <a:pt x="7" y="184"/>
                  </a:cubicBezTo>
                  <a:cubicBezTo>
                    <a:pt x="6" y="185"/>
                    <a:pt x="4" y="186"/>
                    <a:pt x="0" y="187"/>
                  </a:cubicBezTo>
                  <a:cubicBezTo>
                    <a:pt x="0" y="192"/>
                    <a:pt x="0" y="192"/>
                    <a:pt x="0" y="192"/>
                  </a:cubicBezTo>
                  <a:cubicBezTo>
                    <a:pt x="60" y="192"/>
                    <a:pt x="60" y="192"/>
                    <a:pt x="60" y="192"/>
                  </a:cubicBezTo>
                  <a:cubicBezTo>
                    <a:pt x="60" y="187"/>
                    <a:pt x="60" y="187"/>
                    <a:pt x="60" y="187"/>
                  </a:cubicBezTo>
                  <a:cubicBezTo>
                    <a:pt x="57" y="186"/>
                    <a:pt x="55" y="185"/>
                    <a:pt x="53" y="184"/>
                  </a:cubicBezTo>
                  <a:cubicBezTo>
                    <a:pt x="52" y="182"/>
                    <a:pt x="51" y="180"/>
                    <a:pt x="51" y="177"/>
                  </a:cubicBezTo>
                  <a:cubicBezTo>
                    <a:pt x="51" y="108"/>
                    <a:pt x="51" y="108"/>
                    <a:pt x="51" y="108"/>
                  </a:cubicBezTo>
                  <a:cubicBezTo>
                    <a:pt x="128" y="108"/>
                    <a:pt x="128" y="108"/>
                    <a:pt x="128" y="108"/>
                  </a:cubicBezTo>
                  <a:cubicBezTo>
                    <a:pt x="152" y="76"/>
                    <a:pt x="152" y="76"/>
                    <a:pt x="152" y="76"/>
                  </a:cubicBezTo>
                  <a:lnTo>
                    <a:pt x="5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3880129" y="1485564"/>
              <a:ext cx="221555" cy="243914"/>
            </a:xfrm>
            <a:custGeom>
              <a:avLst/>
              <a:gdLst>
                <a:gd name="T0" fmla="*/ 0 w 58"/>
                <a:gd name="T1" fmla="*/ 0 h 63"/>
                <a:gd name="T2" fmla="*/ 0 w 58"/>
                <a:gd name="T3" fmla="*/ 4 h 63"/>
                <a:gd name="T4" fmla="*/ 7 w 58"/>
                <a:gd name="T5" fmla="*/ 8 h 63"/>
                <a:gd name="T6" fmla="*/ 9 w 58"/>
                <a:gd name="T7" fmla="*/ 14 h 63"/>
                <a:gd name="T8" fmla="*/ 9 w 58"/>
                <a:gd name="T9" fmla="*/ 63 h 63"/>
                <a:gd name="T10" fmla="*/ 58 w 58"/>
                <a:gd name="T11" fmla="*/ 0 h 63"/>
                <a:gd name="T12" fmla="*/ 0 w 58"/>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58" h="63">
                  <a:moveTo>
                    <a:pt x="0" y="0"/>
                  </a:moveTo>
                  <a:cubicBezTo>
                    <a:pt x="0" y="4"/>
                    <a:pt x="0" y="4"/>
                    <a:pt x="0" y="4"/>
                  </a:cubicBezTo>
                  <a:cubicBezTo>
                    <a:pt x="4" y="5"/>
                    <a:pt x="6" y="6"/>
                    <a:pt x="7" y="8"/>
                  </a:cubicBezTo>
                  <a:cubicBezTo>
                    <a:pt x="9" y="9"/>
                    <a:pt x="9" y="12"/>
                    <a:pt x="9" y="14"/>
                  </a:cubicBezTo>
                  <a:cubicBezTo>
                    <a:pt x="9" y="63"/>
                    <a:pt x="9" y="63"/>
                    <a:pt x="9" y="63"/>
                  </a:cubicBezTo>
                  <a:cubicBezTo>
                    <a:pt x="58" y="0"/>
                    <a:pt x="58" y="0"/>
                    <a:pt x="58"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4097619" y="2217307"/>
              <a:ext cx="12196" cy="10163"/>
            </a:xfrm>
            <a:custGeom>
              <a:avLst/>
              <a:gdLst>
                <a:gd name="T0" fmla="*/ 6 w 6"/>
                <a:gd name="T1" fmla="*/ 5 h 5"/>
                <a:gd name="T2" fmla="*/ 6 w 6"/>
                <a:gd name="T3" fmla="*/ 0 h 5"/>
                <a:gd name="T4" fmla="*/ 0 w 6"/>
                <a:gd name="T5" fmla="*/ 5 h 5"/>
                <a:gd name="T6" fmla="*/ 6 w 6"/>
                <a:gd name="T7" fmla="*/ 5 h 5"/>
              </a:gdLst>
              <a:ahLst/>
              <a:cxnLst>
                <a:cxn ang="0">
                  <a:pos x="T0" y="T1"/>
                </a:cxn>
                <a:cxn ang="0">
                  <a:pos x="T2" y="T3"/>
                </a:cxn>
                <a:cxn ang="0">
                  <a:pos x="T4" y="T5"/>
                </a:cxn>
                <a:cxn ang="0">
                  <a:pos x="T6" y="T7"/>
                </a:cxn>
              </a:cxnLst>
              <a:rect l="0" t="0" r="r" b="b"/>
              <a:pathLst>
                <a:path w="6" h="5">
                  <a:moveTo>
                    <a:pt x="6" y="5"/>
                  </a:moveTo>
                  <a:lnTo>
                    <a:pt x="6" y="0"/>
                  </a:lnTo>
                  <a:lnTo>
                    <a:pt x="0" y="5"/>
                  </a:ln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3853705" y="1463206"/>
              <a:ext cx="325219" cy="737840"/>
            </a:xfrm>
            <a:custGeom>
              <a:avLst/>
              <a:gdLst>
                <a:gd name="T0" fmla="*/ 78 w 85"/>
                <a:gd name="T1" fmla="*/ 183 h 191"/>
                <a:gd name="T2" fmla="*/ 76 w 85"/>
                <a:gd name="T3" fmla="*/ 177 h 191"/>
                <a:gd name="T4" fmla="*/ 76 w 85"/>
                <a:gd name="T5" fmla="*/ 14 h 191"/>
                <a:gd name="T6" fmla="*/ 78 w 85"/>
                <a:gd name="T7" fmla="*/ 8 h 191"/>
                <a:gd name="T8" fmla="*/ 85 w 85"/>
                <a:gd name="T9" fmla="*/ 4 h 191"/>
                <a:gd name="T10" fmla="*/ 85 w 85"/>
                <a:gd name="T11" fmla="*/ 0 h 191"/>
                <a:gd name="T12" fmla="*/ 82 w 85"/>
                <a:gd name="T13" fmla="*/ 0 h 191"/>
                <a:gd name="T14" fmla="*/ 34 w 85"/>
                <a:gd name="T15" fmla="*/ 63 h 191"/>
                <a:gd name="T16" fmla="*/ 34 w 85"/>
                <a:gd name="T17" fmla="*/ 76 h 191"/>
                <a:gd name="T18" fmla="*/ 24 w 85"/>
                <a:gd name="T19" fmla="*/ 76 h 191"/>
                <a:gd name="T20" fmla="*/ 0 w 85"/>
                <a:gd name="T21" fmla="*/ 108 h 191"/>
                <a:gd name="T22" fmla="*/ 34 w 85"/>
                <a:gd name="T23" fmla="*/ 108 h 191"/>
                <a:gd name="T24" fmla="*/ 34 w 85"/>
                <a:gd name="T25" fmla="*/ 177 h 191"/>
                <a:gd name="T26" fmla="*/ 32 w 85"/>
                <a:gd name="T27" fmla="*/ 183 h 191"/>
                <a:gd name="T28" fmla="*/ 25 w 85"/>
                <a:gd name="T29" fmla="*/ 187 h 191"/>
                <a:gd name="T30" fmla="*/ 25 w 85"/>
                <a:gd name="T31" fmla="*/ 191 h 191"/>
                <a:gd name="T32" fmla="*/ 82 w 85"/>
                <a:gd name="T33" fmla="*/ 191 h 191"/>
                <a:gd name="T34" fmla="*/ 85 w 85"/>
                <a:gd name="T35" fmla="*/ 189 h 191"/>
                <a:gd name="T36" fmla="*/ 85 w 85"/>
                <a:gd name="T37" fmla="*/ 187 h 191"/>
                <a:gd name="T38" fmla="*/ 78 w 85"/>
                <a:gd name="T39"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191">
                  <a:moveTo>
                    <a:pt x="78" y="183"/>
                  </a:moveTo>
                  <a:cubicBezTo>
                    <a:pt x="77" y="182"/>
                    <a:pt x="76" y="180"/>
                    <a:pt x="76" y="177"/>
                  </a:cubicBezTo>
                  <a:cubicBezTo>
                    <a:pt x="76" y="14"/>
                    <a:pt x="76" y="14"/>
                    <a:pt x="76" y="14"/>
                  </a:cubicBezTo>
                  <a:cubicBezTo>
                    <a:pt x="76" y="11"/>
                    <a:pt x="77" y="9"/>
                    <a:pt x="78" y="8"/>
                  </a:cubicBezTo>
                  <a:cubicBezTo>
                    <a:pt x="79" y="6"/>
                    <a:pt x="82" y="5"/>
                    <a:pt x="85" y="4"/>
                  </a:cubicBezTo>
                  <a:cubicBezTo>
                    <a:pt x="85" y="0"/>
                    <a:pt x="85" y="0"/>
                    <a:pt x="85" y="0"/>
                  </a:cubicBezTo>
                  <a:cubicBezTo>
                    <a:pt x="82" y="0"/>
                    <a:pt x="82" y="0"/>
                    <a:pt x="82" y="0"/>
                  </a:cubicBezTo>
                  <a:cubicBezTo>
                    <a:pt x="34" y="63"/>
                    <a:pt x="34" y="63"/>
                    <a:pt x="34" y="63"/>
                  </a:cubicBezTo>
                  <a:cubicBezTo>
                    <a:pt x="34" y="76"/>
                    <a:pt x="34" y="76"/>
                    <a:pt x="34" y="76"/>
                  </a:cubicBezTo>
                  <a:cubicBezTo>
                    <a:pt x="24" y="76"/>
                    <a:pt x="24" y="76"/>
                    <a:pt x="24" y="76"/>
                  </a:cubicBezTo>
                  <a:cubicBezTo>
                    <a:pt x="0" y="108"/>
                    <a:pt x="0" y="108"/>
                    <a:pt x="0" y="108"/>
                  </a:cubicBezTo>
                  <a:cubicBezTo>
                    <a:pt x="34" y="108"/>
                    <a:pt x="34" y="108"/>
                    <a:pt x="34" y="108"/>
                  </a:cubicBezTo>
                  <a:cubicBezTo>
                    <a:pt x="34" y="177"/>
                    <a:pt x="34" y="177"/>
                    <a:pt x="34" y="177"/>
                  </a:cubicBezTo>
                  <a:cubicBezTo>
                    <a:pt x="34" y="180"/>
                    <a:pt x="33" y="182"/>
                    <a:pt x="32" y="183"/>
                  </a:cubicBezTo>
                  <a:cubicBezTo>
                    <a:pt x="31" y="185"/>
                    <a:pt x="28" y="186"/>
                    <a:pt x="25" y="187"/>
                  </a:cubicBezTo>
                  <a:cubicBezTo>
                    <a:pt x="25" y="191"/>
                    <a:pt x="25" y="191"/>
                    <a:pt x="25" y="191"/>
                  </a:cubicBezTo>
                  <a:cubicBezTo>
                    <a:pt x="82" y="191"/>
                    <a:pt x="82" y="191"/>
                    <a:pt x="82" y="191"/>
                  </a:cubicBezTo>
                  <a:cubicBezTo>
                    <a:pt x="85" y="189"/>
                    <a:pt x="85" y="189"/>
                    <a:pt x="85" y="189"/>
                  </a:cubicBezTo>
                  <a:cubicBezTo>
                    <a:pt x="85" y="187"/>
                    <a:pt x="85" y="187"/>
                    <a:pt x="85" y="187"/>
                  </a:cubicBezTo>
                  <a:cubicBezTo>
                    <a:pt x="82" y="186"/>
                    <a:pt x="79" y="185"/>
                    <a:pt x="78"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5004166" y="2188850"/>
              <a:ext cx="73174" cy="38620"/>
            </a:xfrm>
            <a:custGeom>
              <a:avLst/>
              <a:gdLst>
                <a:gd name="T0" fmla="*/ 19 w 19"/>
                <a:gd name="T1" fmla="*/ 10 h 10"/>
                <a:gd name="T2" fmla="*/ 19 w 19"/>
                <a:gd name="T3" fmla="*/ 5 h 10"/>
                <a:gd name="T4" fmla="*/ 9 w 19"/>
                <a:gd name="T5" fmla="*/ 1 h 10"/>
                <a:gd name="T6" fmla="*/ 8 w 19"/>
                <a:gd name="T7" fmla="*/ 0 h 10"/>
                <a:gd name="T8" fmla="*/ 0 w 19"/>
                <a:gd name="T9" fmla="*/ 10 h 10"/>
                <a:gd name="T10" fmla="*/ 19 w 19"/>
                <a:gd name="T11" fmla="*/ 10 h 10"/>
              </a:gdLst>
              <a:ahLst/>
              <a:cxnLst>
                <a:cxn ang="0">
                  <a:pos x="T0" y="T1"/>
                </a:cxn>
                <a:cxn ang="0">
                  <a:pos x="T2" y="T3"/>
                </a:cxn>
                <a:cxn ang="0">
                  <a:pos x="T4" y="T5"/>
                </a:cxn>
                <a:cxn ang="0">
                  <a:pos x="T6" y="T7"/>
                </a:cxn>
                <a:cxn ang="0">
                  <a:pos x="T8" y="T9"/>
                </a:cxn>
                <a:cxn ang="0">
                  <a:pos x="T10" y="T11"/>
                </a:cxn>
              </a:cxnLst>
              <a:rect l="0" t="0" r="r" b="b"/>
              <a:pathLst>
                <a:path w="19" h="10">
                  <a:moveTo>
                    <a:pt x="19" y="10"/>
                  </a:moveTo>
                  <a:cubicBezTo>
                    <a:pt x="19" y="5"/>
                    <a:pt x="19" y="5"/>
                    <a:pt x="19" y="5"/>
                  </a:cubicBezTo>
                  <a:cubicBezTo>
                    <a:pt x="15" y="5"/>
                    <a:pt x="12" y="3"/>
                    <a:pt x="9" y="1"/>
                  </a:cubicBezTo>
                  <a:cubicBezTo>
                    <a:pt x="9" y="0"/>
                    <a:pt x="9" y="0"/>
                    <a:pt x="8" y="0"/>
                  </a:cubicBezTo>
                  <a:cubicBezTo>
                    <a:pt x="0" y="10"/>
                    <a:pt x="0" y="10"/>
                    <a:pt x="0" y="10"/>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4211445" y="1617685"/>
              <a:ext cx="857764" cy="605720"/>
            </a:xfrm>
            <a:custGeom>
              <a:avLst/>
              <a:gdLst>
                <a:gd name="T0" fmla="*/ 149 w 224"/>
                <a:gd name="T1" fmla="*/ 0 h 157"/>
                <a:gd name="T2" fmla="*/ 120 w 224"/>
                <a:gd name="T3" fmla="*/ 27 h 157"/>
                <a:gd name="T4" fmla="*/ 144 w 224"/>
                <a:gd name="T5" fmla="*/ 82 h 157"/>
                <a:gd name="T6" fmla="*/ 82 w 224"/>
                <a:gd name="T7" fmla="*/ 82 h 157"/>
                <a:gd name="T8" fmla="*/ 98 w 224"/>
                <a:gd name="T9" fmla="*/ 47 h 157"/>
                <a:gd name="T10" fmla="*/ 27 w 224"/>
                <a:gd name="T11" fmla="*/ 112 h 157"/>
                <a:gd name="T12" fmla="*/ 15 w 224"/>
                <a:gd name="T13" fmla="*/ 137 h 157"/>
                <a:gd name="T14" fmla="*/ 8 w 224"/>
                <a:gd name="T15" fmla="*/ 148 h 157"/>
                <a:gd name="T16" fmla="*/ 0 w 224"/>
                <a:gd name="T17" fmla="*/ 152 h 157"/>
                <a:gd name="T18" fmla="*/ 0 w 224"/>
                <a:gd name="T19" fmla="*/ 157 h 157"/>
                <a:gd name="T20" fmla="*/ 63 w 224"/>
                <a:gd name="T21" fmla="*/ 157 h 157"/>
                <a:gd name="T22" fmla="*/ 63 w 224"/>
                <a:gd name="T23" fmla="*/ 152 h 157"/>
                <a:gd name="T24" fmla="*/ 54 w 224"/>
                <a:gd name="T25" fmla="*/ 144 h 157"/>
                <a:gd name="T26" fmla="*/ 56 w 224"/>
                <a:gd name="T27" fmla="*/ 135 h 157"/>
                <a:gd name="T28" fmla="*/ 69 w 224"/>
                <a:gd name="T29" fmla="*/ 108 h 157"/>
                <a:gd name="T30" fmla="*/ 157 w 224"/>
                <a:gd name="T31" fmla="*/ 108 h 157"/>
                <a:gd name="T32" fmla="*/ 170 w 224"/>
                <a:gd name="T33" fmla="*/ 135 h 157"/>
                <a:gd name="T34" fmla="*/ 173 w 224"/>
                <a:gd name="T35" fmla="*/ 144 h 157"/>
                <a:gd name="T36" fmla="*/ 163 w 224"/>
                <a:gd name="T37" fmla="*/ 152 h 157"/>
                <a:gd name="T38" fmla="*/ 163 w 224"/>
                <a:gd name="T39" fmla="*/ 157 h 157"/>
                <a:gd name="T40" fmla="*/ 215 w 224"/>
                <a:gd name="T41" fmla="*/ 157 h 157"/>
                <a:gd name="T42" fmla="*/ 224 w 224"/>
                <a:gd name="T43" fmla="*/ 147 h 157"/>
                <a:gd name="T44" fmla="*/ 216 w 224"/>
                <a:gd name="T45" fmla="*/ 135 h 157"/>
                <a:gd name="T46" fmla="*/ 149 w 224"/>
                <a:gd name="T4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157">
                  <a:moveTo>
                    <a:pt x="149" y="0"/>
                  </a:moveTo>
                  <a:cubicBezTo>
                    <a:pt x="120" y="27"/>
                    <a:pt x="120" y="27"/>
                    <a:pt x="120" y="27"/>
                  </a:cubicBezTo>
                  <a:cubicBezTo>
                    <a:pt x="144" y="82"/>
                    <a:pt x="144" y="82"/>
                    <a:pt x="144" y="82"/>
                  </a:cubicBezTo>
                  <a:cubicBezTo>
                    <a:pt x="82" y="82"/>
                    <a:pt x="82" y="82"/>
                    <a:pt x="82" y="82"/>
                  </a:cubicBezTo>
                  <a:cubicBezTo>
                    <a:pt x="98" y="47"/>
                    <a:pt x="98" y="47"/>
                    <a:pt x="98" y="47"/>
                  </a:cubicBezTo>
                  <a:cubicBezTo>
                    <a:pt x="27" y="112"/>
                    <a:pt x="27" y="112"/>
                    <a:pt x="27" y="112"/>
                  </a:cubicBezTo>
                  <a:cubicBezTo>
                    <a:pt x="15" y="137"/>
                    <a:pt x="15" y="137"/>
                    <a:pt x="15" y="137"/>
                  </a:cubicBezTo>
                  <a:cubicBezTo>
                    <a:pt x="12" y="143"/>
                    <a:pt x="10" y="147"/>
                    <a:pt x="8" y="148"/>
                  </a:cubicBezTo>
                  <a:cubicBezTo>
                    <a:pt x="6" y="150"/>
                    <a:pt x="3" y="152"/>
                    <a:pt x="0" y="152"/>
                  </a:cubicBezTo>
                  <a:cubicBezTo>
                    <a:pt x="0" y="157"/>
                    <a:pt x="0" y="157"/>
                    <a:pt x="0" y="157"/>
                  </a:cubicBezTo>
                  <a:cubicBezTo>
                    <a:pt x="63" y="157"/>
                    <a:pt x="63" y="157"/>
                    <a:pt x="63" y="157"/>
                  </a:cubicBezTo>
                  <a:cubicBezTo>
                    <a:pt x="63" y="152"/>
                    <a:pt x="63" y="152"/>
                    <a:pt x="63" y="152"/>
                  </a:cubicBezTo>
                  <a:cubicBezTo>
                    <a:pt x="57" y="151"/>
                    <a:pt x="54" y="148"/>
                    <a:pt x="54" y="144"/>
                  </a:cubicBezTo>
                  <a:cubicBezTo>
                    <a:pt x="54" y="142"/>
                    <a:pt x="55" y="139"/>
                    <a:pt x="56" y="135"/>
                  </a:cubicBezTo>
                  <a:cubicBezTo>
                    <a:pt x="69" y="108"/>
                    <a:pt x="69" y="108"/>
                    <a:pt x="69" y="108"/>
                  </a:cubicBezTo>
                  <a:cubicBezTo>
                    <a:pt x="157" y="108"/>
                    <a:pt x="157" y="108"/>
                    <a:pt x="157" y="108"/>
                  </a:cubicBezTo>
                  <a:cubicBezTo>
                    <a:pt x="170" y="135"/>
                    <a:pt x="170" y="135"/>
                    <a:pt x="170" y="135"/>
                  </a:cubicBezTo>
                  <a:cubicBezTo>
                    <a:pt x="172" y="139"/>
                    <a:pt x="173" y="142"/>
                    <a:pt x="173" y="144"/>
                  </a:cubicBezTo>
                  <a:cubicBezTo>
                    <a:pt x="173" y="148"/>
                    <a:pt x="169" y="151"/>
                    <a:pt x="163" y="152"/>
                  </a:cubicBezTo>
                  <a:cubicBezTo>
                    <a:pt x="163" y="157"/>
                    <a:pt x="163" y="157"/>
                    <a:pt x="163" y="157"/>
                  </a:cubicBezTo>
                  <a:cubicBezTo>
                    <a:pt x="215" y="157"/>
                    <a:pt x="215" y="157"/>
                    <a:pt x="215" y="157"/>
                  </a:cubicBezTo>
                  <a:cubicBezTo>
                    <a:pt x="224" y="147"/>
                    <a:pt x="224" y="147"/>
                    <a:pt x="224" y="147"/>
                  </a:cubicBezTo>
                  <a:cubicBezTo>
                    <a:pt x="221" y="144"/>
                    <a:pt x="219" y="140"/>
                    <a:pt x="216" y="135"/>
                  </a:cubicBezTo>
                  <a:lnTo>
                    <a:pt x="1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4284619" y="1434749"/>
              <a:ext cx="467502" cy="569133"/>
            </a:xfrm>
            <a:custGeom>
              <a:avLst/>
              <a:gdLst>
                <a:gd name="T0" fmla="*/ 86 w 122"/>
                <a:gd name="T1" fmla="*/ 48 h 147"/>
                <a:gd name="T2" fmla="*/ 93 w 122"/>
                <a:gd name="T3" fmla="*/ 62 h 147"/>
                <a:gd name="T4" fmla="*/ 122 w 122"/>
                <a:gd name="T5" fmla="*/ 34 h 147"/>
                <a:gd name="T6" fmla="*/ 116 w 122"/>
                <a:gd name="T7" fmla="*/ 22 h 147"/>
                <a:gd name="T8" fmla="*/ 113 w 122"/>
                <a:gd name="T9" fmla="*/ 12 h 147"/>
                <a:gd name="T10" fmla="*/ 122 w 122"/>
                <a:gd name="T11" fmla="*/ 4 h 147"/>
                <a:gd name="T12" fmla="*/ 122 w 122"/>
                <a:gd name="T13" fmla="*/ 0 h 147"/>
                <a:gd name="T14" fmla="*/ 54 w 122"/>
                <a:gd name="T15" fmla="*/ 0 h 147"/>
                <a:gd name="T16" fmla="*/ 54 w 122"/>
                <a:gd name="T17" fmla="*/ 4 h 147"/>
                <a:gd name="T18" fmla="*/ 62 w 122"/>
                <a:gd name="T19" fmla="*/ 13 h 147"/>
                <a:gd name="T20" fmla="*/ 58 w 122"/>
                <a:gd name="T21" fmla="*/ 25 h 147"/>
                <a:gd name="T22" fmla="*/ 0 w 122"/>
                <a:gd name="T23" fmla="*/ 147 h 147"/>
                <a:gd name="T24" fmla="*/ 70 w 122"/>
                <a:gd name="T25" fmla="*/ 82 h 147"/>
                <a:gd name="T26" fmla="*/ 86 w 122"/>
                <a:gd name="T27" fmla="*/ 4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47">
                  <a:moveTo>
                    <a:pt x="86" y="48"/>
                  </a:moveTo>
                  <a:cubicBezTo>
                    <a:pt x="93" y="62"/>
                    <a:pt x="93" y="62"/>
                    <a:pt x="93" y="62"/>
                  </a:cubicBezTo>
                  <a:cubicBezTo>
                    <a:pt x="122" y="34"/>
                    <a:pt x="122" y="34"/>
                    <a:pt x="122" y="34"/>
                  </a:cubicBezTo>
                  <a:cubicBezTo>
                    <a:pt x="116" y="22"/>
                    <a:pt x="116" y="22"/>
                    <a:pt x="116" y="22"/>
                  </a:cubicBezTo>
                  <a:cubicBezTo>
                    <a:pt x="114" y="18"/>
                    <a:pt x="113" y="15"/>
                    <a:pt x="113" y="12"/>
                  </a:cubicBezTo>
                  <a:cubicBezTo>
                    <a:pt x="113" y="8"/>
                    <a:pt x="116" y="6"/>
                    <a:pt x="122" y="4"/>
                  </a:cubicBezTo>
                  <a:cubicBezTo>
                    <a:pt x="122" y="0"/>
                    <a:pt x="122" y="0"/>
                    <a:pt x="122" y="0"/>
                  </a:cubicBezTo>
                  <a:cubicBezTo>
                    <a:pt x="54" y="0"/>
                    <a:pt x="54" y="0"/>
                    <a:pt x="54" y="0"/>
                  </a:cubicBezTo>
                  <a:cubicBezTo>
                    <a:pt x="54" y="4"/>
                    <a:pt x="54" y="4"/>
                    <a:pt x="54" y="4"/>
                  </a:cubicBezTo>
                  <a:cubicBezTo>
                    <a:pt x="59" y="6"/>
                    <a:pt x="62" y="9"/>
                    <a:pt x="62" y="13"/>
                  </a:cubicBezTo>
                  <a:cubicBezTo>
                    <a:pt x="62" y="16"/>
                    <a:pt x="61" y="20"/>
                    <a:pt x="58" y="25"/>
                  </a:cubicBezTo>
                  <a:cubicBezTo>
                    <a:pt x="0" y="147"/>
                    <a:pt x="0" y="147"/>
                    <a:pt x="0" y="147"/>
                  </a:cubicBezTo>
                  <a:cubicBezTo>
                    <a:pt x="70" y="82"/>
                    <a:pt x="70" y="82"/>
                    <a:pt x="70" y="82"/>
                  </a:cubicBezTo>
                  <a:lnTo>
                    <a:pt x="8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5138318" y="1511988"/>
              <a:ext cx="335382" cy="538644"/>
            </a:xfrm>
            <a:custGeom>
              <a:avLst/>
              <a:gdLst>
                <a:gd name="T0" fmla="*/ 63 w 88"/>
                <a:gd name="T1" fmla="*/ 19 h 139"/>
                <a:gd name="T2" fmla="*/ 59 w 88"/>
                <a:gd name="T3" fmla="*/ 11 h 139"/>
                <a:gd name="T4" fmla="*/ 65 w 88"/>
                <a:gd name="T5" fmla="*/ 5 h 139"/>
                <a:gd name="T6" fmla="*/ 65 w 88"/>
                <a:gd name="T7" fmla="*/ 0 h 139"/>
                <a:gd name="T8" fmla="*/ 0 w 88"/>
                <a:gd name="T9" fmla="*/ 0 h 139"/>
                <a:gd name="T10" fmla="*/ 0 w 88"/>
                <a:gd name="T11" fmla="*/ 5 h 139"/>
                <a:gd name="T12" fmla="*/ 7 w 88"/>
                <a:gd name="T13" fmla="*/ 8 h 139"/>
                <a:gd name="T14" fmla="*/ 9 w 88"/>
                <a:gd name="T15" fmla="*/ 15 h 139"/>
                <a:gd name="T16" fmla="*/ 9 w 88"/>
                <a:gd name="T17" fmla="*/ 139 h 139"/>
                <a:gd name="T18" fmla="*/ 48 w 88"/>
                <a:gd name="T19" fmla="*/ 93 h 139"/>
                <a:gd name="T20" fmla="*/ 48 w 88"/>
                <a:gd name="T21" fmla="*/ 61 h 139"/>
                <a:gd name="T22" fmla="*/ 62 w 88"/>
                <a:gd name="T23" fmla="*/ 76 h 139"/>
                <a:gd name="T24" fmla="*/ 88 w 88"/>
                <a:gd name="T25" fmla="*/ 44 h 139"/>
                <a:gd name="T26" fmla="*/ 63 w 88"/>
                <a:gd name="T27" fmla="*/ 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39">
                  <a:moveTo>
                    <a:pt x="63" y="19"/>
                  </a:moveTo>
                  <a:cubicBezTo>
                    <a:pt x="61" y="16"/>
                    <a:pt x="59" y="14"/>
                    <a:pt x="59" y="11"/>
                  </a:cubicBezTo>
                  <a:cubicBezTo>
                    <a:pt x="59" y="8"/>
                    <a:pt x="61" y="6"/>
                    <a:pt x="65" y="5"/>
                  </a:cubicBezTo>
                  <a:cubicBezTo>
                    <a:pt x="65" y="0"/>
                    <a:pt x="65" y="0"/>
                    <a:pt x="65" y="0"/>
                  </a:cubicBezTo>
                  <a:cubicBezTo>
                    <a:pt x="0" y="0"/>
                    <a:pt x="0" y="0"/>
                    <a:pt x="0" y="0"/>
                  </a:cubicBezTo>
                  <a:cubicBezTo>
                    <a:pt x="0" y="5"/>
                    <a:pt x="0" y="5"/>
                    <a:pt x="0" y="5"/>
                  </a:cubicBezTo>
                  <a:cubicBezTo>
                    <a:pt x="3" y="6"/>
                    <a:pt x="6" y="7"/>
                    <a:pt x="7" y="8"/>
                  </a:cubicBezTo>
                  <a:cubicBezTo>
                    <a:pt x="8" y="10"/>
                    <a:pt x="9" y="12"/>
                    <a:pt x="9" y="15"/>
                  </a:cubicBezTo>
                  <a:cubicBezTo>
                    <a:pt x="9" y="139"/>
                    <a:pt x="9" y="139"/>
                    <a:pt x="9" y="139"/>
                  </a:cubicBezTo>
                  <a:cubicBezTo>
                    <a:pt x="48" y="93"/>
                    <a:pt x="48" y="93"/>
                    <a:pt x="48" y="93"/>
                  </a:cubicBezTo>
                  <a:cubicBezTo>
                    <a:pt x="48" y="61"/>
                    <a:pt x="48" y="61"/>
                    <a:pt x="48" y="61"/>
                  </a:cubicBezTo>
                  <a:cubicBezTo>
                    <a:pt x="62" y="76"/>
                    <a:pt x="62" y="76"/>
                    <a:pt x="62" y="76"/>
                  </a:cubicBezTo>
                  <a:cubicBezTo>
                    <a:pt x="88" y="44"/>
                    <a:pt x="88" y="44"/>
                    <a:pt x="88" y="44"/>
                  </a:cubicBezTo>
                  <a:lnTo>
                    <a:pt x="6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5199297" y="1883957"/>
              <a:ext cx="213425" cy="382132"/>
            </a:xfrm>
            <a:custGeom>
              <a:avLst/>
              <a:gdLst>
                <a:gd name="T0" fmla="*/ 9 w 56"/>
                <a:gd name="T1" fmla="*/ 84 h 99"/>
                <a:gd name="T2" fmla="*/ 7 w 56"/>
                <a:gd name="T3" fmla="*/ 91 h 99"/>
                <a:gd name="T4" fmla="*/ 0 w 56"/>
                <a:gd name="T5" fmla="*/ 94 h 99"/>
                <a:gd name="T6" fmla="*/ 0 w 56"/>
                <a:gd name="T7" fmla="*/ 99 h 99"/>
                <a:gd name="T8" fmla="*/ 56 w 56"/>
                <a:gd name="T9" fmla="*/ 99 h 99"/>
                <a:gd name="T10" fmla="*/ 56 w 56"/>
                <a:gd name="T11" fmla="*/ 94 h 99"/>
                <a:gd name="T12" fmla="*/ 49 w 56"/>
                <a:gd name="T13" fmla="*/ 91 h 99"/>
                <a:gd name="T14" fmla="*/ 47 w 56"/>
                <a:gd name="T15" fmla="*/ 84 h 99"/>
                <a:gd name="T16" fmla="*/ 47 w 56"/>
                <a:gd name="T17" fmla="*/ 0 h 99"/>
                <a:gd name="T18" fmla="*/ 9 w 56"/>
                <a:gd name="T19" fmla="*/ 46 h 99"/>
                <a:gd name="T20" fmla="*/ 9 w 56"/>
                <a:gd name="T21" fmla="*/ 8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99">
                  <a:moveTo>
                    <a:pt x="9" y="84"/>
                  </a:moveTo>
                  <a:cubicBezTo>
                    <a:pt x="9" y="87"/>
                    <a:pt x="8" y="89"/>
                    <a:pt x="7" y="91"/>
                  </a:cubicBezTo>
                  <a:cubicBezTo>
                    <a:pt x="6" y="92"/>
                    <a:pt x="3" y="93"/>
                    <a:pt x="0" y="94"/>
                  </a:cubicBezTo>
                  <a:cubicBezTo>
                    <a:pt x="0" y="99"/>
                    <a:pt x="0" y="99"/>
                    <a:pt x="0" y="99"/>
                  </a:cubicBezTo>
                  <a:cubicBezTo>
                    <a:pt x="56" y="99"/>
                    <a:pt x="56" y="99"/>
                    <a:pt x="56" y="99"/>
                  </a:cubicBezTo>
                  <a:cubicBezTo>
                    <a:pt x="56" y="94"/>
                    <a:pt x="56" y="94"/>
                    <a:pt x="56" y="94"/>
                  </a:cubicBezTo>
                  <a:cubicBezTo>
                    <a:pt x="53" y="93"/>
                    <a:pt x="51" y="92"/>
                    <a:pt x="49" y="91"/>
                  </a:cubicBezTo>
                  <a:cubicBezTo>
                    <a:pt x="48" y="89"/>
                    <a:pt x="47" y="87"/>
                    <a:pt x="47" y="84"/>
                  </a:cubicBezTo>
                  <a:cubicBezTo>
                    <a:pt x="47" y="0"/>
                    <a:pt x="47" y="0"/>
                    <a:pt x="47" y="0"/>
                  </a:cubicBezTo>
                  <a:cubicBezTo>
                    <a:pt x="9" y="46"/>
                    <a:pt x="9" y="46"/>
                    <a:pt x="9" y="46"/>
                  </a:cubicBezTo>
                  <a:lnTo>
                    <a:pt x="9"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5378167" y="1532315"/>
              <a:ext cx="593524" cy="741905"/>
            </a:xfrm>
            <a:custGeom>
              <a:avLst/>
              <a:gdLst>
                <a:gd name="T0" fmla="*/ 94 w 155"/>
                <a:gd name="T1" fmla="*/ 188 h 192"/>
                <a:gd name="T2" fmla="*/ 94 w 155"/>
                <a:gd name="T3" fmla="*/ 192 h 192"/>
                <a:gd name="T4" fmla="*/ 155 w 155"/>
                <a:gd name="T5" fmla="*/ 192 h 192"/>
                <a:gd name="T6" fmla="*/ 155 w 155"/>
                <a:gd name="T7" fmla="*/ 188 h 192"/>
                <a:gd name="T8" fmla="*/ 148 w 155"/>
                <a:gd name="T9" fmla="*/ 184 h 192"/>
                <a:gd name="T10" fmla="*/ 146 w 155"/>
                <a:gd name="T11" fmla="*/ 177 h 192"/>
                <a:gd name="T12" fmla="*/ 146 w 155"/>
                <a:gd name="T13" fmla="*/ 15 h 192"/>
                <a:gd name="T14" fmla="*/ 148 w 155"/>
                <a:gd name="T15" fmla="*/ 8 h 192"/>
                <a:gd name="T16" fmla="*/ 155 w 155"/>
                <a:gd name="T17" fmla="*/ 5 h 192"/>
                <a:gd name="T18" fmla="*/ 155 w 155"/>
                <a:gd name="T19" fmla="*/ 0 h 192"/>
                <a:gd name="T20" fmla="*/ 98 w 155"/>
                <a:gd name="T21" fmla="*/ 0 h 192"/>
                <a:gd name="T22" fmla="*/ 98 w 155"/>
                <a:gd name="T23" fmla="*/ 5 h 192"/>
                <a:gd name="T24" fmla="*/ 105 w 155"/>
                <a:gd name="T25" fmla="*/ 8 h 192"/>
                <a:gd name="T26" fmla="*/ 107 w 155"/>
                <a:gd name="T27" fmla="*/ 15 h 192"/>
                <a:gd name="T28" fmla="*/ 107 w 155"/>
                <a:gd name="T29" fmla="*/ 129 h 192"/>
                <a:gd name="T30" fmla="*/ 26 w 155"/>
                <a:gd name="T31" fmla="*/ 44 h 192"/>
                <a:gd name="T32" fmla="*/ 0 w 155"/>
                <a:gd name="T33" fmla="*/ 76 h 192"/>
                <a:gd name="T34" fmla="*/ 93 w 155"/>
                <a:gd name="T35" fmla="*/ 172 h 192"/>
                <a:gd name="T36" fmla="*/ 100 w 155"/>
                <a:gd name="T37" fmla="*/ 182 h 192"/>
                <a:gd name="T38" fmla="*/ 94 w 155"/>
                <a:gd name="T39" fmla="*/ 1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5" h="192">
                  <a:moveTo>
                    <a:pt x="94" y="188"/>
                  </a:moveTo>
                  <a:cubicBezTo>
                    <a:pt x="94" y="192"/>
                    <a:pt x="94" y="192"/>
                    <a:pt x="94" y="192"/>
                  </a:cubicBezTo>
                  <a:cubicBezTo>
                    <a:pt x="155" y="192"/>
                    <a:pt x="155" y="192"/>
                    <a:pt x="155" y="192"/>
                  </a:cubicBezTo>
                  <a:cubicBezTo>
                    <a:pt x="155" y="188"/>
                    <a:pt x="155" y="188"/>
                    <a:pt x="155" y="188"/>
                  </a:cubicBezTo>
                  <a:cubicBezTo>
                    <a:pt x="151" y="187"/>
                    <a:pt x="149" y="185"/>
                    <a:pt x="148" y="184"/>
                  </a:cubicBezTo>
                  <a:cubicBezTo>
                    <a:pt x="146" y="182"/>
                    <a:pt x="146" y="180"/>
                    <a:pt x="146" y="177"/>
                  </a:cubicBezTo>
                  <a:cubicBezTo>
                    <a:pt x="146" y="15"/>
                    <a:pt x="146" y="15"/>
                    <a:pt x="146" y="15"/>
                  </a:cubicBezTo>
                  <a:cubicBezTo>
                    <a:pt x="146" y="12"/>
                    <a:pt x="146" y="10"/>
                    <a:pt x="148" y="8"/>
                  </a:cubicBezTo>
                  <a:cubicBezTo>
                    <a:pt x="149" y="7"/>
                    <a:pt x="151" y="6"/>
                    <a:pt x="155" y="5"/>
                  </a:cubicBezTo>
                  <a:cubicBezTo>
                    <a:pt x="155" y="0"/>
                    <a:pt x="155" y="0"/>
                    <a:pt x="155" y="0"/>
                  </a:cubicBezTo>
                  <a:cubicBezTo>
                    <a:pt x="98" y="0"/>
                    <a:pt x="98" y="0"/>
                    <a:pt x="98" y="0"/>
                  </a:cubicBezTo>
                  <a:cubicBezTo>
                    <a:pt x="98" y="5"/>
                    <a:pt x="98" y="5"/>
                    <a:pt x="98" y="5"/>
                  </a:cubicBezTo>
                  <a:cubicBezTo>
                    <a:pt x="102" y="6"/>
                    <a:pt x="104" y="7"/>
                    <a:pt x="105" y="8"/>
                  </a:cubicBezTo>
                  <a:cubicBezTo>
                    <a:pt x="107" y="10"/>
                    <a:pt x="107" y="12"/>
                    <a:pt x="107" y="15"/>
                  </a:cubicBezTo>
                  <a:cubicBezTo>
                    <a:pt x="107" y="129"/>
                    <a:pt x="107" y="129"/>
                    <a:pt x="107" y="129"/>
                  </a:cubicBezTo>
                  <a:cubicBezTo>
                    <a:pt x="26" y="44"/>
                    <a:pt x="26" y="44"/>
                    <a:pt x="26" y="44"/>
                  </a:cubicBezTo>
                  <a:cubicBezTo>
                    <a:pt x="0" y="76"/>
                    <a:pt x="0" y="76"/>
                    <a:pt x="0" y="76"/>
                  </a:cubicBezTo>
                  <a:cubicBezTo>
                    <a:pt x="93" y="172"/>
                    <a:pt x="93" y="172"/>
                    <a:pt x="93" y="172"/>
                  </a:cubicBezTo>
                  <a:cubicBezTo>
                    <a:pt x="98" y="176"/>
                    <a:pt x="100" y="180"/>
                    <a:pt x="100" y="182"/>
                  </a:cubicBezTo>
                  <a:cubicBezTo>
                    <a:pt x="100" y="185"/>
                    <a:pt x="98" y="187"/>
                    <a:pt x="94"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6128202" y="1485564"/>
              <a:ext cx="786622" cy="741905"/>
            </a:xfrm>
            <a:custGeom>
              <a:avLst/>
              <a:gdLst>
                <a:gd name="T0" fmla="*/ 185 w 206"/>
                <a:gd name="T1" fmla="*/ 167 h 192"/>
                <a:gd name="T2" fmla="*/ 111 w 206"/>
                <a:gd name="T3" fmla="*/ 78 h 192"/>
                <a:gd name="T4" fmla="*/ 176 w 206"/>
                <a:gd name="T5" fmla="*/ 25 h 192"/>
                <a:gd name="T6" fmla="*/ 187 w 206"/>
                <a:gd name="T7" fmla="*/ 16 h 192"/>
                <a:gd name="T8" fmla="*/ 199 w 206"/>
                <a:gd name="T9" fmla="*/ 7 h 192"/>
                <a:gd name="T10" fmla="*/ 206 w 206"/>
                <a:gd name="T11" fmla="*/ 4 h 192"/>
                <a:gd name="T12" fmla="*/ 206 w 206"/>
                <a:gd name="T13" fmla="*/ 0 h 192"/>
                <a:gd name="T14" fmla="*/ 181 w 206"/>
                <a:gd name="T15" fmla="*/ 0 h 192"/>
                <a:gd name="T16" fmla="*/ 9 w 206"/>
                <a:gd name="T17" fmla="*/ 158 h 192"/>
                <a:gd name="T18" fmla="*/ 9 w 206"/>
                <a:gd name="T19" fmla="*/ 177 h 192"/>
                <a:gd name="T20" fmla="*/ 7 w 206"/>
                <a:gd name="T21" fmla="*/ 184 h 192"/>
                <a:gd name="T22" fmla="*/ 0 w 206"/>
                <a:gd name="T23" fmla="*/ 187 h 192"/>
                <a:gd name="T24" fmla="*/ 0 w 206"/>
                <a:gd name="T25" fmla="*/ 192 h 192"/>
                <a:gd name="T26" fmla="*/ 60 w 206"/>
                <a:gd name="T27" fmla="*/ 192 h 192"/>
                <a:gd name="T28" fmla="*/ 60 w 206"/>
                <a:gd name="T29" fmla="*/ 187 h 192"/>
                <a:gd name="T30" fmla="*/ 53 w 206"/>
                <a:gd name="T31" fmla="*/ 184 h 192"/>
                <a:gd name="T32" fmla="*/ 51 w 206"/>
                <a:gd name="T33" fmla="*/ 177 h 192"/>
                <a:gd name="T34" fmla="*/ 51 w 206"/>
                <a:gd name="T35" fmla="*/ 126 h 192"/>
                <a:gd name="T36" fmla="*/ 80 w 206"/>
                <a:gd name="T37" fmla="*/ 102 h 192"/>
                <a:gd name="T38" fmla="*/ 137 w 206"/>
                <a:gd name="T39" fmla="*/ 172 h 192"/>
                <a:gd name="T40" fmla="*/ 143 w 206"/>
                <a:gd name="T41" fmla="*/ 182 h 192"/>
                <a:gd name="T42" fmla="*/ 136 w 206"/>
                <a:gd name="T43" fmla="*/ 187 h 192"/>
                <a:gd name="T44" fmla="*/ 136 w 206"/>
                <a:gd name="T45" fmla="*/ 192 h 192"/>
                <a:gd name="T46" fmla="*/ 192 w 206"/>
                <a:gd name="T47" fmla="*/ 192 h 192"/>
                <a:gd name="T48" fmla="*/ 201 w 206"/>
                <a:gd name="T49" fmla="*/ 184 h 192"/>
                <a:gd name="T50" fmla="*/ 199 w 206"/>
                <a:gd name="T51" fmla="*/ 183 h 192"/>
                <a:gd name="T52" fmla="*/ 185 w 206"/>
                <a:gd name="T53"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6" h="192">
                  <a:moveTo>
                    <a:pt x="185" y="167"/>
                  </a:moveTo>
                  <a:cubicBezTo>
                    <a:pt x="111" y="78"/>
                    <a:pt x="111" y="78"/>
                    <a:pt x="111" y="78"/>
                  </a:cubicBezTo>
                  <a:cubicBezTo>
                    <a:pt x="176" y="25"/>
                    <a:pt x="176" y="25"/>
                    <a:pt x="176" y="25"/>
                  </a:cubicBezTo>
                  <a:cubicBezTo>
                    <a:pt x="187" y="16"/>
                    <a:pt x="187" y="16"/>
                    <a:pt x="187" y="16"/>
                  </a:cubicBezTo>
                  <a:cubicBezTo>
                    <a:pt x="193" y="11"/>
                    <a:pt x="198" y="7"/>
                    <a:pt x="199" y="7"/>
                  </a:cubicBezTo>
                  <a:cubicBezTo>
                    <a:pt x="200" y="6"/>
                    <a:pt x="203" y="5"/>
                    <a:pt x="206" y="4"/>
                  </a:cubicBezTo>
                  <a:cubicBezTo>
                    <a:pt x="206" y="0"/>
                    <a:pt x="206" y="0"/>
                    <a:pt x="206" y="0"/>
                  </a:cubicBezTo>
                  <a:cubicBezTo>
                    <a:pt x="181" y="0"/>
                    <a:pt x="181" y="0"/>
                    <a:pt x="181" y="0"/>
                  </a:cubicBezTo>
                  <a:cubicBezTo>
                    <a:pt x="9" y="158"/>
                    <a:pt x="9" y="158"/>
                    <a:pt x="9" y="158"/>
                  </a:cubicBezTo>
                  <a:cubicBezTo>
                    <a:pt x="9" y="177"/>
                    <a:pt x="9" y="177"/>
                    <a:pt x="9" y="177"/>
                  </a:cubicBezTo>
                  <a:cubicBezTo>
                    <a:pt x="9" y="180"/>
                    <a:pt x="9" y="182"/>
                    <a:pt x="7" y="184"/>
                  </a:cubicBezTo>
                  <a:cubicBezTo>
                    <a:pt x="6" y="185"/>
                    <a:pt x="4" y="186"/>
                    <a:pt x="0" y="187"/>
                  </a:cubicBezTo>
                  <a:cubicBezTo>
                    <a:pt x="0" y="192"/>
                    <a:pt x="0" y="192"/>
                    <a:pt x="0" y="192"/>
                  </a:cubicBezTo>
                  <a:cubicBezTo>
                    <a:pt x="60" y="192"/>
                    <a:pt x="60" y="192"/>
                    <a:pt x="60" y="192"/>
                  </a:cubicBezTo>
                  <a:cubicBezTo>
                    <a:pt x="60" y="187"/>
                    <a:pt x="60" y="187"/>
                    <a:pt x="60" y="187"/>
                  </a:cubicBezTo>
                  <a:cubicBezTo>
                    <a:pt x="57" y="186"/>
                    <a:pt x="55" y="185"/>
                    <a:pt x="53" y="184"/>
                  </a:cubicBezTo>
                  <a:cubicBezTo>
                    <a:pt x="52" y="182"/>
                    <a:pt x="51" y="180"/>
                    <a:pt x="51" y="177"/>
                  </a:cubicBezTo>
                  <a:cubicBezTo>
                    <a:pt x="51" y="126"/>
                    <a:pt x="51" y="126"/>
                    <a:pt x="51" y="126"/>
                  </a:cubicBezTo>
                  <a:cubicBezTo>
                    <a:pt x="80" y="102"/>
                    <a:pt x="80" y="102"/>
                    <a:pt x="80" y="102"/>
                  </a:cubicBezTo>
                  <a:cubicBezTo>
                    <a:pt x="137" y="172"/>
                    <a:pt x="137" y="172"/>
                    <a:pt x="137" y="172"/>
                  </a:cubicBezTo>
                  <a:cubicBezTo>
                    <a:pt x="141" y="177"/>
                    <a:pt x="143" y="181"/>
                    <a:pt x="143" y="182"/>
                  </a:cubicBezTo>
                  <a:cubicBezTo>
                    <a:pt x="143" y="184"/>
                    <a:pt x="141" y="186"/>
                    <a:pt x="136" y="187"/>
                  </a:cubicBezTo>
                  <a:cubicBezTo>
                    <a:pt x="136" y="192"/>
                    <a:pt x="136" y="192"/>
                    <a:pt x="136" y="192"/>
                  </a:cubicBezTo>
                  <a:cubicBezTo>
                    <a:pt x="192" y="192"/>
                    <a:pt x="192" y="192"/>
                    <a:pt x="192" y="192"/>
                  </a:cubicBezTo>
                  <a:cubicBezTo>
                    <a:pt x="201" y="184"/>
                    <a:pt x="201" y="184"/>
                    <a:pt x="201" y="184"/>
                  </a:cubicBezTo>
                  <a:cubicBezTo>
                    <a:pt x="201" y="183"/>
                    <a:pt x="200" y="183"/>
                    <a:pt x="199" y="183"/>
                  </a:cubicBezTo>
                  <a:cubicBezTo>
                    <a:pt x="196" y="180"/>
                    <a:pt x="191" y="175"/>
                    <a:pt x="185" y="16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6093648" y="1446945"/>
              <a:ext cx="687024" cy="611818"/>
            </a:xfrm>
            <a:custGeom>
              <a:avLst/>
              <a:gdLst>
                <a:gd name="T0" fmla="*/ 127 w 180"/>
                <a:gd name="T1" fmla="*/ 0 h 158"/>
                <a:gd name="T2" fmla="*/ 127 w 180"/>
                <a:gd name="T3" fmla="*/ 5 h 158"/>
                <a:gd name="T4" fmla="*/ 135 w 180"/>
                <a:gd name="T5" fmla="*/ 11 h 158"/>
                <a:gd name="T6" fmla="*/ 130 w 180"/>
                <a:gd name="T7" fmla="*/ 18 h 158"/>
                <a:gd name="T8" fmla="*/ 51 w 180"/>
                <a:gd name="T9" fmla="*/ 82 h 158"/>
                <a:gd name="T10" fmla="*/ 51 w 180"/>
                <a:gd name="T11" fmla="*/ 15 h 158"/>
                <a:gd name="T12" fmla="*/ 53 w 180"/>
                <a:gd name="T13" fmla="*/ 9 h 158"/>
                <a:gd name="T14" fmla="*/ 60 w 180"/>
                <a:gd name="T15" fmla="*/ 5 h 158"/>
                <a:gd name="T16" fmla="*/ 60 w 180"/>
                <a:gd name="T17" fmla="*/ 0 h 158"/>
                <a:gd name="T18" fmla="*/ 0 w 180"/>
                <a:gd name="T19" fmla="*/ 0 h 158"/>
                <a:gd name="T20" fmla="*/ 0 w 180"/>
                <a:gd name="T21" fmla="*/ 5 h 158"/>
                <a:gd name="T22" fmla="*/ 7 w 180"/>
                <a:gd name="T23" fmla="*/ 9 h 158"/>
                <a:gd name="T24" fmla="*/ 9 w 180"/>
                <a:gd name="T25" fmla="*/ 15 h 158"/>
                <a:gd name="T26" fmla="*/ 9 w 180"/>
                <a:gd name="T27" fmla="*/ 158 h 158"/>
                <a:gd name="T28" fmla="*/ 180 w 180"/>
                <a:gd name="T29" fmla="*/ 0 h 158"/>
                <a:gd name="T30" fmla="*/ 127 w 180"/>
                <a:gd name="T3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58">
                  <a:moveTo>
                    <a:pt x="127" y="0"/>
                  </a:moveTo>
                  <a:cubicBezTo>
                    <a:pt x="127" y="5"/>
                    <a:pt x="127" y="5"/>
                    <a:pt x="127" y="5"/>
                  </a:cubicBezTo>
                  <a:cubicBezTo>
                    <a:pt x="133" y="6"/>
                    <a:pt x="135" y="8"/>
                    <a:pt x="135" y="11"/>
                  </a:cubicBezTo>
                  <a:cubicBezTo>
                    <a:pt x="135" y="12"/>
                    <a:pt x="134" y="15"/>
                    <a:pt x="130" y="18"/>
                  </a:cubicBezTo>
                  <a:cubicBezTo>
                    <a:pt x="51" y="82"/>
                    <a:pt x="51" y="82"/>
                    <a:pt x="51" y="82"/>
                  </a:cubicBezTo>
                  <a:cubicBezTo>
                    <a:pt x="51" y="15"/>
                    <a:pt x="51" y="15"/>
                    <a:pt x="51" y="15"/>
                  </a:cubicBezTo>
                  <a:cubicBezTo>
                    <a:pt x="51" y="12"/>
                    <a:pt x="51" y="10"/>
                    <a:pt x="53" y="9"/>
                  </a:cubicBezTo>
                  <a:cubicBezTo>
                    <a:pt x="54" y="7"/>
                    <a:pt x="56" y="6"/>
                    <a:pt x="60" y="5"/>
                  </a:cubicBezTo>
                  <a:cubicBezTo>
                    <a:pt x="60" y="0"/>
                    <a:pt x="60" y="0"/>
                    <a:pt x="60" y="0"/>
                  </a:cubicBezTo>
                  <a:cubicBezTo>
                    <a:pt x="0" y="0"/>
                    <a:pt x="0" y="0"/>
                    <a:pt x="0" y="0"/>
                  </a:cubicBezTo>
                  <a:cubicBezTo>
                    <a:pt x="0" y="5"/>
                    <a:pt x="0" y="5"/>
                    <a:pt x="0" y="5"/>
                  </a:cubicBezTo>
                  <a:cubicBezTo>
                    <a:pt x="3" y="6"/>
                    <a:pt x="6" y="7"/>
                    <a:pt x="7" y="9"/>
                  </a:cubicBezTo>
                  <a:cubicBezTo>
                    <a:pt x="8" y="10"/>
                    <a:pt x="9" y="12"/>
                    <a:pt x="9" y="15"/>
                  </a:cubicBezTo>
                  <a:cubicBezTo>
                    <a:pt x="9" y="158"/>
                    <a:pt x="9" y="158"/>
                    <a:pt x="9" y="158"/>
                  </a:cubicBezTo>
                  <a:cubicBezTo>
                    <a:pt x="180" y="0"/>
                    <a:pt x="180" y="0"/>
                    <a:pt x="180" y="0"/>
                  </a:cubicBezTo>
                  <a:lnTo>
                    <a:pt x="1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6831487" y="2196981"/>
              <a:ext cx="73174" cy="30489"/>
            </a:xfrm>
            <a:custGeom>
              <a:avLst/>
              <a:gdLst>
                <a:gd name="T0" fmla="*/ 19 w 19"/>
                <a:gd name="T1" fmla="*/ 8 h 8"/>
                <a:gd name="T2" fmla="*/ 19 w 19"/>
                <a:gd name="T3" fmla="*/ 3 h 8"/>
                <a:gd name="T4" fmla="*/ 9 w 19"/>
                <a:gd name="T5" fmla="*/ 0 h 8"/>
                <a:gd name="T6" fmla="*/ 0 w 19"/>
                <a:gd name="T7" fmla="*/ 8 h 8"/>
                <a:gd name="T8" fmla="*/ 19 w 19"/>
                <a:gd name="T9" fmla="*/ 8 h 8"/>
              </a:gdLst>
              <a:ahLst/>
              <a:cxnLst>
                <a:cxn ang="0">
                  <a:pos x="T0" y="T1"/>
                </a:cxn>
                <a:cxn ang="0">
                  <a:pos x="T2" y="T3"/>
                </a:cxn>
                <a:cxn ang="0">
                  <a:pos x="T4" y="T5"/>
                </a:cxn>
                <a:cxn ang="0">
                  <a:pos x="T6" y="T7"/>
                </a:cxn>
                <a:cxn ang="0">
                  <a:pos x="T8" y="T9"/>
                </a:cxn>
              </a:cxnLst>
              <a:rect l="0" t="0" r="r" b="b"/>
              <a:pathLst>
                <a:path w="19" h="8">
                  <a:moveTo>
                    <a:pt x="19" y="8"/>
                  </a:moveTo>
                  <a:cubicBezTo>
                    <a:pt x="19" y="3"/>
                    <a:pt x="19" y="3"/>
                    <a:pt x="19" y="3"/>
                  </a:cubicBezTo>
                  <a:cubicBezTo>
                    <a:pt x="15" y="3"/>
                    <a:pt x="12" y="2"/>
                    <a:pt x="9" y="0"/>
                  </a:cubicBezTo>
                  <a:cubicBezTo>
                    <a:pt x="0" y="8"/>
                    <a:pt x="0" y="8"/>
                    <a:pt x="0" y="8"/>
                  </a:cubicBezTo>
                  <a:lnTo>
                    <a:pt x="1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7400620" y="1451010"/>
              <a:ext cx="603687" cy="741905"/>
            </a:xfrm>
            <a:custGeom>
              <a:avLst/>
              <a:gdLst>
                <a:gd name="T0" fmla="*/ 28 w 158"/>
                <a:gd name="T1" fmla="*/ 183 h 192"/>
                <a:gd name="T2" fmla="*/ 21 w 158"/>
                <a:gd name="T3" fmla="*/ 187 h 192"/>
                <a:gd name="T4" fmla="*/ 21 w 158"/>
                <a:gd name="T5" fmla="*/ 192 h 192"/>
                <a:gd name="T6" fmla="*/ 81 w 158"/>
                <a:gd name="T7" fmla="*/ 192 h 192"/>
                <a:gd name="T8" fmla="*/ 81 w 158"/>
                <a:gd name="T9" fmla="*/ 187 h 192"/>
                <a:gd name="T10" fmla="*/ 74 w 158"/>
                <a:gd name="T11" fmla="*/ 183 h 192"/>
                <a:gd name="T12" fmla="*/ 72 w 158"/>
                <a:gd name="T13" fmla="*/ 177 h 192"/>
                <a:gd name="T14" fmla="*/ 72 w 158"/>
                <a:gd name="T15" fmla="*/ 111 h 192"/>
                <a:gd name="T16" fmla="*/ 134 w 158"/>
                <a:gd name="T17" fmla="*/ 24 h 192"/>
                <a:gd name="T18" fmla="*/ 147 w 158"/>
                <a:gd name="T19" fmla="*/ 9 h 192"/>
                <a:gd name="T20" fmla="*/ 158 w 158"/>
                <a:gd name="T21" fmla="*/ 4 h 192"/>
                <a:gd name="T22" fmla="*/ 158 w 158"/>
                <a:gd name="T23" fmla="*/ 0 h 192"/>
                <a:gd name="T24" fmla="*/ 84 w 158"/>
                <a:gd name="T25" fmla="*/ 0 h 192"/>
                <a:gd name="T26" fmla="*/ 84 w 158"/>
                <a:gd name="T27" fmla="*/ 4 h 192"/>
                <a:gd name="T28" fmla="*/ 91 w 158"/>
                <a:gd name="T29" fmla="*/ 7 h 192"/>
                <a:gd name="T30" fmla="*/ 93 w 158"/>
                <a:gd name="T31" fmla="*/ 13 h 192"/>
                <a:gd name="T32" fmla="*/ 87 w 158"/>
                <a:gd name="T33" fmla="*/ 24 h 192"/>
                <a:gd name="T34" fmla="*/ 52 w 158"/>
                <a:gd name="T35" fmla="*/ 75 h 192"/>
                <a:gd name="T36" fmla="*/ 30 w 158"/>
                <a:gd name="T37" fmla="*/ 42 h 192"/>
                <a:gd name="T38" fmla="*/ 0 w 158"/>
                <a:gd name="T39" fmla="*/ 68 h 192"/>
                <a:gd name="T40" fmla="*/ 30 w 158"/>
                <a:gd name="T41" fmla="*/ 111 h 192"/>
                <a:gd name="T42" fmla="*/ 30 w 158"/>
                <a:gd name="T43" fmla="*/ 177 h 192"/>
                <a:gd name="T44" fmla="*/ 28 w 158"/>
                <a:gd name="T45" fmla="*/ 18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192">
                  <a:moveTo>
                    <a:pt x="28" y="183"/>
                  </a:moveTo>
                  <a:cubicBezTo>
                    <a:pt x="27" y="185"/>
                    <a:pt x="25" y="186"/>
                    <a:pt x="21" y="187"/>
                  </a:cubicBezTo>
                  <a:cubicBezTo>
                    <a:pt x="21" y="192"/>
                    <a:pt x="21" y="192"/>
                    <a:pt x="21" y="192"/>
                  </a:cubicBezTo>
                  <a:cubicBezTo>
                    <a:pt x="81" y="192"/>
                    <a:pt x="81" y="192"/>
                    <a:pt x="81" y="192"/>
                  </a:cubicBezTo>
                  <a:cubicBezTo>
                    <a:pt x="81" y="187"/>
                    <a:pt x="81" y="187"/>
                    <a:pt x="81" y="187"/>
                  </a:cubicBezTo>
                  <a:cubicBezTo>
                    <a:pt x="78" y="186"/>
                    <a:pt x="76" y="185"/>
                    <a:pt x="74" y="183"/>
                  </a:cubicBezTo>
                  <a:cubicBezTo>
                    <a:pt x="73" y="182"/>
                    <a:pt x="72" y="180"/>
                    <a:pt x="72" y="177"/>
                  </a:cubicBezTo>
                  <a:cubicBezTo>
                    <a:pt x="72" y="111"/>
                    <a:pt x="72" y="111"/>
                    <a:pt x="72" y="111"/>
                  </a:cubicBezTo>
                  <a:cubicBezTo>
                    <a:pt x="134" y="24"/>
                    <a:pt x="134" y="24"/>
                    <a:pt x="134" y="24"/>
                  </a:cubicBezTo>
                  <a:cubicBezTo>
                    <a:pt x="140" y="16"/>
                    <a:pt x="144" y="11"/>
                    <a:pt x="147" y="9"/>
                  </a:cubicBezTo>
                  <a:cubicBezTo>
                    <a:pt x="150" y="6"/>
                    <a:pt x="154" y="5"/>
                    <a:pt x="158" y="4"/>
                  </a:cubicBezTo>
                  <a:cubicBezTo>
                    <a:pt x="158" y="0"/>
                    <a:pt x="158" y="0"/>
                    <a:pt x="158" y="0"/>
                  </a:cubicBezTo>
                  <a:cubicBezTo>
                    <a:pt x="84" y="0"/>
                    <a:pt x="84" y="0"/>
                    <a:pt x="84" y="0"/>
                  </a:cubicBezTo>
                  <a:cubicBezTo>
                    <a:pt x="84" y="4"/>
                    <a:pt x="84" y="4"/>
                    <a:pt x="84" y="4"/>
                  </a:cubicBezTo>
                  <a:cubicBezTo>
                    <a:pt x="87" y="5"/>
                    <a:pt x="89" y="6"/>
                    <a:pt x="91" y="7"/>
                  </a:cubicBezTo>
                  <a:cubicBezTo>
                    <a:pt x="92" y="9"/>
                    <a:pt x="93" y="11"/>
                    <a:pt x="93" y="13"/>
                  </a:cubicBezTo>
                  <a:cubicBezTo>
                    <a:pt x="93" y="15"/>
                    <a:pt x="91" y="18"/>
                    <a:pt x="87" y="24"/>
                  </a:cubicBezTo>
                  <a:cubicBezTo>
                    <a:pt x="52" y="75"/>
                    <a:pt x="52" y="75"/>
                    <a:pt x="52" y="75"/>
                  </a:cubicBezTo>
                  <a:cubicBezTo>
                    <a:pt x="30" y="42"/>
                    <a:pt x="30" y="42"/>
                    <a:pt x="30" y="42"/>
                  </a:cubicBezTo>
                  <a:cubicBezTo>
                    <a:pt x="0" y="68"/>
                    <a:pt x="0" y="68"/>
                    <a:pt x="0" y="68"/>
                  </a:cubicBezTo>
                  <a:cubicBezTo>
                    <a:pt x="30" y="111"/>
                    <a:pt x="30" y="111"/>
                    <a:pt x="30" y="111"/>
                  </a:cubicBezTo>
                  <a:cubicBezTo>
                    <a:pt x="30" y="177"/>
                    <a:pt x="30" y="177"/>
                    <a:pt x="30" y="177"/>
                  </a:cubicBezTo>
                  <a:cubicBezTo>
                    <a:pt x="30" y="180"/>
                    <a:pt x="30" y="182"/>
                    <a:pt x="28" y="18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7179065" y="1467271"/>
              <a:ext cx="321153" cy="262208"/>
            </a:xfrm>
            <a:custGeom>
              <a:avLst/>
              <a:gdLst>
                <a:gd name="T0" fmla="*/ 72 w 84"/>
                <a:gd name="T1" fmla="*/ 24 h 68"/>
                <a:gd name="T2" fmla="*/ 66 w 84"/>
                <a:gd name="T3" fmla="*/ 13 h 68"/>
                <a:gd name="T4" fmla="*/ 75 w 84"/>
                <a:gd name="T5" fmla="*/ 4 h 68"/>
                <a:gd name="T6" fmla="*/ 75 w 84"/>
                <a:gd name="T7" fmla="*/ 0 h 68"/>
                <a:gd name="T8" fmla="*/ 0 w 84"/>
                <a:gd name="T9" fmla="*/ 0 h 68"/>
                <a:gd name="T10" fmla="*/ 0 w 84"/>
                <a:gd name="T11" fmla="*/ 4 h 68"/>
                <a:gd name="T12" fmla="*/ 11 w 84"/>
                <a:gd name="T13" fmla="*/ 9 h 68"/>
                <a:gd name="T14" fmla="*/ 23 w 84"/>
                <a:gd name="T15" fmla="*/ 24 h 68"/>
                <a:gd name="T16" fmla="*/ 54 w 84"/>
                <a:gd name="T17" fmla="*/ 68 h 68"/>
                <a:gd name="T18" fmla="*/ 84 w 84"/>
                <a:gd name="T19" fmla="*/ 43 h 68"/>
                <a:gd name="T20" fmla="*/ 72 w 84"/>
                <a:gd name="T21" fmla="*/ 2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68">
                  <a:moveTo>
                    <a:pt x="72" y="24"/>
                  </a:moveTo>
                  <a:cubicBezTo>
                    <a:pt x="68" y="19"/>
                    <a:pt x="66" y="15"/>
                    <a:pt x="66" y="13"/>
                  </a:cubicBezTo>
                  <a:cubicBezTo>
                    <a:pt x="66" y="8"/>
                    <a:pt x="69" y="5"/>
                    <a:pt x="75" y="4"/>
                  </a:cubicBezTo>
                  <a:cubicBezTo>
                    <a:pt x="75" y="0"/>
                    <a:pt x="75" y="0"/>
                    <a:pt x="75" y="0"/>
                  </a:cubicBezTo>
                  <a:cubicBezTo>
                    <a:pt x="0" y="0"/>
                    <a:pt x="0" y="0"/>
                    <a:pt x="0" y="0"/>
                  </a:cubicBezTo>
                  <a:cubicBezTo>
                    <a:pt x="0" y="4"/>
                    <a:pt x="0" y="4"/>
                    <a:pt x="0" y="4"/>
                  </a:cubicBezTo>
                  <a:cubicBezTo>
                    <a:pt x="4" y="5"/>
                    <a:pt x="8" y="7"/>
                    <a:pt x="11" y="9"/>
                  </a:cubicBezTo>
                  <a:cubicBezTo>
                    <a:pt x="14" y="12"/>
                    <a:pt x="18" y="17"/>
                    <a:pt x="23" y="24"/>
                  </a:cubicBezTo>
                  <a:cubicBezTo>
                    <a:pt x="54" y="68"/>
                    <a:pt x="54" y="68"/>
                    <a:pt x="54" y="68"/>
                  </a:cubicBezTo>
                  <a:cubicBezTo>
                    <a:pt x="84" y="43"/>
                    <a:pt x="84" y="43"/>
                    <a:pt x="84" y="43"/>
                  </a:cubicBezTo>
                  <a:lnTo>
                    <a:pt x="72"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545030" y="2119741"/>
              <a:ext cx="154479" cy="142283"/>
            </a:xfrm>
            <a:custGeom>
              <a:avLst/>
              <a:gdLst>
                <a:gd name="T0" fmla="*/ 0 w 40"/>
                <a:gd name="T1" fmla="*/ 37 h 37"/>
                <a:gd name="T2" fmla="*/ 32 w 40"/>
                <a:gd name="T3" fmla="*/ 16 h 37"/>
                <a:gd name="T4" fmla="*/ 40 w 40"/>
                <a:gd name="T5" fmla="*/ 0 h 37"/>
                <a:gd name="T6" fmla="*/ 0 w 40"/>
                <a:gd name="T7" fmla="*/ 37 h 37"/>
              </a:gdLst>
              <a:ahLst/>
              <a:cxnLst>
                <a:cxn ang="0">
                  <a:pos x="T0" y="T1"/>
                </a:cxn>
                <a:cxn ang="0">
                  <a:pos x="T2" y="T3"/>
                </a:cxn>
                <a:cxn ang="0">
                  <a:pos x="T4" y="T5"/>
                </a:cxn>
                <a:cxn ang="0">
                  <a:pos x="T6" y="T7"/>
                </a:cxn>
              </a:cxnLst>
              <a:rect l="0" t="0" r="r" b="b"/>
              <a:pathLst>
                <a:path w="40" h="37">
                  <a:moveTo>
                    <a:pt x="0" y="37"/>
                  </a:moveTo>
                  <a:cubicBezTo>
                    <a:pt x="14" y="32"/>
                    <a:pt x="25" y="25"/>
                    <a:pt x="32" y="16"/>
                  </a:cubicBezTo>
                  <a:cubicBezTo>
                    <a:pt x="35" y="12"/>
                    <a:pt x="38" y="6"/>
                    <a:pt x="40" y="0"/>
                  </a:cubicBezTo>
                  <a:lnTo>
                    <a:pt x="0" y="3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8918984" y="1467271"/>
              <a:ext cx="229686" cy="630111"/>
            </a:xfrm>
            <a:custGeom>
              <a:avLst/>
              <a:gdLst>
                <a:gd name="T0" fmla="*/ 51 w 60"/>
                <a:gd name="T1" fmla="*/ 111 h 163"/>
                <a:gd name="T2" fmla="*/ 51 w 60"/>
                <a:gd name="T3" fmla="*/ 15 h 163"/>
                <a:gd name="T4" fmla="*/ 53 w 60"/>
                <a:gd name="T5" fmla="*/ 8 h 163"/>
                <a:gd name="T6" fmla="*/ 60 w 60"/>
                <a:gd name="T7" fmla="*/ 5 h 163"/>
                <a:gd name="T8" fmla="*/ 60 w 60"/>
                <a:gd name="T9" fmla="*/ 0 h 163"/>
                <a:gd name="T10" fmla="*/ 0 w 60"/>
                <a:gd name="T11" fmla="*/ 0 h 163"/>
                <a:gd name="T12" fmla="*/ 0 w 60"/>
                <a:gd name="T13" fmla="*/ 5 h 163"/>
                <a:gd name="T14" fmla="*/ 7 w 60"/>
                <a:gd name="T15" fmla="*/ 8 h 163"/>
                <a:gd name="T16" fmla="*/ 9 w 60"/>
                <a:gd name="T17" fmla="*/ 15 h 163"/>
                <a:gd name="T18" fmla="*/ 9 w 60"/>
                <a:gd name="T19" fmla="*/ 123 h 163"/>
                <a:gd name="T20" fmla="*/ 14 w 60"/>
                <a:gd name="T21" fmla="*/ 157 h 163"/>
                <a:gd name="T22" fmla="*/ 17 w 60"/>
                <a:gd name="T23" fmla="*/ 163 h 163"/>
                <a:gd name="T24" fmla="*/ 52 w 60"/>
                <a:gd name="T25" fmla="*/ 130 h 163"/>
                <a:gd name="T26" fmla="*/ 51 w 60"/>
                <a:gd name="T27" fmla="*/ 11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163">
                  <a:moveTo>
                    <a:pt x="51" y="111"/>
                  </a:moveTo>
                  <a:cubicBezTo>
                    <a:pt x="51" y="15"/>
                    <a:pt x="51" y="15"/>
                    <a:pt x="51" y="15"/>
                  </a:cubicBezTo>
                  <a:cubicBezTo>
                    <a:pt x="51" y="12"/>
                    <a:pt x="51" y="10"/>
                    <a:pt x="53" y="8"/>
                  </a:cubicBezTo>
                  <a:cubicBezTo>
                    <a:pt x="54" y="7"/>
                    <a:pt x="56" y="6"/>
                    <a:pt x="60" y="5"/>
                  </a:cubicBezTo>
                  <a:cubicBezTo>
                    <a:pt x="60" y="0"/>
                    <a:pt x="60" y="0"/>
                    <a:pt x="60" y="0"/>
                  </a:cubicBezTo>
                  <a:cubicBezTo>
                    <a:pt x="0" y="0"/>
                    <a:pt x="0" y="0"/>
                    <a:pt x="0" y="0"/>
                  </a:cubicBezTo>
                  <a:cubicBezTo>
                    <a:pt x="0" y="5"/>
                    <a:pt x="0" y="5"/>
                    <a:pt x="0" y="5"/>
                  </a:cubicBezTo>
                  <a:cubicBezTo>
                    <a:pt x="3" y="6"/>
                    <a:pt x="5" y="7"/>
                    <a:pt x="7" y="8"/>
                  </a:cubicBezTo>
                  <a:cubicBezTo>
                    <a:pt x="8" y="10"/>
                    <a:pt x="9" y="12"/>
                    <a:pt x="9" y="15"/>
                  </a:cubicBezTo>
                  <a:cubicBezTo>
                    <a:pt x="9" y="123"/>
                    <a:pt x="9" y="123"/>
                    <a:pt x="9" y="123"/>
                  </a:cubicBezTo>
                  <a:cubicBezTo>
                    <a:pt x="9" y="136"/>
                    <a:pt x="10" y="148"/>
                    <a:pt x="14" y="157"/>
                  </a:cubicBezTo>
                  <a:cubicBezTo>
                    <a:pt x="15" y="159"/>
                    <a:pt x="16" y="161"/>
                    <a:pt x="17" y="163"/>
                  </a:cubicBezTo>
                  <a:cubicBezTo>
                    <a:pt x="52" y="130"/>
                    <a:pt x="52" y="130"/>
                    <a:pt x="52" y="130"/>
                  </a:cubicBezTo>
                  <a:cubicBezTo>
                    <a:pt x="51" y="125"/>
                    <a:pt x="51" y="119"/>
                    <a:pt x="51" y="1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9684002" y="1466516"/>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9688067" y="1462451"/>
              <a:ext cx="22359" cy="28457"/>
            </a:xfrm>
            <a:custGeom>
              <a:avLst/>
              <a:gdLst>
                <a:gd name="T0" fmla="*/ 9 w 11"/>
                <a:gd name="T1" fmla="*/ 14 h 14"/>
                <a:gd name="T2" fmla="*/ 11 w 11"/>
                <a:gd name="T3" fmla="*/ 12 h 14"/>
                <a:gd name="T4" fmla="*/ 9 w 11"/>
                <a:gd name="T5" fmla="*/ 6 h 14"/>
                <a:gd name="T6" fmla="*/ 3 w 11"/>
                <a:gd name="T7" fmla="*/ 0 h 14"/>
                <a:gd name="T8" fmla="*/ 0 w 11"/>
                <a:gd name="T9" fmla="*/ 2 h 14"/>
                <a:gd name="T10" fmla="*/ 1 w 11"/>
                <a:gd name="T11" fmla="*/ 8 h 14"/>
                <a:gd name="T12" fmla="*/ 9 w 1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 h="14">
                  <a:moveTo>
                    <a:pt x="9" y="14"/>
                  </a:moveTo>
                  <a:lnTo>
                    <a:pt x="11" y="12"/>
                  </a:lnTo>
                  <a:lnTo>
                    <a:pt x="9" y="6"/>
                  </a:lnTo>
                  <a:lnTo>
                    <a:pt x="3" y="0"/>
                  </a:lnTo>
                  <a:lnTo>
                    <a:pt x="0" y="2"/>
                  </a:lnTo>
                  <a:lnTo>
                    <a:pt x="1" y="8"/>
                  </a:lnTo>
                  <a:lnTo>
                    <a:pt x="9" y="1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9675872" y="1470582"/>
              <a:ext cx="8130" cy="12196"/>
            </a:xfrm>
            <a:custGeom>
              <a:avLst/>
              <a:gdLst>
                <a:gd name="T0" fmla="*/ 4 w 4"/>
                <a:gd name="T1" fmla="*/ 6 h 6"/>
                <a:gd name="T2" fmla="*/ 4 w 4"/>
                <a:gd name="T3" fmla="*/ 0 h 6"/>
                <a:gd name="T4" fmla="*/ 0 w 4"/>
                <a:gd name="T5" fmla="*/ 2 h 6"/>
                <a:gd name="T6" fmla="*/ 2 w 4"/>
                <a:gd name="T7" fmla="*/ 4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0"/>
                  </a:lnTo>
                  <a:lnTo>
                    <a:pt x="0" y="2"/>
                  </a:lnTo>
                  <a:lnTo>
                    <a:pt x="2" y="4"/>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9688067" y="1466516"/>
              <a:ext cx="10163" cy="16261"/>
            </a:xfrm>
            <a:custGeom>
              <a:avLst/>
              <a:gdLst>
                <a:gd name="T0" fmla="*/ 5 w 5"/>
                <a:gd name="T1" fmla="*/ 8 h 8"/>
                <a:gd name="T2" fmla="*/ 0 w 5"/>
                <a:gd name="T3" fmla="*/ 0 h 8"/>
                <a:gd name="T4" fmla="*/ 0 w 5"/>
                <a:gd name="T5" fmla="*/ 0 h 8"/>
                <a:gd name="T6" fmla="*/ 5 w 5"/>
                <a:gd name="T7" fmla="*/ 8 h 8"/>
                <a:gd name="T8" fmla="*/ 5 w 5"/>
                <a:gd name="T9" fmla="*/ 8 h 8"/>
              </a:gdLst>
              <a:ahLst/>
              <a:cxnLst>
                <a:cxn ang="0">
                  <a:pos x="T0" y="T1"/>
                </a:cxn>
                <a:cxn ang="0">
                  <a:pos x="T2" y="T3"/>
                </a:cxn>
                <a:cxn ang="0">
                  <a:pos x="T4" y="T5"/>
                </a:cxn>
                <a:cxn ang="0">
                  <a:pos x="T6" y="T7"/>
                </a:cxn>
                <a:cxn ang="0">
                  <a:pos x="T8" y="T9"/>
                </a:cxn>
              </a:cxnLst>
              <a:rect l="0" t="0" r="r" b="b"/>
              <a:pathLst>
                <a:path w="5" h="8">
                  <a:moveTo>
                    <a:pt x="5" y="8"/>
                  </a:moveTo>
                  <a:lnTo>
                    <a:pt x="0" y="0"/>
                  </a:lnTo>
                  <a:lnTo>
                    <a:pt x="0" y="0"/>
                  </a:lnTo>
                  <a:lnTo>
                    <a:pt x="5" y="8"/>
                  </a:ln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
            <p:cNvSpPr>
              <a:spLocks/>
            </p:cNvSpPr>
            <p:nvPr/>
          </p:nvSpPr>
          <p:spPr bwMode="auto">
            <a:xfrm>
              <a:off x="9694165" y="1458386"/>
              <a:ext cx="24391" cy="24391"/>
            </a:xfrm>
            <a:custGeom>
              <a:avLst/>
              <a:gdLst>
                <a:gd name="T0" fmla="*/ 4 w 12"/>
                <a:gd name="T1" fmla="*/ 6 h 12"/>
                <a:gd name="T2" fmla="*/ 10 w 12"/>
                <a:gd name="T3" fmla="*/ 12 h 12"/>
                <a:gd name="T4" fmla="*/ 12 w 12"/>
                <a:gd name="T5" fmla="*/ 10 h 12"/>
                <a:gd name="T6" fmla="*/ 10 w 12"/>
                <a:gd name="T7" fmla="*/ 4 h 12"/>
                <a:gd name="T8" fmla="*/ 8 w 12"/>
                <a:gd name="T9" fmla="*/ 0 h 12"/>
                <a:gd name="T10" fmla="*/ 0 w 12"/>
                <a:gd name="T11" fmla="*/ 0 h 12"/>
                <a:gd name="T12" fmla="*/ 2 w 12"/>
                <a:gd name="T13" fmla="*/ 2 h 12"/>
                <a:gd name="T14" fmla="*/ 4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4" y="6"/>
                  </a:moveTo>
                  <a:lnTo>
                    <a:pt x="10" y="12"/>
                  </a:lnTo>
                  <a:lnTo>
                    <a:pt x="12" y="10"/>
                  </a:lnTo>
                  <a:lnTo>
                    <a:pt x="10" y="4"/>
                  </a:lnTo>
                  <a:lnTo>
                    <a:pt x="8" y="0"/>
                  </a:lnTo>
                  <a:lnTo>
                    <a:pt x="0" y="0"/>
                  </a:lnTo>
                  <a:lnTo>
                    <a:pt x="2" y="2"/>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9675872" y="1478712"/>
              <a:ext cx="12196" cy="12196"/>
            </a:xfrm>
            <a:custGeom>
              <a:avLst/>
              <a:gdLst>
                <a:gd name="T0" fmla="*/ 4 w 6"/>
                <a:gd name="T1" fmla="*/ 6 h 6"/>
                <a:gd name="T2" fmla="*/ 2 w 6"/>
                <a:gd name="T3" fmla="*/ 0 h 6"/>
                <a:gd name="T4" fmla="*/ 0 w 6"/>
                <a:gd name="T5" fmla="*/ 0 h 6"/>
                <a:gd name="T6" fmla="*/ 0 w 6"/>
                <a:gd name="T7" fmla="*/ 0 h 6"/>
                <a:gd name="T8" fmla="*/ 6 w 6"/>
                <a:gd name="T9" fmla="*/ 6 h 6"/>
                <a:gd name="T10" fmla="*/ 4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4" y="6"/>
                  </a:moveTo>
                  <a:lnTo>
                    <a:pt x="2" y="0"/>
                  </a:lnTo>
                  <a:lnTo>
                    <a:pt x="0" y="0"/>
                  </a:lnTo>
                  <a:lnTo>
                    <a:pt x="0" y="0"/>
                  </a:lnTo>
                  <a:lnTo>
                    <a:pt x="6" y="6"/>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9675872" y="1474647"/>
              <a:ext cx="4065" cy="406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34"/>
            <p:cNvSpPr>
              <a:spLocks noChangeArrowheads="1"/>
            </p:cNvSpPr>
            <p:nvPr/>
          </p:nvSpPr>
          <p:spPr bwMode="auto">
            <a:xfrm>
              <a:off x="9688067" y="14665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9690100" y="1466516"/>
              <a:ext cx="4065" cy="4065"/>
            </a:xfrm>
            <a:custGeom>
              <a:avLst/>
              <a:gdLst>
                <a:gd name="T0" fmla="*/ 2 w 2"/>
                <a:gd name="T1" fmla="*/ 0 h 2"/>
                <a:gd name="T2" fmla="*/ 2 w 2"/>
                <a:gd name="T3" fmla="*/ 0 h 2"/>
                <a:gd name="T4" fmla="*/ 0 w 2"/>
                <a:gd name="T5" fmla="*/ 0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9694165" y="1458386"/>
              <a:ext cx="4065" cy="406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9688067" y="1466516"/>
              <a:ext cx="10163" cy="16261"/>
            </a:xfrm>
            <a:custGeom>
              <a:avLst/>
              <a:gdLst>
                <a:gd name="T0" fmla="*/ 5 w 5"/>
                <a:gd name="T1" fmla="*/ 8 h 8"/>
                <a:gd name="T2" fmla="*/ 3 w 5"/>
                <a:gd name="T3" fmla="*/ 2 h 8"/>
                <a:gd name="T4" fmla="*/ 0 w 5"/>
                <a:gd name="T5" fmla="*/ 0 h 8"/>
                <a:gd name="T6" fmla="*/ 0 w 5"/>
                <a:gd name="T7" fmla="*/ 0 h 8"/>
                <a:gd name="T8" fmla="*/ 0 w 5"/>
                <a:gd name="T9" fmla="*/ 0 h 8"/>
                <a:gd name="T10" fmla="*/ 5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5" y="8"/>
                  </a:moveTo>
                  <a:lnTo>
                    <a:pt x="3" y="2"/>
                  </a:lnTo>
                  <a:lnTo>
                    <a:pt x="0" y="0"/>
                  </a:lnTo>
                  <a:lnTo>
                    <a:pt x="0" y="0"/>
                  </a:lnTo>
                  <a:lnTo>
                    <a:pt x="0" y="0"/>
                  </a:ln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9684002" y="1490908"/>
              <a:ext cx="10163" cy="10163"/>
            </a:xfrm>
            <a:custGeom>
              <a:avLst/>
              <a:gdLst>
                <a:gd name="T0" fmla="*/ 5 w 5"/>
                <a:gd name="T1" fmla="*/ 5 h 5"/>
                <a:gd name="T2" fmla="*/ 0 w 5"/>
                <a:gd name="T3" fmla="*/ 0 h 5"/>
                <a:gd name="T4" fmla="*/ 2 w 5"/>
                <a:gd name="T5" fmla="*/ 0 h 5"/>
                <a:gd name="T6" fmla="*/ 5 w 5"/>
                <a:gd name="T7" fmla="*/ 5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lnTo>
                    <a:pt x="0" y="0"/>
                  </a:lnTo>
                  <a:lnTo>
                    <a:pt x="2" y="0"/>
                  </a:lnTo>
                  <a:lnTo>
                    <a:pt x="5" y="5"/>
                  </a:lnTo>
                  <a:lnTo>
                    <a:pt x="5"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9671806" y="1478712"/>
              <a:ext cx="16261" cy="18294"/>
            </a:xfrm>
            <a:custGeom>
              <a:avLst/>
              <a:gdLst>
                <a:gd name="T0" fmla="*/ 8 w 8"/>
                <a:gd name="T1" fmla="*/ 6 h 9"/>
                <a:gd name="T2" fmla="*/ 2 w 8"/>
                <a:gd name="T3" fmla="*/ 0 h 9"/>
                <a:gd name="T4" fmla="*/ 0 w 8"/>
                <a:gd name="T5" fmla="*/ 0 h 9"/>
                <a:gd name="T6" fmla="*/ 8 w 8"/>
                <a:gd name="T7" fmla="*/ 9 h 9"/>
                <a:gd name="T8" fmla="*/ 8 w 8"/>
                <a:gd name="T9" fmla="*/ 6 h 9"/>
              </a:gdLst>
              <a:ahLst/>
              <a:cxnLst>
                <a:cxn ang="0">
                  <a:pos x="T0" y="T1"/>
                </a:cxn>
                <a:cxn ang="0">
                  <a:pos x="T2" y="T3"/>
                </a:cxn>
                <a:cxn ang="0">
                  <a:pos x="T4" y="T5"/>
                </a:cxn>
                <a:cxn ang="0">
                  <a:pos x="T6" y="T7"/>
                </a:cxn>
                <a:cxn ang="0">
                  <a:pos x="T8" y="T9"/>
                </a:cxn>
              </a:cxnLst>
              <a:rect l="0" t="0" r="r" b="b"/>
              <a:pathLst>
                <a:path w="8" h="9">
                  <a:moveTo>
                    <a:pt x="8" y="6"/>
                  </a:moveTo>
                  <a:lnTo>
                    <a:pt x="2" y="0"/>
                  </a:lnTo>
                  <a:lnTo>
                    <a:pt x="0" y="0"/>
                  </a:lnTo>
                  <a:lnTo>
                    <a:pt x="8" y="9"/>
                  </a:lnTo>
                  <a:lnTo>
                    <a:pt x="8"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9714491" y="1474647"/>
              <a:ext cx="4065" cy="8130"/>
            </a:xfrm>
            <a:custGeom>
              <a:avLst/>
              <a:gdLst>
                <a:gd name="T0" fmla="*/ 2 w 2"/>
                <a:gd name="T1" fmla="*/ 4 h 4"/>
                <a:gd name="T2" fmla="*/ 0 w 2"/>
                <a:gd name="T3" fmla="*/ 0 h 4"/>
                <a:gd name="T4" fmla="*/ 0 w 2"/>
                <a:gd name="T5" fmla="*/ 4 h 4"/>
                <a:gd name="T6" fmla="*/ 2 w 2"/>
                <a:gd name="T7" fmla="*/ 4 h 4"/>
              </a:gdLst>
              <a:ahLst/>
              <a:cxnLst>
                <a:cxn ang="0">
                  <a:pos x="T0" y="T1"/>
                </a:cxn>
                <a:cxn ang="0">
                  <a:pos x="T2" y="T3"/>
                </a:cxn>
                <a:cxn ang="0">
                  <a:pos x="T4" y="T5"/>
                </a:cxn>
                <a:cxn ang="0">
                  <a:pos x="T6" y="T7"/>
                </a:cxn>
              </a:cxnLst>
              <a:rect l="0" t="0" r="r" b="b"/>
              <a:pathLst>
                <a:path w="2" h="4">
                  <a:moveTo>
                    <a:pt x="2" y="4"/>
                  </a:moveTo>
                  <a:lnTo>
                    <a:pt x="0" y="0"/>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1"/>
            <p:cNvSpPr>
              <a:spLocks noChangeArrowheads="1"/>
            </p:cNvSpPr>
            <p:nvPr/>
          </p:nvSpPr>
          <p:spPr bwMode="auto">
            <a:xfrm>
              <a:off x="9694165" y="150107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9694165" y="1501071"/>
              <a:ext cx="4065" cy="813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3"/>
            <p:cNvSpPr>
              <a:spLocks/>
            </p:cNvSpPr>
            <p:nvPr/>
          </p:nvSpPr>
          <p:spPr bwMode="auto">
            <a:xfrm>
              <a:off x="9690100" y="1501071"/>
              <a:ext cx="8130" cy="12196"/>
            </a:xfrm>
            <a:custGeom>
              <a:avLst/>
              <a:gdLst>
                <a:gd name="T0" fmla="*/ 1 w 2"/>
                <a:gd name="T1" fmla="*/ 0 h 3"/>
                <a:gd name="T2" fmla="*/ 0 w 2"/>
                <a:gd name="T3" fmla="*/ 0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0"/>
                    <a:pt x="0" y="0"/>
                    <a:pt x="0" y="0"/>
                  </a:cubicBezTo>
                  <a:cubicBezTo>
                    <a:pt x="2" y="3"/>
                    <a:pt x="2" y="3"/>
                    <a:pt x="2" y="3"/>
                  </a:cubicBezTo>
                  <a:cubicBezTo>
                    <a:pt x="2" y="2"/>
                    <a:pt x="2" y="2"/>
                    <a:pt x="2" y="2"/>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4"/>
            <p:cNvSpPr>
              <a:spLocks/>
            </p:cNvSpPr>
            <p:nvPr/>
          </p:nvSpPr>
          <p:spPr bwMode="auto">
            <a:xfrm>
              <a:off x="9694165" y="1497006"/>
              <a:ext cx="8130" cy="12196"/>
            </a:xfrm>
            <a:custGeom>
              <a:avLst/>
              <a:gdLst>
                <a:gd name="T0" fmla="*/ 0 w 2"/>
                <a:gd name="T1" fmla="*/ 1 h 3"/>
                <a:gd name="T2" fmla="*/ 0 w 2"/>
                <a:gd name="T3" fmla="*/ 1 h 3"/>
                <a:gd name="T4" fmla="*/ 1 w 2"/>
                <a:gd name="T5" fmla="*/ 3 h 3"/>
                <a:gd name="T6" fmla="*/ 2 w 2"/>
                <a:gd name="T7" fmla="*/ 1 h 3"/>
                <a:gd name="T8" fmla="*/ 1 w 2"/>
                <a:gd name="T9" fmla="*/ 0 h 3"/>
                <a:gd name="T10" fmla="*/ 0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0" y="1"/>
                  </a:moveTo>
                  <a:cubicBezTo>
                    <a:pt x="0" y="1"/>
                    <a:pt x="0" y="1"/>
                    <a:pt x="0" y="1"/>
                  </a:cubicBezTo>
                  <a:cubicBezTo>
                    <a:pt x="1" y="3"/>
                    <a:pt x="1" y="3"/>
                    <a:pt x="1" y="3"/>
                  </a:cubicBezTo>
                  <a:cubicBezTo>
                    <a:pt x="1" y="2"/>
                    <a:pt x="2" y="2"/>
                    <a:pt x="2" y="1"/>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5"/>
            <p:cNvSpPr>
              <a:spLocks/>
            </p:cNvSpPr>
            <p:nvPr/>
          </p:nvSpPr>
          <p:spPr bwMode="auto">
            <a:xfrm>
              <a:off x="9684002" y="1482777"/>
              <a:ext cx="14228" cy="18294"/>
            </a:xfrm>
            <a:custGeom>
              <a:avLst/>
              <a:gdLst>
                <a:gd name="T0" fmla="*/ 7 w 7"/>
                <a:gd name="T1" fmla="*/ 7 h 9"/>
                <a:gd name="T2" fmla="*/ 0 w 7"/>
                <a:gd name="T3" fmla="*/ 0 h 9"/>
                <a:gd name="T4" fmla="*/ 0 w 7"/>
                <a:gd name="T5" fmla="*/ 4 h 9"/>
                <a:gd name="T6" fmla="*/ 5 w 7"/>
                <a:gd name="T7" fmla="*/ 9 h 9"/>
                <a:gd name="T8" fmla="*/ 7 w 7"/>
                <a:gd name="T9" fmla="*/ 7 h 9"/>
              </a:gdLst>
              <a:ahLst/>
              <a:cxnLst>
                <a:cxn ang="0">
                  <a:pos x="T0" y="T1"/>
                </a:cxn>
                <a:cxn ang="0">
                  <a:pos x="T2" y="T3"/>
                </a:cxn>
                <a:cxn ang="0">
                  <a:pos x="T4" y="T5"/>
                </a:cxn>
                <a:cxn ang="0">
                  <a:pos x="T6" y="T7"/>
                </a:cxn>
                <a:cxn ang="0">
                  <a:pos x="T8" y="T9"/>
                </a:cxn>
              </a:cxnLst>
              <a:rect l="0" t="0" r="r" b="b"/>
              <a:pathLst>
                <a:path w="7" h="9">
                  <a:moveTo>
                    <a:pt x="7" y="7"/>
                  </a:moveTo>
                  <a:lnTo>
                    <a:pt x="0" y="0"/>
                  </a:lnTo>
                  <a:lnTo>
                    <a:pt x="0" y="4"/>
                  </a:lnTo>
                  <a:lnTo>
                    <a:pt x="5" y="9"/>
                  </a:lnTo>
                  <a:lnTo>
                    <a:pt x="7"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9649448" y="1474647"/>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7"/>
            <p:cNvSpPr>
              <a:spLocks noChangeArrowheads="1"/>
            </p:cNvSpPr>
            <p:nvPr/>
          </p:nvSpPr>
          <p:spPr bwMode="auto">
            <a:xfrm>
              <a:off x="9694165" y="153562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9671806" y="1470582"/>
              <a:ext cx="4065" cy="8130"/>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9"/>
            <p:cNvSpPr>
              <a:spLocks/>
            </p:cNvSpPr>
            <p:nvPr/>
          </p:nvSpPr>
          <p:spPr bwMode="auto">
            <a:xfrm>
              <a:off x="9679937" y="1478712"/>
              <a:ext cx="4065" cy="12196"/>
            </a:xfrm>
            <a:custGeom>
              <a:avLst/>
              <a:gdLst>
                <a:gd name="T0" fmla="*/ 0 w 2"/>
                <a:gd name="T1" fmla="*/ 0 h 6"/>
                <a:gd name="T2" fmla="*/ 2 w 2"/>
                <a:gd name="T3" fmla="*/ 6 h 6"/>
                <a:gd name="T4" fmla="*/ 2 w 2"/>
                <a:gd name="T5" fmla="*/ 2 h 6"/>
                <a:gd name="T6" fmla="*/ 0 w 2"/>
                <a:gd name="T7" fmla="*/ 0 h 6"/>
              </a:gdLst>
              <a:ahLst/>
              <a:cxnLst>
                <a:cxn ang="0">
                  <a:pos x="T0" y="T1"/>
                </a:cxn>
                <a:cxn ang="0">
                  <a:pos x="T2" y="T3"/>
                </a:cxn>
                <a:cxn ang="0">
                  <a:pos x="T4" y="T5"/>
                </a:cxn>
                <a:cxn ang="0">
                  <a:pos x="T6" y="T7"/>
                </a:cxn>
              </a:cxnLst>
              <a:rect l="0" t="0" r="r" b="b"/>
              <a:pathLst>
                <a:path w="2" h="6">
                  <a:moveTo>
                    <a:pt x="0" y="0"/>
                  </a:moveTo>
                  <a:lnTo>
                    <a:pt x="2" y="6"/>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50"/>
            <p:cNvSpPr>
              <a:spLocks noChangeArrowheads="1"/>
            </p:cNvSpPr>
            <p:nvPr/>
          </p:nvSpPr>
          <p:spPr bwMode="auto">
            <a:xfrm>
              <a:off x="9688067" y="150513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1"/>
            <p:cNvSpPr>
              <a:spLocks/>
            </p:cNvSpPr>
            <p:nvPr/>
          </p:nvSpPr>
          <p:spPr bwMode="auto">
            <a:xfrm>
              <a:off x="9688067" y="1497006"/>
              <a:ext cx="2033" cy="8130"/>
            </a:xfrm>
            <a:custGeom>
              <a:avLst/>
              <a:gdLst>
                <a:gd name="T0" fmla="*/ 0 w 1"/>
                <a:gd name="T1" fmla="*/ 4 h 4"/>
                <a:gd name="T2" fmla="*/ 1 w 1"/>
                <a:gd name="T3" fmla="*/ 2 h 4"/>
                <a:gd name="T4" fmla="*/ 0 w 1"/>
                <a:gd name="T5" fmla="*/ 0 h 4"/>
                <a:gd name="T6" fmla="*/ 0 w 1"/>
                <a:gd name="T7" fmla="*/ 4 h 4"/>
              </a:gdLst>
              <a:ahLst/>
              <a:cxnLst>
                <a:cxn ang="0">
                  <a:pos x="T0" y="T1"/>
                </a:cxn>
                <a:cxn ang="0">
                  <a:pos x="T2" y="T3"/>
                </a:cxn>
                <a:cxn ang="0">
                  <a:pos x="T4" y="T5"/>
                </a:cxn>
                <a:cxn ang="0">
                  <a:pos x="T6" y="T7"/>
                </a:cxn>
              </a:cxnLst>
              <a:rect l="0" t="0" r="r" b="b"/>
              <a:pathLst>
                <a:path w="1" h="4">
                  <a:moveTo>
                    <a:pt x="0" y="4"/>
                  </a:moveTo>
                  <a:lnTo>
                    <a:pt x="1" y="2"/>
                  </a:lnTo>
                  <a:lnTo>
                    <a:pt x="0"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9698230" y="1497006"/>
              <a:ext cx="4065" cy="12196"/>
            </a:xfrm>
            <a:custGeom>
              <a:avLst/>
              <a:gdLst>
                <a:gd name="T0" fmla="*/ 2 w 2"/>
                <a:gd name="T1" fmla="*/ 0 h 6"/>
                <a:gd name="T2" fmla="*/ 0 w 2"/>
                <a:gd name="T3" fmla="*/ 2 h 6"/>
                <a:gd name="T4" fmla="*/ 2 w 2"/>
                <a:gd name="T5" fmla="*/ 6 h 6"/>
                <a:gd name="T6" fmla="*/ 2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2"/>
                  </a:lnTo>
                  <a:lnTo>
                    <a:pt x="2" y="6"/>
                  </a:lnTo>
                  <a:lnTo>
                    <a:pt x="2" y="6"/>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3"/>
            <p:cNvSpPr>
              <a:spLocks/>
            </p:cNvSpPr>
            <p:nvPr/>
          </p:nvSpPr>
          <p:spPr bwMode="auto">
            <a:xfrm>
              <a:off x="9698230" y="1492940"/>
              <a:ext cx="8130" cy="813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1" y="2"/>
                    <a:pt x="1" y="1"/>
                    <a:pt x="2" y="1"/>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9706361" y="1490908"/>
              <a:ext cx="4065" cy="203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5"/>
            <p:cNvSpPr>
              <a:spLocks/>
            </p:cNvSpPr>
            <p:nvPr/>
          </p:nvSpPr>
          <p:spPr bwMode="auto">
            <a:xfrm>
              <a:off x="9698230" y="1482777"/>
              <a:ext cx="8130" cy="8130"/>
            </a:xfrm>
            <a:custGeom>
              <a:avLst/>
              <a:gdLst>
                <a:gd name="T0" fmla="*/ 4 w 4"/>
                <a:gd name="T1" fmla="*/ 4 h 4"/>
                <a:gd name="T2" fmla="*/ 0 w 4"/>
                <a:gd name="T3" fmla="*/ 0 h 4"/>
                <a:gd name="T4" fmla="*/ 0 w 4"/>
                <a:gd name="T5" fmla="*/ 0 h 4"/>
                <a:gd name="T6" fmla="*/ 4 w 4"/>
                <a:gd name="T7" fmla="*/ 4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0" y="0"/>
                  </a:lnTo>
                  <a:lnTo>
                    <a:pt x="0" y="0"/>
                  </a:lnTo>
                  <a:lnTo>
                    <a:pt x="4" y="4"/>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p:cNvSpPr>
            <p:nvPr/>
          </p:nvSpPr>
          <p:spPr bwMode="auto">
            <a:xfrm>
              <a:off x="9698230" y="1490908"/>
              <a:ext cx="8130" cy="10163"/>
            </a:xfrm>
            <a:custGeom>
              <a:avLst/>
              <a:gdLst>
                <a:gd name="T0" fmla="*/ 0 w 4"/>
                <a:gd name="T1" fmla="*/ 0 h 5"/>
                <a:gd name="T2" fmla="*/ 2 w 4"/>
                <a:gd name="T3" fmla="*/ 5 h 5"/>
                <a:gd name="T4" fmla="*/ 4 w 4"/>
                <a:gd name="T5" fmla="*/ 3 h 5"/>
                <a:gd name="T6" fmla="*/ 0 w 4"/>
                <a:gd name="T7" fmla="*/ 0 h 5"/>
              </a:gdLst>
              <a:ahLst/>
              <a:cxnLst>
                <a:cxn ang="0">
                  <a:pos x="T0" y="T1"/>
                </a:cxn>
                <a:cxn ang="0">
                  <a:pos x="T2" y="T3"/>
                </a:cxn>
                <a:cxn ang="0">
                  <a:pos x="T4" y="T5"/>
                </a:cxn>
                <a:cxn ang="0">
                  <a:pos x="T6" y="T7"/>
                </a:cxn>
              </a:cxnLst>
              <a:rect l="0" t="0" r="r" b="b"/>
              <a:pathLst>
                <a:path w="4" h="5">
                  <a:moveTo>
                    <a:pt x="0" y="0"/>
                  </a:moveTo>
                  <a:lnTo>
                    <a:pt x="2" y="5"/>
                  </a:lnTo>
                  <a:lnTo>
                    <a:pt x="4" y="3"/>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7"/>
            <p:cNvSpPr>
              <a:spLocks/>
            </p:cNvSpPr>
            <p:nvPr/>
          </p:nvSpPr>
          <p:spPr bwMode="auto">
            <a:xfrm>
              <a:off x="9714491" y="1482777"/>
              <a:ext cx="6098" cy="8130"/>
            </a:xfrm>
            <a:custGeom>
              <a:avLst/>
              <a:gdLst>
                <a:gd name="T0" fmla="*/ 1 w 2"/>
                <a:gd name="T1" fmla="*/ 2 h 2"/>
                <a:gd name="T2" fmla="*/ 2 w 2"/>
                <a:gd name="T3" fmla="*/ 1 h 2"/>
                <a:gd name="T4" fmla="*/ 1 w 2"/>
                <a:gd name="T5" fmla="*/ 0 h 2"/>
                <a:gd name="T6" fmla="*/ 0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2" y="1"/>
                    <a:pt x="2" y="1"/>
                  </a:cubicBezTo>
                  <a:cubicBezTo>
                    <a:pt x="1" y="0"/>
                    <a:pt x="1" y="0"/>
                    <a:pt x="1" y="0"/>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
            <p:cNvSpPr>
              <a:spLocks/>
            </p:cNvSpPr>
            <p:nvPr/>
          </p:nvSpPr>
          <p:spPr bwMode="auto">
            <a:xfrm>
              <a:off x="9710426" y="1482777"/>
              <a:ext cx="8130" cy="8130"/>
            </a:xfrm>
            <a:custGeom>
              <a:avLst/>
              <a:gdLst>
                <a:gd name="T0" fmla="*/ 0 w 2"/>
                <a:gd name="T1" fmla="*/ 1 h 2"/>
                <a:gd name="T2" fmla="*/ 1 w 2"/>
                <a:gd name="T3" fmla="*/ 2 h 2"/>
                <a:gd name="T4" fmla="*/ 2 w 2"/>
                <a:gd name="T5" fmla="*/ 2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2" y="2"/>
                    <a:pt x="2" y="2"/>
                    <a:pt x="2"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9"/>
            <p:cNvSpPr>
              <a:spLocks/>
            </p:cNvSpPr>
            <p:nvPr/>
          </p:nvSpPr>
          <p:spPr bwMode="auto">
            <a:xfrm>
              <a:off x="9706361" y="1492940"/>
              <a:ext cx="8130" cy="8130"/>
            </a:xfrm>
            <a:custGeom>
              <a:avLst/>
              <a:gdLst>
                <a:gd name="T0" fmla="*/ 0 w 2"/>
                <a:gd name="T1" fmla="*/ 1 h 2"/>
                <a:gd name="T2" fmla="*/ 1 w 2"/>
                <a:gd name="T3" fmla="*/ 2 h 2"/>
                <a:gd name="T4" fmla="*/ 1 w 2"/>
                <a:gd name="T5" fmla="*/ 2 h 2"/>
                <a:gd name="T6" fmla="*/ 2 w 2"/>
                <a:gd name="T7" fmla="*/ 0 h 2"/>
                <a:gd name="T8" fmla="*/ 0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1" y="2"/>
                    <a:pt x="1" y="2"/>
                    <a:pt x="1" y="2"/>
                  </a:cubicBezTo>
                  <a:cubicBezTo>
                    <a:pt x="1" y="2"/>
                    <a:pt x="1" y="2"/>
                    <a:pt x="1" y="2"/>
                  </a:cubicBezTo>
                  <a:cubicBezTo>
                    <a:pt x="1" y="1"/>
                    <a:pt x="2" y="1"/>
                    <a:pt x="2" y="0"/>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0"/>
            <p:cNvSpPr>
              <a:spLocks/>
            </p:cNvSpPr>
            <p:nvPr/>
          </p:nvSpPr>
          <p:spPr bwMode="auto">
            <a:xfrm>
              <a:off x="9694165" y="1474647"/>
              <a:ext cx="4065" cy="8130"/>
            </a:xfrm>
            <a:custGeom>
              <a:avLst/>
              <a:gdLst>
                <a:gd name="T0" fmla="*/ 0 w 2"/>
                <a:gd name="T1" fmla="*/ 0 h 4"/>
                <a:gd name="T2" fmla="*/ 0 w 2"/>
                <a:gd name="T3" fmla="*/ 2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2"/>
                  </a:lnTo>
                  <a:lnTo>
                    <a:pt x="2" y="4"/>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
            <p:cNvSpPr>
              <a:spLocks/>
            </p:cNvSpPr>
            <p:nvPr/>
          </p:nvSpPr>
          <p:spPr bwMode="auto">
            <a:xfrm>
              <a:off x="9706361" y="1486843"/>
              <a:ext cx="8130" cy="6098"/>
            </a:xfrm>
            <a:custGeom>
              <a:avLst/>
              <a:gdLst>
                <a:gd name="T0" fmla="*/ 0 w 2"/>
                <a:gd name="T1" fmla="*/ 1 h 2"/>
                <a:gd name="T2" fmla="*/ 1 w 2"/>
                <a:gd name="T3" fmla="*/ 2 h 2"/>
                <a:gd name="T4" fmla="*/ 2 w 2"/>
                <a:gd name="T5" fmla="*/ 2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1" y="2"/>
                    <a:pt x="1" y="2"/>
                    <a:pt x="2"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p:cNvSpPr>
            <p:nvPr/>
          </p:nvSpPr>
          <p:spPr bwMode="auto">
            <a:xfrm>
              <a:off x="9702296" y="1478712"/>
              <a:ext cx="8130" cy="8130"/>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9710426" y="1486843"/>
              <a:ext cx="4065" cy="6098"/>
            </a:xfrm>
            <a:custGeom>
              <a:avLst/>
              <a:gdLst>
                <a:gd name="T0" fmla="*/ 1 w 1"/>
                <a:gd name="T1" fmla="*/ 2 h 2"/>
                <a:gd name="T2" fmla="*/ 1 w 1"/>
                <a:gd name="T3" fmla="*/ 1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1"/>
                  </a:cubicBezTo>
                  <a:cubicBezTo>
                    <a:pt x="0" y="0"/>
                    <a:pt x="0" y="0"/>
                    <a:pt x="0" y="0"/>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4"/>
            <p:cNvSpPr>
              <a:spLocks/>
            </p:cNvSpPr>
            <p:nvPr/>
          </p:nvSpPr>
          <p:spPr bwMode="auto">
            <a:xfrm>
              <a:off x="9698230" y="1482777"/>
              <a:ext cx="12196" cy="18294"/>
            </a:xfrm>
            <a:custGeom>
              <a:avLst/>
              <a:gdLst>
                <a:gd name="T0" fmla="*/ 6 w 6"/>
                <a:gd name="T1" fmla="*/ 7 h 9"/>
                <a:gd name="T2" fmla="*/ 2 w 6"/>
                <a:gd name="T3" fmla="*/ 2 h 9"/>
                <a:gd name="T4" fmla="*/ 0 w 6"/>
                <a:gd name="T5" fmla="*/ 0 h 9"/>
                <a:gd name="T6" fmla="*/ 2 w 6"/>
                <a:gd name="T7" fmla="*/ 5 h 9"/>
                <a:gd name="T8" fmla="*/ 6 w 6"/>
                <a:gd name="T9" fmla="*/ 9 h 9"/>
                <a:gd name="T10" fmla="*/ 6 w 6"/>
                <a:gd name="T11" fmla="*/ 7 h 9"/>
              </a:gdLst>
              <a:ahLst/>
              <a:cxnLst>
                <a:cxn ang="0">
                  <a:pos x="T0" y="T1"/>
                </a:cxn>
                <a:cxn ang="0">
                  <a:pos x="T2" y="T3"/>
                </a:cxn>
                <a:cxn ang="0">
                  <a:pos x="T4" y="T5"/>
                </a:cxn>
                <a:cxn ang="0">
                  <a:pos x="T6" y="T7"/>
                </a:cxn>
                <a:cxn ang="0">
                  <a:pos x="T8" y="T9"/>
                </a:cxn>
                <a:cxn ang="0">
                  <a:pos x="T10" y="T11"/>
                </a:cxn>
              </a:cxnLst>
              <a:rect l="0" t="0" r="r" b="b"/>
              <a:pathLst>
                <a:path w="6" h="9">
                  <a:moveTo>
                    <a:pt x="6" y="7"/>
                  </a:moveTo>
                  <a:lnTo>
                    <a:pt x="2" y="2"/>
                  </a:lnTo>
                  <a:lnTo>
                    <a:pt x="0" y="0"/>
                  </a:lnTo>
                  <a:lnTo>
                    <a:pt x="2" y="5"/>
                  </a:lnTo>
                  <a:lnTo>
                    <a:pt x="6" y="9"/>
                  </a:lnTo>
                  <a:lnTo>
                    <a:pt x="6"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5"/>
            <p:cNvSpPr>
              <a:spLocks/>
            </p:cNvSpPr>
            <p:nvPr/>
          </p:nvSpPr>
          <p:spPr bwMode="auto">
            <a:xfrm>
              <a:off x="9694165" y="1531560"/>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6"/>
            <p:cNvSpPr>
              <a:spLocks/>
            </p:cNvSpPr>
            <p:nvPr/>
          </p:nvSpPr>
          <p:spPr bwMode="auto">
            <a:xfrm>
              <a:off x="9530801" y="1528249"/>
              <a:ext cx="79272" cy="77239"/>
            </a:xfrm>
            <a:custGeom>
              <a:avLst/>
              <a:gdLst>
                <a:gd name="T0" fmla="*/ 32 w 39"/>
                <a:gd name="T1" fmla="*/ 0 h 38"/>
                <a:gd name="T2" fmla="*/ 0 w 39"/>
                <a:gd name="T3" fmla="*/ 30 h 38"/>
                <a:gd name="T4" fmla="*/ 0 w 39"/>
                <a:gd name="T5" fmla="*/ 38 h 38"/>
                <a:gd name="T6" fmla="*/ 39 w 39"/>
                <a:gd name="T7" fmla="*/ 4 h 38"/>
                <a:gd name="T8" fmla="*/ 32 w 39"/>
                <a:gd name="T9" fmla="*/ 0 h 38"/>
              </a:gdLst>
              <a:ahLst/>
              <a:cxnLst>
                <a:cxn ang="0">
                  <a:pos x="T0" y="T1"/>
                </a:cxn>
                <a:cxn ang="0">
                  <a:pos x="T2" y="T3"/>
                </a:cxn>
                <a:cxn ang="0">
                  <a:pos x="T4" y="T5"/>
                </a:cxn>
                <a:cxn ang="0">
                  <a:pos x="T6" y="T7"/>
                </a:cxn>
                <a:cxn ang="0">
                  <a:pos x="T8" y="T9"/>
                </a:cxn>
              </a:cxnLst>
              <a:rect l="0" t="0" r="r" b="b"/>
              <a:pathLst>
                <a:path w="39" h="38">
                  <a:moveTo>
                    <a:pt x="32" y="0"/>
                  </a:moveTo>
                  <a:lnTo>
                    <a:pt x="0" y="30"/>
                  </a:lnTo>
                  <a:lnTo>
                    <a:pt x="0" y="38"/>
                  </a:lnTo>
                  <a:lnTo>
                    <a:pt x="39" y="4"/>
                  </a:lnTo>
                  <a:lnTo>
                    <a:pt x="3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p:cNvSpPr>
              <a:spLocks/>
            </p:cNvSpPr>
            <p:nvPr/>
          </p:nvSpPr>
          <p:spPr bwMode="auto">
            <a:xfrm>
              <a:off x="9602988" y="1494682"/>
              <a:ext cx="38620" cy="34554"/>
            </a:xfrm>
            <a:custGeom>
              <a:avLst/>
              <a:gdLst>
                <a:gd name="T0" fmla="*/ 13 w 19"/>
                <a:gd name="T1" fmla="*/ 0 h 17"/>
                <a:gd name="T2" fmla="*/ 0 w 19"/>
                <a:gd name="T3" fmla="*/ 13 h 17"/>
                <a:gd name="T4" fmla="*/ 7 w 19"/>
                <a:gd name="T5" fmla="*/ 17 h 17"/>
                <a:gd name="T6" fmla="*/ 19 w 19"/>
                <a:gd name="T7" fmla="*/ 7 h 17"/>
                <a:gd name="T8" fmla="*/ 13 w 19"/>
                <a:gd name="T9" fmla="*/ 0 h 17"/>
              </a:gdLst>
              <a:ahLst/>
              <a:cxnLst>
                <a:cxn ang="0">
                  <a:pos x="T0" y="T1"/>
                </a:cxn>
                <a:cxn ang="0">
                  <a:pos x="T2" y="T3"/>
                </a:cxn>
                <a:cxn ang="0">
                  <a:pos x="T4" y="T5"/>
                </a:cxn>
                <a:cxn ang="0">
                  <a:pos x="T6" y="T7"/>
                </a:cxn>
                <a:cxn ang="0">
                  <a:pos x="T8" y="T9"/>
                </a:cxn>
              </a:cxnLst>
              <a:rect l="0" t="0" r="r" b="b"/>
              <a:pathLst>
                <a:path w="19" h="17">
                  <a:moveTo>
                    <a:pt x="13" y="0"/>
                  </a:moveTo>
                  <a:lnTo>
                    <a:pt x="0" y="13"/>
                  </a:lnTo>
                  <a:lnTo>
                    <a:pt x="7" y="17"/>
                  </a:lnTo>
                  <a:lnTo>
                    <a:pt x="19" y="7"/>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8"/>
            <p:cNvSpPr>
              <a:spLocks/>
            </p:cNvSpPr>
            <p:nvPr/>
          </p:nvSpPr>
          <p:spPr bwMode="auto">
            <a:xfrm>
              <a:off x="9530801" y="1554673"/>
              <a:ext cx="121957" cy="111794"/>
            </a:xfrm>
            <a:custGeom>
              <a:avLst/>
              <a:gdLst>
                <a:gd name="T0" fmla="*/ 49 w 60"/>
                <a:gd name="T1" fmla="*/ 0 h 55"/>
                <a:gd name="T2" fmla="*/ 0 w 60"/>
                <a:gd name="T3" fmla="*/ 38 h 55"/>
                <a:gd name="T4" fmla="*/ 0 w 60"/>
                <a:gd name="T5" fmla="*/ 55 h 55"/>
                <a:gd name="T6" fmla="*/ 60 w 60"/>
                <a:gd name="T7" fmla="*/ 8 h 55"/>
                <a:gd name="T8" fmla="*/ 49 w 60"/>
                <a:gd name="T9" fmla="*/ 0 h 55"/>
              </a:gdLst>
              <a:ahLst/>
              <a:cxnLst>
                <a:cxn ang="0">
                  <a:pos x="T0" y="T1"/>
                </a:cxn>
                <a:cxn ang="0">
                  <a:pos x="T2" y="T3"/>
                </a:cxn>
                <a:cxn ang="0">
                  <a:pos x="T4" y="T5"/>
                </a:cxn>
                <a:cxn ang="0">
                  <a:pos x="T6" y="T7"/>
                </a:cxn>
                <a:cxn ang="0">
                  <a:pos x="T8" y="T9"/>
                </a:cxn>
              </a:cxnLst>
              <a:rect l="0" t="0" r="r" b="b"/>
              <a:pathLst>
                <a:path w="60" h="55">
                  <a:moveTo>
                    <a:pt x="49" y="0"/>
                  </a:moveTo>
                  <a:lnTo>
                    <a:pt x="0" y="38"/>
                  </a:lnTo>
                  <a:lnTo>
                    <a:pt x="0" y="55"/>
                  </a:lnTo>
                  <a:lnTo>
                    <a:pt x="60" y="8"/>
                  </a:lnTo>
                  <a:lnTo>
                    <a:pt x="4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p:cNvSpPr>
              <a:spLocks/>
            </p:cNvSpPr>
            <p:nvPr/>
          </p:nvSpPr>
          <p:spPr bwMode="auto">
            <a:xfrm>
              <a:off x="9667741" y="1478712"/>
              <a:ext cx="22359" cy="22359"/>
            </a:xfrm>
            <a:custGeom>
              <a:avLst/>
              <a:gdLst>
                <a:gd name="T0" fmla="*/ 11 w 11"/>
                <a:gd name="T1" fmla="*/ 11 h 11"/>
                <a:gd name="T2" fmla="*/ 10 w 11"/>
                <a:gd name="T3" fmla="*/ 7 h 11"/>
                <a:gd name="T4" fmla="*/ 4 w 11"/>
                <a:gd name="T5" fmla="*/ 0 h 11"/>
                <a:gd name="T6" fmla="*/ 0 w 11"/>
                <a:gd name="T7" fmla="*/ 2 h 11"/>
                <a:gd name="T8" fmla="*/ 10 w 11"/>
                <a:gd name="T9" fmla="*/ 11 h 11"/>
                <a:gd name="T10" fmla="*/ 11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11" y="11"/>
                  </a:moveTo>
                  <a:lnTo>
                    <a:pt x="10" y="7"/>
                  </a:lnTo>
                  <a:lnTo>
                    <a:pt x="4" y="0"/>
                  </a:lnTo>
                  <a:lnTo>
                    <a:pt x="0" y="2"/>
                  </a:lnTo>
                  <a:lnTo>
                    <a:pt x="10" y="11"/>
                  </a:lnTo>
                  <a:lnTo>
                    <a:pt x="11"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p:cNvSpPr>
              <a:spLocks/>
            </p:cNvSpPr>
            <p:nvPr/>
          </p:nvSpPr>
          <p:spPr bwMode="auto">
            <a:xfrm>
              <a:off x="9530801" y="1536380"/>
              <a:ext cx="99598" cy="95533"/>
            </a:xfrm>
            <a:custGeom>
              <a:avLst/>
              <a:gdLst>
                <a:gd name="T0" fmla="*/ 39 w 49"/>
                <a:gd name="T1" fmla="*/ 0 h 47"/>
                <a:gd name="T2" fmla="*/ 0 w 49"/>
                <a:gd name="T3" fmla="*/ 34 h 47"/>
                <a:gd name="T4" fmla="*/ 0 w 49"/>
                <a:gd name="T5" fmla="*/ 47 h 47"/>
                <a:gd name="T6" fmla="*/ 49 w 49"/>
                <a:gd name="T7" fmla="*/ 9 h 47"/>
                <a:gd name="T8" fmla="*/ 39 w 49"/>
                <a:gd name="T9" fmla="*/ 0 h 47"/>
              </a:gdLst>
              <a:ahLst/>
              <a:cxnLst>
                <a:cxn ang="0">
                  <a:pos x="T0" y="T1"/>
                </a:cxn>
                <a:cxn ang="0">
                  <a:pos x="T2" y="T3"/>
                </a:cxn>
                <a:cxn ang="0">
                  <a:pos x="T4" y="T5"/>
                </a:cxn>
                <a:cxn ang="0">
                  <a:pos x="T6" y="T7"/>
                </a:cxn>
                <a:cxn ang="0">
                  <a:pos x="T8" y="T9"/>
                </a:cxn>
              </a:cxnLst>
              <a:rect l="0" t="0" r="r" b="b"/>
              <a:pathLst>
                <a:path w="49" h="47">
                  <a:moveTo>
                    <a:pt x="39" y="0"/>
                  </a:moveTo>
                  <a:lnTo>
                    <a:pt x="0" y="34"/>
                  </a:lnTo>
                  <a:lnTo>
                    <a:pt x="0" y="47"/>
                  </a:lnTo>
                  <a:lnTo>
                    <a:pt x="49" y="9"/>
                  </a:lnTo>
                  <a:lnTo>
                    <a:pt x="3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p:cNvSpPr>
              <a:spLocks/>
            </p:cNvSpPr>
            <p:nvPr/>
          </p:nvSpPr>
          <p:spPr bwMode="auto">
            <a:xfrm>
              <a:off x="9653513" y="1466516"/>
              <a:ext cx="6098" cy="8130"/>
            </a:xfrm>
            <a:custGeom>
              <a:avLst/>
              <a:gdLst>
                <a:gd name="T0" fmla="*/ 0 w 3"/>
                <a:gd name="T1" fmla="*/ 4 h 4"/>
                <a:gd name="T2" fmla="*/ 3 w 3"/>
                <a:gd name="T3" fmla="*/ 0 h 4"/>
                <a:gd name="T4" fmla="*/ 3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3"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p:cNvSpPr>
              <a:spLocks/>
            </p:cNvSpPr>
            <p:nvPr/>
          </p:nvSpPr>
          <p:spPr bwMode="auto">
            <a:xfrm>
              <a:off x="9663676" y="1466516"/>
              <a:ext cx="12196" cy="12196"/>
            </a:xfrm>
            <a:custGeom>
              <a:avLst/>
              <a:gdLst>
                <a:gd name="T0" fmla="*/ 4 w 6"/>
                <a:gd name="T1" fmla="*/ 6 h 6"/>
                <a:gd name="T2" fmla="*/ 6 w 6"/>
                <a:gd name="T3" fmla="*/ 6 h 6"/>
                <a:gd name="T4" fmla="*/ 4 w 6"/>
                <a:gd name="T5" fmla="*/ 2 h 6"/>
                <a:gd name="T6" fmla="*/ 0 w 6"/>
                <a:gd name="T7" fmla="*/ 0 h 6"/>
                <a:gd name="T8" fmla="*/ 0 w 6"/>
                <a:gd name="T9" fmla="*/ 0 h 6"/>
                <a:gd name="T10" fmla="*/ 4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4" y="6"/>
                  </a:moveTo>
                  <a:lnTo>
                    <a:pt x="6" y="6"/>
                  </a:lnTo>
                  <a:lnTo>
                    <a:pt x="4" y="2"/>
                  </a:lnTo>
                  <a:lnTo>
                    <a:pt x="0" y="0"/>
                  </a:lnTo>
                  <a:lnTo>
                    <a:pt x="0" y="0"/>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p:cNvSpPr>
              <a:spLocks/>
            </p:cNvSpPr>
            <p:nvPr/>
          </p:nvSpPr>
          <p:spPr bwMode="auto">
            <a:xfrm>
              <a:off x="9653513" y="1462451"/>
              <a:ext cx="18294" cy="20326"/>
            </a:xfrm>
            <a:custGeom>
              <a:avLst/>
              <a:gdLst>
                <a:gd name="T0" fmla="*/ 5 w 9"/>
                <a:gd name="T1" fmla="*/ 10 h 10"/>
                <a:gd name="T2" fmla="*/ 9 w 9"/>
                <a:gd name="T3" fmla="*/ 6 h 10"/>
                <a:gd name="T4" fmla="*/ 5 w 9"/>
                <a:gd name="T5" fmla="*/ 0 h 10"/>
                <a:gd name="T6" fmla="*/ 3 w 9"/>
                <a:gd name="T7" fmla="*/ 0 h 10"/>
                <a:gd name="T8" fmla="*/ 0 w 9"/>
                <a:gd name="T9" fmla="*/ 4 h 10"/>
                <a:gd name="T10" fmla="*/ 5 w 9"/>
                <a:gd name="T11" fmla="*/ 10 h 10"/>
              </a:gdLst>
              <a:ahLst/>
              <a:cxnLst>
                <a:cxn ang="0">
                  <a:pos x="T0" y="T1"/>
                </a:cxn>
                <a:cxn ang="0">
                  <a:pos x="T2" y="T3"/>
                </a:cxn>
                <a:cxn ang="0">
                  <a:pos x="T4" y="T5"/>
                </a:cxn>
                <a:cxn ang="0">
                  <a:pos x="T6" y="T7"/>
                </a:cxn>
                <a:cxn ang="0">
                  <a:pos x="T8" y="T9"/>
                </a:cxn>
                <a:cxn ang="0">
                  <a:pos x="T10" y="T11"/>
                </a:cxn>
              </a:cxnLst>
              <a:rect l="0" t="0" r="r" b="b"/>
              <a:pathLst>
                <a:path w="9" h="10">
                  <a:moveTo>
                    <a:pt x="5" y="10"/>
                  </a:moveTo>
                  <a:lnTo>
                    <a:pt x="9" y="6"/>
                  </a:lnTo>
                  <a:lnTo>
                    <a:pt x="5" y="0"/>
                  </a:lnTo>
                  <a:lnTo>
                    <a:pt x="3" y="0"/>
                  </a:lnTo>
                  <a:lnTo>
                    <a:pt x="0" y="4"/>
                  </a:lnTo>
                  <a:lnTo>
                    <a:pt x="5"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4"/>
            <p:cNvSpPr>
              <a:spLocks/>
            </p:cNvSpPr>
            <p:nvPr/>
          </p:nvSpPr>
          <p:spPr bwMode="auto">
            <a:xfrm>
              <a:off x="9617216" y="1508911"/>
              <a:ext cx="46750" cy="38620"/>
            </a:xfrm>
            <a:custGeom>
              <a:avLst/>
              <a:gdLst>
                <a:gd name="T0" fmla="*/ 17 w 23"/>
                <a:gd name="T1" fmla="*/ 4 h 19"/>
                <a:gd name="T2" fmla="*/ 13 w 23"/>
                <a:gd name="T3" fmla="*/ 0 h 19"/>
                <a:gd name="T4" fmla="*/ 0 w 23"/>
                <a:gd name="T5" fmla="*/ 12 h 19"/>
                <a:gd name="T6" fmla="*/ 12 w 23"/>
                <a:gd name="T7" fmla="*/ 19 h 19"/>
                <a:gd name="T8" fmla="*/ 23 w 23"/>
                <a:gd name="T9" fmla="*/ 10 h 19"/>
                <a:gd name="T10" fmla="*/ 17 w 23"/>
                <a:gd name="T11" fmla="*/ 4 h 19"/>
              </a:gdLst>
              <a:ahLst/>
              <a:cxnLst>
                <a:cxn ang="0">
                  <a:pos x="T0" y="T1"/>
                </a:cxn>
                <a:cxn ang="0">
                  <a:pos x="T2" y="T3"/>
                </a:cxn>
                <a:cxn ang="0">
                  <a:pos x="T4" y="T5"/>
                </a:cxn>
                <a:cxn ang="0">
                  <a:pos x="T6" y="T7"/>
                </a:cxn>
                <a:cxn ang="0">
                  <a:pos x="T8" y="T9"/>
                </a:cxn>
                <a:cxn ang="0">
                  <a:pos x="T10" y="T11"/>
                </a:cxn>
              </a:cxnLst>
              <a:rect l="0" t="0" r="r" b="b"/>
              <a:pathLst>
                <a:path w="23" h="19">
                  <a:moveTo>
                    <a:pt x="17" y="4"/>
                  </a:moveTo>
                  <a:lnTo>
                    <a:pt x="13" y="0"/>
                  </a:lnTo>
                  <a:lnTo>
                    <a:pt x="0" y="12"/>
                  </a:lnTo>
                  <a:lnTo>
                    <a:pt x="12" y="19"/>
                  </a:lnTo>
                  <a:lnTo>
                    <a:pt x="23" y="10"/>
                  </a:lnTo>
                  <a:lnTo>
                    <a:pt x="1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5"/>
            <p:cNvSpPr>
              <a:spLocks/>
            </p:cNvSpPr>
            <p:nvPr/>
          </p:nvSpPr>
          <p:spPr bwMode="auto">
            <a:xfrm>
              <a:off x="9728720" y="1470582"/>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6"/>
            <p:cNvSpPr>
              <a:spLocks/>
            </p:cNvSpPr>
            <p:nvPr/>
          </p:nvSpPr>
          <p:spPr bwMode="auto">
            <a:xfrm>
              <a:off x="9724654" y="1474647"/>
              <a:ext cx="8130" cy="12196"/>
            </a:xfrm>
            <a:custGeom>
              <a:avLst/>
              <a:gdLst>
                <a:gd name="T0" fmla="*/ 0 w 2"/>
                <a:gd name="T1" fmla="*/ 0 h 3"/>
                <a:gd name="T2" fmla="*/ 1 w 2"/>
                <a:gd name="T3" fmla="*/ 3 h 3"/>
                <a:gd name="T4" fmla="*/ 2 w 2"/>
                <a:gd name="T5" fmla="*/ 2 h 3"/>
                <a:gd name="T6" fmla="*/ 2 w 2"/>
                <a:gd name="T7" fmla="*/ 1 h 3"/>
                <a:gd name="T8" fmla="*/ 1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cubicBezTo>
                    <a:pt x="1" y="3"/>
                    <a:pt x="1" y="3"/>
                    <a:pt x="1" y="3"/>
                  </a:cubicBezTo>
                  <a:cubicBezTo>
                    <a:pt x="1" y="3"/>
                    <a:pt x="2" y="2"/>
                    <a:pt x="2" y="2"/>
                  </a:cubicBezTo>
                  <a:cubicBezTo>
                    <a:pt x="2" y="1"/>
                    <a:pt x="2" y="1"/>
                    <a:pt x="2"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7"/>
            <p:cNvSpPr>
              <a:spLocks/>
            </p:cNvSpPr>
            <p:nvPr/>
          </p:nvSpPr>
          <p:spPr bwMode="auto">
            <a:xfrm>
              <a:off x="9663676" y="1466516"/>
              <a:ext cx="8130" cy="4065"/>
            </a:xfrm>
            <a:custGeom>
              <a:avLst/>
              <a:gdLst>
                <a:gd name="T0" fmla="*/ 2 w 4"/>
                <a:gd name="T1" fmla="*/ 0 h 2"/>
                <a:gd name="T2" fmla="*/ 0 w 4"/>
                <a:gd name="T3" fmla="*/ 0 h 2"/>
                <a:gd name="T4" fmla="*/ 4 w 4"/>
                <a:gd name="T5" fmla="*/ 2 h 2"/>
                <a:gd name="T6" fmla="*/ 2 w 4"/>
                <a:gd name="T7" fmla="*/ 0 h 2"/>
              </a:gdLst>
              <a:ahLst/>
              <a:cxnLst>
                <a:cxn ang="0">
                  <a:pos x="T0" y="T1"/>
                </a:cxn>
                <a:cxn ang="0">
                  <a:pos x="T2" y="T3"/>
                </a:cxn>
                <a:cxn ang="0">
                  <a:pos x="T4" y="T5"/>
                </a:cxn>
                <a:cxn ang="0">
                  <a:pos x="T6" y="T7"/>
                </a:cxn>
              </a:cxnLst>
              <a:rect l="0" t="0" r="r" b="b"/>
              <a:pathLst>
                <a:path w="4" h="2">
                  <a:moveTo>
                    <a:pt x="2" y="0"/>
                  </a:moveTo>
                  <a:lnTo>
                    <a:pt x="0" y="0"/>
                  </a:lnTo>
                  <a:lnTo>
                    <a:pt x="4"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8"/>
            <p:cNvSpPr>
              <a:spLocks/>
            </p:cNvSpPr>
            <p:nvPr/>
          </p:nvSpPr>
          <p:spPr bwMode="auto">
            <a:xfrm>
              <a:off x="9720589" y="1466516"/>
              <a:ext cx="8130" cy="8130"/>
            </a:xfrm>
            <a:custGeom>
              <a:avLst/>
              <a:gdLst>
                <a:gd name="T0" fmla="*/ 2 w 4"/>
                <a:gd name="T1" fmla="*/ 4 h 4"/>
                <a:gd name="T2" fmla="*/ 4 w 4"/>
                <a:gd name="T3" fmla="*/ 4 h 4"/>
                <a:gd name="T4" fmla="*/ 0 w 4"/>
                <a:gd name="T5" fmla="*/ 0 h 4"/>
                <a:gd name="T6" fmla="*/ 0 w 4"/>
                <a:gd name="T7" fmla="*/ 0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4"/>
                  </a:lnTo>
                  <a:lnTo>
                    <a:pt x="0" y="0"/>
                  </a:lnTo>
                  <a:lnTo>
                    <a:pt x="0"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9"/>
            <p:cNvSpPr>
              <a:spLocks/>
            </p:cNvSpPr>
            <p:nvPr/>
          </p:nvSpPr>
          <p:spPr bwMode="auto">
            <a:xfrm>
              <a:off x="9694165" y="1529528"/>
              <a:ext cx="4065" cy="6098"/>
            </a:xfrm>
            <a:custGeom>
              <a:avLst/>
              <a:gdLst>
                <a:gd name="T0" fmla="*/ 0 w 2"/>
                <a:gd name="T1" fmla="*/ 0 h 3"/>
                <a:gd name="T2" fmla="*/ 0 w 2"/>
                <a:gd name="T3" fmla="*/ 3 h 3"/>
                <a:gd name="T4" fmla="*/ 0 w 2"/>
                <a:gd name="T5" fmla="*/ 3 h 3"/>
                <a:gd name="T6" fmla="*/ 2 w 2"/>
                <a:gd name="T7" fmla="*/ 1 h 3"/>
                <a:gd name="T8" fmla="*/ 2 w 2"/>
                <a:gd name="T9" fmla="*/ 1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3"/>
                  </a:lnTo>
                  <a:lnTo>
                    <a:pt x="0" y="3"/>
                  </a:lnTo>
                  <a:lnTo>
                    <a:pt x="2" y="1"/>
                  </a:lnTo>
                  <a:lnTo>
                    <a:pt x="2" y="1"/>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0"/>
            <p:cNvSpPr>
              <a:spLocks/>
            </p:cNvSpPr>
            <p:nvPr/>
          </p:nvSpPr>
          <p:spPr bwMode="auto">
            <a:xfrm>
              <a:off x="9643640" y="1533302"/>
              <a:ext cx="46750" cy="38620"/>
            </a:xfrm>
            <a:custGeom>
              <a:avLst/>
              <a:gdLst>
                <a:gd name="T0" fmla="*/ 23 w 23"/>
                <a:gd name="T1" fmla="*/ 9 h 19"/>
                <a:gd name="T2" fmla="*/ 14 w 23"/>
                <a:gd name="T3" fmla="*/ 0 h 19"/>
                <a:gd name="T4" fmla="*/ 0 w 23"/>
                <a:gd name="T5" fmla="*/ 9 h 19"/>
                <a:gd name="T6" fmla="*/ 12 w 23"/>
                <a:gd name="T7" fmla="*/ 19 h 19"/>
                <a:gd name="T8" fmla="*/ 23 w 23"/>
                <a:gd name="T9" fmla="*/ 11 h 19"/>
                <a:gd name="T10" fmla="*/ 23 w 23"/>
                <a:gd name="T11" fmla="*/ 9 h 19"/>
              </a:gdLst>
              <a:ahLst/>
              <a:cxnLst>
                <a:cxn ang="0">
                  <a:pos x="T0" y="T1"/>
                </a:cxn>
                <a:cxn ang="0">
                  <a:pos x="T2" y="T3"/>
                </a:cxn>
                <a:cxn ang="0">
                  <a:pos x="T4" y="T5"/>
                </a:cxn>
                <a:cxn ang="0">
                  <a:pos x="T6" y="T7"/>
                </a:cxn>
                <a:cxn ang="0">
                  <a:pos x="T8" y="T9"/>
                </a:cxn>
                <a:cxn ang="0">
                  <a:pos x="T10" y="T11"/>
                </a:cxn>
              </a:cxnLst>
              <a:rect l="0" t="0" r="r" b="b"/>
              <a:pathLst>
                <a:path w="23" h="19">
                  <a:moveTo>
                    <a:pt x="23" y="9"/>
                  </a:moveTo>
                  <a:lnTo>
                    <a:pt x="14" y="0"/>
                  </a:lnTo>
                  <a:lnTo>
                    <a:pt x="0" y="9"/>
                  </a:lnTo>
                  <a:lnTo>
                    <a:pt x="12" y="19"/>
                  </a:lnTo>
                  <a:lnTo>
                    <a:pt x="23" y="11"/>
                  </a:lnTo>
                  <a:lnTo>
                    <a:pt x="23"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1"/>
            <p:cNvSpPr>
              <a:spLocks/>
            </p:cNvSpPr>
            <p:nvPr/>
          </p:nvSpPr>
          <p:spPr bwMode="auto">
            <a:xfrm>
              <a:off x="9694165" y="1535625"/>
              <a:ext cx="4065" cy="16261"/>
            </a:xfrm>
            <a:custGeom>
              <a:avLst/>
              <a:gdLst>
                <a:gd name="T0" fmla="*/ 0 w 2"/>
                <a:gd name="T1" fmla="*/ 0 h 8"/>
                <a:gd name="T2" fmla="*/ 2 w 2"/>
                <a:gd name="T3" fmla="*/ 8 h 8"/>
                <a:gd name="T4" fmla="*/ 2 w 2"/>
                <a:gd name="T5" fmla="*/ 2 h 8"/>
                <a:gd name="T6" fmla="*/ 0 w 2"/>
                <a:gd name="T7" fmla="*/ 0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lnTo>
                    <a:pt x="2" y="8"/>
                  </a:lnTo>
                  <a:lnTo>
                    <a:pt x="2"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2"/>
            <p:cNvSpPr>
              <a:spLocks/>
            </p:cNvSpPr>
            <p:nvPr/>
          </p:nvSpPr>
          <p:spPr bwMode="auto">
            <a:xfrm>
              <a:off x="9676162" y="1551596"/>
              <a:ext cx="22359" cy="34554"/>
            </a:xfrm>
            <a:custGeom>
              <a:avLst/>
              <a:gdLst>
                <a:gd name="T0" fmla="*/ 0 w 11"/>
                <a:gd name="T1" fmla="*/ 8 h 17"/>
                <a:gd name="T2" fmla="*/ 11 w 11"/>
                <a:gd name="T3" fmla="*/ 17 h 17"/>
                <a:gd name="T4" fmla="*/ 11 w 11"/>
                <a:gd name="T5" fmla="*/ 8 h 17"/>
                <a:gd name="T6" fmla="*/ 11 w 11"/>
                <a:gd name="T7" fmla="*/ 0 h 17"/>
                <a:gd name="T8" fmla="*/ 0 w 11"/>
                <a:gd name="T9" fmla="*/ 8 h 17"/>
              </a:gdLst>
              <a:ahLst/>
              <a:cxnLst>
                <a:cxn ang="0">
                  <a:pos x="T0" y="T1"/>
                </a:cxn>
                <a:cxn ang="0">
                  <a:pos x="T2" y="T3"/>
                </a:cxn>
                <a:cxn ang="0">
                  <a:pos x="T4" y="T5"/>
                </a:cxn>
                <a:cxn ang="0">
                  <a:pos x="T6" y="T7"/>
                </a:cxn>
                <a:cxn ang="0">
                  <a:pos x="T8" y="T9"/>
                </a:cxn>
              </a:cxnLst>
              <a:rect l="0" t="0" r="r" b="b"/>
              <a:pathLst>
                <a:path w="11" h="17">
                  <a:moveTo>
                    <a:pt x="0" y="8"/>
                  </a:moveTo>
                  <a:lnTo>
                    <a:pt x="11" y="17"/>
                  </a:lnTo>
                  <a:lnTo>
                    <a:pt x="11" y="8"/>
                  </a:lnTo>
                  <a:lnTo>
                    <a:pt x="11"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3"/>
            <p:cNvSpPr>
              <a:spLocks/>
            </p:cNvSpPr>
            <p:nvPr/>
          </p:nvSpPr>
          <p:spPr bwMode="auto">
            <a:xfrm>
              <a:off x="9728720" y="1454321"/>
              <a:ext cx="8130" cy="4065"/>
            </a:xfrm>
            <a:custGeom>
              <a:avLst/>
              <a:gdLst>
                <a:gd name="T0" fmla="*/ 4 w 4"/>
                <a:gd name="T1" fmla="*/ 2 h 2"/>
                <a:gd name="T2" fmla="*/ 4 w 4"/>
                <a:gd name="T3" fmla="*/ 0 h 2"/>
                <a:gd name="T4" fmla="*/ 0 w 4"/>
                <a:gd name="T5" fmla="*/ 0 h 2"/>
                <a:gd name="T6" fmla="*/ 2 w 4"/>
                <a:gd name="T7" fmla="*/ 2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lnTo>
                    <a:pt x="4" y="0"/>
                  </a:lnTo>
                  <a:lnTo>
                    <a:pt x="0" y="0"/>
                  </a:lnTo>
                  <a:lnTo>
                    <a:pt x="2" y="2"/>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4"/>
            <p:cNvSpPr>
              <a:spLocks/>
            </p:cNvSpPr>
            <p:nvPr/>
          </p:nvSpPr>
          <p:spPr bwMode="auto">
            <a:xfrm>
              <a:off x="9655545" y="1490908"/>
              <a:ext cx="34554" cy="30489"/>
            </a:xfrm>
            <a:custGeom>
              <a:avLst/>
              <a:gdLst>
                <a:gd name="T0" fmla="*/ 17 w 17"/>
                <a:gd name="T1" fmla="*/ 9 h 15"/>
                <a:gd name="T2" fmla="*/ 6 w 17"/>
                <a:gd name="T3" fmla="*/ 0 h 15"/>
                <a:gd name="T4" fmla="*/ 0 w 17"/>
                <a:gd name="T5" fmla="*/ 5 h 15"/>
                <a:gd name="T6" fmla="*/ 4 w 17"/>
                <a:gd name="T7" fmla="*/ 9 h 15"/>
                <a:gd name="T8" fmla="*/ 12 w 17"/>
                <a:gd name="T9" fmla="*/ 15 h 15"/>
                <a:gd name="T10" fmla="*/ 17 w 17"/>
                <a:gd name="T11" fmla="*/ 9 h 15"/>
              </a:gdLst>
              <a:ahLst/>
              <a:cxnLst>
                <a:cxn ang="0">
                  <a:pos x="T0" y="T1"/>
                </a:cxn>
                <a:cxn ang="0">
                  <a:pos x="T2" y="T3"/>
                </a:cxn>
                <a:cxn ang="0">
                  <a:pos x="T4" y="T5"/>
                </a:cxn>
                <a:cxn ang="0">
                  <a:pos x="T6" y="T7"/>
                </a:cxn>
                <a:cxn ang="0">
                  <a:pos x="T8" y="T9"/>
                </a:cxn>
                <a:cxn ang="0">
                  <a:pos x="T10" y="T11"/>
                </a:cxn>
              </a:cxnLst>
              <a:rect l="0" t="0" r="r" b="b"/>
              <a:pathLst>
                <a:path w="17" h="15">
                  <a:moveTo>
                    <a:pt x="17" y="9"/>
                  </a:moveTo>
                  <a:lnTo>
                    <a:pt x="6" y="0"/>
                  </a:lnTo>
                  <a:lnTo>
                    <a:pt x="0" y="5"/>
                  </a:lnTo>
                  <a:lnTo>
                    <a:pt x="4" y="9"/>
                  </a:lnTo>
                  <a:lnTo>
                    <a:pt x="12" y="15"/>
                  </a:lnTo>
                  <a:lnTo>
                    <a:pt x="17"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5"/>
            <p:cNvSpPr>
              <a:spLocks/>
            </p:cNvSpPr>
            <p:nvPr/>
          </p:nvSpPr>
          <p:spPr bwMode="auto">
            <a:xfrm>
              <a:off x="9675872" y="1505136"/>
              <a:ext cx="18294" cy="24391"/>
            </a:xfrm>
            <a:custGeom>
              <a:avLst/>
              <a:gdLst>
                <a:gd name="T0" fmla="*/ 6 w 9"/>
                <a:gd name="T1" fmla="*/ 0 h 12"/>
                <a:gd name="T2" fmla="*/ 0 w 9"/>
                <a:gd name="T3" fmla="*/ 4 h 12"/>
                <a:gd name="T4" fmla="*/ 9 w 9"/>
                <a:gd name="T5" fmla="*/ 12 h 12"/>
                <a:gd name="T6" fmla="*/ 7 w 9"/>
                <a:gd name="T7" fmla="*/ 0 h 12"/>
                <a:gd name="T8" fmla="*/ 6 w 9"/>
                <a:gd name="T9" fmla="*/ 0 h 12"/>
              </a:gdLst>
              <a:ahLst/>
              <a:cxnLst>
                <a:cxn ang="0">
                  <a:pos x="T0" y="T1"/>
                </a:cxn>
                <a:cxn ang="0">
                  <a:pos x="T2" y="T3"/>
                </a:cxn>
                <a:cxn ang="0">
                  <a:pos x="T4" y="T5"/>
                </a:cxn>
                <a:cxn ang="0">
                  <a:pos x="T6" y="T7"/>
                </a:cxn>
                <a:cxn ang="0">
                  <a:pos x="T8" y="T9"/>
                </a:cxn>
              </a:cxnLst>
              <a:rect l="0" t="0" r="r" b="b"/>
              <a:pathLst>
                <a:path w="9" h="12">
                  <a:moveTo>
                    <a:pt x="6" y="0"/>
                  </a:moveTo>
                  <a:lnTo>
                    <a:pt x="0" y="4"/>
                  </a:lnTo>
                  <a:lnTo>
                    <a:pt x="9" y="12"/>
                  </a:lnTo>
                  <a:lnTo>
                    <a:pt x="7" y="0"/>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6"/>
            <p:cNvSpPr>
              <a:spLocks/>
            </p:cNvSpPr>
            <p:nvPr/>
          </p:nvSpPr>
          <p:spPr bwMode="auto">
            <a:xfrm>
              <a:off x="9663676" y="1497006"/>
              <a:ext cx="12196" cy="12196"/>
            </a:xfrm>
            <a:custGeom>
              <a:avLst/>
              <a:gdLst>
                <a:gd name="T0" fmla="*/ 0 w 6"/>
                <a:gd name="T1" fmla="*/ 0 h 6"/>
                <a:gd name="T2" fmla="*/ 6 w 6"/>
                <a:gd name="T3" fmla="*/ 6 h 6"/>
                <a:gd name="T4" fmla="*/ 6 w 6"/>
                <a:gd name="T5" fmla="*/ 6 h 6"/>
                <a:gd name="T6" fmla="*/ 0 w 6"/>
                <a:gd name="T7" fmla="*/ 0 h 6"/>
              </a:gdLst>
              <a:ahLst/>
              <a:cxnLst>
                <a:cxn ang="0">
                  <a:pos x="T0" y="T1"/>
                </a:cxn>
                <a:cxn ang="0">
                  <a:pos x="T2" y="T3"/>
                </a:cxn>
                <a:cxn ang="0">
                  <a:pos x="T4" y="T5"/>
                </a:cxn>
                <a:cxn ang="0">
                  <a:pos x="T6" y="T7"/>
                </a:cxn>
              </a:cxnLst>
              <a:rect l="0" t="0" r="r" b="b"/>
              <a:pathLst>
                <a:path w="6" h="6">
                  <a:moveTo>
                    <a:pt x="0" y="0"/>
                  </a:moveTo>
                  <a:lnTo>
                    <a:pt x="6" y="6"/>
                  </a:lnTo>
                  <a:lnTo>
                    <a:pt x="6" y="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7"/>
            <p:cNvSpPr>
              <a:spLocks/>
            </p:cNvSpPr>
            <p:nvPr/>
          </p:nvSpPr>
          <p:spPr bwMode="auto">
            <a:xfrm>
              <a:off x="9679937" y="1513267"/>
              <a:ext cx="22359" cy="26424"/>
            </a:xfrm>
            <a:custGeom>
              <a:avLst/>
              <a:gdLst>
                <a:gd name="T0" fmla="*/ 0 w 11"/>
                <a:gd name="T1" fmla="*/ 2 h 13"/>
                <a:gd name="T2" fmla="*/ 11 w 11"/>
                <a:gd name="T3" fmla="*/ 13 h 13"/>
                <a:gd name="T4" fmla="*/ 9 w 11"/>
                <a:gd name="T5" fmla="*/ 9 h 13"/>
                <a:gd name="T6" fmla="*/ 2 w 11"/>
                <a:gd name="T7" fmla="*/ 0 h 13"/>
                <a:gd name="T8" fmla="*/ 0 w 11"/>
                <a:gd name="T9" fmla="*/ 2 h 13"/>
              </a:gdLst>
              <a:ahLst/>
              <a:cxnLst>
                <a:cxn ang="0">
                  <a:pos x="T0" y="T1"/>
                </a:cxn>
                <a:cxn ang="0">
                  <a:pos x="T2" y="T3"/>
                </a:cxn>
                <a:cxn ang="0">
                  <a:pos x="T4" y="T5"/>
                </a:cxn>
                <a:cxn ang="0">
                  <a:pos x="T6" y="T7"/>
                </a:cxn>
                <a:cxn ang="0">
                  <a:pos x="T8" y="T9"/>
                </a:cxn>
              </a:cxnLst>
              <a:rect l="0" t="0" r="r" b="b"/>
              <a:pathLst>
                <a:path w="11" h="13">
                  <a:moveTo>
                    <a:pt x="0" y="2"/>
                  </a:moveTo>
                  <a:lnTo>
                    <a:pt x="11" y="13"/>
                  </a:lnTo>
                  <a:lnTo>
                    <a:pt x="9" y="9"/>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8"/>
            <p:cNvSpPr>
              <a:spLocks/>
            </p:cNvSpPr>
            <p:nvPr/>
          </p:nvSpPr>
          <p:spPr bwMode="auto">
            <a:xfrm>
              <a:off x="9653513" y="1492940"/>
              <a:ext cx="6098" cy="8130"/>
            </a:xfrm>
            <a:custGeom>
              <a:avLst/>
              <a:gdLst>
                <a:gd name="T0" fmla="*/ 0 w 3"/>
                <a:gd name="T1" fmla="*/ 2 h 4"/>
                <a:gd name="T2" fmla="*/ 3 w 3"/>
                <a:gd name="T3" fmla="*/ 4 h 4"/>
                <a:gd name="T4" fmla="*/ 1 w 3"/>
                <a:gd name="T5" fmla="*/ 0 h 4"/>
                <a:gd name="T6" fmla="*/ 0 w 3"/>
                <a:gd name="T7" fmla="*/ 2 h 4"/>
              </a:gdLst>
              <a:ahLst/>
              <a:cxnLst>
                <a:cxn ang="0">
                  <a:pos x="T0" y="T1"/>
                </a:cxn>
                <a:cxn ang="0">
                  <a:pos x="T2" y="T3"/>
                </a:cxn>
                <a:cxn ang="0">
                  <a:pos x="T4" y="T5"/>
                </a:cxn>
                <a:cxn ang="0">
                  <a:pos x="T6" y="T7"/>
                </a:cxn>
              </a:cxnLst>
              <a:rect l="0" t="0" r="r" b="b"/>
              <a:pathLst>
                <a:path w="3" h="4">
                  <a:moveTo>
                    <a:pt x="0" y="2"/>
                  </a:moveTo>
                  <a:lnTo>
                    <a:pt x="3" y="4"/>
                  </a:lnTo>
                  <a:lnTo>
                    <a:pt x="1"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9"/>
            <p:cNvSpPr>
              <a:spLocks/>
            </p:cNvSpPr>
            <p:nvPr/>
          </p:nvSpPr>
          <p:spPr bwMode="auto">
            <a:xfrm>
              <a:off x="9629412" y="1482487"/>
              <a:ext cx="22359" cy="22359"/>
            </a:xfrm>
            <a:custGeom>
              <a:avLst/>
              <a:gdLst>
                <a:gd name="T0" fmla="*/ 6 w 11"/>
                <a:gd name="T1" fmla="*/ 11 h 11"/>
                <a:gd name="T2" fmla="*/ 11 w 11"/>
                <a:gd name="T3" fmla="*/ 6 h 11"/>
                <a:gd name="T4" fmla="*/ 4 w 11"/>
                <a:gd name="T5" fmla="*/ 0 h 11"/>
                <a:gd name="T6" fmla="*/ 4 w 11"/>
                <a:gd name="T7" fmla="*/ 2 h 11"/>
                <a:gd name="T8" fmla="*/ 0 w 11"/>
                <a:gd name="T9" fmla="*/ 4 h 11"/>
                <a:gd name="T10" fmla="*/ 6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6" y="11"/>
                  </a:moveTo>
                  <a:lnTo>
                    <a:pt x="11" y="6"/>
                  </a:lnTo>
                  <a:lnTo>
                    <a:pt x="4" y="0"/>
                  </a:lnTo>
                  <a:lnTo>
                    <a:pt x="4" y="2"/>
                  </a:lnTo>
                  <a:lnTo>
                    <a:pt x="0" y="4"/>
                  </a:lnTo>
                  <a:lnTo>
                    <a:pt x="6"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0"/>
            <p:cNvSpPr>
              <a:spLocks/>
            </p:cNvSpPr>
            <p:nvPr/>
          </p:nvSpPr>
          <p:spPr bwMode="auto">
            <a:xfrm>
              <a:off x="9629412" y="1494682"/>
              <a:ext cx="14228" cy="14228"/>
            </a:xfrm>
            <a:custGeom>
              <a:avLst/>
              <a:gdLst>
                <a:gd name="T0" fmla="*/ 0 w 7"/>
                <a:gd name="T1" fmla="*/ 0 h 7"/>
                <a:gd name="T2" fmla="*/ 0 w 7"/>
                <a:gd name="T3" fmla="*/ 0 h 7"/>
                <a:gd name="T4" fmla="*/ 6 w 7"/>
                <a:gd name="T5" fmla="*/ 7 h 7"/>
                <a:gd name="T6" fmla="*/ 7 w 7"/>
                <a:gd name="T7" fmla="*/ 5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lnTo>
                    <a:pt x="0" y="0"/>
                  </a:lnTo>
                  <a:lnTo>
                    <a:pt x="6" y="7"/>
                  </a:lnTo>
                  <a:lnTo>
                    <a:pt x="7" y="5"/>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1"/>
            <p:cNvSpPr>
              <a:spLocks/>
            </p:cNvSpPr>
            <p:nvPr/>
          </p:nvSpPr>
          <p:spPr bwMode="auto">
            <a:xfrm>
              <a:off x="8984028" y="1597358"/>
              <a:ext cx="695155" cy="668731"/>
            </a:xfrm>
            <a:custGeom>
              <a:avLst/>
              <a:gdLst>
                <a:gd name="T0" fmla="*/ 175 w 182"/>
                <a:gd name="T1" fmla="*/ 0 h 173"/>
                <a:gd name="T2" fmla="*/ 143 w 182"/>
                <a:gd name="T3" fmla="*/ 25 h 173"/>
                <a:gd name="T4" fmla="*/ 143 w 182"/>
                <a:gd name="T5" fmla="*/ 88 h 173"/>
                <a:gd name="T6" fmla="*/ 141 w 182"/>
                <a:gd name="T7" fmla="*/ 113 h 173"/>
                <a:gd name="T8" fmla="*/ 135 w 182"/>
                <a:gd name="T9" fmla="*/ 126 h 173"/>
                <a:gd name="T10" fmla="*/ 88 w 182"/>
                <a:gd name="T11" fmla="*/ 140 h 173"/>
                <a:gd name="T12" fmla="*/ 42 w 182"/>
                <a:gd name="T13" fmla="*/ 126 h 173"/>
                <a:gd name="T14" fmla="*/ 35 w 182"/>
                <a:gd name="T15" fmla="*/ 113 h 173"/>
                <a:gd name="T16" fmla="*/ 35 w 182"/>
                <a:gd name="T17" fmla="*/ 108 h 173"/>
                <a:gd name="T18" fmla="*/ 0 w 182"/>
                <a:gd name="T19" fmla="*/ 141 h 173"/>
                <a:gd name="T20" fmla="*/ 17 w 182"/>
                <a:gd name="T21" fmla="*/ 158 h 173"/>
                <a:gd name="T22" fmla="*/ 87 w 182"/>
                <a:gd name="T23" fmla="*/ 173 h 173"/>
                <a:gd name="T24" fmla="*/ 138 w 182"/>
                <a:gd name="T25" fmla="*/ 167 h 173"/>
                <a:gd name="T26" fmla="*/ 178 w 182"/>
                <a:gd name="T27" fmla="*/ 130 h 173"/>
                <a:gd name="T28" fmla="*/ 182 w 182"/>
                <a:gd name="T29" fmla="*/ 100 h 173"/>
                <a:gd name="T30" fmla="*/ 182 w 182"/>
                <a:gd name="T31" fmla="*/ 12 h 173"/>
                <a:gd name="T32" fmla="*/ 149 w 182"/>
                <a:gd name="T33" fmla="*/ 30 h 173"/>
                <a:gd name="T34" fmla="*/ 182 w 182"/>
                <a:gd name="T35" fmla="*/ 12 h 173"/>
                <a:gd name="T36" fmla="*/ 182 w 182"/>
                <a:gd name="T37" fmla="*/ 5 h 173"/>
                <a:gd name="T38" fmla="*/ 175 w 182"/>
                <a:gd name="T39"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73">
                  <a:moveTo>
                    <a:pt x="175" y="0"/>
                  </a:moveTo>
                  <a:cubicBezTo>
                    <a:pt x="143" y="25"/>
                    <a:pt x="143" y="25"/>
                    <a:pt x="143" y="25"/>
                  </a:cubicBezTo>
                  <a:cubicBezTo>
                    <a:pt x="143" y="88"/>
                    <a:pt x="143" y="88"/>
                    <a:pt x="143" y="88"/>
                  </a:cubicBezTo>
                  <a:cubicBezTo>
                    <a:pt x="143" y="99"/>
                    <a:pt x="143" y="108"/>
                    <a:pt x="141" y="113"/>
                  </a:cubicBezTo>
                  <a:cubicBezTo>
                    <a:pt x="140" y="118"/>
                    <a:pt x="138" y="123"/>
                    <a:pt x="135" y="126"/>
                  </a:cubicBezTo>
                  <a:cubicBezTo>
                    <a:pt x="126" y="136"/>
                    <a:pt x="110" y="140"/>
                    <a:pt x="88" y="140"/>
                  </a:cubicBezTo>
                  <a:cubicBezTo>
                    <a:pt x="67" y="140"/>
                    <a:pt x="51" y="136"/>
                    <a:pt x="42" y="126"/>
                  </a:cubicBezTo>
                  <a:cubicBezTo>
                    <a:pt x="39" y="123"/>
                    <a:pt x="37" y="118"/>
                    <a:pt x="35" y="113"/>
                  </a:cubicBezTo>
                  <a:cubicBezTo>
                    <a:pt x="35" y="111"/>
                    <a:pt x="35" y="110"/>
                    <a:pt x="35" y="108"/>
                  </a:cubicBezTo>
                  <a:cubicBezTo>
                    <a:pt x="0" y="141"/>
                    <a:pt x="0" y="141"/>
                    <a:pt x="0" y="141"/>
                  </a:cubicBezTo>
                  <a:cubicBezTo>
                    <a:pt x="4" y="148"/>
                    <a:pt x="9" y="154"/>
                    <a:pt x="17" y="158"/>
                  </a:cubicBezTo>
                  <a:cubicBezTo>
                    <a:pt x="33" y="168"/>
                    <a:pt x="56" y="173"/>
                    <a:pt x="87" y="173"/>
                  </a:cubicBezTo>
                  <a:cubicBezTo>
                    <a:pt x="107" y="173"/>
                    <a:pt x="124" y="171"/>
                    <a:pt x="138" y="167"/>
                  </a:cubicBezTo>
                  <a:cubicBezTo>
                    <a:pt x="178" y="130"/>
                    <a:pt x="178" y="130"/>
                    <a:pt x="178" y="130"/>
                  </a:cubicBezTo>
                  <a:cubicBezTo>
                    <a:pt x="181" y="122"/>
                    <a:pt x="182" y="112"/>
                    <a:pt x="182" y="100"/>
                  </a:cubicBezTo>
                  <a:cubicBezTo>
                    <a:pt x="182" y="12"/>
                    <a:pt x="182" y="12"/>
                    <a:pt x="182" y="12"/>
                  </a:cubicBezTo>
                  <a:cubicBezTo>
                    <a:pt x="149" y="30"/>
                    <a:pt x="149" y="30"/>
                    <a:pt x="149" y="30"/>
                  </a:cubicBezTo>
                  <a:cubicBezTo>
                    <a:pt x="182" y="12"/>
                    <a:pt x="182" y="12"/>
                    <a:pt x="182" y="12"/>
                  </a:cubicBezTo>
                  <a:cubicBezTo>
                    <a:pt x="182" y="5"/>
                    <a:pt x="182" y="5"/>
                    <a:pt x="182" y="5"/>
                  </a:cubicBezTo>
                  <a:lnTo>
                    <a:pt x="17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92"/>
            <p:cNvSpPr>
              <a:spLocks noChangeArrowheads="1"/>
            </p:cNvSpPr>
            <p:nvPr/>
          </p:nvSpPr>
          <p:spPr bwMode="auto">
            <a:xfrm>
              <a:off x="9706361" y="1466516"/>
              <a:ext cx="8130"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3"/>
            <p:cNvSpPr>
              <a:spLocks/>
            </p:cNvSpPr>
            <p:nvPr/>
          </p:nvSpPr>
          <p:spPr bwMode="auto">
            <a:xfrm>
              <a:off x="9679937" y="1466516"/>
              <a:ext cx="8130" cy="4065"/>
            </a:xfrm>
            <a:custGeom>
              <a:avLst/>
              <a:gdLst>
                <a:gd name="T0" fmla="*/ 4 w 4"/>
                <a:gd name="T1" fmla="*/ 0 h 2"/>
                <a:gd name="T2" fmla="*/ 2 w 4"/>
                <a:gd name="T3" fmla="*/ 0 h 2"/>
                <a:gd name="T4" fmla="*/ 0 w 4"/>
                <a:gd name="T5" fmla="*/ 0 h 2"/>
                <a:gd name="T6" fmla="*/ 2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2" y="0"/>
                  </a:lnTo>
                  <a:lnTo>
                    <a:pt x="0" y="0"/>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4"/>
            <p:cNvSpPr>
              <a:spLocks/>
            </p:cNvSpPr>
            <p:nvPr/>
          </p:nvSpPr>
          <p:spPr bwMode="auto">
            <a:xfrm>
              <a:off x="9710426" y="1462451"/>
              <a:ext cx="14228" cy="16261"/>
            </a:xfrm>
            <a:custGeom>
              <a:avLst/>
              <a:gdLst>
                <a:gd name="T0" fmla="*/ 4 w 7"/>
                <a:gd name="T1" fmla="*/ 8 h 8"/>
                <a:gd name="T2" fmla="*/ 7 w 7"/>
                <a:gd name="T3" fmla="*/ 6 h 8"/>
                <a:gd name="T4" fmla="*/ 5 w 7"/>
                <a:gd name="T5" fmla="*/ 0 h 8"/>
                <a:gd name="T6" fmla="*/ 0 w 7"/>
                <a:gd name="T7" fmla="*/ 0 h 8"/>
                <a:gd name="T8" fmla="*/ 2 w 7"/>
                <a:gd name="T9" fmla="*/ 4 h 8"/>
                <a:gd name="T10" fmla="*/ 4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4" y="8"/>
                  </a:moveTo>
                  <a:lnTo>
                    <a:pt x="7" y="6"/>
                  </a:lnTo>
                  <a:lnTo>
                    <a:pt x="5" y="0"/>
                  </a:lnTo>
                  <a:lnTo>
                    <a:pt x="0" y="0"/>
                  </a:lnTo>
                  <a:lnTo>
                    <a:pt x="2" y="4"/>
                  </a:lnTo>
                  <a:lnTo>
                    <a:pt x="4"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5"/>
            <p:cNvSpPr>
              <a:spLocks/>
            </p:cNvSpPr>
            <p:nvPr/>
          </p:nvSpPr>
          <p:spPr bwMode="auto">
            <a:xfrm>
              <a:off x="9720589" y="1474647"/>
              <a:ext cx="12196" cy="12196"/>
            </a:xfrm>
            <a:custGeom>
              <a:avLst/>
              <a:gdLst>
                <a:gd name="T0" fmla="*/ 1 w 3"/>
                <a:gd name="T1" fmla="*/ 3 h 3"/>
                <a:gd name="T2" fmla="*/ 3 w 3"/>
                <a:gd name="T3" fmla="*/ 2 h 3"/>
                <a:gd name="T4" fmla="*/ 2 w 3"/>
                <a:gd name="T5" fmla="*/ 0 h 3"/>
                <a:gd name="T6" fmla="*/ 0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3"/>
                    <a:pt x="3" y="2"/>
                    <a:pt x="3" y="2"/>
                  </a:cubicBezTo>
                  <a:cubicBezTo>
                    <a:pt x="2" y="0"/>
                    <a:pt x="2" y="0"/>
                    <a:pt x="2" y="0"/>
                  </a:cubicBezTo>
                  <a:cubicBezTo>
                    <a:pt x="0" y="1"/>
                    <a:pt x="0" y="1"/>
                    <a:pt x="0" y="1"/>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6"/>
            <p:cNvSpPr>
              <a:spLocks/>
            </p:cNvSpPr>
            <p:nvPr/>
          </p:nvSpPr>
          <p:spPr bwMode="auto">
            <a:xfrm>
              <a:off x="9667741" y="1462451"/>
              <a:ext cx="12196" cy="8130"/>
            </a:xfrm>
            <a:custGeom>
              <a:avLst/>
              <a:gdLst>
                <a:gd name="T0" fmla="*/ 6 w 6"/>
                <a:gd name="T1" fmla="*/ 2 h 4"/>
                <a:gd name="T2" fmla="*/ 6 w 6"/>
                <a:gd name="T3" fmla="*/ 0 h 4"/>
                <a:gd name="T4" fmla="*/ 0 w 6"/>
                <a:gd name="T5" fmla="*/ 0 h 4"/>
                <a:gd name="T6" fmla="*/ 4 w 6"/>
                <a:gd name="T7" fmla="*/ 4 h 4"/>
                <a:gd name="T8" fmla="*/ 6 w 6"/>
                <a:gd name="T9" fmla="*/ 2 h 4"/>
              </a:gdLst>
              <a:ahLst/>
              <a:cxnLst>
                <a:cxn ang="0">
                  <a:pos x="T0" y="T1"/>
                </a:cxn>
                <a:cxn ang="0">
                  <a:pos x="T2" y="T3"/>
                </a:cxn>
                <a:cxn ang="0">
                  <a:pos x="T4" y="T5"/>
                </a:cxn>
                <a:cxn ang="0">
                  <a:pos x="T6" y="T7"/>
                </a:cxn>
                <a:cxn ang="0">
                  <a:pos x="T8" y="T9"/>
                </a:cxn>
              </a:cxnLst>
              <a:rect l="0" t="0" r="r" b="b"/>
              <a:pathLst>
                <a:path w="6" h="4">
                  <a:moveTo>
                    <a:pt x="6" y="2"/>
                  </a:moveTo>
                  <a:lnTo>
                    <a:pt x="6" y="0"/>
                  </a:lnTo>
                  <a:lnTo>
                    <a:pt x="0" y="0"/>
                  </a:lnTo>
                  <a:lnTo>
                    <a:pt x="4" y="4"/>
                  </a:lnTo>
                  <a:lnTo>
                    <a:pt x="6"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7"/>
            <p:cNvSpPr>
              <a:spLocks/>
            </p:cNvSpPr>
            <p:nvPr/>
          </p:nvSpPr>
          <p:spPr bwMode="auto">
            <a:xfrm>
              <a:off x="9667741" y="1466516"/>
              <a:ext cx="8130" cy="12196"/>
            </a:xfrm>
            <a:custGeom>
              <a:avLst/>
              <a:gdLst>
                <a:gd name="T0" fmla="*/ 4 w 4"/>
                <a:gd name="T1" fmla="*/ 6 h 6"/>
                <a:gd name="T2" fmla="*/ 4 w 4"/>
                <a:gd name="T3" fmla="*/ 4 h 6"/>
                <a:gd name="T4" fmla="*/ 2 w 4"/>
                <a:gd name="T5" fmla="*/ 0 h 6"/>
                <a:gd name="T6" fmla="*/ 0 w 4"/>
                <a:gd name="T7" fmla="*/ 0 h 6"/>
                <a:gd name="T8" fmla="*/ 2 w 4"/>
                <a:gd name="T9" fmla="*/ 2 h 6"/>
                <a:gd name="T10" fmla="*/ 4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4" y="6"/>
                  </a:moveTo>
                  <a:lnTo>
                    <a:pt x="4" y="4"/>
                  </a:lnTo>
                  <a:lnTo>
                    <a:pt x="2" y="0"/>
                  </a:lnTo>
                  <a:lnTo>
                    <a:pt x="0" y="0"/>
                  </a:lnTo>
                  <a:lnTo>
                    <a:pt x="2" y="2"/>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8"/>
            <p:cNvSpPr>
              <a:spLocks/>
            </p:cNvSpPr>
            <p:nvPr/>
          </p:nvSpPr>
          <p:spPr bwMode="auto">
            <a:xfrm>
              <a:off x="9688067" y="1501071"/>
              <a:ext cx="10163" cy="12196"/>
            </a:xfrm>
            <a:custGeom>
              <a:avLst/>
              <a:gdLst>
                <a:gd name="T0" fmla="*/ 1 w 3"/>
                <a:gd name="T1" fmla="*/ 0 h 3"/>
                <a:gd name="T2" fmla="*/ 0 w 3"/>
                <a:gd name="T3" fmla="*/ 1 h 3"/>
                <a:gd name="T4" fmla="*/ 0 w 3"/>
                <a:gd name="T5" fmla="*/ 1 h 3"/>
                <a:gd name="T6" fmla="*/ 3 w 3"/>
                <a:gd name="T7" fmla="*/ 3 h 3"/>
                <a:gd name="T8" fmla="*/ 3 w 3"/>
                <a:gd name="T9" fmla="*/ 3 h 3"/>
                <a:gd name="T10" fmla="*/ 1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1" y="0"/>
                  </a:moveTo>
                  <a:cubicBezTo>
                    <a:pt x="0" y="1"/>
                    <a:pt x="0" y="1"/>
                    <a:pt x="0" y="1"/>
                  </a:cubicBezTo>
                  <a:cubicBezTo>
                    <a:pt x="0" y="1"/>
                    <a:pt x="0" y="1"/>
                    <a:pt x="0" y="1"/>
                  </a:cubicBezTo>
                  <a:cubicBezTo>
                    <a:pt x="3" y="3"/>
                    <a:pt x="3" y="3"/>
                    <a:pt x="3" y="3"/>
                  </a:cubicBezTo>
                  <a:cubicBezTo>
                    <a:pt x="3" y="3"/>
                    <a:pt x="3" y="3"/>
                    <a:pt x="3" y="3"/>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9"/>
            <p:cNvSpPr>
              <a:spLocks/>
            </p:cNvSpPr>
            <p:nvPr/>
          </p:nvSpPr>
          <p:spPr bwMode="auto">
            <a:xfrm>
              <a:off x="9698230" y="1505136"/>
              <a:ext cx="8130" cy="26424"/>
            </a:xfrm>
            <a:custGeom>
              <a:avLst/>
              <a:gdLst>
                <a:gd name="T0" fmla="*/ 1 w 2"/>
                <a:gd name="T1" fmla="*/ 6 h 7"/>
                <a:gd name="T2" fmla="*/ 2 w 2"/>
                <a:gd name="T3" fmla="*/ 7 h 7"/>
                <a:gd name="T4" fmla="*/ 2 w 2"/>
                <a:gd name="T5" fmla="*/ 5 h 7"/>
                <a:gd name="T6" fmla="*/ 2 w 2"/>
                <a:gd name="T7" fmla="*/ 3 h 7"/>
                <a:gd name="T8" fmla="*/ 0 w 2"/>
                <a:gd name="T9" fmla="*/ 0 h 7"/>
                <a:gd name="T10" fmla="*/ 1 w 2"/>
                <a:gd name="T11" fmla="*/ 6 h 7"/>
              </a:gdLst>
              <a:ahLst/>
              <a:cxnLst>
                <a:cxn ang="0">
                  <a:pos x="T0" y="T1"/>
                </a:cxn>
                <a:cxn ang="0">
                  <a:pos x="T2" y="T3"/>
                </a:cxn>
                <a:cxn ang="0">
                  <a:pos x="T4" y="T5"/>
                </a:cxn>
                <a:cxn ang="0">
                  <a:pos x="T6" y="T7"/>
                </a:cxn>
                <a:cxn ang="0">
                  <a:pos x="T8" y="T9"/>
                </a:cxn>
                <a:cxn ang="0">
                  <a:pos x="T10" y="T11"/>
                </a:cxn>
              </a:cxnLst>
              <a:rect l="0" t="0" r="r" b="b"/>
              <a:pathLst>
                <a:path w="2" h="7">
                  <a:moveTo>
                    <a:pt x="1" y="6"/>
                  </a:moveTo>
                  <a:cubicBezTo>
                    <a:pt x="2" y="7"/>
                    <a:pt x="2" y="7"/>
                    <a:pt x="2" y="7"/>
                  </a:cubicBezTo>
                  <a:cubicBezTo>
                    <a:pt x="2" y="5"/>
                    <a:pt x="2" y="5"/>
                    <a:pt x="2" y="5"/>
                  </a:cubicBezTo>
                  <a:cubicBezTo>
                    <a:pt x="2" y="4"/>
                    <a:pt x="2" y="3"/>
                    <a:pt x="2" y="3"/>
                  </a:cubicBezTo>
                  <a:cubicBezTo>
                    <a:pt x="0" y="0"/>
                    <a:pt x="0" y="0"/>
                    <a:pt x="0" y="0"/>
                  </a:cubicBezTo>
                  <a:lnTo>
                    <a:pt x="1"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0"/>
            <p:cNvSpPr>
              <a:spLocks/>
            </p:cNvSpPr>
            <p:nvPr/>
          </p:nvSpPr>
          <p:spPr bwMode="auto">
            <a:xfrm>
              <a:off x="9526736" y="1493695"/>
              <a:ext cx="38620" cy="46750"/>
            </a:xfrm>
            <a:custGeom>
              <a:avLst/>
              <a:gdLst>
                <a:gd name="T0" fmla="*/ 7 w 10"/>
                <a:gd name="T1" fmla="*/ 0 h 12"/>
                <a:gd name="T2" fmla="*/ 0 w 10"/>
                <a:gd name="T3" fmla="*/ 7 h 12"/>
                <a:gd name="T4" fmla="*/ 1 w 10"/>
                <a:gd name="T5" fmla="*/ 12 h 12"/>
                <a:gd name="T6" fmla="*/ 10 w 10"/>
                <a:gd name="T7" fmla="*/ 3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0" y="7"/>
                    <a:pt x="0" y="7"/>
                    <a:pt x="0" y="7"/>
                  </a:cubicBezTo>
                  <a:cubicBezTo>
                    <a:pt x="1" y="8"/>
                    <a:pt x="1" y="10"/>
                    <a:pt x="1" y="12"/>
                  </a:cubicBezTo>
                  <a:cubicBezTo>
                    <a:pt x="10" y="3"/>
                    <a:pt x="10" y="3"/>
                    <a:pt x="10" y="3"/>
                  </a:cubicBez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1"/>
            <p:cNvSpPr>
              <a:spLocks/>
            </p:cNvSpPr>
            <p:nvPr/>
          </p:nvSpPr>
          <p:spPr bwMode="auto">
            <a:xfrm>
              <a:off x="9518606" y="1485564"/>
              <a:ext cx="34554" cy="34554"/>
            </a:xfrm>
            <a:custGeom>
              <a:avLst/>
              <a:gdLst>
                <a:gd name="T0" fmla="*/ 6 w 9"/>
                <a:gd name="T1" fmla="*/ 0 h 9"/>
                <a:gd name="T2" fmla="*/ 0 w 9"/>
                <a:gd name="T3" fmla="*/ 7 h 9"/>
                <a:gd name="T4" fmla="*/ 1 w 9"/>
                <a:gd name="T5" fmla="*/ 8 h 9"/>
                <a:gd name="T6" fmla="*/ 2 w 9"/>
                <a:gd name="T7" fmla="*/ 9 h 9"/>
                <a:gd name="T8" fmla="*/ 9 w 9"/>
                <a:gd name="T9" fmla="*/ 2 h 9"/>
                <a:gd name="T10" fmla="*/ 6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6" y="0"/>
                  </a:moveTo>
                  <a:cubicBezTo>
                    <a:pt x="0" y="7"/>
                    <a:pt x="0" y="7"/>
                    <a:pt x="0" y="7"/>
                  </a:cubicBezTo>
                  <a:cubicBezTo>
                    <a:pt x="0" y="7"/>
                    <a:pt x="1" y="8"/>
                    <a:pt x="1" y="8"/>
                  </a:cubicBezTo>
                  <a:cubicBezTo>
                    <a:pt x="2" y="8"/>
                    <a:pt x="2" y="9"/>
                    <a:pt x="2" y="9"/>
                  </a:cubicBezTo>
                  <a:cubicBezTo>
                    <a:pt x="9" y="2"/>
                    <a:pt x="9" y="2"/>
                    <a:pt x="9" y="2"/>
                  </a:cubicBez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2"/>
            <p:cNvSpPr>
              <a:spLocks/>
            </p:cNvSpPr>
            <p:nvPr/>
          </p:nvSpPr>
          <p:spPr bwMode="auto">
            <a:xfrm>
              <a:off x="9496247" y="1485564"/>
              <a:ext cx="44718" cy="26424"/>
            </a:xfrm>
            <a:custGeom>
              <a:avLst/>
              <a:gdLst>
                <a:gd name="T0" fmla="*/ 11 w 12"/>
                <a:gd name="T1" fmla="*/ 0 h 7"/>
                <a:gd name="T2" fmla="*/ 1 w 12"/>
                <a:gd name="T3" fmla="*/ 0 h 7"/>
                <a:gd name="T4" fmla="*/ 0 w 12"/>
                <a:gd name="T5" fmla="*/ 0 h 7"/>
                <a:gd name="T6" fmla="*/ 0 w 12"/>
                <a:gd name="T7" fmla="*/ 4 h 7"/>
                <a:gd name="T8" fmla="*/ 6 w 12"/>
                <a:gd name="T9" fmla="*/ 7 h 7"/>
                <a:gd name="T10" fmla="*/ 12 w 12"/>
                <a:gd name="T11" fmla="*/ 0 h 7"/>
                <a:gd name="T12" fmla="*/ 11 w 1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11" y="0"/>
                  </a:moveTo>
                  <a:cubicBezTo>
                    <a:pt x="1" y="0"/>
                    <a:pt x="1" y="0"/>
                    <a:pt x="1" y="0"/>
                  </a:cubicBezTo>
                  <a:cubicBezTo>
                    <a:pt x="0" y="0"/>
                    <a:pt x="0" y="0"/>
                    <a:pt x="0" y="0"/>
                  </a:cubicBezTo>
                  <a:cubicBezTo>
                    <a:pt x="0" y="4"/>
                    <a:pt x="0" y="4"/>
                    <a:pt x="0" y="4"/>
                  </a:cubicBezTo>
                  <a:cubicBezTo>
                    <a:pt x="3" y="5"/>
                    <a:pt x="4" y="6"/>
                    <a:pt x="6" y="7"/>
                  </a:cubicBezTo>
                  <a:cubicBezTo>
                    <a:pt x="12" y="0"/>
                    <a:pt x="12" y="0"/>
                    <a:pt x="12" y="0"/>
                  </a:cubicBez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3"/>
            <p:cNvSpPr>
              <a:spLocks/>
            </p:cNvSpPr>
            <p:nvPr/>
          </p:nvSpPr>
          <p:spPr bwMode="auto">
            <a:xfrm>
              <a:off x="9617216" y="1486552"/>
              <a:ext cx="12196" cy="8130"/>
            </a:xfrm>
            <a:custGeom>
              <a:avLst/>
              <a:gdLst>
                <a:gd name="T0" fmla="*/ 2 w 6"/>
                <a:gd name="T1" fmla="*/ 0 h 4"/>
                <a:gd name="T2" fmla="*/ 0 w 6"/>
                <a:gd name="T3" fmla="*/ 0 h 4"/>
                <a:gd name="T4" fmla="*/ 4 w 6"/>
                <a:gd name="T5" fmla="*/ 4 h 4"/>
                <a:gd name="T6" fmla="*/ 6 w 6"/>
                <a:gd name="T7" fmla="*/ 4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lnTo>
                    <a:pt x="0" y="0"/>
                  </a:lnTo>
                  <a:lnTo>
                    <a:pt x="4" y="4"/>
                  </a:lnTo>
                  <a:lnTo>
                    <a:pt x="6"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4"/>
            <p:cNvSpPr>
              <a:spLocks/>
            </p:cNvSpPr>
            <p:nvPr/>
          </p:nvSpPr>
          <p:spPr bwMode="auto">
            <a:xfrm>
              <a:off x="9530801" y="1524184"/>
              <a:ext cx="65044" cy="65044"/>
            </a:xfrm>
            <a:custGeom>
              <a:avLst/>
              <a:gdLst>
                <a:gd name="T0" fmla="*/ 30 w 32"/>
                <a:gd name="T1" fmla="*/ 0 h 32"/>
                <a:gd name="T2" fmla="*/ 0 w 32"/>
                <a:gd name="T3" fmla="*/ 23 h 32"/>
                <a:gd name="T4" fmla="*/ 0 w 32"/>
                <a:gd name="T5" fmla="*/ 32 h 32"/>
                <a:gd name="T6" fmla="*/ 32 w 32"/>
                <a:gd name="T7" fmla="*/ 2 h 32"/>
                <a:gd name="T8" fmla="*/ 30 w 32"/>
                <a:gd name="T9" fmla="*/ 0 h 32"/>
              </a:gdLst>
              <a:ahLst/>
              <a:cxnLst>
                <a:cxn ang="0">
                  <a:pos x="T0" y="T1"/>
                </a:cxn>
                <a:cxn ang="0">
                  <a:pos x="T2" y="T3"/>
                </a:cxn>
                <a:cxn ang="0">
                  <a:pos x="T4" y="T5"/>
                </a:cxn>
                <a:cxn ang="0">
                  <a:pos x="T6" y="T7"/>
                </a:cxn>
                <a:cxn ang="0">
                  <a:pos x="T8" y="T9"/>
                </a:cxn>
              </a:cxnLst>
              <a:rect l="0" t="0" r="r" b="b"/>
              <a:pathLst>
                <a:path w="32" h="32">
                  <a:moveTo>
                    <a:pt x="30" y="0"/>
                  </a:moveTo>
                  <a:lnTo>
                    <a:pt x="0" y="23"/>
                  </a:lnTo>
                  <a:lnTo>
                    <a:pt x="0" y="32"/>
                  </a:lnTo>
                  <a:lnTo>
                    <a:pt x="32" y="2"/>
                  </a:lnTo>
                  <a:lnTo>
                    <a:pt x="3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5"/>
            <p:cNvSpPr>
              <a:spLocks/>
            </p:cNvSpPr>
            <p:nvPr/>
          </p:nvSpPr>
          <p:spPr bwMode="auto">
            <a:xfrm>
              <a:off x="9530801" y="1516054"/>
              <a:ext cx="60978" cy="54881"/>
            </a:xfrm>
            <a:custGeom>
              <a:avLst/>
              <a:gdLst>
                <a:gd name="T0" fmla="*/ 26 w 30"/>
                <a:gd name="T1" fmla="*/ 0 h 27"/>
                <a:gd name="T2" fmla="*/ 0 w 30"/>
                <a:gd name="T3" fmla="*/ 21 h 27"/>
                <a:gd name="T4" fmla="*/ 0 w 30"/>
                <a:gd name="T5" fmla="*/ 27 h 27"/>
                <a:gd name="T6" fmla="*/ 30 w 30"/>
                <a:gd name="T7" fmla="*/ 4 h 27"/>
                <a:gd name="T8" fmla="*/ 26 w 30"/>
                <a:gd name="T9" fmla="*/ 0 h 27"/>
              </a:gdLst>
              <a:ahLst/>
              <a:cxnLst>
                <a:cxn ang="0">
                  <a:pos x="T0" y="T1"/>
                </a:cxn>
                <a:cxn ang="0">
                  <a:pos x="T2" y="T3"/>
                </a:cxn>
                <a:cxn ang="0">
                  <a:pos x="T4" y="T5"/>
                </a:cxn>
                <a:cxn ang="0">
                  <a:pos x="T6" y="T7"/>
                </a:cxn>
                <a:cxn ang="0">
                  <a:pos x="T8" y="T9"/>
                </a:cxn>
              </a:cxnLst>
              <a:rect l="0" t="0" r="r" b="b"/>
              <a:pathLst>
                <a:path w="30" h="27">
                  <a:moveTo>
                    <a:pt x="26" y="0"/>
                  </a:moveTo>
                  <a:lnTo>
                    <a:pt x="0" y="21"/>
                  </a:lnTo>
                  <a:lnTo>
                    <a:pt x="0" y="27"/>
                  </a:lnTo>
                  <a:lnTo>
                    <a:pt x="30" y="4"/>
                  </a:lnTo>
                  <a:lnTo>
                    <a:pt x="2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6"/>
            <p:cNvSpPr>
              <a:spLocks/>
            </p:cNvSpPr>
            <p:nvPr/>
          </p:nvSpPr>
          <p:spPr bwMode="auto">
            <a:xfrm>
              <a:off x="9496247" y="1485564"/>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7"/>
            <p:cNvSpPr>
              <a:spLocks/>
            </p:cNvSpPr>
            <p:nvPr/>
          </p:nvSpPr>
          <p:spPr bwMode="auto">
            <a:xfrm>
              <a:off x="9530801" y="1505891"/>
              <a:ext cx="52848" cy="52848"/>
            </a:xfrm>
            <a:custGeom>
              <a:avLst/>
              <a:gdLst>
                <a:gd name="T0" fmla="*/ 9 w 14"/>
                <a:gd name="T1" fmla="*/ 0 h 14"/>
                <a:gd name="T2" fmla="*/ 0 w 14"/>
                <a:gd name="T3" fmla="*/ 9 h 14"/>
                <a:gd name="T4" fmla="*/ 0 w 14"/>
                <a:gd name="T5" fmla="*/ 10 h 14"/>
                <a:gd name="T6" fmla="*/ 0 w 14"/>
                <a:gd name="T7" fmla="*/ 14 h 14"/>
                <a:gd name="T8" fmla="*/ 14 w 14"/>
                <a:gd name="T9" fmla="*/ 3 h 14"/>
                <a:gd name="T10" fmla="*/ 9 w 14"/>
                <a:gd name="T11" fmla="*/ 0 h 14"/>
              </a:gdLst>
              <a:ahLst/>
              <a:cxnLst>
                <a:cxn ang="0">
                  <a:pos x="T0" y="T1"/>
                </a:cxn>
                <a:cxn ang="0">
                  <a:pos x="T2" y="T3"/>
                </a:cxn>
                <a:cxn ang="0">
                  <a:pos x="T4" y="T5"/>
                </a:cxn>
                <a:cxn ang="0">
                  <a:pos x="T6" y="T7"/>
                </a:cxn>
                <a:cxn ang="0">
                  <a:pos x="T8" y="T9"/>
                </a:cxn>
                <a:cxn ang="0">
                  <a:pos x="T10" y="T11"/>
                </a:cxn>
              </a:cxnLst>
              <a:rect l="0" t="0" r="r" b="b"/>
              <a:pathLst>
                <a:path w="14" h="14">
                  <a:moveTo>
                    <a:pt x="9" y="0"/>
                  </a:moveTo>
                  <a:cubicBezTo>
                    <a:pt x="0" y="9"/>
                    <a:pt x="0" y="9"/>
                    <a:pt x="0" y="9"/>
                  </a:cubicBezTo>
                  <a:cubicBezTo>
                    <a:pt x="0" y="9"/>
                    <a:pt x="0" y="9"/>
                    <a:pt x="0" y="10"/>
                  </a:cubicBezTo>
                  <a:cubicBezTo>
                    <a:pt x="0" y="14"/>
                    <a:pt x="0" y="14"/>
                    <a:pt x="0" y="14"/>
                  </a:cubicBezTo>
                  <a:cubicBezTo>
                    <a:pt x="14" y="3"/>
                    <a:pt x="14" y="3"/>
                    <a:pt x="14" y="3"/>
                  </a:cubicBezTo>
                  <a:lnTo>
                    <a:pt x="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8"/>
            <p:cNvSpPr>
              <a:spLocks/>
            </p:cNvSpPr>
            <p:nvPr/>
          </p:nvSpPr>
          <p:spPr bwMode="auto">
            <a:xfrm>
              <a:off x="9565356" y="1481499"/>
              <a:ext cx="44718" cy="30489"/>
            </a:xfrm>
            <a:custGeom>
              <a:avLst/>
              <a:gdLst>
                <a:gd name="T0" fmla="*/ 17 w 22"/>
                <a:gd name="T1" fmla="*/ 0 h 15"/>
                <a:gd name="T2" fmla="*/ 11 w 22"/>
                <a:gd name="T3" fmla="*/ 0 h 15"/>
                <a:gd name="T4" fmla="*/ 0 w 22"/>
                <a:gd name="T5" fmla="*/ 10 h 15"/>
                <a:gd name="T6" fmla="*/ 7 w 22"/>
                <a:gd name="T7" fmla="*/ 15 h 15"/>
                <a:gd name="T8" fmla="*/ 22 w 22"/>
                <a:gd name="T9" fmla="*/ 4 h 15"/>
                <a:gd name="T10" fmla="*/ 17 w 22"/>
                <a:gd name="T11" fmla="*/ 0 h 15"/>
              </a:gdLst>
              <a:ahLst/>
              <a:cxnLst>
                <a:cxn ang="0">
                  <a:pos x="T0" y="T1"/>
                </a:cxn>
                <a:cxn ang="0">
                  <a:pos x="T2" y="T3"/>
                </a:cxn>
                <a:cxn ang="0">
                  <a:pos x="T4" y="T5"/>
                </a:cxn>
                <a:cxn ang="0">
                  <a:pos x="T6" y="T7"/>
                </a:cxn>
                <a:cxn ang="0">
                  <a:pos x="T8" y="T9"/>
                </a:cxn>
                <a:cxn ang="0">
                  <a:pos x="T10" y="T11"/>
                </a:cxn>
              </a:cxnLst>
              <a:rect l="0" t="0" r="r" b="b"/>
              <a:pathLst>
                <a:path w="22" h="15">
                  <a:moveTo>
                    <a:pt x="17" y="0"/>
                  </a:moveTo>
                  <a:lnTo>
                    <a:pt x="11" y="0"/>
                  </a:lnTo>
                  <a:lnTo>
                    <a:pt x="0" y="10"/>
                  </a:lnTo>
                  <a:lnTo>
                    <a:pt x="7" y="15"/>
                  </a:lnTo>
                  <a:lnTo>
                    <a:pt x="22" y="4"/>
                  </a:lnTo>
                  <a:lnTo>
                    <a:pt x="1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9"/>
            <p:cNvSpPr>
              <a:spLocks/>
            </p:cNvSpPr>
            <p:nvPr/>
          </p:nvSpPr>
          <p:spPr bwMode="auto">
            <a:xfrm>
              <a:off x="9621282" y="1470291"/>
              <a:ext cx="16261" cy="16261"/>
            </a:xfrm>
            <a:custGeom>
              <a:avLst/>
              <a:gdLst>
                <a:gd name="T0" fmla="*/ 4 w 8"/>
                <a:gd name="T1" fmla="*/ 8 h 8"/>
                <a:gd name="T2" fmla="*/ 8 w 8"/>
                <a:gd name="T3" fmla="*/ 6 h 8"/>
                <a:gd name="T4" fmla="*/ 8 w 8"/>
                <a:gd name="T5" fmla="*/ 4 h 8"/>
                <a:gd name="T6" fmla="*/ 4 w 8"/>
                <a:gd name="T7" fmla="*/ 0 h 8"/>
                <a:gd name="T8" fmla="*/ 4 w 8"/>
                <a:gd name="T9" fmla="*/ 0 h 8"/>
                <a:gd name="T10" fmla="*/ 0 w 8"/>
                <a:gd name="T11" fmla="*/ 4 h 8"/>
                <a:gd name="T12" fmla="*/ 4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8"/>
                  </a:moveTo>
                  <a:lnTo>
                    <a:pt x="8" y="6"/>
                  </a:lnTo>
                  <a:lnTo>
                    <a:pt x="8" y="4"/>
                  </a:lnTo>
                  <a:lnTo>
                    <a:pt x="4" y="0"/>
                  </a:lnTo>
                  <a:lnTo>
                    <a:pt x="4" y="0"/>
                  </a:lnTo>
                  <a:lnTo>
                    <a:pt x="0" y="4"/>
                  </a:lnTo>
                  <a:lnTo>
                    <a:pt x="4"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0"/>
            <p:cNvSpPr>
              <a:spLocks/>
            </p:cNvSpPr>
            <p:nvPr/>
          </p:nvSpPr>
          <p:spPr bwMode="auto">
            <a:xfrm>
              <a:off x="9613151" y="1478421"/>
              <a:ext cx="16261" cy="8130"/>
            </a:xfrm>
            <a:custGeom>
              <a:avLst/>
              <a:gdLst>
                <a:gd name="T0" fmla="*/ 8 w 8"/>
                <a:gd name="T1" fmla="*/ 0 h 4"/>
                <a:gd name="T2" fmla="*/ 0 w 8"/>
                <a:gd name="T3" fmla="*/ 0 h 4"/>
                <a:gd name="T4" fmla="*/ 4 w 8"/>
                <a:gd name="T5" fmla="*/ 4 h 4"/>
                <a:gd name="T6" fmla="*/ 8 w 8"/>
                <a:gd name="T7" fmla="*/ 0 h 4"/>
              </a:gdLst>
              <a:ahLst/>
              <a:cxnLst>
                <a:cxn ang="0">
                  <a:pos x="T0" y="T1"/>
                </a:cxn>
                <a:cxn ang="0">
                  <a:pos x="T2" y="T3"/>
                </a:cxn>
                <a:cxn ang="0">
                  <a:pos x="T4" y="T5"/>
                </a:cxn>
                <a:cxn ang="0">
                  <a:pos x="T6" y="T7"/>
                </a:cxn>
              </a:cxnLst>
              <a:rect l="0" t="0" r="r" b="b"/>
              <a:pathLst>
                <a:path w="8" h="4">
                  <a:moveTo>
                    <a:pt x="8" y="0"/>
                  </a:moveTo>
                  <a:lnTo>
                    <a:pt x="0" y="0"/>
                  </a:lnTo>
                  <a:lnTo>
                    <a:pt x="4"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1"/>
            <p:cNvSpPr>
              <a:spLocks/>
            </p:cNvSpPr>
            <p:nvPr/>
          </p:nvSpPr>
          <p:spPr bwMode="auto">
            <a:xfrm>
              <a:off x="9629412" y="1478421"/>
              <a:ext cx="18294" cy="8130"/>
            </a:xfrm>
            <a:custGeom>
              <a:avLst/>
              <a:gdLst>
                <a:gd name="T0" fmla="*/ 9 w 9"/>
                <a:gd name="T1" fmla="*/ 0 h 4"/>
                <a:gd name="T2" fmla="*/ 0 w 9"/>
                <a:gd name="T3" fmla="*/ 0 h 4"/>
                <a:gd name="T4" fmla="*/ 6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0" y="0"/>
                  </a:lnTo>
                  <a:lnTo>
                    <a:pt x="6" y="4"/>
                  </a:lnTo>
                  <a:lnTo>
                    <a:pt x="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2"/>
            <p:cNvSpPr>
              <a:spLocks/>
            </p:cNvSpPr>
            <p:nvPr/>
          </p:nvSpPr>
          <p:spPr bwMode="auto">
            <a:xfrm>
              <a:off x="9625347" y="1494682"/>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3"/>
            <p:cNvSpPr>
              <a:spLocks/>
            </p:cNvSpPr>
            <p:nvPr/>
          </p:nvSpPr>
          <p:spPr bwMode="auto">
            <a:xfrm>
              <a:off x="9629412" y="1486552"/>
              <a:ext cx="8130" cy="8130"/>
            </a:xfrm>
            <a:custGeom>
              <a:avLst/>
              <a:gdLst>
                <a:gd name="T0" fmla="*/ 4 w 4"/>
                <a:gd name="T1" fmla="*/ 0 h 4"/>
                <a:gd name="T2" fmla="*/ 0 w 4"/>
                <a:gd name="T3" fmla="*/ 4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0"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4"/>
            <p:cNvSpPr>
              <a:spLocks/>
            </p:cNvSpPr>
            <p:nvPr/>
          </p:nvSpPr>
          <p:spPr bwMode="auto">
            <a:xfrm>
              <a:off x="9598923" y="1494682"/>
              <a:ext cx="30489" cy="26424"/>
            </a:xfrm>
            <a:custGeom>
              <a:avLst/>
              <a:gdLst>
                <a:gd name="T0" fmla="*/ 13 w 15"/>
                <a:gd name="T1" fmla="*/ 0 h 13"/>
                <a:gd name="T2" fmla="*/ 0 w 15"/>
                <a:gd name="T3" fmla="*/ 11 h 13"/>
                <a:gd name="T4" fmla="*/ 2 w 15"/>
                <a:gd name="T5" fmla="*/ 13 h 13"/>
                <a:gd name="T6" fmla="*/ 15 w 15"/>
                <a:gd name="T7" fmla="*/ 0 h 13"/>
                <a:gd name="T8" fmla="*/ 13 w 15"/>
                <a:gd name="T9" fmla="*/ 0 h 13"/>
              </a:gdLst>
              <a:ahLst/>
              <a:cxnLst>
                <a:cxn ang="0">
                  <a:pos x="T0" y="T1"/>
                </a:cxn>
                <a:cxn ang="0">
                  <a:pos x="T2" y="T3"/>
                </a:cxn>
                <a:cxn ang="0">
                  <a:pos x="T4" y="T5"/>
                </a:cxn>
                <a:cxn ang="0">
                  <a:pos x="T6" y="T7"/>
                </a:cxn>
                <a:cxn ang="0">
                  <a:pos x="T8" y="T9"/>
                </a:cxn>
              </a:cxnLst>
              <a:rect l="0" t="0" r="r" b="b"/>
              <a:pathLst>
                <a:path w="15" h="13">
                  <a:moveTo>
                    <a:pt x="13" y="0"/>
                  </a:moveTo>
                  <a:lnTo>
                    <a:pt x="0" y="11"/>
                  </a:lnTo>
                  <a:lnTo>
                    <a:pt x="2" y="13"/>
                  </a:lnTo>
                  <a:lnTo>
                    <a:pt x="15" y="0"/>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5"/>
            <p:cNvSpPr>
              <a:spLocks/>
            </p:cNvSpPr>
            <p:nvPr/>
          </p:nvSpPr>
          <p:spPr bwMode="auto">
            <a:xfrm>
              <a:off x="9553160" y="1485564"/>
              <a:ext cx="34554" cy="20326"/>
            </a:xfrm>
            <a:custGeom>
              <a:avLst/>
              <a:gdLst>
                <a:gd name="T0" fmla="*/ 6 w 17"/>
                <a:gd name="T1" fmla="*/ 10 h 10"/>
                <a:gd name="T2" fmla="*/ 17 w 17"/>
                <a:gd name="T3" fmla="*/ 0 h 10"/>
                <a:gd name="T4" fmla="*/ 4 w 17"/>
                <a:gd name="T5" fmla="*/ 0 h 10"/>
                <a:gd name="T6" fmla="*/ 0 w 17"/>
                <a:gd name="T7" fmla="*/ 4 h 10"/>
                <a:gd name="T8" fmla="*/ 6 w 17"/>
                <a:gd name="T9" fmla="*/ 10 h 10"/>
              </a:gdLst>
              <a:ahLst/>
              <a:cxnLst>
                <a:cxn ang="0">
                  <a:pos x="T0" y="T1"/>
                </a:cxn>
                <a:cxn ang="0">
                  <a:pos x="T2" y="T3"/>
                </a:cxn>
                <a:cxn ang="0">
                  <a:pos x="T4" y="T5"/>
                </a:cxn>
                <a:cxn ang="0">
                  <a:pos x="T6" y="T7"/>
                </a:cxn>
                <a:cxn ang="0">
                  <a:pos x="T8" y="T9"/>
                </a:cxn>
              </a:cxnLst>
              <a:rect l="0" t="0" r="r" b="b"/>
              <a:pathLst>
                <a:path w="17" h="10">
                  <a:moveTo>
                    <a:pt x="6" y="10"/>
                  </a:moveTo>
                  <a:lnTo>
                    <a:pt x="17" y="0"/>
                  </a:lnTo>
                  <a:lnTo>
                    <a:pt x="4" y="0"/>
                  </a:lnTo>
                  <a:lnTo>
                    <a:pt x="0" y="4"/>
                  </a:lnTo>
                  <a:lnTo>
                    <a:pt x="6"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6"/>
            <p:cNvSpPr>
              <a:spLocks/>
            </p:cNvSpPr>
            <p:nvPr/>
          </p:nvSpPr>
          <p:spPr bwMode="auto">
            <a:xfrm>
              <a:off x="9540964" y="1485564"/>
              <a:ext cx="20326" cy="8130"/>
            </a:xfrm>
            <a:custGeom>
              <a:avLst/>
              <a:gdLst>
                <a:gd name="T0" fmla="*/ 6 w 10"/>
                <a:gd name="T1" fmla="*/ 4 h 4"/>
                <a:gd name="T2" fmla="*/ 10 w 10"/>
                <a:gd name="T3" fmla="*/ 0 h 4"/>
                <a:gd name="T4" fmla="*/ 2 w 10"/>
                <a:gd name="T5" fmla="*/ 0 h 4"/>
                <a:gd name="T6" fmla="*/ 0 w 10"/>
                <a:gd name="T7" fmla="*/ 0 h 4"/>
                <a:gd name="T8" fmla="*/ 6 w 10"/>
                <a:gd name="T9" fmla="*/ 4 h 4"/>
              </a:gdLst>
              <a:ahLst/>
              <a:cxnLst>
                <a:cxn ang="0">
                  <a:pos x="T0" y="T1"/>
                </a:cxn>
                <a:cxn ang="0">
                  <a:pos x="T2" y="T3"/>
                </a:cxn>
                <a:cxn ang="0">
                  <a:pos x="T4" y="T5"/>
                </a:cxn>
                <a:cxn ang="0">
                  <a:pos x="T6" y="T7"/>
                </a:cxn>
                <a:cxn ang="0">
                  <a:pos x="T8" y="T9"/>
                </a:cxn>
              </a:cxnLst>
              <a:rect l="0" t="0" r="r" b="b"/>
              <a:pathLst>
                <a:path w="10" h="4">
                  <a:moveTo>
                    <a:pt x="6" y="4"/>
                  </a:moveTo>
                  <a:lnTo>
                    <a:pt x="10" y="0"/>
                  </a:lnTo>
                  <a:lnTo>
                    <a:pt x="2" y="0"/>
                  </a:lnTo>
                  <a:lnTo>
                    <a:pt x="0" y="0"/>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7"/>
            <p:cNvSpPr>
              <a:spLocks/>
            </p:cNvSpPr>
            <p:nvPr/>
          </p:nvSpPr>
          <p:spPr bwMode="auto">
            <a:xfrm>
              <a:off x="9538932" y="1485564"/>
              <a:ext cx="609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lnTo>
                    <a:pt x="0" y="0"/>
                  </a:lnTo>
                  <a:lnTo>
                    <a:pt x="1"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8"/>
            <p:cNvSpPr>
              <a:spLocks/>
            </p:cNvSpPr>
            <p:nvPr/>
          </p:nvSpPr>
          <p:spPr bwMode="auto">
            <a:xfrm>
              <a:off x="9590792" y="1486552"/>
              <a:ext cx="34554" cy="30489"/>
            </a:xfrm>
            <a:custGeom>
              <a:avLst/>
              <a:gdLst>
                <a:gd name="T0" fmla="*/ 13 w 17"/>
                <a:gd name="T1" fmla="*/ 0 h 15"/>
                <a:gd name="T2" fmla="*/ 0 w 17"/>
                <a:gd name="T3" fmla="*/ 11 h 15"/>
                <a:gd name="T4" fmla="*/ 4 w 17"/>
                <a:gd name="T5" fmla="*/ 15 h 15"/>
                <a:gd name="T6" fmla="*/ 17 w 17"/>
                <a:gd name="T7" fmla="*/ 4 h 15"/>
                <a:gd name="T8" fmla="*/ 13 w 17"/>
                <a:gd name="T9" fmla="*/ 0 h 15"/>
              </a:gdLst>
              <a:ahLst/>
              <a:cxnLst>
                <a:cxn ang="0">
                  <a:pos x="T0" y="T1"/>
                </a:cxn>
                <a:cxn ang="0">
                  <a:pos x="T2" y="T3"/>
                </a:cxn>
                <a:cxn ang="0">
                  <a:pos x="T4" y="T5"/>
                </a:cxn>
                <a:cxn ang="0">
                  <a:pos x="T6" y="T7"/>
                </a:cxn>
                <a:cxn ang="0">
                  <a:pos x="T8" y="T9"/>
                </a:cxn>
              </a:cxnLst>
              <a:rect l="0" t="0" r="r" b="b"/>
              <a:pathLst>
                <a:path w="17" h="15">
                  <a:moveTo>
                    <a:pt x="13" y="0"/>
                  </a:moveTo>
                  <a:lnTo>
                    <a:pt x="0" y="11"/>
                  </a:lnTo>
                  <a:lnTo>
                    <a:pt x="4" y="15"/>
                  </a:lnTo>
                  <a:lnTo>
                    <a:pt x="17" y="4"/>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9"/>
            <p:cNvSpPr>
              <a:spLocks/>
            </p:cNvSpPr>
            <p:nvPr/>
          </p:nvSpPr>
          <p:spPr bwMode="auto">
            <a:xfrm>
              <a:off x="9607053" y="1478421"/>
              <a:ext cx="14228" cy="8130"/>
            </a:xfrm>
            <a:custGeom>
              <a:avLst/>
              <a:gdLst>
                <a:gd name="T0" fmla="*/ 7 w 7"/>
                <a:gd name="T1" fmla="*/ 4 h 4"/>
                <a:gd name="T2" fmla="*/ 3 w 7"/>
                <a:gd name="T3" fmla="*/ 0 h 4"/>
                <a:gd name="T4" fmla="*/ 0 w 7"/>
                <a:gd name="T5" fmla="*/ 0 h 4"/>
                <a:gd name="T6" fmla="*/ 5 w 7"/>
                <a:gd name="T7" fmla="*/ 4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lnTo>
                    <a:pt x="3" y="0"/>
                  </a:lnTo>
                  <a:lnTo>
                    <a:pt x="0" y="0"/>
                  </a:lnTo>
                  <a:lnTo>
                    <a:pt x="5" y="4"/>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0"/>
            <p:cNvSpPr>
              <a:spLocks/>
            </p:cNvSpPr>
            <p:nvPr/>
          </p:nvSpPr>
          <p:spPr bwMode="auto">
            <a:xfrm>
              <a:off x="8710727" y="1600030"/>
              <a:ext cx="26424" cy="16261"/>
            </a:xfrm>
            <a:custGeom>
              <a:avLst/>
              <a:gdLst>
                <a:gd name="T0" fmla="*/ 2 w 7"/>
                <a:gd name="T1" fmla="*/ 1 h 4"/>
                <a:gd name="T2" fmla="*/ 1 w 7"/>
                <a:gd name="T3" fmla="*/ 3 h 4"/>
                <a:gd name="T4" fmla="*/ 0 w 7"/>
                <a:gd name="T5" fmla="*/ 4 h 4"/>
                <a:gd name="T6" fmla="*/ 7 w 7"/>
                <a:gd name="T7" fmla="*/ 2 h 4"/>
                <a:gd name="T8" fmla="*/ 5 w 7"/>
                <a:gd name="T9" fmla="*/ 0 h 4"/>
                <a:gd name="T10" fmla="*/ 3 w 7"/>
                <a:gd name="T11" fmla="*/ 1 h 4"/>
                <a:gd name="T12" fmla="*/ 2 w 7"/>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2" y="1"/>
                  </a:moveTo>
                  <a:cubicBezTo>
                    <a:pt x="1" y="3"/>
                    <a:pt x="1" y="3"/>
                    <a:pt x="1" y="3"/>
                  </a:cubicBezTo>
                  <a:cubicBezTo>
                    <a:pt x="0" y="4"/>
                    <a:pt x="0" y="4"/>
                    <a:pt x="0" y="4"/>
                  </a:cubicBezTo>
                  <a:cubicBezTo>
                    <a:pt x="7" y="2"/>
                    <a:pt x="7" y="2"/>
                    <a:pt x="7" y="2"/>
                  </a:cubicBezTo>
                  <a:cubicBezTo>
                    <a:pt x="6" y="1"/>
                    <a:pt x="6" y="0"/>
                    <a:pt x="5" y="0"/>
                  </a:cubicBezTo>
                  <a:cubicBezTo>
                    <a:pt x="3" y="1"/>
                    <a:pt x="3" y="1"/>
                    <a:pt x="3" y="1"/>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1"/>
            <p:cNvSpPr>
              <a:spLocks/>
            </p:cNvSpPr>
            <p:nvPr/>
          </p:nvSpPr>
          <p:spPr bwMode="auto">
            <a:xfrm>
              <a:off x="8718858" y="1612226"/>
              <a:ext cx="30489" cy="14228"/>
            </a:xfrm>
            <a:custGeom>
              <a:avLst/>
              <a:gdLst>
                <a:gd name="T0" fmla="*/ 0 w 8"/>
                <a:gd name="T1" fmla="*/ 4 h 4"/>
                <a:gd name="T2" fmla="*/ 8 w 8"/>
                <a:gd name="T3" fmla="*/ 2 h 4"/>
                <a:gd name="T4" fmla="*/ 6 w 8"/>
                <a:gd name="T5" fmla="*/ 0 h 4"/>
                <a:gd name="T6" fmla="*/ 4 w 8"/>
                <a:gd name="T7" fmla="*/ 0 h 4"/>
                <a:gd name="T8" fmla="*/ 0 w 8"/>
                <a:gd name="T9" fmla="*/ 4 h 4"/>
              </a:gdLst>
              <a:ahLst/>
              <a:cxnLst>
                <a:cxn ang="0">
                  <a:pos x="T0" y="T1"/>
                </a:cxn>
                <a:cxn ang="0">
                  <a:pos x="T2" y="T3"/>
                </a:cxn>
                <a:cxn ang="0">
                  <a:pos x="T4" y="T5"/>
                </a:cxn>
                <a:cxn ang="0">
                  <a:pos x="T6" y="T7"/>
                </a:cxn>
                <a:cxn ang="0">
                  <a:pos x="T8" y="T9"/>
                </a:cxn>
              </a:cxnLst>
              <a:rect l="0" t="0" r="r" b="b"/>
              <a:pathLst>
                <a:path w="8" h="4">
                  <a:moveTo>
                    <a:pt x="0" y="4"/>
                  </a:moveTo>
                  <a:cubicBezTo>
                    <a:pt x="8" y="2"/>
                    <a:pt x="8" y="2"/>
                    <a:pt x="8" y="2"/>
                  </a:cubicBezTo>
                  <a:cubicBezTo>
                    <a:pt x="7" y="1"/>
                    <a:pt x="7" y="0"/>
                    <a:pt x="6" y="0"/>
                  </a:cubicBezTo>
                  <a:cubicBezTo>
                    <a:pt x="4" y="0"/>
                    <a:pt x="4" y="0"/>
                    <a:pt x="4" y="0"/>
                  </a:cubicBez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2"/>
            <p:cNvSpPr>
              <a:spLocks/>
            </p:cNvSpPr>
            <p:nvPr/>
          </p:nvSpPr>
          <p:spPr bwMode="auto">
            <a:xfrm>
              <a:off x="8718858" y="1595965"/>
              <a:ext cx="30489" cy="20326"/>
            </a:xfrm>
            <a:custGeom>
              <a:avLst/>
              <a:gdLst>
                <a:gd name="T0" fmla="*/ 0 w 8"/>
                <a:gd name="T1" fmla="*/ 5 h 5"/>
                <a:gd name="T2" fmla="*/ 7 w 8"/>
                <a:gd name="T3" fmla="*/ 2 h 5"/>
                <a:gd name="T4" fmla="*/ 8 w 8"/>
                <a:gd name="T5" fmla="*/ 1 h 5"/>
                <a:gd name="T6" fmla="*/ 8 w 8"/>
                <a:gd name="T7" fmla="*/ 0 h 5"/>
                <a:gd name="T8" fmla="*/ 1 w 8"/>
                <a:gd name="T9" fmla="*/ 2 h 5"/>
                <a:gd name="T10" fmla="*/ 0 w 8"/>
                <a:gd name="T11" fmla="*/ 5 h 5"/>
              </a:gdLst>
              <a:ahLst/>
              <a:cxnLst>
                <a:cxn ang="0">
                  <a:pos x="T0" y="T1"/>
                </a:cxn>
                <a:cxn ang="0">
                  <a:pos x="T2" y="T3"/>
                </a:cxn>
                <a:cxn ang="0">
                  <a:pos x="T4" y="T5"/>
                </a:cxn>
                <a:cxn ang="0">
                  <a:pos x="T6" y="T7"/>
                </a:cxn>
                <a:cxn ang="0">
                  <a:pos x="T8" y="T9"/>
                </a:cxn>
                <a:cxn ang="0">
                  <a:pos x="T10" y="T11"/>
                </a:cxn>
              </a:cxnLst>
              <a:rect l="0" t="0" r="r" b="b"/>
              <a:pathLst>
                <a:path w="8" h="5">
                  <a:moveTo>
                    <a:pt x="0" y="5"/>
                  </a:moveTo>
                  <a:cubicBezTo>
                    <a:pt x="7" y="2"/>
                    <a:pt x="7" y="2"/>
                    <a:pt x="7" y="2"/>
                  </a:cubicBezTo>
                  <a:cubicBezTo>
                    <a:pt x="8" y="1"/>
                    <a:pt x="8" y="1"/>
                    <a:pt x="8" y="1"/>
                  </a:cubicBezTo>
                  <a:cubicBezTo>
                    <a:pt x="8" y="1"/>
                    <a:pt x="8" y="0"/>
                    <a:pt x="8" y="0"/>
                  </a:cubicBezTo>
                  <a:cubicBezTo>
                    <a:pt x="1" y="2"/>
                    <a:pt x="1" y="2"/>
                    <a:pt x="1"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3"/>
            <p:cNvSpPr>
              <a:spLocks/>
            </p:cNvSpPr>
            <p:nvPr/>
          </p:nvSpPr>
          <p:spPr bwMode="auto">
            <a:xfrm>
              <a:off x="8733086" y="1608161"/>
              <a:ext cx="8130" cy="4065"/>
            </a:xfrm>
            <a:custGeom>
              <a:avLst/>
              <a:gdLst>
                <a:gd name="T0" fmla="*/ 2 w 2"/>
                <a:gd name="T1" fmla="*/ 1 h 1"/>
                <a:gd name="T2" fmla="*/ 1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1" y="0"/>
                  </a:cubicBezTo>
                  <a:cubicBezTo>
                    <a:pt x="0" y="1"/>
                    <a:pt x="0" y="1"/>
                    <a:pt x="0" y="1"/>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4"/>
            <p:cNvSpPr>
              <a:spLocks/>
            </p:cNvSpPr>
            <p:nvPr/>
          </p:nvSpPr>
          <p:spPr bwMode="auto">
            <a:xfrm>
              <a:off x="8722923" y="1595965"/>
              <a:ext cx="6098" cy="8130"/>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2" y="0"/>
                    <a:pt x="2" y="0"/>
                    <a:pt x="2" y="0"/>
                  </a:cubicBezTo>
                  <a:cubicBezTo>
                    <a:pt x="2" y="0"/>
                    <a:pt x="2" y="0"/>
                    <a:pt x="2"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5"/>
            <p:cNvSpPr>
              <a:spLocks/>
            </p:cNvSpPr>
            <p:nvPr/>
          </p:nvSpPr>
          <p:spPr bwMode="auto">
            <a:xfrm>
              <a:off x="8722923" y="1595965"/>
              <a:ext cx="6098" cy="8130"/>
            </a:xfrm>
            <a:custGeom>
              <a:avLst/>
              <a:gdLst>
                <a:gd name="T0" fmla="*/ 2 w 2"/>
                <a:gd name="T1" fmla="*/ 1 h 2"/>
                <a:gd name="T2" fmla="*/ 2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1"/>
                    <a:pt x="2" y="0"/>
                  </a:cubicBezTo>
                  <a:cubicBezTo>
                    <a:pt x="0" y="2"/>
                    <a:pt x="0" y="2"/>
                    <a:pt x="0" y="2"/>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6"/>
            <p:cNvSpPr>
              <a:spLocks/>
            </p:cNvSpPr>
            <p:nvPr/>
          </p:nvSpPr>
          <p:spPr bwMode="auto">
            <a:xfrm>
              <a:off x="8722923" y="1595965"/>
              <a:ext cx="6098" cy="8130"/>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2" y="0"/>
                    <a:pt x="2" y="0"/>
                    <a:pt x="2" y="0"/>
                  </a:cubicBezTo>
                  <a:cubicBezTo>
                    <a:pt x="2" y="0"/>
                    <a:pt x="2" y="0"/>
                    <a:pt x="2" y="0"/>
                  </a:cubicBezTo>
                  <a:cubicBezTo>
                    <a:pt x="0" y="2"/>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7"/>
            <p:cNvSpPr>
              <a:spLocks/>
            </p:cNvSpPr>
            <p:nvPr/>
          </p:nvSpPr>
          <p:spPr bwMode="auto">
            <a:xfrm>
              <a:off x="8637844" y="1677966"/>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8"/>
            <p:cNvSpPr>
              <a:spLocks/>
            </p:cNvSpPr>
            <p:nvPr/>
          </p:nvSpPr>
          <p:spPr bwMode="auto">
            <a:xfrm>
              <a:off x="8620189" y="1686794"/>
              <a:ext cx="8130" cy="16261"/>
            </a:xfrm>
            <a:custGeom>
              <a:avLst/>
              <a:gdLst>
                <a:gd name="T0" fmla="*/ 2 w 4"/>
                <a:gd name="T1" fmla="*/ 6 h 8"/>
                <a:gd name="T2" fmla="*/ 0 w 4"/>
                <a:gd name="T3" fmla="*/ 8 h 8"/>
                <a:gd name="T4" fmla="*/ 4 w 4"/>
                <a:gd name="T5" fmla="*/ 0 h 8"/>
                <a:gd name="T6" fmla="*/ 4 w 4"/>
                <a:gd name="T7" fmla="*/ 0 h 8"/>
                <a:gd name="T8" fmla="*/ 2 w 4"/>
                <a:gd name="T9" fmla="*/ 6 h 8"/>
              </a:gdLst>
              <a:ahLst/>
              <a:cxnLst>
                <a:cxn ang="0">
                  <a:pos x="T0" y="T1"/>
                </a:cxn>
                <a:cxn ang="0">
                  <a:pos x="T2" y="T3"/>
                </a:cxn>
                <a:cxn ang="0">
                  <a:pos x="T4" y="T5"/>
                </a:cxn>
                <a:cxn ang="0">
                  <a:pos x="T6" y="T7"/>
                </a:cxn>
                <a:cxn ang="0">
                  <a:pos x="T8" y="T9"/>
                </a:cxn>
              </a:cxnLst>
              <a:rect l="0" t="0" r="r" b="b"/>
              <a:pathLst>
                <a:path w="4" h="8">
                  <a:moveTo>
                    <a:pt x="2" y="6"/>
                  </a:moveTo>
                  <a:lnTo>
                    <a:pt x="0" y="8"/>
                  </a:lnTo>
                  <a:lnTo>
                    <a:pt x="4" y="0"/>
                  </a:lnTo>
                  <a:lnTo>
                    <a:pt x="4" y="0"/>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9"/>
            <p:cNvSpPr>
              <a:spLocks/>
            </p:cNvSpPr>
            <p:nvPr/>
          </p:nvSpPr>
          <p:spPr bwMode="auto">
            <a:xfrm>
              <a:off x="8616124" y="1690859"/>
              <a:ext cx="8130" cy="12196"/>
            </a:xfrm>
            <a:custGeom>
              <a:avLst/>
              <a:gdLst>
                <a:gd name="T0" fmla="*/ 4 w 4"/>
                <a:gd name="T1" fmla="*/ 0 h 6"/>
                <a:gd name="T2" fmla="*/ 2 w 4"/>
                <a:gd name="T3" fmla="*/ 2 h 6"/>
                <a:gd name="T4" fmla="*/ 0 w 4"/>
                <a:gd name="T5" fmla="*/ 6 h 6"/>
                <a:gd name="T6" fmla="*/ 2 w 4"/>
                <a:gd name="T7" fmla="*/ 6 h 6"/>
                <a:gd name="T8" fmla="*/ 4 w 4"/>
                <a:gd name="T9" fmla="*/ 4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lnTo>
                    <a:pt x="2" y="2"/>
                  </a:lnTo>
                  <a:lnTo>
                    <a:pt x="0" y="6"/>
                  </a:lnTo>
                  <a:lnTo>
                    <a:pt x="2" y="6"/>
                  </a:lnTo>
                  <a:lnTo>
                    <a:pt x="4"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0"/>
            <p:cNvSpPr>
              <a:spLocks/>
            </p:cNvSpPr>
            <p:nvPr/>
          </p:nvSpPr>
          <p:spPr bwMode="auto">
            <a:xfrm>
              <a:off x="8620189" y="1698989"/>
              <a:ext cx="4065" cy="4065"/>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131"/>
            <p:cNvSpPr>
              <a:spLocks noChangeArrowheads="1"/>
            </p:cNvSpPr>
            <p:nvPr/>
          </p:nvSpPr>
          <p:spPr bwMode="auto">
            <a:xfrm>
              <a:off x="8637844" y="167796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132"/>
            <p:cNvSpPr>
              <a:spLocks noChangeArrowheads="1"/>
            </p:cNvSpPr>
            <p:nvPr/>
          </p:nvSpPr>
          <p:spPr bwMode="auto">
            <a:xfrm>
              <a:off x="8637844" y="167796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3"/>
            <p:cNvSpPr>
              <a:spLocks/>
            </p:cNvSpPr>
            <p:nvPr/>
          </p:nvSpPr>
          <p:spPr bwMode="auto">
            <a:xfrm>
              <a:off x="8715083" y="1623086"/>
              <a:ext cx="30489" cy="28457"/>
            </a:xfrm>
            <a:custGeom>
              <a:avLst/>
              <a:gdLst>
                <a:gd name="T0" fmla="*/ 8 w 8"/>
                <a:gd name="T1" fmla="*/ 2 h 7"/>
                <a:gd name="T2" fmla="*/ 7 w 8"/>
                <a:gd name="T3" fmla="*/ 0 h 7"/>
                <a:gd name="T4" fmla="*/ 0 w 8"/>
                <a:gd name="T5" fmla="*/ 7 h 7"/>
                <a:gd name="T6" fmla="*/ 8 w 8"/>
                <a:gd name="T7" fmla="*/ 2 h 7"/>
              </a:gdLst>
              <a:ahLst/>
              <a:cxnLst>
                <a:cxn ang="0">
                  <a:pos x="T0" y="T1"/>
                </a:cxn>
                <a:cxn ang="0">
                  <a:pos x="T2" y="T3"/>
                </a:cxn>
                <a:cxn ang="0">
                  <a:pos x="T4" y="T5"/>
                </a:cxn>
                <a:cxn ang="0">
                  <a:pos x="T6" y="T7"/>
                </a:cxn>
              </a:cxnLst>
              <a:rect l="0" t="0" r="r" b="b"/>
              <a:pathLst>
                <a:path w="8" h="7">
                  <a:moveTo>
                    <a:pt x="8" y="2"/>
                  </a:moveTo>
                  <a:cubicBezTo>
                    <a:pt x="8" y="1"/>
                    <a:pt x="7" y="1"/>
                    <a:pt x="7" y="0"/>
                  </a:cubicBezTo>
                  <a:cubicBezTo>
                    <a:pt x="0" y="7"/>
                    <a:pt x="0" y="7"/>
                    <a:pt x="0" y="7"/>
                  </a:cubicBezTo>
                  <a:lnTo>
                    <a:pt x="8"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34"/>
            <p:cNvSpPr>
              <a:spLocks/>
            </p:cNvSpPr>
            <p:nvPr/>
          </p:nvSpPr>
          <p:spPr bwMode="auto">
            <a:xfrm>
              <a:off x="8640516" y="1729479"/>
              <a:ext cx="26424" cy="34554"/>
            </a:xfrm>
            <a:custGeom>
              <a:avLst/>
              <a:gdLst>
                <a:gd name="T0" fmla="*/ 13 w 13"/>
                <a:gd name="T1" fmla="*/ 0 h 17"/>
                <a:gd name="T2" fmla="*/ 3 w 13"/>
                <a:gd name="T3" fmla="*/ 6 h 17"/>
                <a:gd name="T4" fmla="*/ 0 w 13"/>
                <a:gd name="T5" fmla="*/ 17 h 17"/>
                <a:gd name="T6" fmla="*/ 13 w 13"/>
                <a:gd name="T7" fmla="*/ 0 h 17"/>
              </a:gdLst>
              <a:ahLst/>
              <a:cxnLst>
                <a:cxn ang="0">
                  <a:pos x="T0" y="T1"/>
                </a:cxn>
                <a:cxn ang="0">
                  <a:pos x="T2" y="T3"/>
                </a:cxn>
                <a:cxn ang="0">
                  <a:pos x="T4" y="T5"/>
                </a:cxn>
                <a:cxn ang="0">
                  <a:pos x="T6" y="T7"/>
                </a:cxn>
              </a:cxnLst>
              <a:rect l="0" t="0" r="r" b="b"/>
              <a:pathLst>
                <a:path w="13" h="17">
                  <a:moveTo>
                    <a:pt x="13" y="0"/>
                  </a:moveTo>
                  <a:lnTo>
                    <a:pt x="3" y="6"/>
                  </a:lnTo>
                  <a:lnTo>
                    <a:pt x="0" y="17"/>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35"/>
            <p:cNvSpPr>
              <a:spLocks/>
            </p:cNvSpPr>
            <p:nvPr/>
          </p:nvSpPr>
          <p:spPr bwMode="auto">
            <a:xfrm>
              <a:off x="8616124" y="1690859"/>
              <a:ext cx="8130" cy="12196"/>
            </a:xfrm>
            <a:custGeom>
              <a:avLst/>
              <a:gdLst>
                <a:gd name="T0" fmla="*/ 2 w 4"/>
                <a:gd name="T1" fmla="*/ 2 h 6"/>
                <a:gd name="T2" fmla="*/ 0 w 4"/>
                <a:gd name="T3" fmla="*/ 6 h 6"/>
                <a:gd name="T4" fmla="*/ 2 w 4"/>
                <a:gd name="T5" fmla="*/ 2 h 6"/>
                <a:gd name="T6" fmla="*/ 4 w 4"/>
                <a:gd name="T7" fmla="*/ 0 h 6"/>
                <a:gd name="T8" fmla="*/ 2 w 4"/>
                <a:gd name="T9" fmla="*/ 2 h 6"/>
              </a:gdLst>
              <a:ahLst/>
              <a:cxnLst>
                <a:cxn ang="0">
                  <a:pos x="T0" y="T1"/>
                </a:cxn>
                <a:cxn ang="0">
                  <a:pos x="T2" y="T3"/>
                </a:cxn>
                <a:cxn ang="0">
                  <a:pos x="T4" y="T5"/>
                </a:cxn>
                <a:cxn ang="0">
                  <a:pos x="T6" y="T7"/>
                </a:cxn>
                <a:cxn ang="0">
                  <a:pos x="T8" y="T9"/>
                </a:cxn>
              </a:cxnLst>
              <a:rect l="0" t="0" r="r" b="b"/>
              <a:pathLst>
                <a:path w="4" h="6">
                  <a:moveTo>
                    <a:pt x="2" y="2"/>
                  </a:moveTo>
                  <a:lnTo>
                    <a:pt x="0" y="6"/>
                  </a:lnTo>
                  <a:lnTo>
                    <a:pt x="2"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6"/>
            <p:cNvSpPr>
              <a:spLocks/>
            </p:cNvSpPr>
            <p:nvPr/>
          </p:nvSpPr>
          <p:spPr bwMode="auto">
            <a:xfrm>
              <a:off x="8620189" y="1686794"/>
              <a:ext cx="4065" cy="8130"/>
            </a:xfrm>
            <a:custGeom>
              <a:avLst/>
              <a:gdLst>
                <a:gd name="T0" fmla="*/ 2 w 2"/>
                <a:gd name="T1" fmla="*/ 0 h 4"/>
                <a:gd name="T2" fmla="*/ 2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7"/>
            <p:cNvSpPr>
              <a:spLocks/>
            </p:cNvSpPr>
            <p:nvPr/>
          </p:nvSpPr>
          <p:spPr bwMode="auto">
            <a:xfrm>
              <a:off x="8641909" y="1673901"/>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38"/>
            <p:cNvSpPr>
              <a:spLocks/>
            </p:cNvSpPr>
            <p:nvPr/>
          </p:nvSpPr>
          <p:spPr bwMode="auto">
            <a:xfrm>
              <a:off x="8690692" y="1616988"/>
              <a:ext cx="30489" cy="22359"/>
            </a:xfrm>
            <a:custGeom>
              <a:avLst/>
              <a:gdLst>
                <a:gd name="T0" fmla="*/ 8 w 15"/>
                <a:gd name="T1" fmla="*/ 7 h 11"/>
                <a:gd name="T2" fmla="*/ 15 w 15"/>
                <a:gd name="T3" fmla="*/ 0 h 11"/>
                <a:gd name="T4" fmla="*/ 2 w 15"/>
                <a:gd name="T5" fmla="*/ 5 h 11"/>
                <a:gd name="T6" fmla="*/ 0 w 15"/>
                <a:gd name="T7" fmla="*/ 11 h 11"/>
                <a:gd name="T8" fmla="*/ 8 w 15"/>
                <a:gd name="T9" fmla="*/ 7 h 11"/>
              </a:gdLst>
              <a:ahLst/>
              <a:cxnLst>
                <a:cxn ang="0">
                  <a:pos x="T0" y="T1"/>
                </a:cxn>
                <a:cxn ang="0">
                  <a:pos x="T2" y="T3"/>
                </a:cxn>
                <a:cxn ang="0">
                  <a:pos x="T4" y="T5"/>
                </a:cxn>
                <a:cxn ang="0">
                  <a:pos x="T6" y="T7"/>
                </a:cxn>
                <a:cxn ang="0">
                  <a:pos x="T8" y="T9"/>
                </a:cxn>
              </a:cxnLst>
              <a:rect l="0" t="0" r="r" b="b"/>
              <a:pathLst>
                <a:path w="15" h="11">
                  <a:moveTo>
                    <a:pt x="8" y="7"/>
                  </a:moveTo>
                  <a:lnTo>
                    <a:pt x="15" y="0"/>
                  </a:lnTo>
                  <a:lnTo>
                    <a:pt x="2" y="5"/>
                  </a:lnTo>
                  <a:lnTo>
                    <a:pt x="0" y="11"/>
                  </a:lnTo>
                  <a:lnTo>
                    <a:pt x="8"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39"/>
            <p:cNvSpPr>
              <a:spLocks/>
            </p:cNvSpPr>
            <p:nvPr/>
          </p:nvSpPr>
          <p:spPr bwMode="auto">
            <a:xfrm>
              <a:off x="8672398" y="1655608"/>
              <a:ext cx="8130" cy="18294"/>
            </a:xfrm>
            <a:custGeom>
              <a:avLst/>
              <a:gdLst>
                <a:gd name="T0" fmla="*/ 0 w 4"/>
                <a:gd name="T1" fmla="*/ 9 h 9"/>
                <a:gd name="T2" fmla="*/ 2 w 4"/>
                <a:gd name="T3" fmla="*/ 7 h 9"/>
                <a:gd name="T4" fmla="*/ 4 w 4"/>
                <a:gd name="T5" fmla="*/ 0 h 9"/>
                <a:gd name="T6" fmla="*/ 0 w 4"/>
                <a:gd name="T7" fmla="*/ 2 h 9"/>
                <a:gd name="T8" fmla="*/ 0 w 4"/>
                <a:gd name="T9" fmla="*/ 9 h 9"/>
              </a:gdLst>
              <a:ahLst/>
              <a:cxnLst>
                <a:cxn ang="0">
                  <a:pos x="T0" y="T1"/>
                </a:cxn>
                <a:cxn ang="0">
                  <a:pos x="T2" y="T3"/>
                </a:cxn>
                <a:cxn ang="0">
                  <a:pos x="T4" y="T5"/>
                </a:cxn>
                <a:cxn ang="0">
                  <a:pos x="T6" y="T7"/>
                </a:cxn>
                <a:cxn ang="0">
                  <a:pos x="T8" y="T9"/>
                </a:cxn>
              </a:cxnLst>
              <a:rect l="0" t="0" r="r" b="b"/>
              <a:pathLst>
                <a:path w="4" h="9">
                  <a:moveTo>
                    <a:pt x="0" y="9"/>
                  </a:moveTo>
                  <a:lnTo>
                    <a:pt x="2" y="7"/>
                  </a:lnTo>
                  <a:lnTo>
                    <a:pt x="4" y="0"/>
                  </a:lnTo>
                  <a:lnTo>
                    <a:pt x="0" y="2"/>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0"/>
            <p:cNvSpPr>
              <a:spLocks/>
            </p:cNvSpPr>
            <p:nvPr/>
          </p:nvSpPr>
          <p:spPr bwMode="auto">
            <a:xfrm>
              <a:off x="8718858" y="1604095"/>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1"/>
            <p:cNvSpPr>
              <a:spLocks/>
            </p:cNvSpPr>
            <p:nvPr/>
          </p:nvSpPr>
          <p:spPr bwMode="auto">
            <a:xfrm>
              <a:off x="8694466" y="1626454"/>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2"/>
            <p:cNvSpPr>
              <a:spLocks/>
            </p:cNvSpPr>
            <p:nvPr/>
          </p:nvSpPr>
          <p:spPr bwMode="auto">
            <a:xfrm>
              <a:off x="8616124" y="1725413"/>
              <a:ext cx="4065" cy="12196"/>
            </a:xfrm>
            <a:custGeom>
              <a:avLst/>
              <a:gdLst>
                <a:gd name="T0" fmla="*/ 0 w 1"/>
                <a:gd name="T1" fmla="*/ 3 h 3"/>
                <a:gd name="T2" fmla="*/ 1 w 1"/>
                <a:gd name="T3" fmla="*/ 0 h 3"/>
                <a:gd name="T4" fmla="*/ 0 w 1"/>
                <a:gd name="T5" fmla="*/ 2 h 3"/>
                <a:gd name="T6" fmla="*/ 0 w 1"/>
                <a:gd name="T7" fmla="*/ 3 h 3"/>
              </a:gdLst>
              <a:ahLst/>
              <a:cxnLst>
                <a:cxn ang="0">
                  <a:pos x="T0" y="T1"/>
                </a:cxn>
                <a:cxn ang="0">
                  <a:pos x="T2" y="T3"/>
                </a:cxn>
                <a:cxn ang="0">
                  <a:pos x="T4" y="T5"/>
                </a:cxn>
                <a:cxn ang="0">
                  <a:pos x="T6" y="T7"/>
                </a:cxn>
              </a:cxnLst>
              <a:rect l="0" t="0" r="r" b="b"/>
              <a:pathLst>
                <a:path w="1" h="3">
                  <a:moveTo>
                    <a:pt x="0" y="3"/>
                  </a:moveTo>
                  <a:cubicBezTo>
                    <a:pt x="1" y="0"/>
                    <a:pt x="1" y="0"/>
                    <a:pt x="1" y="0"/>
                  </a:cubicBezTo>
                  <a:cubicBezTo>
                    <a:pt x="0" y="2"/>
                    <a:pt x="0" y="2"/>
                    <a:pt x="0" y="2"/>
                  </a:cubicBezTo>
                  <a:cubicBezTo>
                    <a:pt x="0" y="3"/>
                    <a:pt x="0" y="3"/>
                    <a:pt x="0"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3"/>
            <p:cNvSpPr>
              <a:spLocks/>
            </p:cNvSpPr>
            <p:nvPr/>
          </p:nvSpPr>
          <p:spPr bwMode="auto">
            <a:xfrm>
              <a:off x="8640516" y="1703055"/>
              <a:ext cx="18294" cy="42685"/>
            </a:xfrm>
            <a:custGeom>
              <a:avLst/>
              <a:gdLst>
                <a:gd name="T0" fmla="*/ 3 w 9"/>
                <a:gd name="T1" fmla="*/ 19 h 21"/>
                <a:gd name="T2" fmla="*/ 9 w 9"/>
                <a:gd name="T3" fmla="*/ 0 h 21"/>
                <a:gd name="T4" fmla="*/ 0 w 9"/>
                <a:gd name="T5" fmla="*/ 21 h 21"/>
                <a:gd name="T6" fmla="*/ 3 w 9"/>
                <a:gd name="T7" fmla="*/ 19 h 21"/>
              </a:gdLst>
              <a:ahLst/>
              <a:cxnLst>
                <a:cxn ang="0">
                  <a:pos x="T0" y="T1"/>
                </a:cxn>
                <a:cxn ang="0">
                  <a:pos x="T2" y="T3"/>
                </a:cxn>
                <a:cxn ang="0">
                  <a:pos x="T4" y="T5"/>
                </a:cxn>
                <a:cxn ang="0">
                  <a:pos x="T6" y="T7"/>
                </a:cxn>
              </a:cxnLst>
              <a:rect l="0" t="0" r="r" b="b"/>
              <a:pathLst>
                <a:path w="9" h="21">
                  <a:moveTo>
                    <a:pt x="3" y="19"/>
                  </a:moveTo>
                  <a:lnTo>
                    <a:pt x="9" y="0"/>
                  </a:lnTo>
                  <a:lnTo>
                    <a:pt x="0" y="21"/>
                  </a:lnTo>
                  <a:lnTo>
                    <a:pt x="3"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Rectangle 144"/>
            <p:cNvSpPr>
              <a:spLocks noChangeArrowheads="1"/>
            </p:cNvSpPr>
            <p:nvPr/>
          </p:nvSpPr>
          <p:spPr bwMode="auto">
            <a:xfrm>
              <a:off x="8620189" y="170305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5"/>
            <p:cNvSpPr>
              <a:spLocks/>
            </p:cNvSpPr>
            <p:nvPr/>
          </p:nvSpPr>
          <p:spPr bwMode="auto">
            <a:xfrm>
              <a:off x="8672398" y="1631216"/>
              <a:ext cx="14228" cy="12196"/>
            </a:xfrm>
            <a:custGeom>
              <a:avLst/>
              <a:gdLst>
                <a:gd name="T0" fmla="*/ 0 w 7"/>
                <a:gd name="T1" fmla="*/ 6 h 6"/>
                <a:gd name="T2" fmla="*/ 5 w 7"/>
                <a:gd name="T3" fmla="*/ 4 h 6"/>
                <a:gd name="T4" fmla="*/ 7 w 7"/>
                <a:gd name="T5" fmla="*/ 0 h 6"/>
                <a:gd name="T6" fmla="*/ 5 w 7"/>
                <a:gd name="T7" fmla="*/ 0 h 6"/>
                <a:gd name="T8" fmla="*/ 0 w 7"/>
                <a:gd name="T9" fmla="*/ 6 h 6"/>
              </a:gdLst>
              <a:ahLst/>
              <a:cxnLst>
                <a:cxn ang="0">
                  <a:pos x="T0" y="T1"/>
                </a:cxn>
                <a:cxn ang="0">
                  <a:pos x="T2" y="T3"/>
                </a:cxn>
                <a:cxn ang="0">
                  <a:pos x="T4" y="T5"/>
                </a:cxn>
                <a:cxn ang="0">
                  <a:pos x="T6" y="T7"/>
                </a:cxn>
                <a:cxn ang="0">
                  <a:pos x="T8" y="T9"/>
                </a:cxn>
              </a:cxnLst>
              <a:rect l="0" t="0" r="r" b="b"/>
              <a:pathLst>
                <a:path w="7" h="6">
                  <a:moveTo>
                    <a:pt x="0" y="6"/>
                  </a:moveTo>
                  <a:lnTo>
                    <a:pt x="5" y="4"/>
                  </a:lnTo>
                  <a:lnTo>
                    <a:pt x="7" y="0"/>
                  </a:lnTo>
                  <a:lnTo>
                    <a:pt x="5"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6"/>
            <p:cNvSpPr>
              <a:spLocks/>
            </p:cNvSpPr>
            <p:nvPr/>
          </p:nvSpPr>
          <p:spPr bwMode="auto">
            <a:xfrm>
              <a:off x="8624255" y="1686794"/>
              <a:ext cx="4065" cy="12196"/>
            </a:xfrm>
            <a:custGeom>
              <a:avLst/>
              <a:gdLst>
                <a:gd name="T0" fmla="*/ 0 w 2"/>
                <a:gd name="T1" fmla="*/ 6 h 6"/>
                <a:gd name="T2" fmla="*/ 2 w 2"/>
                <a:gd name="T3" fmla="*/ 0 h 6"/>
                <a:gd name="T4" fmla="*/ 0 w 2"/>
                <a:gd name="T5" fmla="*/ 2 h 6"/>
                <a:gd name="T6" fmla="*/ 0 w 2"/>
                <a:gd name="T7" fmla="*/ 6 h 6"/>
              </a:gdLst>
              <a:ahLst/>
              <a:cxnLst>
                <a:cxn ang="0">
                  <a:pos x="T0" y="T1"/>
                </a:cxn>
                <a:cxn ang="0">
                  <a:pos x="T2" y="T3"/>
                </a:cxn>
                <a:cxn ang="0">
                  <a:pos x="T4" y="T5"/>
                </a:cxn>
                <a:cxn ang="0">
                  <a:pos x="T6" y="T7"/>
                </a:cxn>
              </a:cxnLst>
              <a:rect l="0" t="0" r="r" b="b"/>
              <a:pathLst>
                <a:path w="2" h="6">
                  <a:moveTo>
                    <a:pt x="0" y="6"/>
                  </a:moveTo>
                  <a:lnTo>
                    <a:pt x="2" y="0"/>
                  </a:lnTo>
                  <a:lnTo>
                    <a:pt x="0"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7"/>
            <p:cNvSpPr>
              <a:spLocks/>
            </p:cNvSpPr>
            <p:nvPr/>
          </p:nvSpPr>
          <p:spPr bwMode="auto">
            <a:xfrm>
              <a:off x="8650040" y="1647477"/>
              <a:ext cx="22359" cy="18294"/>
            </a:xfrm>
            <a:custGeom>
              <a:avLst/>
              <a:gdLst>
                <a:gd name="T0" fmla="*/ 0 w 11"/>
                <a:gd name="T1" fmla="*/ 9 h 9"/>
                <a:gd name="T2" fmla="*/ 11 w 11"/>
                <a:gd name="T3" fmla="*/ 6 h 9"/>
                <a:gd name="T4" fmla="*/ 9 w 11"/>
                <a:gd name="T5" fmla="*/ 0 h 9"/>
                <a:gd name="T6" fmla="*/ 0 w 11"/>
                <a:gd name="T7" fmla="*/ 9 h 9"/>
              </a:gdLst>
              <a:ahLst/>
              <a:cxnLst>
                <a:cxn ang="0">
                  <a:pos x="T0" y="T1"/>
                </a:cxn>
                <a:cxn ang="0">
                  <a:pos x="T2" y="T3"/>
                </a:cxn>
                <a:cxn ang="0">
                  <a:pos x="T4" y="T5"/>
                </a:cxn>
                <a:cxn ang="0">
                  <a:pos x="T6" y="T7"/>
                </a:cxn>
              </a:cxnLst>
              <a:rect l="0" t="0" r="r" b="b"/>
              <a:pathLst>
                <a:path w="11" h="9">
                  <a:moveTo>
                    <a:pt x="0" y="9"/>
                  </a:moveTo>
                  <a:lnTo>
                    <a:pt x="11" y="6"/>
                  </a:lnTo>
                  <a:lnTo>
                    <a:pt x="9" y="0"/>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48"/>
            <p:cNvSpPr>
              <a:spLocks/>
            </p:cNvSpPr>
            <p:nvPr/>
          </p:nvSpPr>
          <p:spPr bwMode="auto">
            <a:xfrm>
              <a:off x="8641909" y="1647477"/>
              <a:ext cx="30489" cy="34554"/>
            </a:xfrm>
            <a:custGeom>
              <a:avLst/>
              <a:gdLst>
                <a:gd name="T0" fmla="*/ 15 w 15"/>
                <a:gd name="T1" fmla="*/ 0 h 17"/>
                <a:gd name="T2" fmla="*/ 4 w 15"/>
                <a:gd name="T3" fmla="*/ 6 h 17"/>
                <a:gd name="T4" fmla="*/ 4 w 15"/>
                <a:gd name="T5" fmla="*/ 7 h 17"/>
                <a:gd name="T6" fmla="*/ 0 w 15"/>
                <a:gd name="T7" fmla="*/ 17 h 17"/>
                <a:gd name="T8" fmla="*/ 0 w 15"/>
                <a:gd name="T9" fmla="*/ 17 h 17"/>
                <a:gd name="T10" fmla="*/ 0 w 15"/>
                <a:gd name="T11" fmla="*/ 17 h 17"/>
                <a:gd name="T12" fmla="*/ 0 w 15"/>
                <a:gd name="T13" fmla="*/ 17 h 17"/>
                <a:gd name="T14" fmla="*/ 15 w 15"/>
                <a:gd name="T15" fmla="*/ 9 h 17"/>
                <a:gd name="T16" fmla="*/ 15 w 15"/>
                <a:gd name="T17" fmla="*/ 9 h 17"/>
                <a:gd name="T18" fmla="*/ 15 w 15"/>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7">
                  <a:moveTo>
                    <a:pt x="15" y="0"/>
                  </a:moveTo>
                  <a:lnTo>
                    <a:pt x="4" y="6"/>
                  </a:lnTo>
                  <a:lnTo>
                    <a:pt x="4" y="7"/>
                  </a:lnTo>
                  <a:lnTo>
                    <a:pt x="0" y="17"/>
                  </a:lnTo>
                  <a:lnTo>
                    <a:pt x="0" y="17"/>
                  </a:lnTo>
                  <a:lnTo>
                    <a:pt x="0" y="17"/>
                  </a:lnTo>
                  <a:lnTo>
                    <a:pt x="0" y="17"/>
                  </a:lnTo>
                  <a:lnTo>
                    <a:pt x="15" y="9"/>
                  </a:lnTo>
                  <a:lnTo>
                    <a:pt x="15" y="9"/>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49"/>
            <p:cNvSpPr>
              <a:spLocks/>
            </p:cNvSpPr>
            <p:nvPr/>
          </p:nvSpPr>
          <p:spPr bwMode="auto">
            <a:xfrm>
              <a:off x="8624255" y="1670533"/>
              <a:ext cx="38620" cy="38620"/>
            </a:xfrm>
            <a:custGeom>
              <a:avLst/>
              <a:gdLst>
                <a:gd name="T0" fmla="*/ 0 w 19"/>
                <a:gd name="T1" fmla="*/ 19 h 19"/>
                <a:gd name="T2" fmla="*/ 19 w 19"/>
                <a:gd name="T3" fmla="*/ 0 h 19"/>
                <a:gd name="T4" fmla="*/ 4 w 19"/>
                <a:gd name="T5" fmla="*/ 8 h 19"/>
                <a:gd name="T6" fmla="*/ 0 w 19"/>
                <a:gd name="T7" fmla="*/ 19 h 19"/>
              </a:gdLst>
              <a:ahLst/>
              <a:cxnLst>
                <a:cxn ang="0">
                  <a:pos x="T0" y="T1"/>
                </a:cxn>
                <a:cxn ang="0">
                  <a:pos x="T2" y="T3"/>
                </a:cxn>
                <a:cxn ang="0">
                  <a:pos x="T4" y="T5"/>
                </a:cxn>
                <a:cxn ang="0">
                  <a:pos x="T6" y="T7"/>
                </a:cxn>
              </a:cxnLst>
              <a:rect l="0" t="0" r="r" b="b"/>
              <a:pathLst>
                <a:path w="19" h="19">
                  <a:moveTo>
                    <a:pt x="0" y="19"/>
                  </a:moveTo>
                  <a:lnTo>
                    <a:pt x="19" y="0"/>
                  </a:lnTo>
                  <a:lnTo>
                    <a:pt x="4" y="8"/>
                  </a:lnTo>
                  <a:lnTo>
                    <a:pt x="0"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0"/>
            <p:cNvSpPr>
              <a:spLocks/>
            </p:cNvSpPr>
            <p:nvPr/>
          </p:nvSpPr>
          <p:spPr bwMode="auto">
            <a:xfrm>
              <a:off x="8612059" y="1717283"/>
              <a:ext cx="12196" cy="16261"/>
            </a:xfrm>
            <a:custGeom>
              <a:avLst/>
              <a:gdLst>
                <a:gd name="T0" fmla="*/ 0 w 3"/>
                <a:gd name="T1" fmla="*/ 3 h 4"/>
                <a:gd name="T2" fmla="*/ 1 w 3"/>
                <a:gd name="T3" fmla="*/ 4 h 4"/>
                <a:gd name="T4" fmla="*/ 2 w 3"/>
                <a:gd name="T5" fmla="*/ 2 h 4"/>
                <a:gd name="T6" fmla="*/ 3 w 3"/>
                <a:gd name="T7" fmla="*/ 0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0" y="4"/>
                    <a:pt x="0" y="4"/>
                    <a:pt x="1" y="4"/>
                  </a:cubicBezTo>
                  <a:cubicBezTo>
                    <a:pt x="2" y="2"/>
                    <a:pt x="2" y="2"/>
                    <a:pt x="2" y="2"/>
                  </a:cubicBezTo>
                  <a:cubicBezTo>
                    <a:pt x="3" y="0"/>
                    <a:pt x="3" y="0"/>
                    <a:pt x="3"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1"/>
            <p:cNvSpPr>
              <a:spLocks/>
            </p:cNvSpPr>
            <p:nvPr/>
          </p:nvSpPr>
          <p:spPr bwMode="auto">
            <a:xfrm>
              <a:off x="8662874" y="1674598"/>
              <a:ext cx="4065" cy="16261"/>
            </a:xfrm>
            <a:custGeom>
              <a:avLst/>
              <a:gdLst>
                <a:gd name="T0" fmla="*/ 0 w 2"/>
                <a:gd name="T1" fmla="*/ 8 h 8"/>
                <a:gd name="T2" fmla="*/ 2 w 2"/>
                <a:gd name="T3" fmla="*/ 0 h 8"/>
                <a:gd name="T4" fmla="*/ 0 w 2"/>
                <a:gd name="T5" fmla="*/ 2 h 8"/>
                <a:gd name="T6" fmla="*/ 0 w 2"/>
                <a:gd name="T7" fmla="*/ 8 h 8"/>
              </a:gdLst>
              <a:ahLst/>
              <a:cxnLst>
                <a:cxn ang="0">
                  <a:pos x="T0" y="T1"/>
                </a:cxn>
                <a:cxn ang="0">
                  <a:pos x="T2" y="T3"/>
                </a:cxn>
                <a:cxn ang="0">
                  <a:pos x="T4" y="T5"/>
                </a:cxn>
                <a:cxn ang="0">
                  <a:pos x="T6" y="T7"/>
                </a:cxn>
              </a:cxnLst>
              <a:rect l="0" t="0" r="r" b="b"/>
              <a:pathLst>
                <a:path w="2" h="8">
                  <a:moveTo>
                    <a:pt x="0" y="8"/>
                  </a:moveTo>
                  <a:lnTo>
                    <a:pt x="2" y="0"/>
                  </a:lnTo>
                  <a:lnTo>
                    <a:pt x="0" y="2"/>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2"/>
            <p:cNvSpPr>
              <a:spLocks/>
            </p:cNvSpPr>
            <p:nvPr/>
          </p:nvSpPr>
          <p:spPr bwMode="auto">
            <a:xfrm>
              <a:off x="8612059" y="1703055"/>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3"/>
            <p:cNvSpPr>
              <a:spLocks/>
            </p:cNvSpPr>
            <p:nvPr/>
          </p:nvSpPr>
          <p:spPr bwMode="auto">
            <a:xfrm>
              <a:off x="8620189" y="1678663"/>
              <a:ext cx="42685" cy="46750"/>
            </a:xfrm>
            <a:custGeom>
              <a:avLst/>
              <a:gdLst>
                <a:gd name="T0" fmla="*/ 21 w 21"/>
                <a:gd name="T1" fmla="*/ 0 h 23"/>
                <a:gd name="T2" fmla="*/ 21 w 21"/>
                <a:gd name="T3" fmla="*/ 0 h 23"/>
                <a:gd name="T4" fmla="*/ 2 w 21"/>
                <a:gd name="T5" fmla="*/ 19 h 23"/>
                <a:gd name="T6" fmla="*/ 0 w 21"/>
                <a:gd name="T7" fmla="*/ 23 h 23"/>
                <a:gd name="T8" fmla="*/ 19 w 21"/>
                <a:gd name="T9" fmla="*/ 8 h 23"/>
                <a:gd name="T10" fmla="*/ 21 w 21"/>
                <a:gd name="T11" fmla="*/ 6 h 23"/>
                <a:gd name="T12" fmla="*/ 21 w 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1" h="23">
                  <a:moveTo>
                    <a:pt x="21" y="0"/>
                  </a:moveTo>
                  <a:lnTo>
                    <a:pt x="21" y="0"/>
                  </a:lnTo>
                  <a:lnTo>
                    <a:pt x="2" y="19"/>
                  </a:lnTo>
                  <a:lnTo>
                    <a:pt x="0" y="23"/>
                  </a:lnTo>
                  <a:lnTo>
                    <a:pt x="19" y="8"/>
                  </a:lnTo>
                  <a:lnTo>
                    <a:pt x="21" y="6"/>
                  </a:lnTo>
                  <a:lnTo>
                    <a:pt x="2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4"/>
            <p:cNvSpPr>
              <a:spLocks/>
            </p:cNvSpPr>
            <p:nvPr/>
          </p:nvSpPr>
          <p:spPr bwMode="auto">
            <a:xfrm>
              <a:off x="8601896" y="1694924"/>
              <a:ext cx="18294" cy="18294"/>
            </a:xfrm>
            <a:custGeom>
              <a:avLst/>
              <a:gdLst>
                <a:gd name="T0" fmla="*/ 5 w 5"/>
                <a:gd name="T1" fmla="*/ 0 h 5"/>
                <a:gd name="T2" fmla="*/ 0 w 5"/>
                <a:gd name="T3" fmla="*/ 5 h 5"/>
                <a:gd name="T4" fmla="*/ 0 w 5"/>
                <a:gd name="T5" fmla="*/ 5 h 5"/>
                <a:gd name="T6" fmla="*/ 3 w 5"/>
                <a:gd name="T7" fmla="*/ 3 h 5"/>
                <a:gd name="T8" fmla="*/ 4 w 5"/>
                <a:gd name="T9" fmla="*/ 2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0" y="5"/>
                    <a:pt x="0" y="5"/>
                    <a:pt x="0" y="5"/>
                  </a:cubicBezTo>
                  <a:cubicBezTo>
                    <a:pt x="0" y="5"/>
                    <a:pt x="0" y="5"/>
                    <a:pt x="0" y="5"/>
                  </a:cubicBezTo>
                  <a:cubicBezTo>
                    <a:pt x="3" y="3"/>
                    <a:pt x="3" y="3"/>
                    <a:pt x="3" y="3"/>
                  </a:cubicBezTo>
                  <a:cubicBezTo>
                    <a:pt x="4" y="2"/>
                    <a:pt x="4" y="2"/>
                    <a:pt x="4" y="2"/>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5"/>
            <p:cNvSpPr>
              <a:spLocks/>
            </p:cNvSpPr>
            <p:nvPr/>
          </p:nvSpPr>
          <p:spPr bwMode="auto">
            <a:xfrm>
              <a:off x="8662874" y="1674598"/>
              <a:ext cx="8130" cy="16261"/>
            </a:xfrm>
            <a:custGeom>
              <a:avLst/>
              <a:gdLst>
                <a:gd name="T0" fmla="*/ 2 w 4"/>
                <a:gd name="T1" fmla="*/ 0 h 8"/>
                <a:gd name="T2" fmla="*/ 0 w 4"/>
                <a:gd name="T3" fmla="*/ 8 h 8"/>
                <a:gd name="T4" fmla="*/ 0 w 4"/>
                <a:gd name="T5" fmla="*/ 8 h 8"/>
                <a:gd name="T6" fmla="*/ 0 w 4"/>
                <a:gd name="T7" fmla="*/ 8 h 8"/>
                <a:gd name="T8" fmla="*/ 4 w 4"/>
                <a:gd name="T9" fmla="*/ 0 h 8"/>
                <a:gd name="T10" fmla="*/ 2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2" y="0"/>
                  </a:moveTo>
                  <a:lnTo>
                    <a:pt x="0" y="8"/>
                  </a:lnTo>
                  <a:lnTo>
                    <a:pt x="0" y="8"/>
                  </a:lnTo>
                  <a:lnTo>
                    <a:pt x="0" y="8"/>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6"/>
            <p:cNvSpPr>
              <a:spLocks/>
            </p:cNvSpPr>
            <p:nvPr/>
          </p:nvSpPr>
          <p:spPr bwMode="auto">
            <a:xfrm>
              <a:off x="8662874" y="1656304"/>
              <a:ext cx="42685" cy="34554"/>
            </a:xfrm>
            <a:custGeom>
              <a:avLst/>
              <a:gdLst>
                <a:gd name="T0" fmla="*/ 0 w 21"/>
                <a:gd name="T1" fmla="*/ 17 h 17"/>
                <a:gd name="T2" fmla="*/ 21 w 21"/>
                <a:gd name="T3" fmla="*/ 0 h 17"/>
                <a:gd name="T4" fmla="*/ 4 w 21"/>
                <a:gd name="T5" fmla="*/ 9 h 17"/>
                <a:gd name="T6" fmla="*/ 0 w 21"/>
                <a:gd name="T7" fmla="*/ 17 h 17"/>
              </a:gdLst>
              <a:ahLst/>
              <a:cxnLst>
                <a:cxn ang="0">
                  <a:pos x="T0" y="T1"/>
                </a:cxn>
                <a:cxn ang="0">
                  <a:pos x="T2" y="T3"/>
                </a:cxn>
                <a:cxn ang="0">
                  <a:pos x="T4" y="T5"/>
                </a:cxn>
                <a:cxn ang="0">
                  <a:pos x="T6" y="T7"/>
                </a:cxn>
              </a:cxnLst>
              <a:rect l="0" t="0" r="r" b="b"/>
              <a:pathLst>
                <a:path w="21" h="17">
                  <a:moveTo>
                    <a:pt x="0" y="17"/>
                  </a:moveTo>
                  <a:lnTo>
                    <a:pt x="21" y="0"/>
                  </a:lnTo>
                  <a:lnTo>
                    <a:pt x="4" y="9"/>
                  </a:ln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7"/>
            <p:cNvSpPr>
              <a:spLocks/>
            </p:cNvSpPr>
            <p:nvPr/>
          </p:nvSpPr>
          <p:spPr bwMode="auto">
            <a:xfrm>
              <a:off x="8658809" y="1690859"/>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8"/>
            <p:cNvSpPr>
              <a:spLocks/>
            </p:cNvSpPr>
            <p:nvPr/>
          </p:nvSpPr>
          <p:spPr bwMode="auto">
            <a:xfrm>
              <a:off x="8680529" y="1623086"/>
              <a:ext cx="60978" cy="46750"/>
            </a:xfrm>
            <a:custGeom>
              <a:avLst/>
              <a:gdLst>
                <a:gd name="T0" fmla="*/ 4 w 16"/>
                <a:gd name="T1" fmla="*/ 6 h 12"/>
                <a:gd name="T2" fmla="*/ 1 w 16"/>
                <a:gd name="T3" fmla="*/ 10 h 12"/>
                <a:gd name="T4" fmla="*/ 0 w 16"/>
                <a:gd name="T5" fmla="*/ 12 h 12"/>
                <a:gd name="T6" fmla="*/ 9 w 16"/>
                <a:gd name="T7" fmla="*/ 7 h 12"/>
                <a:gd name="T8" fmla="*/ 16 w 16"/>
                <a:gd name="T9" fmla="*/ 0 h 12"/>
                <a:gd name="T10" fmla="*/ 16 w 16"/>
                <a:gd name="T11" fmla="*/ 0 h 12"/>
                <a:gd name="T12" fmla="*/ 4 w 1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4" y="6"/>
                  </a:moveTo>
                  <a:cubicBezTo>
                    <a:pt x="1" y="10"/>
                    <a:pt x="1" y="10"/>
                    <a:pt x="1" y="10"/>
                  </a:cubicBezTo>
                  <a:cubicBezTo>
                    <a:pt x="0" y="12"/>
                    <a:pt x="0" y="12"/>
                    <a:pt x="0" y="12"/>
                  </a:cubicBezTo>
                  <a:cubicBezTo>
                    <a:pt x="9" y="7"/>
                    <a:pt x="9" y="7"/>
                    <a:pt x="9" y="7"/>
                  </a:cubicBezTo>
                  <a:cubicBezTo>
                    <a:pt x="16" y="0"/>
                    <a:pt x="16" y="0"/>
                    <a:pt x="16" y="0"/>
                  </a:cubicBezTo>
                  <a:cubicBezTo>
                    <a:pt x="16" y="0"/>
                    <a:pt x="16" y="0"/>
                    <a:pt x="16" y="0"/>
                  </a:cubicBez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Rectangle 159"/>
            <p:cNvSpPr>
              <a:spLocks noChangeArrowheads="1"/>
            </p:cNvSpPr>
            <p:nvPr/>
          </p:nvSpPr>
          <p:spPr bwMode="auto">
            <a:xfrm>
              <a:off x="8662874" y="1690859"/>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0"/>
            <p:cNvSpPr>
              <a:spLocks/>
            </p:cNvSpPr>
            <p:nvPr/>
          </p:nvSpPr>
          <p:spPr bwMode="auto">
            <a:xfrm>
              <a:off x="8658809" y="1690859"/>
              <a:ext cx="4065" cy="12196"/>
            </a:xfrm>
            <a:custGeom>
              <a:avLst/>
              <a:gdLst>
                <a:gd name="T0" fmla="*/ 0 w 2"/>
                <a:gd name="T1" fmla="*/ 2 h 6"/>
                <a:gd name="T2" fmla="*/ 0 w 2"/>
                <a:gd name="T3" fmla="*/ 6 h 6"/>
                <a:gd name="T4" fmla="*/ 2 w 2"/>
                <a:gd name="T5" fmla="*/ 2 h 6"/>
                <a:gd name="T6" fmla="*/ 2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0" y="6"/>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1"/>
            <p:cNvSpPr>
              <a:spLocks/>
            </p:cNvSpPr>
            <p:nvPr/>
          </p:nvSpPr>
          <p:spPr bwMode="auto">
            <a:xfrm>
              <a:off x="8612059" y="1694924"/>
              <a:ext cx="4065" cy="12196"/>
            </a:xfrm>
            <a:custGeom>
              <a:avLst/>
              <a:gdLst>
                <a:gd name="T0" fmla="*/ 2 w 2"/>
                <a:gd name="T1" fmla="*/ 0 h 6"/>
                <a:gd name="T2" fmla="*/ 0 w 2"/>
                <a:gd name="T3" fmla="*/ 4 h 6"/>
                <a:gd name="T4" fmla="*/ 0 w 2"/>
                <a:gd name="T5" fmla="*/ 6 h 6"/>
                <a:gd name="T6" fmla="*/ 0 w 2"/>
                <a:gd name="T7" fmla="*/ 4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4"/>
                  </a:lnTo>
                  <a:lnTo>
                    <a:pt x="0" y="6"/>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2"/>
            <p:cNvSpPr>
              <a:spLocks/>
            </p:cNvSpPr>
            <p:nvPr/>
          </p:nvSpPr>
          <p:spPr bwMode="auto">
            <a:xfrm>
              <a:off x="8680529" y="1639347"/>
              <a:ext cx="10163" cy="16261"/>
            </a:xfrm>
            <a:custGeom>
              <a:avLst/>
              <a:gdLst>
                <a:gd name="T0" fmla="*/ 0 w 5"/>
                <a:gd name="T1" fmla="*/ 8 h 8"/>
                <a:gd name="T2" fmla="*/ 3 w 5"/>
                <a:gd name="T3" fmla="*/ 6 h 8"/>
                <a:gd name="T4" fmla="*/ 5 w 5"/>
                <a:gd name="T5" fmla="*/ 0 h 8"/>
                <a:gd name="T6" fmla="*/ 1 w 5"/>
                <a:gd name="T7" fmla="*/ 0 h 8"/>
                <a:gd name="T8" fmla="*/ 0 w 5"/>
                <a:gd name="T9" fmla="*/ 8 h 8"/>
              </a:gdLst>
              <a:ahLst/>
              <a:cxnLst>
                <a:cxn ang="0">
                  <a:pos x="T0" y="T1"/>
                </a:cxn>
                <a:cxn ang="0">
                  <a:pos x="T2" y="T3"/>
                </a:cxn>
                <a:cxn ang="0">
                  <a:pos x="T4" y="T5"/>
                </a:cxn>
                <a:cxn ang="0">
                  <a:pos x="T6" y="T7"/>
                </a:cxn>
                <a:cxn ang="0">
                  <a:pos x="T8" y="T9"/>
                </a:cxn>
              </a:cxnLst>
              <a:rect l="0" t="0" r="r" b="b"/>
              <a:pathLst>
                <a:path w="5" h="8">
                  <a:moveTo>
                    <a:pt x="0" y="8"/>
                  </a:moveTo>
                  <a:lnTo>
                    <a:pt x="3" y="6"/>
                  </a:lnTo>
                  <a:lnTo>
                    <a:pt x="5" y="0"/>
                  </a:lnTo>
                  <a:lnTo>
                    <a:pt x="1"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3"/>
            <p:cNvSpPr>
              <a:spLocks/>
            </p:cNvSpPr>
            <p:nvPr/>
          </p:nvSpPr>
          <p:spPr bwMode="auto">
            <a:xfrm>
              <a:off x="8682561" y="1627151"/>
              <a:ext cx="12196" cy="12196"/>
            </a:xfrm>
            <a:custGeom>
              <a:avLst/>
              <a:gdLst>
                <a:gd name="T0" fmla="*/ 0 w 6"/>
                <a:gd name="T1" fmla="*/ 6 h 6"/>
                <a:gd name="T2" fmla="*/ 4 w 6"/>
                <a:gd name="T3" fmla="*/ 6 h 6"/>
                <a:gd name="T4" fmla="*/ 6 w 6"/>
                <a:gd name="T5" fmla="*/ 0 h 6"/>
                <a:gd name="T6" fmla="*/ 2 w 6"/>
                <a:gd name="T7" fmla="*/ 2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4" y="6"/>
                  </a:lnTo>
                  <a:lnTo>
                    <a:pt x="6"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4"/>
            <p:cNvSpPr>
              <a:spLocks/>
            </p:cNvSpPr>
            <p:nvPr/>
          </p:nvSpPr>
          <p:spPr bwMode="auto">
            <a:xfrm>
              <a:off x="8668333" y="1639347"/>
              <a:ext cx="14228" cy="20326"/>
            </a:xfrm>
            <a:custGeom>
              <a:avLst/>
              <a:gdLst>
                <a:gd name="T0" fmla="*/ 2 w 7"/>
                <a:gd name="T1" fmla="*/ 2 h 10"/>
                <a:gd name="T2" fmla="*/ 0 w 7"/>
                <a:gd name="T3" fmla="*/ 4 h 10"/>
                <a:gd name="T4" fmla="*/ 2 w 7"/>
                <a:gd name="T5" fmla="*/ 10 h 10"/>
                <a:gd name="T6" fmla="*/ 6 w 7"/>
                <a:gd name="T7" fmla="*/ 8 h 10"/>
                <a:gd name="T8" fmla="*/ 7 w 7"/>
                <a:gd name="T9" fmla="*/ 0 h 10"/>
                <a:gd name="T10" fmla="*/ 2 w 7"/>
                <a:gd name="T11" fmla="*/ 2 h 10"/>
              </a:gdLst>
              <a:ahLst/>
              <a:cxnLst>
                <a:cxn ang="0">
                  <a:pos x="T0" y="T1"/>
                </a:cxn>
                <a:cxn ang="0">
                  <a:pos x="T2" y="T3"/>
                </a:cxn>
                <a:cxn ang="0">
                  <a:pos x="T4" y="T5"/>
                </a:cxn>
                <a:cxn ang="0">
                  <a:pos x="T6" y="T7"/>
                </a:cxn>
                <a:cxn ang="0">
                  <a:pos x="T8" y="T9"/>
                </a:cxn>
                <a:cxn ang="0">
                  <a:pos x="T10" y="T11"/>
                </a:cxn>
              </a:cxnLst>
              <a:rect l="0" t="0" r="r" b="b"/>
              <a:pathLst>
                <a:path w="7" h="10">
                  <a:moveTo>
                    <a:pt x="2" y="2"/>
                  </a:moveTo>
                  <a:lnTo>
                    <a:pt x="0" y="4"/>
                  </a:lnTo>
                  <a:lnTo>
                    <a:pt x="2" y="10"/>
                  </a:lnTo>
                  <a:lnTo>
                    <a:pt x="6" y="8"/>
                  </a:lnTo>
                  <a:lnTo>
                    <a:pt x="7"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5"/>
            <p:cNvSpPr>
              <a:spLocks/>
            </p:cNvSpPr>
            <p:nvPr/>
          </p:nvSpPr>
          <p:spPr bwMode="auto">
            <a:xfrm>
              <a:off x="8632385" y="1674598"/>
              <a:ext cx="8130" cy="20326"/>
            </a:xfrm>
            <a:custGeom>
              <a:avLst/>
              <a:gdLst>
                <a:gd name="T0" fmla="*/ 0 w 4"/>
                <a:gd name="T1" fmla="*/ 4 h 10"/>
                <a:gd name="T2" fmla="*/ 0 w 4"/>
                <a:gd name="T3" fmla="*/ 10 h 10"/>
                <a:gd name="T4" fmla="*/ 4 w 4"/>
                <a:gd name="T5" fmla="*/ 0 h 10"/>
                <a:gd name="T6" fmla="*/ 2 w 4"/>
                <a:gd name="T7" fmla="*/ 2 h 10"/>
                <a:gd name="T8" fmla="*/ 0 w 4"/>
                <a:gd name="T9" fmla="*/ 4 h 10"/>
              </a:gdLst>
              <a:ahLst/>
              <a:cxnLst>
                <a:cxn ang="0">
                  <a:pos x="T0" y="T1"/>
                </a:cxn>
                <a:cxn ang="0">
                  <a:pos x="T2" y="T3"/>
                </a:cxn>
                <a:cxn ang="0">
                  <a:pos x="T4" y="T5"/>
                </a:cxn>
                <a:cxn ang="0">
                  <a:pos x="T6" y="T7"/>
                </a:cxn>
                <a:cxn ang="0">
                  <a:pos x="T8" y="T9"/>
                </a:cxn>
              </a:cxnLst>
              <a:rect l="0" t="0" r="r" b="b"/>
              <a:pathLst>
                <a:path w="4" h="10">
                  <a:moveTo>
                    <a:pt x="0" y="4"/>
                  </a:moveTo>
                  <a:lnTo>
                    <a:pt x="0" y="10"/>
                  </a:lnTo>
                  <a:lnTo>
                    <a:pt x="4" y="0"/>
                  </a:lnTo>
                  <a:lnTo>
                    <a:pt x="2"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6"/>
            <p:cNvSpPr>
              <a:spLocks/>
            </p:cNvSpPr>
            <p:nvPr/>
          </p:nvSpPr>
          <p:spPr bwMode="auto">
            <a:xfrm>
              <a:off x="8698532" y="1604095"/>
              <a:ext cx="12196" cy="14228"/>
            </a:xfrm>
            <a:custGeom>
              <a:avLst/>
              <a:gdLst>
                <a:gd name="T0" fmla="*/ 0 w 6"/>
                <a:gd name="T1" fmla="*/ 6 h 7"/>
                <a:gd name="T2" fmla="*/ 0 w 6"/>
                <a:gd name="T3" fmla="*/ 7 h 7"/>
                <a:gd name="T4" fmla="*/ 4 w 6"/>
                <a:gd name="T5" fmla="*/ 6 h 7"/>
                <a:gd name="T6" fmla="*/ 6 w 6"/>
                <a:gd name="T7" fmla="*/ 0 h 7"/>
                <a:gd name="T8" fmla="*/ 6 w 6"/>
                <a:gd name="T9" fmla="*/ 0 h 7"/>
                <a:gd name="T10" fmla="*/ 0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0" y="6"/>
                  </a:moveTo>
                  <a:lnTo>
                    <a:pt x="0" y="7"/>
                  </a:lnTo>
                  <a:lnTo>
                    <a:pt x="4" y="6"/>
                  </a:lnTo>
                  <a:lnTo>
                    <a:pt x="6" y="0"/>
                  </a:lnTo>
                  <a:lnTo>
                    <a:pt x="6"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7"/>
            <p:cNvSpPr>
              <a:spLocks/>
            </p:cNvSpPr>
            <p:nvPr/>
          </p:nvSpPr>
          <p:spPr bwMode="auto">
            <a:xfrm>
              <a:off x="8610026" y="1703055"/>
              <a:ext cx="6098" cy="18294"/>
            </a:xfrm>
            <a:custGeom>
              <a:avLst/>
              <a:gdLst>
                <a:gd name="T0" fmla="*/ 3 w 3"/>
                <a:gd name="T1" fmla="*/ 2 h 9"/>
                <a:gd name="T2" fmla="*/ 0 w 3"/>
                <a:gd name="T3" fmla="*/ 9 h 9"/>
                <a:gd name="T4" fmla="*/ 1 w 3"/>
                <a:gd name="T5" fmla="*/ 7 h 9"/>
                <a:gd name="T6" fmla="*/ 3 w 3"/>
                <a:gd name="T7" fmla="*/ 0 h 9"/>
                <a:gd name="T8" fmla="*/ 3 w 3"/>
                <a:gd name="T9" fmla="*/ 2 h 9"/>
              </a:gdLst>
              <a:ahLst/>
              <a:cxnLst>
                <a:cxn ang="0">
                  <a:pos x="T0" y="T1"/>
                </a:cxn>
                <a:cxn ang="0">
                  <a:pos x="T2" y="T3"/>
                </a:cxn>
                <a:cxn ang="0">
                  <a:pos x="T4" y="T5"/>
                </a:cxn>
                <a:cxn ang="0">
                  <a:pos x="T6" y="T7"/>
                </a:cxn>
                <a:cxn ang="0">
                  <a:pos x="T8" y="T9"/>
                </a:cxn>
              </a:cxnLst>
              <a:rect l="0" t="0" r="r" b="b"/>
              <a:pathLst>
                <a:path w="3" h="9">
                  <a:moveTo>
                    <a:pt x="3" y="2"/>
                  </a:moveTo>
                  <a:lnTo>
                    <a:pt x="0" y="9"/>
                  </a:lnTo>
                  <a:lnTo>
                    <a:pt x="1" y="7"/>
                  </a:lnTo>
                  <a:lnTo>
                    <a:pt x="3" y="0"/>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68"/>
            <p:cNvSpPr>
              <a:spLocks/>
            </p:cNvSpPr>
            <p:nvPr/>
          </p:nvSpPr>
          <p:spPr bwMode="auto">
            <a:xfrm>
              <a:off x="8710727" y="1612226"/>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69"/>
            <p:cNvSpPr>
              <a:spLocks/>
            </p:cNvSpPr>
            <p:nvPr/>
          </p:nvSpPr>
          <p:spPr bwMode="auto">
            <a:xfrm>
              <a:off x="8610026" y="1703055"/>
              <a:ext cx="10163" cy="22359"/>
            </a:xfrm>
            <a:custGeom>
              <a:avLst/>
              <a:gdLst>
                <a:gd name="T0" fmla="*/ 3 w 3"/>
                <a:gd name="T1" fmla="*/ 0 h 6"/>
                <a:gd name="T2" fmla="*/ 1 w 3"/>
                <a:gd name="T3" fmla="*/ 4 h 6"/>
                <a:gd name="T4" fmla="*/ 0 w 3"/>
                <a:gd name="T5" fmla="*/ 6 h 6"/>
                <a:gd name="T6" fmla="*/ 0 w 3"/>
                <a:gd name="T7" fmla="*/ 6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1" y="4"/>
                    <a:pt x="1" y="4"/>
                    <a:pt x="1" y="4"/>
                  </a:cubicBezTo>
                  <a:cubicBezTo>
                    <a:pt x="0" y="6"/>
                    <a:pt x="0" y="6"/>
                    <a:pt x="0" y="6"/>
                  </a:cubicBezTo>
                  <a:cubicBezTo>
                    <a:pt x="0" y="6"/>
                    <a:pt x="0" y="6"/>
                    <a:pt x="0" y="6"/>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0"/>
            <p:cNvSpPr>
              <a:spLocks/>
            </p:cNvSpPr>
            <p:nvPr/>
          </p:nvSpPr>
          <p:spPr bwMode="auto">
            <a:xfrm>
              <a:off x="8624255" y="1674598"/>
              <a:ext cx="8130" cy="20326"/>
            </a:xfrm>
            <a:custGeom>
              <a:avLst/>
              <a:gdLst>
                <a:gd name="T0" fmla="*/ 2 w 4"/>
                <a:gd name="T1" fmla="*/ 2 h 10"/>
                <a:gd name="T2" fmla="*/ 0 w 4"/>
                <a:gd name="T3" fmla="*/ 10 h 10"/>
                <a:gd name="T4" fmla="*/ 4 w 4"/>
                <a:gd name="T5" fmla="*/ 8 h 10"/>
                <a:gd name="T6" fmla="*/ 4 w 4"/>
                <a:gd name="T7" fmla="*/ 8 h 10"/>
                <a:gd name="T8" fmla="*/ 4 w 4"/>
                <a:gd name="T9" fmla="*/ 0 h 10"/>
                <a:gd name="T10" fmla="*/ 2 w 4"/>
                <a:gd name="T11" fmla="*/ 2 h 10"/>
              </a:gdLst>
              <a:ahLst/>
              <a:cxnLst>
                <a:cxn ang="0">
                  <a:pos x="T0" y="T1"/>
                </a:cxn>
                <a:cxn ang="0">
                  <a:pos x="T2" y="T3"/>
                </a:cxn>
                <a:cxn ang="0">
                  <a:pos x="T4" y="T5"/>
                </a:cxn>
                <a:cxn ang="0">
                  <a:pos x="T6" y="T7"/>
                </a:cxn>
                <a:cxn ang="0">
                  <a:pos x="T8" y="T9"/>
                </a:cxn>
                <a:cxn ang="0">
                  <a:pos x="T10" y="T11"/>
                </a:cxn>
              </a:cxnLst>
              <a:rect l="0" t="0" r="r" b="b"/>
              <a:pathLst>
                <a:path w="4" h="10">
                  <a:moveTo>
                    <a:pt x="2" y="2"/>
                  </a:moveTo>
                  <a:lnTo>
                    <a:pt x="0" y="10"/>
                  </a:lnTo>
                  <a:lnTo>
                    <a:pt x="4" y="8"/>
                  </a:lnTo>
                  <a:lnTo>
                    <a:pt x="4" y="8"/>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1"/>
            <p:cNvSpPr>
              <a:spLocks/>
            </p:cNvSpPr>
            <p:nvPr/>
          </p:nvSpPr>
          <p:spPr bwMode="auto">
            <a:xfrm>
              <a:off x="8612059" y="1703055"/>
              <a:ext cx="8130" cy="14228"/>
            </a:xfrm>
            <a:custGeom>
              <a:avLst/>
              <a:gdLst>
                <a:gd name="T0" fmla="*/ 2 w 4"/>
                <a:gd name="T1" fmla="*/ 0 h 7"/>
                <a:gd name="T2" fmla="*/ 0 w 4"/>
                <a:gd name="T3" fmla="*/ 7 h 7"/>
                <a:gd name="T4" fmla="*/ 4 w 4"/>
                <a:gd name="T5" fmla="*/ 0 h 7"/>
                <a:gd name="T6" fmla="*/ 2 w 4"/>
                <a:gd name="T7" fmla="*/ 0 h 7"/>
              </a:gdLst>
              <a:ahLst/>
              <a:cxnLst>
                <a:cxn ang="0">
                  <a:pos x="T0" y="T1"/>
                </a:cxn>
                <a:cxn ang="0">
                  <a:pos x="T2" y="T3"/>
                </a:cxn>
                <a:cxn ang="0">
                  <a:pos x="T4" y="T5"/>
                </a:cxn>
                <a:cxn ang="0">
                  <a:pos x="T6" y="T7"/>
                </a:cxn>
              </a:cxnLst>
              <a:rect l="0" t="0" r="r" b="b"/>
              <a:pathLst>
                <a:path w="4" h="7">
                  <a:moveTo>
                    <a:pt x="2" y="0"/>
                  </a:moveTo>
                  <a:lnTo>
                    <a:pt x="0" y="7"/>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2"/>
            <p:cNvSpPr>
              <a:spLocks/>
            </p:cNvSpPr>
            <p:nvPr/>
          </p:nvSpPr>
          <p:spPr bwMode="auto">
            <a:xfrm>
              <a:off x="8610026" y="1703055"/>
              <a:ext cx="10163" cy="26424"/>
            </a:xfrm>
            <a:custGeom>
              <a:avLst/>
              <a:gdLst>
                <a:gd name="T0" fmla="*/ 3 w 3"/>
                <a:gd name="T1" fmla="*/ 0 h 7"/>
                <a:gd name="T2" fmla="*/ 0 w 3"/>
                <a:gd name="T3" fmla="*/ 6 h 7"/>
                <a:gd name="T4" fmla="*/ 1 w 3"/>
                <a:gd name="T5" fmla="*/ 7 h 7"/>
                <a:gd name="T6" fmla="*/ 3 w 3"/>
                <a:gd name="T7" fmla="*/ 0 h 7"/>
              </a:gdLst>
              <a:ahLst/>
              <a:cxnLst>
                <a:cxn ang="0">
                  <a:pos x="T0" y="T1"/>
                </a:cxn>
                <a:cxn ang="0">
                  <a:pos x="T2" y="T3"/>
                </a:cxn>
                <a:cxn ang="0">
                  <a:pos x="T4" y="T5"/>
                </a:cxn>
                <a:cxn ang="0">
                  <a:pos x="T6" y="T7"/>
                </a:cxn>
              </a:cxnLst>
              <a:rect l="0" t="0" r="r" b="b"/>
              <a:pathLst>
                <a:path w="3" h="7">
                  <a:moveTo>
                    <a:pt x="3" y="0"/>
                  </a:moveTo>
                  <a:cubicBezTo>
                    <a:pt x="0" y="6"/>
                    <a:pt x="0" y="6"/>
                    <a:pt x="0" y="6"/>
                  </a:cubicBezTo>
                  <a:cubicBezTo>
                    <a:pt x="0" y="6"/>
                    <a:pt x="1" y="7"/>
                    <a:pt x="1" y="7"/>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3"/>
            <p:cNvSpPr>
              <a:spLocks/>
            </p:cNvSpPr>
            <p:nvPr/>
          </p:nvSpPr>
          <p:spPr bwMode="auto">
            <a:xfrm>
              <a:off x="8620189" y="1686794"/>
              <a:ext cx="8130" cy="16261"/>
            </a:xfrm>
            <a:custGeom>
              <a:avLst/>
              <a:gdLst>
                <a:gd name="T0" fmla="*/ 4 w 4"/>
                <a:gd name="T1" fmla="*/ 0 h 8"/>
                <a:gd name="T2" fmla="*/ 0 w 4"/>
                <a:gd name="T3" fmla="*/ 8 h 8"/>
                <a:gd name="T4" fmla="*/ 0 w 4"/>
                <a:gd name="T5" fmla="*/ 8 h 8"/>
                <a:gd name="T6" fmla="*/ 2 w 4"/>
                <a:gd name="T7" fmla="*/ 8 h 8"/>
                <a:gd name="T8" fmla="*/ 4 w 4"/>
                <a:gd name="T9" fmla="*/ 0 h 8"/>
                <a:gd name="T10" fmla="*/ 4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4" y="0"/>
                  </a:moveTo>
                  <a:lnTo>
                    <a:pt x="0" y="8"/>
                  </a:lnTo>
                  <a:lnTo>
                    <a:pt x="0" y="8"/>
                  </a:lnTo>
                  <a:lnTo>
                    <a:pt x="2" y="8"/>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4"/>
            <p:cNvSpPr>
              <a:spLocks/>
            </p:cNvSpPr>
            <p:nvPr/>
          </p:nvSpPr>
          <p:spPr bwMode="auto">
            <a:xfrm>
              <a:off x="8612059" y="1703055"/>
              <a:ext cx="12196" cy="26424"/>
            </a:xfrm>
            <a:custGeom>
              <a:avLst/>
              <a:gdLst>
                <a:gd name="T0" fmla="*/ 0 w 3"/>
                <a:gd name="T1" fmla="*/ 7 h 7"/>
                <a:gd name="T2" fmla="*/ 0 w 3"/>
                <a:gd name="T3" fmla="*/ 7 h 7"/>
                <a:gd name="T4" fmla="*/ 3 w 3"/>
                <a:gd name="T5" fmla="*/ 0 h 7"/>
                <a:gd name="T6" fmla="*/ 2 w 3"/>
                <a:gd name="T7" fmla="*/ 0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0" y="7"/>
                    <a:pt x="0" y="7"/>
                    <a:pt x="0" y="7"/>
                  </a:cubicBezTo>
                  <a:cubicBezTo>
                    <a:pt x="3" y="0"/>
                    <a:pt x="3" y="0"/>
                    <a:pt x="3" y="0"/>
                  </a:cubicBezTo>
                  <a:cubicBezTo>
                    <a:pt x="2" y="0"/>
                    <a:pt x="2" y="0"/>
                    <a:pt x="2" y="0"/>
                  </a:cubicBez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5"/>
            <p:cNvSpPr>
              <a:spLocks/>
            </p:cNvSpPr>
            <p:nvPr/>
          </p:nvSpPr>
          <p:spPr bwMode="auto">
            <a:xfrm>
              <a:off x="8676464" y="1651542"/>
              <a:ext cx="10163" cy="18294"/>
            </a:xfrm>
            <a:custGeom>
              <a:avLst/>
              <a:gdLst>
                <a:gd name="T0" fmla="*/ 2 w 5"/>
                <a:gd name="T1" fmla="*/ 2 h 9"/>
                <a:gd name="T2" fmla="*/ 0 w 5"/>
                <a:gd name="T3" fmla="*/ 9 h 9"/>
                <a:gd name="T4" fmla="*/ 3 w 5"/>
                <a:gd name="T5" fmla="*/ 5 h 9"/>
                <a:gd name="T6" fmla="*/ 5 w 5"/>
                <a:gd name="T7" fmla="*/ 0 h 9"/>
                <a:gd name="T8" fmla="*/ 2 w 5"/>
                <a:gd name="T9" fmla="*/ 2 h 9"/>
              </a:gdLst>
              <a:ahLst/>
              <a:cxnLst>
                <a:cxn ang="0">
                  <a:pos x="T0" y="T1"/>
                </a:cxn>
                <a:cxn ang="0">
                  <a:pos x="T2" y="T3"/>
                </a:cxn>
                <a:cxn ang="0">
                  <a:pos x="T4" y="T5"/>
                </a:cxn>
                <a:cxn ang="0">
                  <a:pos x="T6" y="T7"/>
                </a:cxn>
                <a:cxn ang="0">
                  <a:pos x="T8" y="T9"/>
                </a:cxn>
              </a:cxnLst>
              <a:rect l="0" t="0" r="r" b="b"/>
              <a:pathLst>
                <a:path w="5" h="9">
                  <a:moveTo>
                    <a:pt x="2" y="2"/>
                  </a:moveTo>
                  <a:lnTo>
                    <a:pt x="0" y="9"/>
                  </a:lnTo>
                  <a:lnTo>
                    <a:pt x="3" y="5"/>
                  </a:lnTo>
                  <a:lnTo>
                    <a:pt x="5"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76"/>
            <p:cNvSpPr>
              <a:spLocks/>
            </p:cNvSpPr>
            <p:nvPr/>
          </p:nvSpPr>
          <p:spPr bwMode="auto">
            <a:xfrm>
              <a:off x="8605961" y="1707120"/>
              <a:ext cx="10163" cy="18294"/>
            </a:xfrm>
            <a:custGeom>
              <a:avLst/>
              <a:gdLst>
                <a:gd name="T0" fmla="*/ 3 w 3"/>
                <a:gd name="T1" fmla="*/ 0 h 5"/>
                <a:gd name="T2" fmla="*/ 2 w 3"/>
                <a:gd name="T3" fmla="*/ 0 h 5"/>
                <a:gd name="T4" fmla="*/ 0 w 3"/>
                <a:gd name="T5" fmla="*/ 3 h 5"/>
                <a:gd name="T6" fmla="*/ 1 w 3"/>
                <a:gd name="T7" fmla="*/ 5 h 5"/>
                <a:gd name="T8" fmla="*/ 1 w 3"/>
                <a:gd name="T9" fmla="*/ 4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cubicBezTo>
                    <a:pt x="2" y="0"/>
                    <a:pt x="2" y="0"/>
                    <a:pt x="2" y="0"/>
                  </a:cubicBezTo>
                  <a:cubicBezTo>
                    <a:pt x="0" y="3"/>
                    <a:pt x="0" y="3"/>
                    <a:pt x="0" y="3"/>
                  </a:cubicBezTo>
                  <a:cubicBezTo>
                    <a:pt x="0" y="3"/>
                    <a:pt x="0" y="4"/>
                    <a:pt x="1" y="5"/>
                  </a:cubicBezTo>
                  <a:cubicBezTo>
                    <a:pt x="1" y="4"/>
                    <a:pt x="1" y="4"/>
                    <a:pt x="1" y="4"/>
                  </a:cubicBez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7"/>
            <p:cNvSpPr>
              <a:spLocks/>
            </p:cNvSpPr>
            <p:nvPr/>
          </p:nvSpPr>
          <p:spPr bwMode="auto">
            <a:xfrm>
              <a:off x="8605961" y="1703055"/>
              <a:ext cx="18294" cy="34554"/>
            </a:xfrm>
            <a:custGeom>
              <a:avLst/>
              <a:gdLst>
                <a:gd name="T0" fmla="*/ 3 w 5"/>
                <a:gd name="T1" fmla="*/ 1 h 9"/>
                <a:gd name="T2" fmla="*/ 0 w 5"/>
                <a:gd name="T3" fmla="*/ 9 h 9"/>
                <a:gd name="T4" fmla="*/ 0 w 5"/>
                <a:gd name="T5" fmla="*/ 9 h 9"/>
                <a:gd name="T6" fmla="*/ 3 w 5"/>
                <a:gd name="T7" fmla="*/ 6 h 9"/>
                <a:gd name="T8" fmla="*/ 5 w 5"/>
                <a:gd name="T9" fmla="*/ 0 h 9"/>
                <a:gd name="T10" fmla="*/ 3 w 5"/>
                <a:gd name="T11" fmla="*/ 1 h 9"/>
              </a:gdLst>
              <a:ahLst/>
              <a:cxnLst>
                <a:cxn ang="0">
                  <a:pos x="T0" y="T1"/>
                </a:cxn>
                <a:cxn ang="0">
                  <a:pos x="T2" y="T3"/>
                </a:cxn>
                <a:cxn ang="0">
                  <a:pos x="T4" y="T5"/>
                </a:cxn>
                <a:cxn ang="0">
                  <a:pos x="T6" y="T7"/>
                </a:cxn>
                <a:cxn ang="0">
                  <a:pos x="T8" y="T9"/>
                </a:cxn>
                <a:cxn ang="0">
                  <a:pos x="T10" y="T11"/>
                </a:cxn>
              </a:cxnLst>
              <a:rect l="0" t="0" r="r" b="b"/>
              <a:pathLst>
                <a:path w="5" h="9">
                  <a:moveTo>
                    <a:pt x="3" y="1"/>
                  </a:moveTo>
                  <a:cubicBezTo>
                    <a:pt x="0" y="9"/>
                    <a:pt x="0" y="9"/>
                    <a:pt x="0" y="9"/>
                  </a:cubicBezTo>
                  <a:cubicBezTo>
                    <a:pt x="0" y="9"/>
                    <a:pt x="0" y="9"/>
                    <a:pt x="0" y="9"/>
                  </a:cubicBezTo>
                  <a:cubicBezTo>
                    <a:pt x="3" y="6"/>
                    <a:pt x="3" y="6"/>
                    <a:pt x="3" y="6"/>
                  </a:cubicBezTo>
                  <a:cubicBezTo>
                    <a:pt x="5" y="0"/>
                    <a:pt x="5" y="0"/>
                    <a:pt x="5" y="0"/>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78"/>
            <p:cNvSpPr>
              <a:spLocks/>
            </p:cNvSpPr>
            <p:nvPr/>
          </p:nvSpPr>
          <p:spPr bwMode="auto">
            <a:xfrm>
              <a:off x="8610026" y="1721348"/>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79"/>
            <p:cNvSpPr>
              <a:spLocks/>
            </p:cNvSpPr>
            <p:nvPr/>
          </p:nvSpPr>
          <p:spPr bwMode="auto">
            <a:xfrm>
              <a:off x="8682561" y="1631216"/>
              <a:ext cx="24391" cy="20326"/>
            </a:xfrm>
            <a:custGeom>
              <a:avLst/>
              <a:gdLst>
                <a:gd name="T0" fmla="*/ 2 w 12"/>
                <a:gd name="T1" fmla="*/ 4 h 10"/>
                <a:gd name="T2" fmla="*/ 0 w 12"/>
                <a:gd name="T3" fmla="*/ 10 h 10"/>
                <a:gd name="T4" fmla="*/ 6 w 12"/>
                <a:gd name="T5" fmla="*/ 8 h 10"/>
                <a:gd name="T6" fmla="*/ 12 w 12"/>
                <a:gd name="T7" fmla="*/ 0 h 10"/>
                <a:gd name="T8" fmla="*/ 2 w 12"/>
                <a:gd name="T9" fmla="*/ 4 h 10"/>
              </a:gdLst>
              <a:ahLst/>
              <a:cxnLst>
                <a:cxn ang="0">
                  <a:pos x="T0" y="T1"/>
                </a:cxn>
                <a:cxn ang="0">
                  <a:pos x="T2" y="T3"/>
                </a:cxn>
                <a:cxn ang="0">
                  <a:pos x="T4" y="T5"/>
                </a:cxn>
                <a:cxn ang="0">
                  <a:pos x="T6" y="T7"/>
                </a:cxn>
                <a:cxn ang="0">
                  <a:pos x="T8" y="T9"/>
                </a:cxn>
              </a:cxnLst>
              <a:rect l="0" t="0" r="r" b="b"/>
              <a:pathLst>
                <a:path w="12" h="10">
                  <a:moveTo>
                    <a:pt x="2" y="4"/>
                  </a:moveTo>
                  <a:lnTo>
                    <a:pt x="0" y="10"/>
                  </a:lnTo>
                  <a:lnTo>
                    <a:pt x="6" y="8"/>
                  </a:lnTo>
                  <a:lnTo>
                    <a:pt x="12"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0"/>
            <p:cNvSpPr>
              <a:spLocks/>
            </p:cNvSpPr>
            <p:nvPr/>
          </p:nvSpPr>
          <p:spPr bwMode="auto">
            <a:xfrm>
              <a:off x="8624255" y="1745739"/>
              <a:ext cx="16261" cy="18294"/>
            </a:xfrm>
            <a:custGeom>
              <a:avLst/>
              <a:gdLst>
                <a:gd name="T0" fmla="*/ 0 w 4"/>
                <a:gd name="T1" fmla="*/ 2 h 5"/>
                <a:gd name="T2" fmla="*/ 2 w 4"/>
                <a:gd name="T3" fmla="*/ 5 h 5"/>
                <a:gd name="T4" fmla="*/ 4 w 4"/>
                <a:gd name="T5" fmla="*/ 0 h 5"/>
                <a:gd name="T6" fmla="*/ 0 w 4"/>
                <a:gd name="T7" fmla="*/ 2 h 5"/>
              </a:gdLst>
              <a:ahLst/>
              <a:cxnLst>
                <a:cxn ang="0">
                  <a:pos x="T0" y="T1"/>
                </a:cxn>
                <a:cxn ang="0">
                  <a:pos x="T2" y="T3"/>
                </a:cxn>
                <a:cxn ang="0">
                  <a:pos x="T4" y="T5"/>
                </a:cxn>
                <a:cxn ang="0">
                  <a:pos x="T6" y="T7"/>
                </a:cxn>
              </a:cxnLst>
              <a:rect l="0" t="0" r="r" b="b"/>
              <a:pathLst>
                <a:path w="4" h="5">
                  <a:moveTo>
                    <a:pt x="0" y="2"/>
                  </a:moveTo>
                  <a:cubicBezTo>
                    <a:pt x="1" y="3"/>
                    <a:pt x="1" y="4"/>
                    <a:pt x="2" y="5"/>
                  </a:cubicBezTo>
                  <a:cubicBezTo>
                    <a:pt x="4" y="0"/>
                    <a:pt x="4" y="0"/>
                    <a:pt x="4"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1"/>
            <p:cNvSpPr>
              <a:spLocks/>
            </p:cNvSpPr>
            <p:nvPr/>
          </p:nvSpPr>
          <p:spPr bwMode="auto">
            <a:xfrm>
              <a:off x="8593765" y="1713218"/>
              <a:ext cx="12196" cy="12196"/>
            </a:xfrm>
            <a:custGeom>
              <a:avLst/>
              <a:gdLst>
                <a:gd name="T0" fmla="*/ 0 w 3"/>
                <a:gd name="T1" fmla="*/ 2 h 3"/>
                <a:gd name="T2" fmla="*/ 1 w 3"/>
                <a:gd name="T3" fmla="*/ 3 h 3"/>
                <a:gd name="T4" fmla="*/ 3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0" y="2"/>
                    <a:pt x="1" y="2"/>
                    <a:pt x="1" y="3"/>
                  </a:cubicBezTo>
                  <a:cubicBezTo>
                    <a:pt x="3" y="0"/>
                    <a:pt x="3" y="0"/>
                    <a:pt x="3"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2"/>
            <p:cNvSpPr>
              <a:spLocks/>
            </p:cNvSpPr>
            <p:nvPr/>
          </p:nvSpPr>
          <p:spPr bwMode="auto">
            <a:xfrm>
              <a:off x="8605961" y="1725413"/>
              <a:ext cx="4065" cy="8130"/>
            </a:xfrm>
            <a:custGeom>
              <a:avLst/>
              <a:gdLst>
                <a:gd name="T0" fmla="*/ 1 w 1"/>
                <a:gd name="T1" fmla="*/ 0 h 2"/>
                <a:gd name="T2" fmla="*/ 1 w 1"/>
                <a:gd name="T3" fmla="*/ 2 h 2"/>
                <a:gd name="T4" fmla="*/ 0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2"/>
                    <a:pt x="1" y="2"/>
                    <a:pt x="1" y="2"/>
                  </a:cubicBezTo>
                  <a:cubicBezTo>
                    <a:pt x="0" y="2"/>
                    <a:pt x="0" y="2"/>
                    <a:pt x="0" y="2"/>
                  </a:cubicBezTo>
                  <a:cubicBezTo>
                    <a:pt x="0" y="2"/>
                    <a:pt x="1" y="2"/>
                    <a:pt x="1"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83"/>
            <p:cNvSpPr>
              <a:spLocks/>
            </p:cNvSpPr>
            <p:nvPr/>
          </p:nvSpPr>
          <p:spPr bwMode="auto">
            <a:xfrm>
              <a:off x="8711018" y="1621053"/>
              <a:ext cx="40652" cy="22359"/>
            </a:xfrm>
            <a:custGeom>
              <a:avLst/>
              <a:gdLst>
                <a:gd name="T0" fmla="*/ 0 w 11"/>
                <a:gd name="T1" fmla="*/ 6 h 6"/>
                <a:gd name="T2" fmla="*/ 11 w 11"/>
                <a:gd name="T3" fmla="*/ 1 h 6"/>
                <a:gd name="T4" fmla="*/ 11 w 11"/>
                <a:gd name="T5" fmla="*/ 0 h 6"/>
                <a:gd name="T6" fmla="*/ 3 w 11"/>
                <a:gd name="T7" fmla="*/ 3 h 6"/>
                <a:gd name="T8" fmla="*/ 0 w 11"/>
                <a:gd name="T9" fmla="*/ 6 h 6"/>
              </a:gdLst>
              <a:ahLst/>
              <a:cxnLst>
                <a:cxn ang="0">
                  <a:pos x="T0" y="T1"/>
                </a:cxn>
                <a:cxn ang="0">
                  <a:pos x="T2" y="T3"/>
                </a:cxn>
                <a:cxn ang="0">
                  <a:pos x="T4" y="T5"/>
                </a:cxn>
                <a:cxn ang="0">
                  <a:pos x="T6" y="T7"/>
                </a:cxn>
                <a:cxn ang="0">
                  <a:pos x="T8" y="T9"/>
                </a:cxn>
              </a:cxnLst>
              <a:rect l="0" t="0" r="r" b="b"/>
              <a:pathLst>
                <a:path w="11" h="6">
                  <a:moveTo>
                    <a:pt x="0" y="6"/>
                  </a:moveTo>
                  <a:cubicBezTo>
                    <a:pt x="11" y="1"/>
                    <a:pt x="11" y="1"/>
                    <a:pt x="11" y="1"/>
                  </a:cubicBezTo>
                  <a:cubicBezTo>
                    <a:pt x="11" y="1"/>
                    <a:pt x="11" y="0"/>
                    <a:pt x="11" y="0"/>
                  </a:cubicBezTo>
                  <a:cubicBezTo>
                    <a:pt x="3" y="3"/>
                    <a:pt x="3" y="3"/>
                    <a:pt x="3" y="3"/>
                  </a:cubicBez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84"/>
            <p:cNvSpPr>
              <a:spLocks/>
            </p:cNvSpPr>
            <p:nvPr/>
          </p:nvSpPr>
          <p:spPr bwMode="auto">
            <a:xfrm>
              <a:off x="8682561" y="1647477"/>
              <a:ext cx="12196" cy="14228"/>
            </a:xfrm>
            <a:custGeom>
              <a:avLst/>
              <a:gdLst>
                <a:gd name="T0" fmla="*/ 0 w 6"/>
                <a:gd name="T1" fmla="*/ 7 h 7"/>
                <a:gd name="T2" fmla="*/ 6 w 6"/>
                <a:gd name="T3" fmla="*/ 0 h 7"/>
                <a:gd name="T4" fmla="*/ 2 w 6"/>
                <a:gd name="T5" fmla="*/ 2 h 7"/>
                <a:gd name="T6" fmla="*/ 0 w 6"/>
                <a:gd name="T7" fmla="*/ 7 h 7"/>
              </a:gdLst>
              <a:ahLst/>
              <a:cxnLst>
                <a:cxn ang="0">
                  <a:pos x="T0" y="T1"/>
                </a:cxn>
                <a:cxn ang="0">
                  <a:pos x="T2" y="T3"/>
                </a:cxn>
                <a:cxn ang="0">
                  <a:pos x="T4" y="T5"/>
                </a:cxn>
                <a:cxn ang="0">
                  <a:pos x="T6" y="T7"/>
                </a:cxn>
              </a:cxnLst>
              <a:rect l="0" t="0" r="r" b="b"/>
              <a:pathLst>
                <a:path w="6" h="7">
                  <a:moveTo>
                    <a:pt x="0" y="7"/>
                  </a:moveTo>
                  <a:lnTo>
                    <a:pt x="6" y="0"/>
                  </a:lnTo>
                  <a:lnTo>
                    <a:pt x="2"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85"/>
            <p:cNvSpPr>
              <a:spLocks/>
            </p:cNvSpPr>
            <p:nvPr/>
          </p:nvSpPr>
          <p:spPr bwMode="auto">
            <a:xfrm>
              <a:off x="8612059" y="1703055"/>
              <a:ext cx="42685" cy="56913"/>
            </a:xfrm>
            <a:custGeom>
              <a:avLst/>
              <a:gdLst>
                <a:gd name="T0" fmla="*/ 10 w 11"/>
                <a:gd name="T1" fmla="*/ 3 h 15"/>
                <a:gd name="T2" fmla="*/ 11 w 11"/>
                <a:gd name="T3" fmla="*/ 0 h 15"/>
                <a:gd name="T4" fmla="*/ 1 w 11"/>
                <a:gd name="T5" fmla="*/ 9 h 15"/>
                <a:gd name="T6" fmla="*/ 0 w 11"/>
                <a:gd name="T7" fmla="*/ 12 h 15"/>
                <a:gd name="T8" fmla="*/ 2 w 11"/>
                <a:gd name="T9" fmla="*/ 15 h 15"/>
                <a:gd name="T10" fmla="*/ 5 w 11"/>
                <a:gd name="T11" fmla="*/ 13 h 15"/>
                <a:gd name="T12" fmla="*/ 10 w 11"/>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0" y="3"/>
                  </a:moveTo>
                  <a:cubicBezTo>
                    <a:pt x="11" y="0"/>
                    <a:pt x="11" y="0"/>
                    <a:pt x="11" y="0"/>
                  </a:cubicBezTo>
                  <a:cubicBezTo>
                    <a:pt x="1" y="9"/>
                    <a:pt x="1" y="9"/>
                    <a:pt x="1" y="9"/>
                  </a:cubicBezTo>
                  <a:cubicBezTo>
                    <a:pt x="0" y="12"/>
                    <a:pt x="0" y="12"/>
                    <a:pt x="0" y="12"/>
                  </a:cubicBezTo>
                  <a:cubicBezTo>
                    <a:pt x="0" y="13"/>
                    <a:pt x="1" y="14"/>
                    <a:pt x="2" y="15"/>
                  </a:cubicBezTo>
                  <a:cubicBezTo>
                    <a:pt x="5" y="13"/>
                    <a:pt x="5" y="13"/>
                    <a:pt x="5" y="13"/>
                  </a:cubicBezTo>
                  <a:lnTo>
                    <a:pt x="1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86"/>
            <p:cNvSpPr>
              <a:spLocks/>
            </p:cNvSpPr>
            <p:nvPr/>
          </p:nvSpPr>
          <p:spPr bwMode="auto">
            <a:xfrm>
              <a:off x="8676464" y="1661705"/>
              <a:ext cx="6098" cy="8130"/>
            </a:xfrm>
            <a:custGeom>
              <a:avLst/>
              <a:gdLst>
                <a:gd name="T0" fmla="*/ 0 w 3"/>
                <a:gd name="T1" fmla="*/ 4 h 4"/>
                <a:gd name="T2" fmla="*/ 2 w 3"/>
                <a:gd name="T3" fmla="*/ 4 h 4"/>
                <a:gd name="T4" fmla="*/ 3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2" y="4"/>
                  </a:lnTo>
                  <a:lnTo>
                    <a:pt x="3"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7"/>
            <p:cNvSpPr>
              <a:spLocks/>
            </p:cNvSpPr>
            <p:nvPr/>
          </p:nvSpPr>
          <p:spPr bwMode="auto">
            <a:xfrm>
              <a:off x="8624255" y="1682728"/>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8"/>
            <p:cNvSpPr>
              <a:spLocks/>
            </p:cNvSpPr>
            <p:nvPr/>
          </p:nvSpPr>
          <p:spPr bwMode="auto">
            <a:xfrm>
              <a:off x="8628320" y="1747772"/>
              <a:ext cx="12196" cy="28457"/>
            </a:xfrm>
            <a:custGeom>
              <a:avLst/>
              <a:gdLst>
                <a:gd name="T0" fmla="*/ 3 w 3"/>
                <a:gd name="T1" fmla="*/ 0 h 7"/>
                <a:gd name="T2" fmla="*/ 2 w 3"/>
                <a:gd name="T3" fmla="*/ 1 h 7"/>
                <a:gd name="T4" fmla="*/ 0 w 3"/>
                <a:gd name="T5" fmla="*/ 6 h 7"/>
                <a:gd name="T6" fmla="*/ 0 w 3"/>
                <a:gd name="T7" fmla="*/ 7 h 7"/>
                <a:gd name="T8" fmla="*/ 2 w 3"/>
                <a:gd name="T9" fmla="*/ 5 h 7"/>
                <a:gd name="T10" fmla="*/ 3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3" y="0"/>
                  </a:moveTo>
                  <a:cubicBezTo>
                    <a:pt x="2" y="1"/>
                    <a:pt x="2" y="1"/>
                    <a:pt x="2" y="1"/>
                  </a:cubicBezTo>
                  <a:cubicBezTo>
                    <a:pt x="0" y="6"/>
                    <a:pt x="0" y="6"/>
                    <a:pt x="0" y="6"/>
                  </a:cubicBezTo>
                  <a:cubicBezTo>
                    <a:pt x="0" y="6"/>
                    <a:pt x="0" y="7"/>
                    <a:pt x="0" y="7"/>
                  </a:cubicBezTo>
                  <a:cubicBezTo>
                    <a:pt x="2" y="5"/>
                    <a:pt x="2" y="5"/>
                    <a:pt x="2" y="5"/>
                  </a:cubicBez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89"/>
            <p:cNvSpPr>
              <a:spLocks/>
            </p:cNvSpPr>
            <p:nvPr/>
          </p:nvSpPr>
          <p:spPr bwMode="auto">
            <a:xfrm>
              <a:off x="8632385" y="1764033"/>
              <a:ext cx="8130" cy="12196"/>
            </a:xfrm>
            <a:custGeom>
              <a:avLst/>
              <a:gdLst>
                <a:gd name="T0" fmla="*/ 0 w 2"/>
                <a:gd name="T1" fmla="*/ 1 h 3"/>
                <a:gd name="T2" fmla="*/ 1 w 2"/>
                <a:gd name="T3" fmla="*/ 3 h 3"/>
                <a:gd name="T4" fmla="*/ 2 w 2"/>
                <a:gd name="T5" fmla="*/ 0 h 3"/>
                <a:gd name="T6" fmla="*/ 0 w 2"/>
                <a:gd name="T7" fmla="*/ 1 h 3"/>
              </a:gdLst>
              <a:ahLst/>
              <a:cxnLst>
                <a:cxn ang="0">
                  <a:pos x="T0" y="T1"/>
                </a:cxn>
                <a:cxn ang="0">
                  <a:pos x="T2" y="T3"/>
                </a:cxn>
                <a:cxn ang="0">
                  <a:pos x="T4" y="T5"/>
                </a:cxn>
                <a:cxn ang="0">
                  <a:pos x="T6" y="T7"/>
                </a:cxn>
              </a:cxnLst>
              <a:rect l="0" t="0" r="r" b="b"/>
              <a:pathLst>
                <a:path w="2" h="3">
                  <a:moveTo>
                    <a:pt x="0" y="1"/>
                  </a:moveTo>
                  <a:cubicBezTo>
                    <a:pt x="1" y="2"/>
                    <a:pt x="1" y="2"/>
                    <a:pt x="1" y="3"/>
                  </a:cubicBezTo>
                  <a:cubicBezTo>
                    <a:pt x="2" y="0"/>
                    <a:pt x="2" y="0"/>
                    <a:pt x="2"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0"/>
            <p:cNvSpPr>
              <a:spLocks/>
            </p:cNvSpPr>
            <p:nvPr/>
          </p:nvSpPr>
          <p:spPr bwMode="auto">
            <a:xfrm>
              <a:off x="8658809" y="1627848"/>
              <a:ext cx="91468" cy="105696"/>
            </a:xfrm>
            <a:custGeom>
              <a:avLst/>
              <a:gdLst>
                <a:gd name="T0" fmla="*/ 15 w 24"/>
                <a:gd name="T1" fmla="*/ 5 h 27"/>
                <a:gd name="T2" fmla="*/ 4 w 24"/>
                <a:gd name="T3" fmla="*/ 14 h 27"/>
                <a:gd name="T4" fmla="*/ 4 w 24"/>
                <a:gd name="T5" fmla="*/ 15 h 27"/>
                <a:gd name="T6" fmla="*/ 4 w 24"/>
                <a:gd name="T7" fmla="*/ 15 h 27"/>
                <a:gd name="T8" fmla="*/ 4 w 24"/>
                <a:gd name="T9" fmla="*/ 15 h 27"/>
                <a:gd name="T10" fmla="*/ 3 w 24"/>
                <a:gd name="T11" fmla="*/ 17 h 27"/>
                <a:gd name="T12" fmla="*/ 0 w 24"/>
                <a:gd name="T13" fmla="*/ 27 h 27"/>
                <a:gd name="T14" fmla="*/ 5 w 24"/>
                <a:gd name="T15" fmla="*/ 24 h 27"/>
                <a:gd name="T16" fmla="*/ 24 w 24"/>
                <a:gd name="T17" fmla="*/ 1 h 27"/>
                <a:gd name="T18" fmla="*/ 23 w 24"/>
                <a:gd name="T19" fmla="*/ 0 h 27"/>
                <a:gd name="T20" fmla="*/ 15 w 24"/>
                <a:gd name="T21"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7">
                  <a:moveTo>
                    <a:pt x="15" y="5"/>
                  </a:moveTo>
                  <a:cubicBezTo>
                    <a:pt x="4" y="14"/>
                    <a:pt x="4" y="14"/>
                    <a:pt x="4" y="14"/>
                  </a:cubicBezTo>
                  <a:cubicBezTo>
                    <a:pt x="4" y="15"/>
                    <a:pt x="4" y="15"/>
                    <a:pt x="4" y="15"/>
                  </a:cubicBezTo>
                  <a:cubicBezTo>
                    <a:pt x="4" y="15"/>
                    <a:pt x="4" y="15"/>
                    <a:pt x="4" y="15"/>
                  </a:cubicBezTo>
                  <a:cubicBezTo>
                    <a:pt x="4" y="15"/>
                    <a:pt x="4" y="15"/>
                    <a:pt x="4" y="15"/>
                  </a:cubicBezTo>
                  <a:cubicBezTo>
                    <a:pt x="3" y="17"/>
                    <a:pt x="3" y="17"/>
                    <a:pt x="3" y="17"/>
                  </a:cubicBezTo>
                  <a:cubicBezTo>
                    <a:pt x="0" y="27"/>
                    <a:pt x="0" y="27"/>
                    <a:pt x="0" y="27"/>
                  </a:cubicBezTo>
                  <a:cubicBezTo>
                    <a:pt x="5" y="24"/>
                    <a:pt x="5" y="24"/>
                    <a:pt x="5" y="24"/>
                  </a:cubicBezTo>
                  <a:cubicBezTo>
                    <a:pt x="24" y="1"/>
                    <a:pt x="24" y="1"/>
                    <a:pt x="24" y="1"/>
                  </a:cubicBezTo>
                  <a:cubicBezTo>
                    <a:pt x="24" y="1"/>
                    <a:pt x="23" y="0"/>
                    <a:pt x="23" y="0"/>
                  </a:cubicBezTo>
                  <a:lnTo>
                    <a:pt x="15"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1"/>
            <p:cNvSpPr>
              <a:spLocks/>
            </p:cNvSpPr>
            <p:nvPr/>
          </p:nvSpPr>
          <p:spPr bwMode="auto">
            <a:xfrm>
              <a:off x="8672398" y="1669836"/>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2"/>
            <p:cNvSpPr>
              <a:spLocks/>
            </p:cNvSpPr>
            <p:nvPr/>
          </p:nvSpPr>
          <p:spPr bwMode="auto">
            <a:xfrm>
              <a:off x="8689298" y="1627848"/>
              <a:ext cx="95533" cy="89435"/>
            </a:xfrm>
            <a:custGeom>
              <a:avLst/>
              <a:gdLst>
                <a:gd name="T0" fmla="*/ 25 w 25"/>
                <a:gd name="T1" fmla="*/ 9 h 23"/>
                <a:gd name="T2" fmla="*/ 19 w 25"/>
                <a:gd name="T3" fmla="*/ 0 h 23"/>
                <a:gd name="T4" fmla="*/ 0 w 25"/>
                <a:gd name="T5" fmla="*/ 23 h 23"/>
                <a:gd name="T6" fmla="*/ 25 w 25"/>
                <a:gd name="T7" fmla="*/ 9 h 23"/>
              </a:gdLst>
              <a:ahLst/>
              <a:cxnLst>
                <a:cxn ang="0">
                  <a:pos x="T0" y="T1"/>
                </a:cxn>
                <a:cxn ang="0">
                  <a:pos x="T2" y="T3"/>
                </a:cxn>
                <a:cxn ang="0">
                  <a:pos x="T4" y="T5"/>
                </a:cxn>
                <a:cxn ang="0">
                  <a:pos x="T6" y="T7"/>
                </a:cxn>
              </a:cxnLst>
              <a:rect l="0" t="0" r="r" b="b"/>
              <a:pathLst>
                <a:path w="25" h="23">
                  <a:moveTo>
                    <a:pt x="25" y="9"/>
                  </a:moveTo>
                  <a:cubicBezTo>
                    <a:pt x="23" y="6"/>
                    <a:pt x="21" y="3"/>
                    <a:pt x="19" y="0"/>
                  </a:cubicBezTo>
                  <a:cubicBezTo>
                    <a:pt x="0" y="23"/>
                    <a:pt x="0" y="23"/>
                    <a:pt x="0" y="23"/>
                  </a:cubicBezTo>
                  <a:lnTo>
                    <a:pt x="25"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193"/>
            <p:cNvSpPr>
              <a:spLocks noChangeArrowheads="1"/>
            </p:cNvSpPr>
            <p:nvPr/>
          </p:nvSpPr>
          <p:spPr bwMode="auto">
            <a:xfrm>
              <a:off x="8672398" y="167390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94"/>
            <p:cNvSpPr>
              <a:spLocks/>
            </p:cNvSpPr>
            <p:nvPr/>
          </p:nvSpPr>
          <p:spPr bwMode="auto">
            <a:xfrm>
              <a:off x="8593765" y="1648174"/>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95"/>
            <p:cNvSpPr>
              <a:spLocks/>
            </p:cNvSpPr>
            <p:nvPr/>
          </p:nvSpPr>
          <p:spPr bwMode="auto">
            <a:xfrm>
              <a:off x="8607355" y="1623086"/>
              <a:ext cx="14228" cy="20326"/>
            </a:xfrm>
            <a:custGeom>
              <a:avLst/>
              <a:gdLst>
                <a:gd name="T0" fmla="*/ 7 w 7"/>
                <a:gd name="T1" fmla="*/ 4 h 10"/>
                <a:gd name="T2" fmla="*/ 7 w 7"/>
                <a:gd name="T3" fmla="*/ 0 h 10"/>
                <a:gd name="T4" fmla="*/ 0 w 7"/>
                <a:gd name="T5" fmla="*/ 10 h 10"/>
                <a:gd name="T6" fmla="*/ 6 w 7"/>
                <a:gd name="T7" fmla="*/ 8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lnTo>
                    <a:pt x="7" y="0"/>
                  </a:lnTo>
                  <a:lnTo>
                    <a:pt x="0" y="10"/>
                  </a:lnTo>
                  <a:lnTo>
                    <a:pt x="6" y="8"/>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96"/>
            <p:cNvSpPr>
              <a:spLocks/>
            </p:cNvSpPr>
            <p:nvPr/>
          </p:nvSpPr>
          <p:spPr bwMode="auto">
            <a:xfrm>
              <a:off x="8652072" y="1627151"/>
              <a:ext cx="4065" cy="8130"/>
            </a:xfrm>
            <a:custGeom>
              <a:avLst/>
              <a:gdLst>
                <a:gd name="T0" fmla="*/ 2 w 2"/>
                <a:gd name="T1" fmla="*/ 0 h 4"/>
                <a:gd name="T2" fmla="*/ 2 w 2"/>
                <a:gd name="T3" fmla="*/ 0 h 4"/>
                <a:gd name="T4" fmla="*/ 0 w 2"/>
                <a:gd name="T5" fmla="*/ 2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7"/>
            <p:cNvSpPr>
              <a:spLocks/>
            </p:cNvSpPr>
            <p:nvPr/>
          </p:nvSpPr>
          <p:spPr bwMode="auto">
            <a:xfrm>
              <a:off x="8619550" y="1631216"/>
              <a:ext cx="2033" cy="8130"/>
            </a:xfrm>
            <a:custGeom>
              <a:avLst/>
              <a:gdLst>
                <a:gd name="T0" fmla="*/ 0 w 1"/>
                <a:gd name="T1" fmla="*/ 2 h 4"/>
                <a:gd name="T2" fmla="*/ 1 w 1"/>
                <a:gd name="T3" fmla="*/ 0 h 4"/>
                <a:gd name="T4" fmla="*/ 0 w 1"/>
                <a:gd name="T5" fmla="*/ 4 h 4"/>
                <a:gd name="T6" fmla="*/ 0 w 1"/>
                <a:gd name="T7" fmla="*/ 2 h 4"/>
              </a:gdLst>
              <a:ahLst/>
              <a:cxnLst>
                <a:cxn ang="0">
                  <a:pos x="T0" y="T1"/>
                </a:cxn>
                <a:cxn ang="0">
                  <a:pos x="T2" y="T3"/>
                </a:cxn>
                <a:cxn ang="0">
                  <a:pos x="T4" y="T5"/>
                </a:cxn>
                <a:cxn ang="0">
                  <a:pos x="T6" y="T7"/>
                </a:cxn>
              </a:cxnLst>
              <a:rect l="0" t="0" r="r" b="b"/>
              <a:pathLst>
                <a:path w="1" h="4">
                  <a:moveTo>
                    <a:pt x="0" y="2"/>
                  </a:moveTo>
                  <a:lnTo>
                    <a:pt x="1"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98"/>
            <p:cNvSpPr>
              <a:spLocks/>
            </p:cNvSpPr>
            <p:nvPr/>
          </p:nvSpPr>
          <p:spPr bwMode="auto">
            <a:xfrm>
              <a:off x="8607355" y="1623086"/>
              <a:ext cx="14228" cy="20326"/>
            </a:xfrm>
            <a:custGeom>
              <a:avLst/>
              <a:gdLst>
                <a:gd name="T0" fmla="*/ 0 w 7"/>
                <a:gd name="T1" fmla="*/ 10 h 10"/>
                <a:gd name="T2" fmla="*/ 7 w 7"/>
                <a:gd name="T3" fmla="*/ 0 h 10"/>
                <a:gd name="T4" fmla="*/ 7 w 7"/>
                <a:gd name="T5" fmla="*/ 0 h 10"/>
                <a:gd name="T6" fmla="*/ 2 w 7"/>
                <a:gd name="T7" fmla="*/ 4 h 10"/>
                <a:gd name="T8" fmla="*/ 0 w 7"/>
                <a:gd name="T9" fmla="*/ 10 h 10"/>
                <a:gd name="T10" fmla="*/ 0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0" y="10"/>
                  </a:moveTo>
                  <a:lnTo>
                    <a:pt x="7" y="0"/>
                  </a:lnTo>
                  <a:lnTo>
                    <a:pt x="7" y="0"/>
                  </a:lnTo>
                  <a:lnTo>
                    <a:pt x="2" y="4"/>
                  </a:lnTo>
                  <a:lnTo>
                    <a:pt x="0" y="1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199"/>
            <p:cNvSpPr>
              <a:spLocks noChangeArrowheads="1"/>
            </p:cNvSpPr>
            <p:nvPr/>
          </p:nvSpPr>
          <p:spPr bwMode="auto">
            <a:xfrm>
              <a:off x="8621583" y="1623086"/>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00"/>
            <p:cNvSpPr>
              <a:spLocks/>
            </p:cNvSpPr>
            <p:nvPr/>
          </p:nvSpPr>
          <p:spPr bwMode="auto">
            <a:xfrm>
              <a:off x="8645974" y="1621053"/>
              <a:ext cx="6098" cy="6098"/>
            </a:xfrm>
            <a:custGeom>
              <a:avLst/>
              <a:gdLst>
                <a:gd name="T0" fmla="*/ 0 w 3"/>
                <a:gd name="T1" fmla="*/ 3 h 3"/>
                <a:gd name="T2" fmla="*/ 2 w 3"/>
                <a:gd name="T3" fmla="*/ 1 h 3"/>
                <a:gd name="T4" fmla="*/ 3 w 3"/>
                <a:gd name="T5" fmla="*/ 0 h 3"/>
                <a:gd name="T6" fmla="*/ 3 w 3"/>
                <a:gd name="T7" fmla="*/ 0 h 3"/>
                <a:gd name="T8" fmla="*/ 3 w 3"/>
                <a:gd name="T9" fmla="*/ 0 h 3"/>
                <a:gd name="T10" fmla="*/ 0 w 3"/>
                <a:gd name="T11" fmla="*/ 1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lnTo>
                    <a:pt x="2" y="1"/>
                  </a:lnTo>
                  <a:lnTo>
                    <a:pt x="3" y="0"/>
                  </a:lnTo>
                  <a:lnTo>
                    <a:pt x="3" y="0"/>
                  </a:lnTo>
                  <a:lnTo>
                    <a:pt x="3" y="0"/>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01"/>
            <p:cNvSpPr>
              <a:spLocks/>
            </p:cNvSpPr>
            <p:nvPr/>
          </p:nvSpPr>
          <p:spPr bwMode="auto">
            <a:xfrm>
              <a:off x="8641909" y="1623086"/>
              <a:ext cx="10163" cy="12196"/>
            </a:xfrm>
            <a:custGeom>
              <a:avLst/>
              <a:gdLst>
                <a:gd name="T0" fmla="*/ 0 w 5"/>
                <a:gd name="T1" fmla="*/ 6 h 6"/>
                <a:gd name="T2" fmla="*/ 4 w 5"/>
                <a:gd name="T3" fmla="*/ 4 h 6"/>
                <a:gd name="T4" fmla="*/ 5 w 5"/>
                <a:gd name="T5" fmla="*/ 0 h 6"/>
                <a:gd name="T6" fmla="*/ 4 w 5"/>
                <a:gd name="T7" fmla="*/ 0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4" y="4"/>
                  </a:lnTo>
                  <a:lnTo>
                    <a:pt x="5" y="0"/>
                  </a:lnTo>
                  <a:lnTo>
                    <a:pt x="4"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02"/>
            <p:cNvSpPr>
              <a:spLocks/>
            </p:cNvSpPr>
            <p:nvPr/>
          </p:nvSpPr>
          <p:spPr bwMode="auto">
            <a:xfrm>
              <a:off x="8650040" y="1621053"/>
              <a:ext cx="2033" cy="2033"/>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lnTo>
                    <a:pt x="1" y="0"/>
                  </a:lnTo>
                  <a:lnTo>
                    <a:pt x="0" y="1"/>
                  </a:ln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03"/>
            <p:cNvSpPr>
              <a:spLocks/>
            </p:cNvSpPr>
            <p:nvPr/>
          </p:nvSpPr>
          <p:spPr bwMode="auto">
            <a:xfrm>
              <a:off x="8650040" y="1621053"/>
              <a:ext cx="6098" cy="10163"/>
            </a:xfrm>
            <a:custGeom>
              <a:avLst/>
              <a:gdLst>
                <a:gd name="T0" fmla="*/ 1 w 3"/>
                <a:gd name="T1" fmla="*/ 5 h 5"/>
                <a:gd name="T2" fmla="*/ 3 w 3"/>
                <a:gd name="T3" fmla="*/ 0 h 5"/>
                <a:gd name="T4" fmla="*/ 1 w 3"/>
                <a:gd name="T5" fmla="*/ 1 h 5"/>
                <a:gd name="T6" fmla="*/ 0 w 3"/>
                <a:gd name="T7" fmla="*/ 5 h 5"/>
                <a:gd name="T8" fmla="*/ 1 w 3"/>
                <a:gd name="T9" fmla="*/ 5 h 5"/>
              </a:gdLst>
              <a:ahLst/>
              <a:cxnLst>
                <a:cxn ang="0">
                  <a:pos x="T0" y="T1"/>
                </a:cxn>
                <a:cxn ang="0">
                  <a:pos x="T2" y="T3"/>
                </a:cxn>
                <a:cxn ang="0">
                  <a:pos x="T4" y="T5"/>
                </a:cxn>
                <a:cxn ang="0">
                  <a:pos x="T6" y="T7"/>
                </a:cxn>
                <a:cxn ang="0">
                  <a:pos x="T8" y="T9"/>
                </a:cxn>
              </a:cxnLst>
              <a:rect l="0" t="0" r="r" b="b"/>
              <a:pathLst>
                <a:path w="3" h="5">
                  <a:moveTo>
                    <a:pt x="1" y="5"/>
                  </a:moveTo>
                  <a:lnTo>
                    <a:pt x="3" y="0"/>
                  </a:lnTo>
                  <a:lnTo>
                    <a:pt x="1" y="1"/>
                  </a:lnTo>
                  <a:lnTo>
                    <a:pt x="0" y="5"/>
                  </a:lnTo>
                  <a:lnTo>
                    <a:pt x="1"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04"/>
            <p:cNvSpPr>
              <a:spLocks/>
            </p:cNvSpPr>
            <p:nvPr/>
          </p:nvSpPr>
          <p:spPr bwMode="auto">
            <a:xfrm>
              <a:off x="8645974" y="1631216"/>
              <a:ext cx="6098" cy="4065"/>
            </a:xfrm>
            <a:custGeom>
              <a:avLst/>
              <a:gdLst>
                <a:gd name="T0" fmla="*/ 0 w 3"/>
                <a:gd name="T1" fmla="*/ 2 h 2"/>
                <a:gd name="T2" fmla="*/ 2 w 3"/>
                <a:gd name="T3" fmla="*/ 2 h 2"/>
                <a:gd name="T4" fmla="*/ 3 w 3"/>
                <a:gd name="T5" fmla="*/ 2 h 2"/>
                <a:gd name="T6" fmla="*/ 3 w 3"/>
                <a:gd name="T7" fmla="*/ 0 h 2"/>
                <a:gd name="T8" fmla="*/ 2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2" y="2"/>
                  </a:lnTo>
                  <a:lnTo>
                    <a:pt x="3" y="2"/>
                  </a:lnTo>
                  <a:lnTo>
                    <a:pt x="3"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06"/>
            <p:cNvSpPr>
              <a:spLocks/>
            </p:cNvSpPr>
            <p:nvPr/>
          </p:nvSpPr>
          <p:spPr bwMode="auto">
            <a:xfrm>
              <a:off x="8619550" y="1635281"/>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07"/>
            <p:cNvSpPr>
              <a:spLocks/>
            </p:cNvSpPr>
            <p:nvPr/>
          </p:nvSpPr>
          <p:spPr bwMode="auto">
            <a:xfrm>
              <a:off x="8621583" y="1621053"/>
              <a:ext cx="16261" cy="14228"/>
            </a:xfrm>
            <a:custGeom>
              <a:avLst/>
              <a:gdLst>
                <a:gd name="T0" fmla="*/ 4 w 8"/>
                <a:gd name="T1" fmla="*/ 5 h 7"/>
                <a:gd name="T2" fmla="*/ 8 w 8"/>
                <a:gd name="T3" fmla="*/ 0 h 7"/>
                <a:gd name="T4" fmla="*/ 0 w 8"/>
                <a:gd name="T5" fmla="*/ 7 h 7"/>
                <a:gd name="T6" fmla="*/ 0 w 8"/>
                <a:gd name="T7" fmla="*/ 7 h 7"/>
                <a:gd name="T8" fmla="*/ 4 w 8"/>
                <a:gd name="T9" fmla="*/ 5 h 7"/>
              </a:gdLst>
              <a:ahLst/>
              <a:cxnLst>
                <a:cxn ang="0">
                  <a:pos x="T0" y="T1"/>
                </a:cxn>
                <a:cxn ang="0">
                  <a:pos x="T2" y="T3"/>
                </a:cxn>
                <a:cxn ang="0">
                  <a:pos x="T4" y="T5"/>
                </a:cxn>
                <a:cxn ang="0">
                  <a:pos x="T6" y="T7"/>
                </a:cxn>
                <a:cxn ang="0">
                  <a:pos x="T8" y="T9"/>
                </a:cxn>
              </a:cxnLst>
              <a:rect l="0" t="0" r="r" b="b"/>
              <a:pathLst>
                <a:path w="8" h="7">
                  <a:moveTo>
                    <a:pt x="4" y="5"/>
                  </a:moveTo>
                  <a:lnTo>
                    <a:pt x="8" y="0"/>
                  </a:lnTo>
                  <a:lnTo>
                    <a:pt x="0" y="7"/>
                  </a:lnTo>
                  <a:lnTo>
                    <a:pt x="0" y="7"/>
                  </a:ln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Rectangle 208"/>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09"/>
            <p:cNvSpPr>
              <a:spLocks/>
            </p:cNvSpPr>
            <p:nvPr/>
          </p:nvSpPr>
          <p:spPr bwMode="auto">
            <a:xfrm>
              <a:off x="8619550" y="163528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8" name="Rectangle 210"/>
            <p:cNvSpPr>
              <a:spLocks noChangeArrowheads="1"/>
            </p:cNvSpPr>
            <p:nvPr/>
          </p:nvSpPr>
          <p:spPr bwMode="auto">
            <a:xfrm>
              <a:off x="8619550" y="163528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211"/>
            <p:cNvSpPr>
              <a:spLocks noChangeArrowheads="1"/>
            </p:cNvSpPr>
            <p:nvPr/>
          </p:nvSpPr>
          <p:spPr bwMode="auto">
            <a:xfrm>
              <a:off x="8641909" y="161698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Rectangle 212"/>
            <p:cNvSpPr>
              <a:spLocks noChangeArrowheads="1"/>
            </p:cNvSpPr>
            <p:nvPr/>
          </p:nvSpPr>
          <p:spPr bwMode="auto">
            <a:xfrm>
              <a:off x="8625648" y="162105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13"/>
            <p:cNvSpPr>
              <a:spLocks/>
            </p:cNvSpPr>
            <p:nvPr/>
          </p:nvSpPr>
          <p:spPr bwMode="auto">
            <a:xfrm>
              <a:off x="8625648" y="1604792"/>
              <a:ext cx="16261" cy="16261"/>
            </a:xfrm>
            <a:custGeom>
              <a:avLst/>
              <a:gdLst>
                <a:gd name="T0" fmla="*/ 8 w 8"/>
                <a:gd name="T1" fmla="*/ 2 h 8"/>
                <a:gd name="T2" fmla="*/ 8 w 8"/>
                <a:gd name="T3" fmla="*/ 0 h 8"/>
                <a:gd name="T4" fmla="*/ 0 w 8"/>
                <a:gd name="T5" fmla="*/ 8 h 8"/>
                <a:gd name="T6" fmla="*/ 4 w 8"/>
                <a:gd name="T7" fmla="*/ 6 h 8"/>
                <a:gd name="T8" fmla="*/ 8 w 8"/>
                <a:gd name="T9" fmla="*/ 2 h 8"/>
              </a:gdLst>
              <a:ahLst/>
              <a:cxnLst>
                <a:cxn ang="0">
                  <a:pos x="T0" y="T1"/>
                </a:cxn>
                <a:cxn ang="0">
                  <a:pos x="T2" y="T3"/>
                </a:cxn>
                <a:cxn ang="0">
                  <a:pos x="T4" y="T5"/>
                </a:cxn>
                <a:cxn ang="0">
                  <a:pos x="T6" y="T7"/>
                </a:cxn>
                <a:cxn ang="0">
                  <a:pos x="T8" y="T9"/>
                </a:cxn>
              </a:cxnLst>
              <a:rect l="0" t="0" r="r" b="b"/>
              <a:pathLst>
                <a:path w="8" h="8">
                  <a:moveTo>
                    <a:pt x="8" y="2"/>
                  </a:moveTo>
                  <a:lnTo>
                    <a:pt x="8" y="0"/>
                  </a:lnTo>
                  <a:lnTo>
                    <a:pt x="0" y="8"/>
                  </a:lnTo>
                  <a:lnTo>
                    <a:pt x="4" y="6"/>
                  </a:lnTo>
                  <a:lnTo>
                    <a:pt x="8"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14"/>
            <p:cNvSpPr>
              <a:spLocks/>
            </p:cNvSpPr>
            <p:nvPr/>
          </p:nvSpPr>
          <p:spPr bwMode="auto">
            <a:xfrm>
              <a:off x="8641909" y="1596662"/>
              <a:ext cx="18294" cy="20326"/>
            </a:xfrm>
            <a:custGeom>
              <a:avLst/>
              <a:gdLst>
                <a:gd name="T0" fmla="*/ 7 w 9"/>
                <a:gd name="T1" fmla="*/ 4 h 10"/>
                <a:gd name="T2" fmla="*/ 7 w 9"/>
                <a:gd name="T3" fmla="*/ 2 h 10"/>
                <a:gd name="T4" fmla="*/ 9 w 9"/>
                <a:gd name="T5" fmla="*/ 2 h 10"/>
                <a:gd name="T6" fmla="*/ 9 w 9"/>
                <a:gd name="T7" fmla="*/ 0 h 10"/>
                <a:gd name="T8" fmla="*/ 7 w 9"/>
                <a:gd name="T9" fmla="*/ 0 h 10"/>
                <a:gd name="T10" fmla="*/ 0 w 9"/>
                <a:gd name="T11" fmla="*/ 10 h 10"/>
                <a:gd name="T12" fmla="*/ 0 w 9"/>
                <a:gd name="T13" fmla="*/ 10 h 10"/>
                <a:gd name="T14" fmla="*/ 7 w 9"/>
                <a:gd name="T15" fmla="*/ 4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7" y="4"/>
                  </a:moveTo>
                  <a:lnTo>
                    <a:pt x="7" y="2"/>
                  </a:lnTo>
                  <a:lnTo>
                    <a:pt x="9" y="2"/>
                  </a:lnTo>
                  <a:lnTo>
                    <a:pt x="9" y="0"/>
                  </a:lnTo>
                  <a:lnTo>
                    <a:pt x="7" y="0"/>
                  </a:lnTo>
                  <a:lnTo>
                    <a:pt x="0" y="10"/>
                  </a:lnTo>
                  <a:lnTo>
                    <a:pt x="0" y="10"/>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5"/>
            <p:cNvSpPr>
              <a:spLocks/>
            </p:cNvSpPr>
            <p:nvPr/>
          </p:nvSpPr>
          <p:spPr bwMode="auto">
            <a:xfrm>
              <a:off x="8619550" y="1616988"/>
              <a:ext cx="14228" cy="18294"/>
            </a:xfrm>
            <a:custGeom>
              <a:avLst/>
              <a:gdLst>
                <a:gd name="T0" fmla="*/ 1 w 7"/>
                <a:gd name="T1" fmla="*/ 7 h 9"/>
                <a:gd name="T2" fmla="*/ 0 w 7"/>
                <a:gd name="T3" fmla="*/ 9 h 9"/>
                <a:gd name="T4" fmla="*/ 0 w 7"/>
                <a:gd name="T5" fmla="*/ 9 h 9"/>
                <a:gd name="T6" fmla="*/ 0 w 7"/>
                <a:gd name="T7" fmla="*/ 9 h 9"/>
                <a:gd name="T8" fmla="*/ 7 w 7"/>
                <a:gd name="T9" fmla="*/ 0 h 9"/>
                <a:gd name="T10" fmla="*/ 3 w 7"/>
                <a:gd name="T11" fmla="*/ 2 h 9"/>
                <a:gd name="T12" fmla="*/ 3 w 7"/>
                <a:gd name="T13" fmla="*/ 3 h 9"/>
                <a:gd name="T14" fmla="*/ 1 w 7"/>
                <a:gd name="T15" fmla="*/ 7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7"/>
                  </a:moveTo>
                  <a:lnTo>
                    <a:pt x="0" y="9"/>
                  </a:lnTo>
                  <a:lnTo>
                    <a:pt x="0" y="9"/>
                  </a:lnTo>
                  <a:lnTo>
                    <a:pt x="0" y="9"/>
                  </a:lnTo>
                  <a:lnTo>
                    <a:pt x="7" y="0"/>
                  </a:lnTo>
                  <a:lnTo>
                    <a:pt x="3" y="2"/>
                  </a:lnTo>
                  <a:lnTo>
                    <a:pt x="3" y="3"/>
                  </a:lnTo>
                  <a:lnTo>
                    <a:pt x="1"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16"/>
            <p:cNvSpPr>
              <a:spLocks/>
            </p:cNvSpPr>
            <p:nvPr/>
          </p:nvSpPr>
          <p:spPr bwMode="auto">
            <a:xfrm>
              <a:off x="8641909" y="1621053"/>
              <a:ext cx="8130" cy="10163"/>
            </a:xfrm>
            <a:custGeom>
              <a:avLst/>
              <a:gdLst>
                <a:gd name="T0" fmla="*/ 0 w 4"/>
                <a:gd name="T1" fmla="*/ 3 h 5"/>
                <a:gd name="T2" fmla="*/ 0 w 4"/>
                <a:gd name="T3" fmla="*/ 5 h 5"/>
                <a:gd name="T4" fmla="*/ 2 w 4"/>
                <a:gd name="T5" fmla="*/ 1 h 5"/>
                <a:gd name="T6" fmla="*/ 4 w 4"/>
                <a:gd name="T7" fmla="*/ 0 h 5"/>
                <a:gd name="T8" fmla="*/ 0 w 4"/>
                <a:gd name="T9" fmla="*/ 1 h 5"/>
                <a:gd name="T10" fmla="*/ 0 w 4"/>
                <a:gd name="T11" fmla="*/ 3 h 5"/>
              </a:gdLst>
              <a:ahLst/>
              <a:cxnLst>
                <a:cxn ang="0">
                  <a:pos x="T0" y="T1"/>
                </a:cxn>
                <a:cxn ang="0">
                  <a:pos x="T2" y="T3"/>
                </a:cxn>
                <a:cxn ang="0">
                  <a:pos x="T4" y="T5"/>
                </a:cxn>
                <a:cxn ang="0">
                  <a:pos x="T6" y="T7"/>
                </a:cxn>
                <a:cxn ang="0">
                  <a:pos x="T8" y="T9"/>
                </a:cxn>
                <a:cxn ang="0">
                  <a:pos x="T10" y="T11"/>
                </a:cxn>
              </a:cxnLst>
              <a:rect l="0" t="0" r="r" b="b"/>
              <a:pathLst>
                <a:path w="4" h="5">
                  <a:moveTo>
                    <a:pt x="0" y="3"/>
                  </a:moveTo>
                  <a:lnTo>
                    <a:pt x="0" y="5"/>
                  </a:lnTo>
                  <a:lnTo>
                    <a:pt x="2" y="1"/>
                  </a:lnTo>
                  <a:lnTo>
                    <a:pt x="4" y="0"/>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17"/>
            <p:cNvSpPr>
              <a:spLocks/>
            </p:cNvSpPr>
            <p:nvPr/>
          </p:nvSpPr>
          <p:spPr bwMode="auto">
            <a:xfrm>
              <a:off x="8621583" y="1612923"/>
              <a:ext cx="20326" cy="22359"/>
            </a:xfrm>
            <a:custGeom>
              <a:avLst/>
              <a:gdLst>
                <a:gd name="T0" fmla="*/ 10 w 10"/>
                <a:gd name="T1" fmla="*/ 4 h 11"/>
                <a:gd name="T2" fmla="*/ 10 w 10"/>
                <a:gd name="T3" fmla="*/ 0 h 11"/>
                <a:gd name="T4" fmla="*/ 0 w 10"/>
                <a:gd name="T5" fmla="*/ 11 h 11"/>
                <a:gd name="T6" fmla="*/ 8 w 10"/>
                <a:gd name="T7" fmla="*/ 4 h 11"/>
                <a:gd name="T8" fmla="*/ 10 w 10"/>
                <a:gd name="T9" fmla="*/ 4 h 11"/>
              </a:gdLst>
              <a:ahLst/>
              <a:cxnLst>
                <a:cxn ang="0">
                  <a:pos x="T0" y="T1"/>
                </a:cxn>
                <a:cxn ang="0">
                  <a:pos x="T2" y="T3"/>
                </a:cxn>
                <a:cxn ang="0">
                  <a:pos x="T4" y="T5"/>
                </a:cxn>
                <a:cxn ang="0">
                  <a:pos x="T6" y="T7"/>
                </a:cxn>
                <a:cxn ang="0">
                  <a:pos x="T8" y="T9"/>
                </a:cxn>
              </a:cxnLst>
              <a:rect l="0" t="0" r="r" b="b"/>
              <a:pathLst>
                <a:path w="10" h="11">
                  <a:moveTo>
                    <a:pt x="10" y="4"/>
                  </a:moveTo>
                  <a:lnTo>
                    <a:pt x="10" y="0"/>
                  </a:lnTo>
                  <a:lnTo>
                    <a:pt x="0" y="11"/>
                  </a:lnTo>
                  <a:lnTo>
                    <a:pt x="8" y="4"/>
                  </a:lnTo>
                  <a:lnTo>
                    <a:pt x="1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18"/>
            <p:cNvSpPr>
              <a:spLocks/>
            </p:cNvSpPr>
            <p:nvPr/>
          </p:nvSpPr>
          <p:spPr bwMode="auto">
            <a:xfrm>
              <a:off x="8637844" y="1621053"/>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 name="Rectangle 219"/>
            <p:cNvSpPr>
              <a:spLocks noChangeArrowheads="1"/>
            </p:cNvSpPr>
            <p:nvPr/>
          </p:nvSpPr>
          <p:spPr bwMode="auto">
            <a:xfrm>
              <a:off x="8619550"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0"/>
            <p:cNvSpPr>
              <a:spLocks/>
            </p:cNvSpPr>
            <p:nvPr/>
          </p:nvSpPr>
          <p:spPr bwMode="auto">
            <a:xfrm>
              <a:off x="8656137" y="160072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Rectangle 221"/>
            <p:cNvSpPr>
              <a:spLocks noChangeArrowheads="1"/>
            </p:cNvSpPr>
            <p:nvPr/>
          </p:nvSpPr>
          <p:spPr bwMode="auto">
            <a:xfrm>
              <a:off x="8619550"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2"/>
            <p:cNvSpPr>
              <a:spLocks/>
            </p:cNvSpPr>
            <p:nvPr/>
          </p:nvSpPr>
          <p:spPr bwMode="auto">
            <a:xfrm>
              <a:off x="8641909" y="1604792"/>
              <a:ext cx="14228" cy="18294"/>
            </a:xfrm>
            <a:custGeom>
              <a:avLst/>
              <a:gdLst>
                <a:gd name="T0" fmla="*/ 0 w 7"/>
                <a:gd name="T1" fmla="*/ 9 h 9"/>
                <a:gd name="T2" fmla="*/ 4 w 7"/>
                <a:gd name="T3" fmla="*/ 8 h 9"/>
                <a:gd name="T4" fmla="*/ 7 w 7"/>
                <a:gd name="T5" fmla="*/ 0 h 9"/>
                <a:gd name="T6" fmla="*/ 7 w 7"/>
                <a:gd name="T7" fmla="*/ 0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lnTo>
                    <a:pt x="4" y="8"/>
                  </a:lnTo>
                  <a:lnTo>
                    <a:pt x="7" y="0"/>
                  </a:lnTo>
                  <a:lnTo>
                    <a:pt x="7" y="0"/>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3"/>
            <p:cNvSpPr>
              <a:spLocks/>
            </p:cNvSpPr>
            <p:nvPr/>
          </p:nvSpPr>
          <p:spPr bwMode="auto">
            <a:xfrm>
              <a:off x="8645974" y="1621053"/>
              <a:ext cx="6098" cy="2033"/>
            </a:xfrm>
            <a:custGeom>
              <a:avLst/>
              <a:gdLst>
                <a:gd name="T0" fmla="*/ 3 w 3"/>
                <a:gd name="T1" fmla="*/ 0 h 1"/>
                <a:gd name="T2" fmla="*/ 2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2" y="0"/>
                  </a:lnTo>
                  <a:lnTo>
                    <a:pt x="0" y="1"/>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4"/>
            <p:cNvSpPr>
              <a:spLocks/>
            </p:cNvSpPr>
            <p:nvPr/>
          </p:nvSpPr>
          <p:spPr bwMode="auto">
            <a:xfrm>
              <a:off x="8585635" y="1670533"/>
              <a:ext cx="0" cy="4065"/>
            </a:xfrm>
            <a:custGeom>
              <a:avLst/>
              <a:gdLst>
                <a:gd name="T0" fmla="*/ 0 h 1"/>
                <a:gd name="T1" fmla="*/ 0 h 1"/>
                <a:gd name="T2" fmla="*/ 1 h 1"/>
                <a:gd name="T3" fmla="*/ 1 h 1"/>
                <a:gd name="T4" fmla="*/ 1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0"/>
                    <a:pt x="0" y="0"/>
                  </a:cubicBezTo>
                  <a:cubicBezTo>
                    <a:pt x="0" y="1"/>
                    <a:pt x="0" y="1"/>
                    <a:pt x="0" y="1"/>
                  </a:cubicBezTo>
                  <a:cubicBezTo>
                    <a:pt x="0" y="1"/>
                    <a:pt x="0" y="1"/>
                    <a:pt x="0" y="1"/>
                  </a:cubicBezTo>
                  <a:cubicBezTo>
                    <a:pt x="0" y="1"/>
                    <a:pt x="0" y="1"/>
                    <a:pt x="0" y="1"/>
                  </a:cubicBezTo>
                  <a:cubicBezTo>
                    <a:pt x="0" y="1"/>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5"/>
            <p:cNvSpPr>
              <a:spLocks/>
            </p:cNvSpPr>
            <p:nvPr/>
          </p:nvSpPr>
          <p:spPr bwMode="auto">
            <a:xfrm>
              <a:off x="8589700" y="1656304"/>
              <a:ext cx="4065" cy="10163"/>
            </a:xfrm>
            <a:custGeom>
              <a:avLst/>
              <a:gdLst>
                <a:gd name="T0" fmla="*/ 0 w 2"/>
                <a:gd name="T1" fmla="*/ 4 h 5"/>
                <a:gd name="T2" fmla="*/ 2 w 2"/>
                <a:gd name="T3" fmla="*/ 0 h 5"/>
                <a:gd name="T4" fmla="*/ 2 w 2"/>
                <a:gd name="T5" fmla="*/ 0 h 5"/>
                <a:gd name="T6" fmla="*/ 0 w 2"/>
                <a:gd name="T7" fmla="*/ 5 h 5"/>
                <a:gd name="T8" fmla="*/ 0 w 2"/>
                <a:gd name="T9" fmla="*/ 5 h 5"/>
                <a:gd name="T10" fmla="*/ 0 w 2"/>
                <a:gd name="T11" fmla="*/ 4 h 5"/>
              </a:gdLst>
              <a:ahLst/>
              <a:cxnLst>
                <a:cxn ang="0">
                  <a:pos x="T0" y="T1"/>
                </a:cxn>
                <a:cxn ang="0">
                  <a:pos x="T2" y="T3"/>
                </a:cxn>
                <a:cxn ang="0">
                  <a:pos x="T4" y="T5"/>
                </a:cxn>
                <a:cxn ang="0">
                  <a:pos x="T6" y="T7"/>
                </a:cxn>
                <a:cxn ang="0">
                  <a:pos x="T8" y="T9"/>
                </a:cxn>
                <a:cxn ang="0">
                  <a:pos x="T10" y="T11"/>
                </a:cxn>
              </a:cxnLst>
              <a:rect l="0" t="0" r="r" b="b"/>
              <a:pathLst>
                <a:path w="2" h="5">
                  <a:moveTo>
                    <a:pt x="0" y="4"/>
                  </a:moveTo>
                  <a:lnTo>
                    <a:pt x="2" y="0"/>
                  </a:lnTo>
                  <a:lnTo>
                    <a:pt x="2" y="0"/>
                  </a:lnTo>
                  <a:lnTo>
                    <a:pt x="0" y="5"/>
                  </a:lnTo>
                  <a:lnTo>
                    <a:pt x="0" y="5"/>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26"/>
            <p:cNvSpPr>
              <a:spLocks noChangeArrowheads="1"/>
            </p:cNvSpPr>
            <p:nvPr/>
          </p:nvSpPr>
          <p:spPr bwMode="auto">
            <a:xfrm>
              <a:off x="8660202" y="1631216"/>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227"/>
            <p:cNvSpPr>
              <a:spLocks noChangeArrowheads="1"/>
            </p:cNvSpPr>
            <p:nvPr/>
          </p:nvSpPr>
          <p:spPr bwMode="auto">
            <a:xfrm>
              <a:off x="8656137" y="1627151"/>
              <a:ext cx="4065"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228"/>
            <p:cNvSpPr>
              <a:spLocks noChangeArrowheads="1"/>
            </p:cNvSpPr>
            <p:nvPr/>
          </p:nvSpPr>
          <p:spPr bwMode="auto">
            <a:xfrm>
              <a:off x="8660202" y="16312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29"/>
            <p:cNvSpPr>
              <a:spLocks/>
            </p:cNvSpPr>
            <p:nvPr/>
          </p:nvSpPr>
          <p:spPr bwMode="auto">
            <a:xfrm>
              <a:off x="8585635" y="1666468"/>
              <a:ext cx="4065" cy="8130"/>
            </a:xfrm>
            <a:custGeom>
              <a:avLst/>
              <a:gdLst>
                <a:gd name="T0" fmla="*/ 2 w 2"/>
                <a:gd name="T1" fmla="*/ 2 h 4"/>
                <a:gd name="T2" fmla="*/ 2 w 2"/>
                <a:gd name="T3" fmla="*/ 0 h 4"/>
                <a:gd name="T4" fmla="*/ 2 w 2"/>
                <a:gd name="T5" fmla="*/ 2 h 4"/>
                <a:gd name="T6" fmla="*/ 0 w 2"/>
                <a:gd name="T7" fmla="*/ 4 h 4"/>
                <a:gd name="T8" fmla="*/ 0 w 2"/>
                <a:gd name="T9" fmla="*/ 4 h 4"/>
                <a:gd name="T10" fmla="*/ 2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0"/>
                  </a:lnTo>
                  <a:lnTo>
                    <a:pt x="2" y="2"/>
                  </a:lnTo>
                  <a:lnTo>
                    <a:pt x="0" y="4"/>
                  </a:lnTo>
                  <a:lnTo>
                    <a:pt x="0" y="4"/>
                  </a:lnTo>
                  <a:lnTo>
                    <a:pt x="2"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30"/>
            <p:cNvSpPr>
              <a:spLocks/>
            </p:cNvSpPr>
            <p:nvPr/>
          </p:nvSpPr>
          <p:spPr bwMode="auto">
            <a:xfrm>
              <a:off x="8656137" y="1612923"/>
              <a:ext cx="8130" cy="14228"/>
            </a:xfrm>
            <a:custGeom>
              <a:avLst/>
              <a:gdLst>
                <a:gd name="T0" fmla="*/ 0 w 4"/>
                <a:gd name="T1" fmla="*/ 7 h 7"/>
                <a:gd name="T2" fmla="*/ 2 w 4"/>
                <a:gd name="T3" fmla="*/ 7 h 7"/>
                <a:gd name="T4" fmla="*/ 4 w 4"/>
                <a:gd name="T5" fmla="*/ 0 h 7"/>
                <a:gd name="T6" fmla="*/ 4 w 4"/>
                <a:gd name="T7" fmla="*/ 2 h 7"/>
                <a:gd name="T8" fmla="*/ 0 w 4"/>
                <a:gd name="T9" fmla="*/ 7 h 7"/>
                <a:gd name="T10" fmla="*/ 0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0" y="7"/>
                  </a:moveTo>
                  <a:lnTo>
                    <a:pt x="2" y="7"/>
                  </a:lnTo>
                  <a:lnTo>
                    <a:pt x="4" y="0"/>
                  </a:lnTo>
                  <a:lnTo>
                    <a:pt x="4" y="2"/>
                  </a:lnTo>
                  <a:lnTo>
                    <a:pt x="0" y="7"/>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31"/>
            <p:cNvSpPr>
              <a:spLocks/>
            </p:cNvSpPr>
            <p:nvPr/>
          </p:nvSpPr>
          <p:spPr bwMode="auto">
            <a:xfrm>
              <a:off x="8656137" y="1627151"/>
              <a:ext cx="0" cy="4065"/>
            </a:xfrm>
            <a:custGeom>
              <a:avLst/>
              <a:gdLst>
                <a:gd name="T0" fmla="*/ 0 h 2"/>
                <a:gd name="T1" fmla="*/ 2 h 2"/>
                <a:gd name="T2" fmla="*/ 2 h 2"/>
                <a:gd name="T3" fmla="*/ 2 h 2"/>
                <a:gd name="T4" fmla="*/ 0 h 2"/>
                <a:gd name="T5" fmla="*/ 0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2"/>
                  </a:lnTo>
                  <a:lnTo>
                    <a:pt x="0" y="2"/>
                  </a:lnTo>
                  <a:lnTo>
                    <a:pt x="0" y="2"/>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32"/>
            <p:cNvSpPr>
              <a:spLocks/>
            </p:cNvSpPr>
            <p:nvPr/>
          </p:nvSpPr>
          <p:spPr bwMode="auto">
            <a:xfrm>
              <a:off x="8656137" y="1627151"/>
              <a:ext cx="406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Rectangle 233"/>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Rectangle 234"/>
            <p:cNvSpPr>
              <a:spLocks noChangeArrowheads="1"/>
            </p:cNvSpPr>
            <p:nvPr/>
          </p:nvSpPr>
          <p:spPr bwMode="auto">
            <a:xfrm>
              <a:off x="8589700" y="165630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235"/>
            <p:cNvSpPr>
              <a:spLocks noChangeArrowheads="1"/>
            </p:cNvSpPr>
            <p:nvPr/>
          </p:nvSpPr>
          <p:spPr bwMode="auto">
            <a:xfrm>
              <a:off x="8593765" y="16563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6"/>
            <p:cNvSpPr>
              <a:spLocks/>
            </p:cNvSpPr>
            <p:nvPr/>
          </p:nvSpPr>
          <p:spPr bwMode="auto">
            <a:xfrm>
              <a:off x="8585635" y="1666468"/>
              <a:ext cx="4065" cy="4065"/>
            </a:xfrm>
            <a:custGeom>
              <a:avLst/>
              <a:gdLst>
                <a:gd name="T0" fmla="*/ 2 w 2"/>
                <a:gd name="T1" fmla="*/ 0 h 2"/>
                <a:gd name="T2" fmla="*/ 2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7"/>
            <p:cNvSpPr>
              <a:spLocks/>
            </p:cNvSpPr>
            <p:nvPr/>
          </p:nvSpPr>
          <p:spPr bwMode="auto">
            <a:xfrm>
              <a:off x="8660202" y="1631216"/>
              <a:ext cx="4065" cy="0"/>
            </a:xfrm>
            <a:custGeom>
              <a:avLst/>
              <a:gdLst>
                <a:gd name="T0" fmla="*/ 0 w 2"/>
                <a:gd name="T1" fmla="*/ 2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2"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Rectangle 238"/>
            <p:cNvSpPr>
              <a:spLocks noChangeArrowheads="1"/>
            </p:cNvSpPr>
            <p:nvPr/>
          </p:nvSpPr>
          <p:spPr bwMode="auto">
            <a:xfrm>
              <a:off x="8593765" y="16563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39"/>
            <p:cNvSpPr>
              <a:spLocks/>
            </p:cNvSpPr>
            <p:nvPr/>
          </p:nvSpPr>
          <p:spPr bwMode="auto">
            <a:xfrm>
              <a:off x="8589700" y="1652239"/>
              <a:ext cx="4065" cy="4065"/>
            </a:xfrm>
            <a:custGeom>
              <a:avLst/>
              <a:gdLst>
                <a:gd name="T0" fmla="*/ 2 w 2"/>
                <a:gd name="T1" fmla="*/ 0 h 2"/>
                <a:gd name="T2" fmla="*/ 0 w 2"/>
                <a:gd name="T3" fmla="*/ 2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Rectangle 240"/>
            <p:cNvSpPr>
              <a:spLocks noChangeArrowheads="1"/>
            </p:cNvSpPr>
            <p:nvPr/>
          </p:nvSpPr>
          <p:spPr bwMode="auto">
            <a:xfrm>
              <a:off x="8664268" y="16312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41"/>
            <p:cNvSpPr>
              <a:spLocks/>
            </p:cNvSpPr>
            <p:nvPr/>
          </p:nvSpPr>
          <p:spPr bwMode="auto">
            <a:xfrm>
              <a:off x="8656137" y="1631216"/>
              <a:ext cx="8130" cy="8130"/>
            </a:xfrm>
            <a:custGeom>
              <a:avLst/>
              <a:gdLst>
                <a:gd name="T0" fmla="*/ 2 w 4"/>
                <a:gd name="T1" fmla="*/ 0 h 4"/>
                <a:gd name="T2" fmla="*/ 0 w 4"/>
                <a:gd name="T3" fmla="*/ 4 h 4"/>
                <a:gd name="T4" fmla="*/ 0 w 4"/>
                <a:gd name="T5" fmla="*/ 4 h 4"/>
                <a:gd name="T6" fmla="*/ 2 w 4"/>
                <a:gd name="T7" fmla="*/ 4 h 4"/>
                <a:gd name="T8" fmla="*/ 2 w 4"/>
                <a:gd name="T9" fmla="*/ 4 h 4"/>
                <a:gd name="T10" fmla="*/ 4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4"/>
                  </a:lnTo>
                  <a:lnTo>
                    <a:pt x="0" y="4"/>
                  </a:lnTo>
                  <a:lnTo>
                    <a:pt x="2" y="4"/>
                  </a:lnTo>
                  <a:lnTo>
                    <a:pt x="2" y="4"/>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42"/>
            <p:cNvSpPr>
              <a:spLocks/>
            </p:cNvSpPr>
            <p:nvPr/>
          </p:nvSpPr>
          <p:spPr bwMode="auto">
            <a:xfrm>
              <a:off x="8660203" y="1627151"/>
              <a:ext cx="8130" cy="12196"/>
            </a:xfrm>
            <a:custGeom>
              <a:avLst/>
              <a:gdLst>
                <a:gd name="T0" fmla="*/ 0 w 4"/>
                <a:gd name="T1" fmla="*/ 6 h 6"/>
                <a:gd name="T2" fmla="*/ 4 w 4"/>
                <a:gd name="T3" fmla="*/ 0 h 6"/>
                <a:gd name="T4" fmla="*/ 2 w 4"/>
                <a:gd name="T5" fmla="*/ 2 h 6"/>
                <a:gd name="T6" fmla="*/ 2 w 4"/>
                <a:gd name="T7" fmla="*/ 2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0"/>
                  </a:lnTo>
                  <a:lnTo>
                    <a:pt x="2" y="2"/>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43"/>
            <p:cNvSpPr>
              <a:spLocks/>
            </p:cNvSpPr>
            <p:nvPr/>
          </p:nvSpPr>
          <p:spPr bwMode="auto">
            <a:xfrm>
              <a:off x="8656137" y="1600727"/>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4"/>
            <p:cNvSpPr>
              <a:spLocks/>
            </p:cNvSpPr>
            <p:nvPr/>
          </p:nvSpPr>
          <p:spPr bwMode="auto">
            <a:xfrm>
              <a:off x="8652072" y="1616988"/>
              <a:ext cx="12196" cy="14228"/>
            </a:xfrm>
            <a:custGeom>
              <a:avLst/>
              <a:gdLst>
                <a:gd name="T0" fmla="*/ 0 w 6"/>
                <a:gd name="T1" fmla="*/ 7 h 7"/>
                <a:gd name="T2" fmla="*/ 2 w 6"/>
                <a:gd name="T3" fmla="*/ 5 h 7"/>
                <a:gd name="T4" fmla="*/ 6 w 6"/>
                <a:gd name="T5" fmla="*/ 0 h 7"/>
                <a:gd name="T6" fmla="*/ 2 w 6"/>
                <a:gd name="T7" fmla="*/ 2 h 7"/>
                <a:gd name="T8" fmla="*/ 0 w 6"/>
                <a:gd name="T9" fmla="*/ 7 h 7"/>
              </a:gdLst>
              <a:ahLst/>
              <a:cxnLst>
                <a:cxn ang="0">
                  <a:pos x="T0" y="T1"/>
                </a:cxn>
                <a:cxn ang="0">
                  <a:pos x="T2" y="T3"/>
                </a:cxn>
                <a:cxn ang="0">
                  <a:pos x="T4" y="T5"/>
                </a:cxn>
                <a:cxn ang="0">
                  <a:pos x="T6" y="T7"/>
                </a:cxn>
                <a:cxn ang="0">
                  <a:pos x="T8" y="T9"/>
                </a:cxn>
              </a:cxnLst>
              <a:rect l="0" t="0" r="r" b="b"/>
              <a:pathLst>
                <a:path w="6" h="7">
                  <a:moveTo>
                    <a:pt x="0" y="7"/>
                  </a:moveTo>
                  <a:lnTo>
                    <a:pt x="2" y="5"/>
                  </a:lnTo>
                  <a:lnTo>
                    <a:pt x="6" y="0"/>
                  </a:lnTo>
                  <a:lnTo>
                    <a:pt x="2"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5"/>
            <p:cNvSpPr>
              <a:spLocks/>
            </p:cNvSpPr>
            <p:nvPr/>
          </p:nvSpPr>
          <p:spPr bwMode="auto">
            <a:xfrm>
              <a:off x="8650039" y="1647477"/>
              <a:ext cx="0" cy="406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46"/>
            <p:cNvSpPr>
              <a:spLocks/>
            </p:cNvSpPr>
            <p:nvPr/>
          </p:nvSpPr>
          <p:spPr bwMode="auto">
            <a:xfrm>
              <a:off x="8660202" y="1596662"/>
              <a:ext cx="4065" cy="4065"/>
            </a:xfrm>
            <a:custGeom>
              <a:avLst/>
              <a:gdLst>
                <a:gd name="T0" fmla="*/ 0 w 2"/>
                <a:gd name="T1" fmla="*/ 2 h 2"/>
                <a:gd name="T2" fmla="*/ 2 w 2"/>
                <a:gd name="T3" fmla="*/ 0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47"/>
            <p:cNvSpPr>
              <a:spLocks/>
            </p:cNvSpPr>
            <p:nvPr/>
          </p:nvSpPr>
          <p:spPr bwMode="auto">
            <a:xfrm>
              <a:off x="8650039" y="1604792"/>
              <a:ext cx="6098" cy="16261"/>
            </a:xfrm>
            <a:custGeom>
              <a:avLst/>
              <a:gdLst>
                <a:gd name="T0" fmla="*/ 0 w 3"/>
                <a:gd name="T1" fmla="*/ 8 h 8"/>
                <a:gd name="T2" fmla="*/ 1 w 3"/>
                <a:gd name="T3" fmla="*/ 8 h 8"/>
                <a:gd name="T4" fmla="*/ 1 w 3"/>
                <a:gd name="T5" fmla="*/ 6 h 8"/>
                <a:gd name="T6" fmla="*/ 3 w 3"/>
                <a:gd name="T7" fmla="*/ 0 h 8"/>
                <a:gd name="T8" fmla="*/ 3 w 3"/>
                <a:gd name="T9" fmla="*/ 0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lnTo>
                    <a:pt x="1" y="8"/>
                  </a:lnTo>
                  <a:lnTo>
                    <a:pt x="1" y="6"/>
                  </a:lnTo>
                  <a:lnTo>
                    <a:pt x="3" y="0"/>
                  </a:lnTo>
                  <a:lnTo>
                    <a:pt x="3"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248"/>
            <p:cNvSpPr>
              <a:spLocks noChangeArrowheads="1"/>
            </p:cNvSpPr>
            <p:nvPr/>
          </p:nvSpPr>
          <p:spPr bwMode="auto">
            <a:xfrm>
              <a:off x="8660202" y="159666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49"/>
            <p:cNvSpPr>
              <a:spLocks/>
            </p:cNvSpPr>
            <p:nvPr/>
          </p:nvSpPr>
          <p:spPr bwMode="auto">
            <a:xfrm>
              <a:off x="8652072" y="1612923"/>
              <a:ext cx="4065" cy="8130"/>
            </a:xfrm>
            <a:custGeom>
              <a:avLst/>
              <a:gdLst>
                <a:gd name="T0" fmla="*/ 2 w 2"/>
                <a:gd name="T1" fmla="*/ 2 h 4"/>
                <a:gd name="T2" fmla="*/ 2 w 2"/>
                <a:gd name="T3" fmla="*/ 0 h 4"/>
                <a:gd name="T4" fmla="*/ 2 w 2"/>
                <a:gd name="T5" fmla="*/ 0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2" y="0"/>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50"/>
            <p:cNvSpPr>
              <a:spLocks/>
            </p:cNvSpPr>
            <p:nvPr/>
          </p:nvSpPr>
          <p:spPr bwMode="auto">
            <a:xfrm>
              <a:off x="8652072" y="1616988"/>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51"/>
            <p:cNvSpPr>
              <a:spLocks/>
            </p:cNvSpPr>
            <p:nvPr/>
          </p:nvSpPr>
          <p:spPr bwMode="auto">
            <a:xfrm>
              <a:off x="8652072" y="1612923"/>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Rectangle 252"/>
            <p:cNvSpPr>
              <a:spLocks noChangeArrowheads="1"/>
            </p:cNvSpPr>
            <p:nvPr/>
          </p:nvSpPr>
          <p:spPr bwMode="auto">
            <a:xfrm>
              <a:off x="8656137" y="160072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53"/>
            <p:cNvSpPr>
              <a:spLocks/>
            </p:cNvSpPr>
            <p:nvPr/>
          </p:nvSpPr>
          <p:spPr bwMode="auto">
            <a:xfrm>
              <a:off x="8581570" y="1666468"/>
              <a:ext cx="8130" cy="4065"/>
            </a:xfrm>
            <a:custGeom>
              <a:avLst/>
              <a:gdLst>
                <a:gd name="T0" fmla="*/ 2 w 4"/>
                <a:gd name="T1" fmla="*/ 2 h 2"/>
                <a:gd name="T2" fmla="*/ 4 w 4"/>
                <a:gd name="T3" fmla="*/ 0 h 2"/>
                <a:gd name="T4" fmla="*/ 0 w 4"/>
                <a:gd name="T5" fmla="*/ 2 h 2"/>
                <a:gd name="T6" fmla="*/ 2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2"/>
                  </a:lnTo>
                  <a:lnTo>
                    <a:pt x="2"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54"/>
            <p:cNvSpPr>
              <a:spLocks/>
            </p:cNvSpPr>
            <p:nvPr/>
          </p:nvSpPr>
          <p:spPr bwMode="auto">
            <a:xfrm>
              <a:off x="8652072" y="1616988"/>
              <a:ext cx="4065" cy="6098"/>
            </a:xfrm>
            <a:custGeom>
              <a:avLst/>
              <a:gdLst>
                <a:gd name="T0" fmla="*/ 0 w 2"/>
                <a:gd name="T1" fmla="*/ 2 h 3"/>
                <a:gd name="T2" fmla="*/ 0 w 2"/>
                <a:gd name="T3" fmla="*/ 3 h 3"/>
                <a:gd name="T4" fmla="*/ 2 w 2"/>
                <a:gd name="T5" fmla="*/ 2 h 3"/>
                <a:gd name="T6" fmla="*/ 2 w 2"/>
                <a:gd name="T7" fmla="*/ 0 h 3"/>
                <a:gd name="T8" fmla="*/ 0 w 2"/>
                <a:gd name="T9" fmla="*/ 2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lnTo>
                    <a:pt x="0" y="3"/>
                  </a:ln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55"/>
            <p:cNvSpPr>
              <a:spLocks/>
            </p:cNvSpPr>
            <p:nvPr/>
          </p:nvSpPr>
          <p:spPr bwMode="auto">
            <a:xfrm>
              <a:off x="8581570" y="1670533"/>
              <a:ext cx="4065" cy="406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56"/>
            <p:cNvSpPr>
              <a:spLocks/>
            </p:cNvSpPr>
            <p:nvPr/>
          </p:nvSpPr>
          <p:spPr bwMode="auto">
            <a:xfrm>
              <a:off x="8660203" y="1592596"/>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57"/>
            <p:cNvSpPr>
              <a:spLocks/>
            </p:cNvSpPr>
            <p:nvPr/>
          </p:nvSpPr>
          <p:spPr bwMode="auto">
            <a:xfrm>
              <a:off x="8656137" y="1612923"/>
              <a:ext cx="8130" cy="8130"/>
            </a:xfrm>
            <a:custGeom>
              <a:avLst/>
              <a:gdLst>
                <a:gd name="T0" fmla="*/ 4 w 4"/>
                <a:gd name="T1" fmla="*/ 2 h 4"/>
                <a:gd name="T2" fmla="*/ 4 w 4"/>
                <a:gd name="T3" fmla="*/ 0 h 4"/>
                <a:gd name="T4" fmla="*/ 0 w 4"/>
                <a:gd name="T5" fmla="*/ 2 h 4"/>
                <a:gd name="T6" fmla="*/ 0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4" y="0"/>
                  </a:lnTo>
                  <a:lnTo>
                    <a:pt x="0" y="2"/>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58"/>
            <p:cNvSpPr>
              <a:spLocks/>
            </p:cNvSpPr>
            <p:nvPr/>
          </p:nvSpPr>
          <p:spPr bwMode="auto">
            <a:xfrm>
              <a:off x="8660202" y="1584466"/>
              <a:ext cx="4065" cy="12196"/>
            </a:xfrm>
            <a:custGeom>
              <a:avLst/>
              <a:gdLst>
                <a:gd name="T0" fmla="*/ 0 w 2"/>
                <a:gd name="T1" fmla="*/ 4 h 6"/>
                <a:gd name="T2" fmla="*/ 2 w 2"/>
                <a:gd name="T3" fmla="*/ 0 h 6"/>
                <a:gd name="T4" fmla="*/ 2 w 2"/>
                <a:gd name="T5" fmla="*/ 2 h 6"/>
                <a:gd name="T6" fmla="*/ 0 w 2"/>
                <a:gd name="T7" fmla="*/ 6 h 6"/>
                <a:gd name="T8" fmla="*/ 0 w 2"/>
                <a:gd name="T9" fmla="*/ 4 h 6"/>
              </a:gdLst>
              <a:ahLst/>
              <a:cxnLst>
                <a:cxn ang="0">
                  <a:pos x="T0" y="T1"/>
                </a:cxn>
                <a:cxn ang="0">
                  <a:pos x="T2" y="T3"/>
                </a:cxn>
                <a:cxn ang="0">
                  <a:pos x="T4" y="T5"/>
                </a:cxn>
                <a:cxn ang="0">
                  <a:pos x="T6" y="T7"/>
                </a:cxn>
                <a:cxn ang="0">
                  <a:pos x="T8" y="T9"/>
                </a:cxn>
              </a:cxnLst>
              <a:rect l="0" t="0" r="r" b="b"/>
              <a:pathLst>
                <a:path w="2" h="6">
                  <a:moveTo>
                    <a:pt x="0" y="4"/>
                  </a:moveTo>
                  <a:lnTo>
                    <a:pt x="2" y="0"/>
                  </a:lnTo>
                  <a:lnTo>
                    <a:pt x="2" y="2"/>
                  </a:lnTo>
                  <a:lnTo>
                    <a:pt x="0" y="6"/>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59"/>
            <p:cNvSpPr>
              <a:spLocks/>
            </p:cNvSpPr>
            <p:nvPr/>
          </p:nvSpPr>
          <p:spPr bwMode="auto">
            <a:xfrm>
              <a:off x="8645974" y="1588531"/>
              <a:ext cx="18294" cy="16261"/>
            </a:xfrm>
            <a:custGeom>
              <a:avLst/>
              <a:gdLst>
                <a:gd name="T0" fmla="*/ 5 w 9"/>
                <a:gd name="T1" fmla="*/ 4 h 8"/>
                <a:gd name="T2" fmla="*/ 7 w 9"/>
                <a:gd name="T3" fmla="*/ 4 h 8"/>
                <a:gd name="T4" fmla="*/ 9 w 9"/>
                <a:gd name="T5" fmla="*/ 0 h 8"/>
                <a:gd name="T6" fmla="*/ 5 w 9"/>
                <a:gd name="T7" fmla="*/ 2 h 8"/>
                <a:gd name="T8" fmla="*/ 2 w 9"/>
                <a:gd name="T9" fmla="*/ 6 h 8"/>
                <a:gd name="T10" fmla="*/ 0 w 9"/>
                <a:gd name="T11" fmla="*/ 8 h 8"/>
                <a:gd name="T12" fmla="*/ 5 w 9"/>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4"/>
                  </a:moveTo>
                  <a:lnTo>
                    <a:pt x="7" y="4"/>
                  </a:lnTo>
                  <a:lnTo>
                    <a:pt x="9" y="0"/>
                  </a:lnTo>
                  <a:lnTo>
                    <a:pt x="5" y="2"/>
                  </a:lnTo>
                  <a:lnTo>
                    <a:pt x="2" y="6"/>
                  </a:lnTo>
                  <a:lnTo>
                    <a:pt x="0" y="8"/>
                  </a:ln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8" name="Rectangle 260"/>
            <p:cNvSpPr>
              <a:spLocks noChangeArrowheads="1"/>
            </p:cNvSpPr>
            <p:nvPr/>
          </p:nvSpPr>
          <p:spPr bwMode="auto">
            <a:xfrm>
              <a:off x="8585635" y="167459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61"/>
            <p:cNvSpPr>
              <a:spLocks/>
            </p:cNvSpPr>
            <p:nvPr/>
          </p:nvSpPr>
          <p:spPr bwMode="auto">
            <a:xfrm>
              <a:off x="8593765" y="1652239"/>
              <a:ext cx="4065" cy="4065"/>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62"/>
            <p:cNvSpPr>
              <a:spLocks/>
            </p:cNvSpPr>
            <p:nvPr/>
          </p:nvSpPr>
          <p:spPr bwMode="auto">
            <a:xfrm>
              <a:off x="8641909" y="1600727"/>
              <a:ext cx="8130" cy="8130"/>
            </a:xfrm>
            <a:custGeom>
              <a:avLst/>
              <a:gdLst>
                <a:gd name="T0" fmla="*/ 4 w 4"/>
                <a:gd name="T1" fmla="*/ 0 h 4"/>
                <a:gd name="T2" fmla="*/ 0 w 4"/>
                <a:gd name="T3" fmla="*/ 4 h 4"/>
                <a:gd name="T4" fmla="*/ 2 w 4"/>
                <a:gd name="T5" fmla="*/ 2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63"/>
            <p:cNvSpPr>
              <a:spLocks/>
            </p:cNvSpPr>
            <p:nvPr/>
          </p:nvSpPr>
          <p:spPr bwMode="auto">
            <a:xfrm>
              <a:off x="8641909" y="1604792"/>
              <a:ext cx="4065" cy="16261"/>
            </a:xfrm>
            <a:custGeom>
              <a:avLst/>
              <a:gdLst>
                <a:gd name="T0" fmla="*/ 0 w 2"/>
                <a:gd name="T1" fmla="*/ 8 h 8"/>
                <a:gd name="T2" fmla="*/ 0 w 2"/>
                <a:gd name="T3" fmla="*/ 6 h 8"/>
                <a:gd name="T4" fmla="*/ 2 w 2"/>
                <a:gd name="T5" fmla="*/ 0 h 8"/>
                <a:gd name="T6" fmla="*/ 0 w 2"/>
                <a:gd name="T7" fmla="*/ 2 h 8"/>
                <a:gd name="T8" fmla="*/ 0 w 2"/>
                <a:gd name="T9" fmla="*/ 4 h 8"/>
                <a:gd name="T10" fmla="*/ 0 w 2"/>
                <a:gd name="T11" fmla="*/ 8 h 8"/>
              </a:gdLst>
              <a:ahLst/>
              <a:cxnLst>
                <a:cxn ang="0">
                  <a:pos x="T0" y="T1"/>
                </a:cxn>
                <a:cxn ang="0">
                  <a:pos x="T2" y="T3"/>
                </a:cxn>
                <a:cxn ang="0">
                  <a:pos x="T4" y="T5"/>
                </a:cxn>
                <a:cxn ang="0">
                  <a:pos x="T6" y="T7"/>
                </a:cxn>
                <a:cxn ang="0">
                  <a:pos x="T8" y="T9"/>
                </a:cxn>
                <a:cxn ang="0">
                  <a:pos x="T10" y="T11"/>
                </a:cxn>
              </a:cxnLst>
              <a:rect l="0" t="0" r="r" b="b"/>
              <a:pathLst>
                <a:path w="2" h="8">
                  <a:moveTo>
                    <a:pt x="0" y="8"/>
                  </a:moveTo>
                  <a:lnTo>
                    <a:pt x="0" y="6"/>
                  </a:lnTo>
                  <a:lnTo>
                    <a:pt x="2" y="0"/>
                  </a:lnTo>
                  <a:lnTo>
                    <a:pt x="0" y="2"/>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2" name="Rectangle 264"/>
            <p:cNvSpPr>
              <a:spLocks noChangeArrowheads="1"/>
            </p:cNvSpPr>
            <p:nvPr/>
          </p:nvSpPr>
          <p:spPr bwMode="auto">
            <a:xfrm>
              <a:off x="8641909" y="160885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65"/>
            <p:cNvSpPr>
              <a:spLocks/>
            </p:cNvSpPr>
            <p:nvPr/>
          </p:nvSpPr>
          <p:spPr bwMode="auto">
            <a:xfrm>
              <a:off x="8585635" y="1666468"/>
              <a:ext cx="4065" cy="4065"/>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2"/>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6"/>
            <p:cNvSpPr>
              <a:spLocks/>
            </p:cNvSpPr>
            <p:nvPr/>
          </p:nvSpPr>
          <p:spPr bwMode="auto">
            <a:xfrm>
              <a:off x="8607355" y="1631216"/>
              <a:ext cx="4065" cy="12196"/>
            </a:xfrm>
            <a:custGeom>
              <a:avLst/>
              <a:gdLst>
                <a:gd name="T0" fmla="*/ 2 w 2"/>
                <a:gd name="T1" fmla="*/ 0 h 6"/>
                <a:gd name="T2" fmla="*/ 0 w 2"/>
                <a:gd name="T3" fmla="*/ 2 h 6"/>
                <a:gd name="T4" fmla="*/ 0 w 2"/>
                <a:gd name="T5" fmla="*/ 6 h 6"/>
                <a:gd name="T6" fmla="*/ 0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2"/>
                  </a:lnTo>
                  <a:lnTo>
                    <a:pt x="0" y="6"/>
                  </a:lnTo>
                  <a:lnTo>
                    <a:pt x="0" y="6"/>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67"/>
            <p:cNvSpPr>
              <a:spLocks/>
            </p:cNvSpPr>
            <p:nvPr/>
          </p:nvSpPr>
          <p:spPr bwMode="auto">
            <a:xfrm>
              <a:off x="8585635" y="1648174"/>
              <a:ext cx="12196" cy="8130"/>
            </a:xfrm>
            <a:custGeom>
              <a:avLst/>
              <a:gdLst>
                <a:gd name="T0" fmla="*/ 4 w 6"/>
                <a:gd name="T1" fmla="*/ 0 h 4"/>
                <a:gd name="T2" fmla="*/ 6 w 6"/>
                <a:gd name="T3" fmla="*/ 0 h 4"/>
                <a:gd name="T4" fmla="*/ 2 w 6"/>
                <a:gd name="T5" fmla="*/ 4 h 4"/>
                <a:gd name="T6" fmla="*/ 0 w 6"/>
                <a:gd name="T7" fmla="*/ 4 h 4"/>
                <a:gd name="T8" fmla="*/ 2 w 6"/>
                <a:gd name="T9" fmla="*/ 4 h 4"/>
                <a:gd name="T10" fmla="*/ 4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lnTo>
                    <a:pt x="6" y="0"/>
                  </a:lnTo>
                  <a:lnTo>
                    <a:pt x="2" y="4"/>
                  </a:lnTo>
                  <a:lnTo>
                    <a:pt x="0" y="4"/>
                  </a:lnTo>
                  <a:lnTo>
                    <a:pt x="2" y="4"/>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68"/>
            <p:cNvSpPr>
              <a:spLocks/>
            </p:cNvSpPr>
            <p:nvPr/>
          </p:nvSpPr>
          <p:spPr bwMode="auto">
            <a:xfrm>
              <a:off x="8593765" y="1648174"/>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9"/>
            <p:cNvSpPr>
              <a:spLocks/>
            </p:cNvSpPr>
            <p:nvPr/>
          </p:nvSpPr>
          <p:spPr bwMode="auto">
            <a:xfrm>
              <a:off x="8619550" y="1612923"/>
              <a:ext cx="22359" cy="22359"/>
            </a:xfrm>
            <a:custGeom>
              <a:avLst/>
              <a:gdLst>
                <a:gd name="T0" fmla="*/ 0 w 11"/>
                <a:gd name="T1" fmla="*/ 11 h 11"/>
                <a:gd name="T2" fmla="*/ 1 w 11"/>
                <a:gd name="T3" fmla="*/ 11 h 11"/>
                <a:gd name="T4" fmla="*/ 11 w 11"/>
                <a:gd name="T5" fmla="*/ 0 h 11"/>
                <a:gd name="T6" fmla="*/ 11 w 11"/>
                <a:gd name="T7" fmla="*/ 0 h 11"/>
                <a:gd name="T8" fmla="*/ 7 w 11"/>
                <a:gd name="T9" fmla="*/ 2 h 11"/>
                <a:gd name="T10" fmla="*/ 0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0" y="11"/>
                  </a:moveTo>
                  <a:lnTo>
                    <a:pt x="1" y="11"/>
                  </a:lnTo>
                  <a:lnTo>
                    <a:pt x="11" y="0"/>
                  </a:lnTo>
                  <a:lnTo>
                    <a:pt x="11" y="0"/>
                  </a:lnTo>
                  <a:lnTo>
                    <a:pt x="7" y="2"/>
                  </a:lnTo>
                  <a:lnTo>
                    <a:pt x="0"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70"/>
            <p:cNvSpPr>
              <a:spLocks/>
            </p:cNvSpPr>
            <p:nvPr/>
          </p:nvSpPr>
          <p:spPr bwMode="auto">
            <a:xfrm>
              <a:off x="8589700" y="1664435"/>
              <a:ext cx="8130" cy="2033"/>
            </a:xfrm>
            <a:custGeom>
              <a:avLst/>
              <a:gdLst>
                <a:gd name="T0" fmla="*/ 2 w 4"/>
                <a:gd name="T1" fmla="*/ 0 h 1"/>
                <a:gd name="T2" fmla="*/ 0 w 4"/>
                <a:gd name="T3" fmla="*/ 1 h 1"/>
                <a:gd name="T4" fmla="*/ 0 w 4"/>
                <a:gd name="T5" fmla="*/ 1 h 1"/>
                <a:gd name="T6" fmla="*/ 2 w 4"/>
                <a:gd name="T7" fmla="*/ 1 h 1"/>
                <a:gd name="T8" fmla="*/ 4 w 4"/>
                <a:gd name="T9" fmla="*/ 0 h 1"/>
                <a:gd name="T10" fmla="*/ 2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2" y="0"/>
                  </a:moveTo>
                  <a:lnTo>
                    <a:pt x="0" y="1"/>
                  </a:lnTo>
                  <a:lnTo>
                    <a:pt x="0" y="1"/>
                  </a:lnTo>
                  <a:lnTo>
                    <a:pt x="2" y="1"/>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271"/>
            <p:cNvSpPr>
              <a:spLocks noChangeArrowheads="1"/>
            </p:cNvSpPr>
            <p:nvPr/>
          </p:nvSpPr>
          <p:spPr bwMode="auto">
            <a:xfrm>
              <a:off x="8589700" y="166646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72"/>
            <p:cNvSpPr>
              <a:spLocks/>
            </p:cNvSpPr>
            <p:nvPr/>
          </p:nvSpPr>
          <p:spPr bwMode="auto">
            <a:xfrm>
              <a:off x="8593765" y="1652239"/>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73"/>
            <p:cNvSpPr>
              <a:spLocks/>
            </p:cNvSpPr>
            <p:nvPr/>
          </p:nvSpPr>
          <p:spPr bwMode="auto">
            <a:xfrm>
              <a:off x="8593765" y="1644109"/>
              <a:ext cx="16261" cy="12196"/>
            </a:xfrm>
            <a:custGeom>
              <a:avLst/>
              <a:gdLst>
                <a:gd name="T0" fmla="*/ 8 w 8"/>
                <a:gd name="T1" fmla="*/ 0 h 6"/>
                <a:gd name="T2" fmla="*/ 8 w 8"/>
                <a:gd name="T3" fmla="*/ 0 h 6"/>
                <a:gd name="T4" fmla="*/ 2 w 8"/>
                <a:gd name="T5" fmla="*/ 2 h 6"/>
                <a:gd name="T6" fmla="*/ 0 w 8"/>
                <a:gd name="T7" fmla="*/ 4 h 6"/>
                <a:gd name="T8" fmla="*/ 0 w 8"/>
                <a:gd name="T9" fmla="*/ 6 h 6"/>
                <a:gd name="T10" fmla="*/ 2 w 8"/>
                <a:gd name="T11" fmla="*/ 4 h 6"/>
                <a:gd name="T12" fmla="*/ 8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0"/>
                  </a:moveTo>
                  <a:lnTo>
                    <a:pt x="8" y="0"/>
                  </a:lnTo>
                  <a:lnTo>
                    <a:pt x="2" y="2"/>
                  </a:lnTo>
                  <a:lnTo>
                    <a:pt x="0" y="4"/>
                  </a:lnTo>
                  <a:lnTo>
                    <a:pt x="0" y="6"/>
                  </a:lnTo>
                  <a:lnTo>
                    <a:pt x="2"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2" name="Rectangle 274"/>
            <p:cNvSpPr>
              <a:spLocks noChangeArrowheads="1"/>
            </p:cNvSpPr>
            <p:nvPr/>
          </p:nvSpPr>
          <p:spPr bwMode="auto">
            <a:xfrm>
              <a:off x="8593765" y="164817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75"/>
            <p:cNvSpPr>
              <a:spLocks/>
            </p:cNvSpPr>
            <p:nvPr/>
          </p:nvSpPr>
          <p:spPr bwMode="auto">
            <a:xfrm>
              <a:off x="8633779" y="1608857"/>
              <a:ext cx="8130" cy="8130"/>
            </a:xfrm>
            <a:custGeom>
              <a:avLst/>
              <a:gdLst>
                <a:gd name="T0" fmla="*/ 4 w 4"/>
                <a:gd name="T1" fmla="*/ 2 h 4"/>
                <a:gd name="T2" fmla="*/ 4 w 4"/>
                <a:gd name="T3" fmla="*/ 0 h 4"/>
                <a:gd name="T4" fmla="*/ 0 w 4"/>
                <a:gd name="T5" fmla="*/ 4 h 4"/>
                <a:gd name="T6" fmla="*/ 4 w 4"/>
                <a:gd name="T7" fmla="*/ 2 h 4"/>
              </a:gdLst>
              <a:ahLst/>
              <a:cxnLst>
                <a:cxn ang="0">
                  <a:pos x="T0" y="T1"/>
                </a:cxn>
                <a:cxn ang="0">
                  <a:pos x="T2" y="T3"/>
                </a:cxn>
                <a:cxn ang="0">
                  <a:pos x="T4" y="T5"/>
                </a:cxn>
                <a:cxn ang="0">
                  <a:pos x="T6" y="T7"/>
                </a:cxn>
              </a:cxnLst>
              <a:rect l="0" t="0" r="r" b="b"/>
              <a:pathLst>
                <a:path w="4" h="4">
                  <a:moveTo>
                    <a:pt x="4" y="2"/>
                  </a:moveTo>
                  <a:lnTo>
                    <a:pt x="4" y="0"/>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Rectangle 276"/>
            <p:cNvSpPr>
              <a:spLocks noChangeArrowheads="1"/>
            </p:cNvSpPr>
            <p:nvPr/>
          </p:nvSpPr>
          <p:spPr bwMode="auto">
            <a:xfrm>
              <a:off x="8593765" y="1652239"/>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5" name="Rectangle 277"/>
            <p:cNvSpPr>
              <a:spLocks noChangeArrowheads="1"/>
            </p:cNvSpPr>
            <p:nvPr/>
          </p:nvSpPr>
          <p:spPr bwMode="auto">
            <a:xfrm>
              <a:off x="8589700" y="166443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78"/>
            <p:cNvSpPr>
              <a:spLocks/>
            </p:cNvSpPr>
            <p:nvPr/>
          </p:nvSpPr>
          <p:spPr bwMode="auto">
            <a:xfrm>
              <a:off x="8589700" y="1652239"/>
              <a:ext cx="12196" cy="12196"/>
            </a:xfrm>
            <a:custGeom>
              <a:avLst/>
              <a:gdLst>
                <a:gd name="T0" fmla="*/ 4 w 6"/>
                <a:gd name="T1" fmla="*/ 0 h 6"/>
                <a:gd name="T2" fmla="*/ 4 w 6"/>
                <a:gd name="T3" fmla="*/ 0 h 6"/>
                <a:gd name="T4" fmla="*/ 2 w 6"/>
                <a:gd name="T5" fmla="*/ 2 h 6"/>
                <a:gd name="T6" fmla="*/ 0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4" y="0"/>
                  </a:lnTo>
                  <a:lnTo>
                    <a:pt x="2" y="2"/>
                  </a:lnTo>
                  <a:lnTo>
                    <a:pt x="0" y="6"/>
                  </a:lnTo>
                  <a:lnTo>
                    <a:pt x="6"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79"/>
            <p:cNvSpPr>
              <a:spLocks/>
            </p:cNvSpPr>
            <p:nvPr/>
          </p:nvSpPr>
          <p:spPr bwMode="auto">
            <a:xfrm>
              <a:off x="8589700" y="1652239"/>
              <a:ext cx="16261" cy="14228"/>
            </a:xfrm>
            <a:custGeom>
              <a:avLst/>
              <a:gdLst>
                <a:gd name="T0" fmla="*/ 2 w 8"/>
                <a:gd name="T1" fmla="*/ 6 h 7"/>
                <a:gd name="T2" fmla="*/ 4 w 8"/>
                <a:gd name="T3" fmla="*/ 4 h 7"/>
                <a:gd name="T4" fmla="*/ 8 w 8"/>
                <a:gd name="T5" fmla="*/ 0 h 7"/>
                <a:gd name="T6" fmla="*/ 6 w 8"/>
                <a:gd name="T7" fmla="*/ 0 h 7"/>
                <a:gd name="T8" fmla="*/ 0 w 8"/>
                <a:gd name="T9" fmla="*/ 6 h 7"/>
                <a:gd name="T10" fmla="*/ 0 w 8"/>
                <a:gd name="T11" fmla="*/ 7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lnTo>
                    <a:pt x="4" y="4"/>
                  </a:lnTo>
                  <a:lnTo>
                    <a:pt x="8" y="0"/>
                  </a:lnTo>
                  <a:lnTo>
                    <a:pt x="6" y="0"/>
                  </a:lnTo>
                  <a:lnTo>
                    <a:pt x="0" y="6"/>
                  </a:lnTo>
                  <a:lnTo>
                    <a:pt x="0" y="7"/>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80"/>
            <p:cNvSpPr>
              <a:spLocks/>
            </p:cNvSpPr>
            <p:nvPr/>
          </p:nvSpPr>
          <p:spPr bwMode="auto">
            <a:xfrm>
              <a:off x="8607355" y="1659673"/>
              <a:ext cx="4065" cy="6098"/>
            </a:xfrm>
            <a:custGeom>
              <a:avLst/>
              <a:gdLst>
                <a:gd name="T0" fmla="*/ 0 w 2"/>
                <a:gd name="T1" fmla="*/ 1 h 3"/>
                <a:gd name="T2" fmla="*/ 0 w 2"/>
                <a:gd name="T3" fmla="*/ 3 h 3"/>
                <a:gd name="T4" fmla="*/ 2 w 2"/>
                <a:gd name="T5" fmla="*/ 1 h 3"/>
                <a:gd name="T6" fmla="*/ 2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lnTo>
                    <a:pt x="0" y="3"/>
                  </a:lnTo>
                  <a:lnTo>
                    <a:pt x="2"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81"/>
            <p:cNvSpPr>
              <a:spLocks/>
            </p:cNvSpPr>
            <p:nvPr/>
          </p:nvSpPr>
          <p:spPr bwMode="auto">
            <a:xfrm>
              <a:off x="8625648" y="1651542"/>
              <a:ext cx="8130" cy="8130"/>
            </a:xfrm>
            <a:custGeom>
              <a:avLst/>
              <a:gdLst>
                <a:gd name="T0" fmla="*/ 0 w 4"/>
                <a:gd name="T1" fmla="*/ 2 h 4"/>
                <a:gd name="T2" fmla="*/ 0 w 4"/>
                <a:gd name="T3" fmla="*/ 4 h 4"/>
                <a:gd name="T4" fmla="*/ 2 w 4"/>
                <a:gd name="T5" fmla="*/ 2 h 4"/>
                <a:gd name="T6" fmla="*/ 4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0" y="4"/>
                  </a:lnTo>
                  <a:lnTo>
                    <a:pt x="2" y="2"/>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82"/>
            <p:cNvSpPr>
              <a:spLocks/>
            </p:cNvSpPr>
            <p:nvPr/>
          </p:nvSpPr>
          <p:spPr bwMode="auto">
            <a:xfrm>
              <a:off x="8593765" y="1660370"/>
              <a:ext cx="8130" cy="6098"/>
            </a:xfrm>
            <a:custGeom>
              <a:avLst/>
              <a:gdLst>
                <a:gd name="T0" fmla="*/ 2 w 4"/>
                <a:gd name="T1" fmla="*/ 2 h 3"/>
                <a:gd name="T2" fmla="*/ 0 w 4"/>
                <a:gd name="T3" fmla="*/ 3 h 3"/>
                <a:gd name="T4" fmla="*/ 4 w 4"/>
                <a:gd name="T5" fmla="*/ 2 h 3"/>
                <a:gd name="T6" fmla="*/ 4 w 4"/>
                <a:gd name="T7" fmla="*/ 0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lnTo>
                    <a:pt x="0" y="3"/>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283"/>
            <p:cNvSpPr>
              <a:spLocks noChangeArrowheads="1"/>
            </p:cNvSpPr>
            <p:nvPr/>
          </p:nvSpPr>
          <p:spPr bwMode="auto">
            <a:xfrm>
              <a:off x="8641909" y="165154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84"/>
            <p:cNvSpPr>
              <a:spLocks/>
            </p:cNvSpPr>
            <p:nvPr/>
          </p:nvSpPr>
          <p:spPr bwMode="auto">
            <a:xfrm>
              <a:off x="8629713" y="1647477"/>
              <a:ext cx="12196" cy="8130"/>
            </a:xfrm>
            <a:custGeom>
              <a:avLst/>
              <a:gdLst>
                <a:gd name="T0" fmla="*/ 6 w 6"/>
                <a:gd name="T1" fmla="*/ 0 h 4"/>
                <a:gd name="T2" fmla="*/ 2 w 6"/>
                <a:gd name="T3" fmla="*/ 2 h 4"/>
                <a:gd name="T4" fmla="*/ 0 w 6"/>
                <a:gd name="T5" fmla="*/ 4 h 4"/>
                <a:gd name="T6" fmla="*/ 2 w 6"/>
                <a:gd name="T7" fmla="*/ 4 h 4"/>
                <a:gd name="T8" fmla="*/ 6 w 6"/>
                <a:gd name="T9" fmla="*/ 2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2" y="2"/>
                  </a:lnTo>
                  <a:lnTo>
                    <a:pt x="0" y="4"/>
                  </a:lnTo>
                  <a:lnTo>
                    <a:pt x="2" y="4"/>
                  </a:lnTo>
                  <a:lnTo>
                    <a:pt x="6" y="2"/>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85"/>
            <p:cNvSpPr>
              <a:spLocks/>
            </p:cNvSpPr>
            <p:nvPr/>
          </p:nvSpPr>
          <p:spPr bwMode="auto">
            <a:xfrm>
              <a:off x="8641909" y="1647477"/>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86"/>
            <p:cNvSpPr>
              <a:spLocks/>
            </p:cNvSpPr>
            <p:nvPr/>
          </p:nvSpPr>
          <p:spPr bwMode="auto">
            <a:xfrm>
              <a:off x="8645974" y="1647477"/>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87"/>
            <p:cNvSpPr>
              <a:spLocks/>
            </p:cNvSpPr>
            <p:nvPr/>
          </p:nvSpPr>
          <p:spPr bwMode="auto">
            <a:xfrm>
              <a:off x="8645974" y="1643412"/>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288"/>
            <p:cNvSpPr>
              <a:spLocks noChangeArrowheads="1"/>
            </p:cNvSpPr>
            <p:nvPr/>
          </p:nvSpPr>
          <p:spPr bwMode="auto">
            <a:xfrm>
              <a:off x="8645974" y="164747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89"/>
            <p:cNvSpPr>
              <a:spLocks/>
            </p:cNvSpPr>
            <p:nvPr/>
          </p:nvSpPr>
          <p:spPr bwMode="auto">
            <a:xfrm>
              <a:off x="8633779" y="1651542"/>
              <a:ext cx="8130" cy="4065"/>
            </a:xfrm>
            <a:custGeom>
              <a:avLst/>
              <a:gdLst>
                <a:gd name="T0" fmla="*/ 0 w 4"/>
                <a:gd name="T1" fmla="*/ 2 h 2"/>
                <a:gd name="T2" fmla="*/ 4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90"/>
            <p:cNvSpPr>
              <a:spLocks/>
            </p:cNvSpPr>
            <p:nvPr/>
          </p:nvSpPr>
          <p:spPr bwMode="auto">
            <a:xfrm>
              <a:off x="8607355" y="1659673"/>
              <a:ext cx="4065" cy="2033"/>
            </a:xfrm>
            <a:custGeom>
              <a:avLst/>
              <a:gdLst>
                <a:gd name="T0" fmla="*/ 2 w 2"/>
                <a:gd name="T1" fmla="*/ 0 h 1"/>
                <a:gd name="T2" fmla="*/ 2 w 2"/>
                <a:gd name="T3" fmla="*/ 0 h 1"/>
                <a:gd name="T4" fmla="*/ 0 w 2"/>
                <a:gd name="T5" fmla="*/ 1 h 1"/>
                <a:gd name="T6" fmla="*/ 2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lnTo>
                    <a:pt x="2" y="0"/>
                  </a:lnTo>
                  <a:lnTo>
                    <a:pt x="0" y="1"/>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91"/>
            <p:cNvSpPr>
              <a:spLocks/>
            </p:cNvSpPr>
            <p:nvPr/>
          </p:nvSpPr>
          <p:spPr bwMode="auto">
            <a:xfrm>
              <a:off x="8645974" y="1647477"/>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92"/>
            <p:cNvSpPr>
              <a:spLocks/>
            </p:cNvSpPr>
            <p:nvPr/>
          </p:nvSpPr>
          <p:spPr bwMode="auto">
            <a:xfrm>
              <a:off x="8611420" y="1651542"/>
              <a:ext cx="4065" cy="8130"/>
            </a:xfrm>
            <a:custGeom>
              <a:avLst/>
              <a:gdLst>
                <a:gd name="T0" fmla="*/ 2 w 2"/>
                <a:gd name="T1" fmla="*/ 0 h 4"/>
                <a:gd name="T2" fmla="*/ 0 w 2"/>
                <a:gd name="T3" fmla="*/ 2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93"/>
            <p:cNvSpPr>
              <a:spLocks/>
            </p:cNvSpPr>
            <p:nvPr/>
          </p:nvSpPr>
          <p:spPr bwMode="auto">
            <a:xfrm>
              <a:off x="8611420" y="1651542"/>
              <a:ext cx="10163" cy="10163"/>
            </a:xfrm>
            <a:custGeom>
              <a:avLst/>
              <a:gdLst>
                <a:gd name="T0" fmla="*/ 5 w 5"/>
                <a:gd name="T1" fmla="*/ 0 h 5"/>
                <a:gd name="T2" fmla="*/ 2 w 5"/>
                <a:gd name="T3" fmla="*/ 2 h 5"/>
                <a:gd name="T4" fmla="*/ 0 w 5"/>
                <a:gd name="T5" fmla="*/ 4 h 5"/>
                <a:gd name="T6" fmla="*/ 0 w 5"/>
                <a:gd name="T7" fmla="*/ 5 h 5"/>
                <a:gd name="T8" fmla="*/ 2 w 5"/>
                <a:gd name="T9" fmla="*/ 5 h 5"/>
                <a:gd name="T10" fmla="*/ 2 w 5"/>
                <a:gd name="T11" fmla="*/ 5 h 5"/>
                <a:gd name="T12" fmla="*/ 5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0"/>
                  </a:moveTo>
                  <a:lnTo>
                    <a:pt x="2" y="2"/>
                  </a:lnTo>
                  <a:lnTo>
                    <a:pt x="0" y="4"/>
                  </a:lnTo>
                  <a:lnTo>
                    <a:pt x="0" y="5"/>
                  </a:lnTo>
                  <a:lnTo>
                    <a:pt x="2" y="5"/>
                  </a:lnTo>
                  <a:lnTo>
                    <a:pt x="2" y="5"/>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94"/>
            <p:cNvSpPr>
              <a:spLocks/>
            </p:cNvSpPr>
            <p:nvPr/>
          </p:nvSpPr>
          <p:spPr bwMode="auto">
            <a:xfrm>
              <a:off x="8621583" y="1655608"/>
              <a:ext cx="4065" cy="4065"/>
            </a:xfrm>
            <a:custGeom>
              <a:avLst/>
              <a:gdLst>
                <a:gd name="T0" fmla="*/ 2 w 2"/>
                <a:gd name="T1" fmla="*/ 0 h 2"/>
                <a:gd name="T2" fmla="*/ 0 w 2"/>
                <a:gd name="T3" fmla="*/ 2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95"/>
            <p:cNvSpPr>
              <a:spLocks/>
            </p:cNvSpPr>
            <p:nvPr/>
          </p:nvSpPr>
          <p:spPr bwMode="auto">
            <a:xfrm>
              <a:off x="8619550" y="1655608"/>
              <a:ext cx="6098" cy="4065"/>
            </a:xfrm>
            <a:custGeom>
              <a:avLst/>
              <a:gdLst>
                <a:gd name="T0" fmla="*/ 1 w 3"/>
                <a:gd name="T1" fmla="*/ 0 h 2"/>
                <a:gd name="T2" fmla="*/ 0 w 3"/>
                <a:gd name="T3" fmla="*/ 2 h 2"/>
                <a:gd name="T4" fmla="*/ 1 w 3"/>
                <a:gd name="T5" fmla="*/ 2 h 2"/>
                <a:gd name="T6" fmla="*/ 3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lnTo>
                    <a:pt x="0" y="2"/>
                  </a:lnTo>
                  <a:lnTo>
                    <a:pt x="1" y="2"/>
                  </a:lnTo>
                  <a:lnTo>
                    <a:pt x="3" y="0"/>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4" name="Rectangle 296"/>
            <p:cNvSpPr>
              <a:spLocks noChangeArrowheads="1"/>
            </p:cNvSpPr>
            <p:nvPr/>
          </p:nvSpPr>
          <p:spPr bwMode="auto">
            <a:xfrm>
              <a:off x="8615485" y="16617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97"/>
            <p:cNvSpPr>
              <a:spLocks/>
            </p:cNvSpPr>
            <p:nvPr/>
          </p:nvSpPr>
          <p:spPr bwMode="auto">
            <a:xfrm>
              <a:off x="8615485" y="1655608"/>
              <a:ext cx="6098" cy="6098"/>
            </a:xfrm>
            <a:custGeom>
              <a:avLst/>
              <a:gdLst>
                <a:gd name="T0" fmla="*/ 0 w 3"/>
                <a:gd name="T1" fmla="*/ 3 h 3"/>
                <a:gd name="T2" fmla="*/ 0 w 3"/>
                <a:gd name="T3" fmla="*/ 3 h 3"/>
                <a:gd name="T4" fmla="*/ 2 w 3"/>
                <a:gd name="T5" fmla="*/ 2 h 3"/>
                <a:gd name="T6" fmla="*/ 3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3"/>
                  </a:lnTo>
                  <a:lnTo>
                    <a:pt x="2" y="2"/>
                  </a:lnTo>
                  <a:lnTo>
                    <a:pt x="3" y="0"/>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98"/>
            <p:cNvSpPr>
              <a:spLocks/>
            </p:cNvSpPr>
            <p:nvPr/>
          </p:nvSpPr>
          <p:spPr bwMode="auto">
            <a:xfrm>
              <a:off x="8656137" y="163121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Rectangle 299"/>
            <p:cNvSpPr>
              <a:spLocks noChangeArrowheads="1"/>
            </p:cNvSpPr>
            <p:nvPr/>
          </p:nvSpPr>
          <p:spPr bwMode="auto">
            <a:xfrm>
              <a:off x="8641909"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00"/>
            <p:cNvSpPr>
              <a:spLocks/>
            </p:cNvSpPr>
            <p:nvPr/>
          </p:nvSpPr>
          <p:spPr bwMode="auto">
            <a:xfrm>
              <a:off x="8621583" y="1659673"/>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01"/>
            <p:cNvSpPr>
              <a:spLocks/>
            </p:cNvSpPr>
            <p:nvPr/>
          </p:nvSpPr>
          <p:spPr bwMode="auto">
            <a:xfrm>
              <a:off x="8611420" y="1661706"/>
              <a:ext cx="4065" cy="4065"/>
            </a:xfrm>
            <a:custGeom>
              <a:avLst/>
              <a:gdLst>
                <a:gd name="T0" fmla="*/ 0 w 2"/>
                <a:gd name="T1" fmla="*/ 2 h 2"/>
                <a:gd name="T2" fmla="*/ 2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02"/>
            <p:cNvSpPr>
              <a:spLocks/>
            </p:cNvSpPr>
            <p:nvPr/>
          </p:nvSpPr>
          <p:spPr bwMode="auto">
            <a:xfrm>
              <a:off x="8593765" y="1666468"/>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1" name="Rectangle 303"/>
            <p:cNvSpPr>
              <a:spLocks noChangeArrowheads="1"/>
            </p:cNvSpPr>
            <p:nvPr/>
          </p:nvSpPr>
          <p:spPr bwMode="auto">
            <a:xfrm>
              <a:off x="8652072" y="162105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04"/>
            <p:cNvSpPr>
              <a:spLocks/>
            </p:cNvSpPr>
            <p:nvPr/>
          </p:nvSpPr>
          <p:spPr bwMode="auto">
            <a:xfrm>
              <a:off x="8589700" y="1670533"/>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05"/>
            <p:cNvSpPr>
              <a:spLocks/>
            </p:cNvSpPr>
            <p:nvPr/>
          </p:nvSpPr>
          <p:spPr bwMode="auto">
            <a:xfrm>
              <a:off x="8656137" y="1596662"/>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4" name="Rectangle 306"/>
            <p:cNvSpPr>
              <a:spLocks noChangeArrowheads="1"/>
            </p:cNvSpPr>
            <p:nvPr/>
          </p:nvSpPr>
          <p:spPr bwMode="auto">
            <a:xfrm>
              <a:off x="8585635" y="167053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07"/>
            <p:cNvSpPr>
              <a:spLocks/>
            </p:cNvSpPr>
            <p:nvPr/>
          </p:nvSpPr>
          <p:spPr bwMode="auto">
            <a:xfrm>
              <a:off x="8641909" y="1596662"/>
              <a:ext cx="14228" cy="20326"/>
            </a:xfrm>
            <a:custGeom>
              <a:avLst/>
              <a:gdLst>
                <a:gd name="T0" fmla="*/ 2 w 7"/>
                <a:gd name="T1" fmla="*/ 4 h 10"/>
                <a:gd name="T2" fmla="*/ 0 w 7"/>
                <a:gd name="T3" fmla="*/ 10 h 10"/>
                <a:gd name="T4" fmla="*/ 7 w 7"/>
                <a:gd name="T5" fmla="*/ 0 h 10"/>
                <a:gd name="T6" fmla="*/ 2 w 7"/>
                <a:gd name="T7" fmla="*/ 4 h 10"/>
              </a:gdLst>
              <a:ahLst/>
              <a:cxnLst>
                <a:cxn ang="0">
                  <a:pos x="T0" y="T1"/>
                </a:cxn>
                <a:cxn ang="0">
                  <a:pos x="T2" y="T3"/>
                </a:cxn>
                <a:cxn ang="0">
                  <a:pos x="T4" y="T5"/>
                </a:cxn>
                <a:cxn ang="0">
                  <a:pos x="T6" y="T7"/>
                </a:cxn>
              </a:cxnLst>
              <a:rect l="0" t="0" r="r" b="b"/>
              <a:pathLst>
                <a:path w="7" h="10">
                  <a:moveTo>
                    <a:pt x="2" y="4"/>
                  </a:moveTo>
                  <a:lnTo>
                    <a:pt x="0" y="10"/>
                  </a:lnTo>
                  <a:lnTo>
                    <a:pt x="7"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08"/>
            <p:cNvSpPr>
              <a:spLocks/>
            </p:cNvSpPr>
            <p:nvPr/>
          </p:nvSpPr>
          <p:spPr bwMode="auto">
            <a:xfrm>
              <a:off x="8621583" y="1623086"/>
              <a:ext cx="4065" cy="8130"/>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09"/>
            <p:cNvSpPr>
              <a:spLocks/>
            </p:cNvSpPr>
            <p:nvPr/>
          </p:nvSpPr>
          <p:spPr bwMode="auto">
            <a:xfrm>
              <a:off x="8585635" y="1670533"/>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10"/>
            <p:cNvSpPr>
              <a:spLocks/>
            </p:cNvSpPr>
            <p:nvPr/>
          </p:nvSpPr>
          <p:spPr bwMode="auto">
            <a:xfrm>
              <a:off x="8611420" y="1616988"/>
              <a:ext cx="8130" cy="6098"/>
            </a:xfrm>
            <a:custGeom>
              <a:avLst/>
              <a:gdLst>
                <a:gd name="T0" fmla="*/ 2 w 4"/>
                <a:gd name="T1" fmla="*/ 2 h 3"/>
                <a:gd name="T2" fmla="*/ 0 w 4"/>
                <a:gd name="T3" fmla="*/ 3 h 3"/>
                <a:gd name="T4" fmla="*/ 4 w 4"/>
                <a:gd name="T5" fmla="*/ 0 h 3"/>
                <a:gd name="T6" fmla="*/ 2 w 4"/>
                <a:gd name="T7" fmla="*/ 2 h 3"/>
              </a:gdLst>
              <a:ahLst/>
              <a:cxnLst>
                <a:cxn ang="0">
                  <a:pos x="T0" y="T1"/>
                </a:cxn>
                <a:cxn ang="0">
                  <a:pos x="T2" y="T3"/>
                </a:cxn>
                <a:cxn ang="0">
                  <a:pos x="T4" y="T5"/>
                </a:cxn>
                <a:cxn ang="0">
                  <a:pos x="T6" y="T7"/>
                </a:cxn>
              </a:cxnLst>
              <a:rect l="0" t="0" r="r" b="b"/>
              <a:pathLst>
                <a:path w="4" h="3">
                  <a:moveTo>
                    <a:pt x="2" y="2"/>
                  </a:moveTo>
                  <a:lnTo>
                    <a:pt x="0" y="3"/>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11"/>
            <p:cNvSpPr>
              <a:spLocks/>
            </p:cNvSpPr>
            <p:nvPr/>
          </p:nvSpPr>
          <p:spPr bwMode="auto">
            <a:xfrm>
              <a:off x="8615485" y="1612923"/>
              <a:ext cx="4065" cy="8130"/>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12"/>
            <p:cNvSpPr>
              <a:spLocks/>
            </p:cNvSpPr>
            <p:nvPr/>
          </p:nvSpPr>
          <p:spPr bwMode="auto">
            <a:xfrm>
              <a:off x="8607355" y="1631216"/>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13"/>
            <p:cNvSpPr>
              <a:spLocks/>
            </p:cNvSpPr>
            <p:nvPr/>
          </p:nvSpPr>
          <p:spPr bwMode="auto">
            <a:xfrm>
              <a:off x="8629713" y="1655608"/>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4"/>
            <p:cNvSpPr>
              <a:spLocks/>
            </p:cNvSpPr>
            <p:nvPr/>
          </p:nvSpPr>
          <p:spPr bwMode="auto">
            <a:xfrm>
              <a:off x="8581570" y="16705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315"/>
            <p:cNvSpPr>
              <a:spLocks noChangeArrowheads="1"/>
            </p:cNvSpPr>
            <p:nvPr/>
          </p:nvSpPr>
          <p:spPr bwMode="auto">
            <a:xfrm>
              <a:off x="8641909" y="165154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16"/>
            <p:cNvSpPr>
              <a:spLocks/>
            </p:cNvSpPr>
            <p:nvPr/>
          </p:nvSpPr>
          <p:spPr bwMode="auto">
            <a:xfrm>
              <a:off x="8664268" y="1627151"/>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17"/>
            <p:cNvSpPr>
              <a:spLocks/>
            </p:cNvSpPr>
            <p:nvPr/>
          </p:nvSpPr>
          <p:spPr bwMode="auto">
            <a:xfrm>
              <a:off x="8641909" y="1600727"/>
              <a:ext cx="4065" cy="8130"/>
            </a:xfrm>
            <a:custGeom>
              <a:avLst/>
              <a:gdLst>
                <a:gd name="T0" fmla="*/ 2 w 2"/>
                <a:gd name="T1" fmla="*/ 0 h 4"/>
                <a:gd name="T2" fmla="*/ 0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18"/>
            <p:cNvSpPr>
              <a:spLocks/>
            </p:cNvSpPr>
            <p:nvPr/>
          </p:nvSpPr>
          <p:spPr bwMode="auto">
            <a:xfrm>
              <a:off x="8607355" y="1623086"/>
              <a:ext cx="4065" cy="12196"/>
            </a:xfrm>
            <a:custGeom>
              <a:avLst/>
              <a:gdLst>
                <a:gd name="T0" fmla="*/ 2 w 2"/>
                <a:gd name="T1" fmla="*/ 0 h 6"/>
                <a:gd name="T2" fmla="*/ 0 w 2"/>
                <a:gd name="T3" fmla="*/ 4 h 6"/>
                <a:gd name="T4" fmla="*/ 0 w 2"/>
                <a:gd name="T5" fmla="*/ 6 h 6"/>
                <a:gd name="T6" fmla="*/ 2 w 2"/>
                <a:gd name="T7" fmla="*/ 4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4"/>
                  </a:lnTo>
                  <a:lnTo>
                    <a:pt x="0" y="6"/>
                  </a:lnTo>
                  <a:lnTo>
                    <a:pt x="2"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19"/>
            <p:cNvSpPr>
              <a:spLocks/>
            </p:cNvSpPr>
            <p:nvPr/>
          </p:nvSpPr>
          <p:spPr bwMode="auto">
            <a:xfrm>
              <a:off x="8615485" y="1639347"/>
              <a:ext cx="4065" cy="8130"/>
            </a:xfrm>
            <a:custGeom>
              <a:avLst/>
              <a:gdLst>
                <a:gd name="T0" fmla="*/ 0 w 2"/>
                <a:gd name="T1" fmla="*/ 4 h 4"/>
                <a:gd name="T2" fmla="*/ 0 w 2"/>
                <a:gd name="T3" fmla="*/ 2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2"/>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Rectangle 320"/>
            <p:cNvSpPr>
              <a:spLocks noChangeArrowheads="1"/>
            </p:cNvSpPr>
            <p:nvPr/>
          </p:nvSpPr>
          <p:spPr bwMode="auto">
            <a:xfrm>
              <a:off x="8615485" y="164341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1"/>
            <p:cNvSpPr>
              <a:spLocks/>
            </p:cNvSpPr>
            <p:nvPr/>
          </p:nvSpPr>
          <p:spPr bwMode="auto">
            <a:xfrm>
              <a:off x="8615485" y="1639347"/>
              <a:ext cx="4065" cy="4065"/>
            </a:xfrm>
            <a:custGeom>
              <a:avLst/>
              <a:gdLst>
                <a:gd name="T0" fmla="*/ 2 w 2"/>
                <a:gd name="T1" fmla="*/ 0 h 2"/>
                <a:gd name="T2" fmla="*/ 2 w 2"/>
                <a:gd name="T3" fmla="*/ 0 h 2"/>
                <a:gd name="T4" fmla="*/ 2 w 2"/>
                <a:gd name="T5" fmla="*/ 0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0" name="Rectangle 322"/>
            <p:cNvSpPr>
              <a:spLocks noChangeArrowheads="1"/>
            </p:cNvSpPr>
            <p:nvPr/>
          </p:nvSpPr>
          <p:spPr bwMode="auto">
            <a:xfrm>
              <a:off x="861955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1" name="Rectangle 323"/>
            <p:cNvSpPr>
              <a:spLocks noChangeArrowheads="1"/>
            </p:cNvSpPr>
            <p:nvPr/>
          </p:nvSpPr>
          <p:spPr bwMode="auto">
            <a:xfrm>
              <a:off x="861548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24"/>
            <p:cNvSpPr>
              <a:spLocks/>
            </p:cNvSpPr>
            <p:nvPr/>
          </p:nvSpPr>
          <p:spPr bwMode="auto">
            <a:xfrm>
              <a:off x="8611420" y="1639347"/>
              <a:ext cx="8130" cy="8130"/>
            </a:xfrm>
            <a:custGeom>
              <a:avLst/>
              <a:gdLst>
                <a:gd name="T0" fmla="*/ 4 w 4"/>
                <a:gd name="T1" fmla="*/ 0 h 4"/>
                <a:gd name="T2" fmla="*/ 0 w 4"/>
                <a:gd name="T3" fmla="*/ 4 h 4"/>
                <a:gd name="T4" fmla="*/ 2 w 4"/>
                <a:gd name="T5" fmla="*/ 4 h 4"/>
                <a:gd name="T6" fmla="*/ 4 w 4"/>
                <a:gd name="T7" fmla="*/ 0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4"/>
                  </a:lnTo>
                  <a:lnTo>
                    <a:pt x="2" y="4"/>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25"/>
            <p:cNvSpPr>
              <a:spLocks/>
            </p:cNvSpPr>
            <p:nvPr/>
          </p:nvSpPr>
          <p:spPr bwMode="auto">
            <a:xfrm>
              <a:off x="8585635" y="167459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26"/>
            <p:cNvSpPr>
              <a:spLocks/>
            </p:cNvSpPr>
            <p:nvPr/>
          </p:nvSpPr>
          <p:spPr bwMode="auto">
            <a:xfrm>
              <a:off x="8633779" y="1635281"/>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27"/>
            <p:cNvSpPr>
              <a:spLocks/>
            </p:cNvSpPr>
            <p:nvPr/>
          </p:nvSpPr>
          <p:spPr bwMode="auto">
            <a:xfrm>
              <a:off x="8615485" y="1639347"/>
              <a:ext cx="14228" cy="8130"/>
            </a:xfrm>
            <a:custGeom>
              <a:avLst/>
              <a:gdLst>
                <a:gd name="T0" fmla="*/ 2 w 7"/>
                <a:gd name="T1" fmla="*/ 2 h 4"/>
                <a:gd name="T2" fmla="*/ 0 w 7"/>
                <a:gd name="T3" fmla="*/ 4 h 4"/>
                <a:gd name="T4" fmla="*/ 5 w 7"/>
                <a:gd name="T5" fmla="*/ 2 h 4"/>
                <a:gd name="T6" fmla="*/ 7 w 7"/>
                <a:gd name="T7" fmla="*/ 0 h 4"/>
                <a:gd name="T8" fmla="*/ 2 w 7"/>
                <a:gd name="T9" fmla="*/ 2 h 4"/>
              </a:gdLst>
              <a:ahLst/>
              <a:cxnLst>
                <a:cxn ang="0">
                  <a:pos x="T0" y="T1"/>
                </a:cxn>
                <a:cxn ang="0">
                  <a:pos x="T2" y="T3"/>
                </a:cxn>
                <a:cxn ang="0">
                  <a:pos x="T4" y="T5"/>
                </a:cxn>
                <a:cxn ang="0">
                  <a:pos x="T6" y="T7"/>
                </a:cxn>
                <a:cxn ang="0">
                  <a:pos x="T8" y="T9"/>
                </a:cxn>
              </a:cxnLst>
              <a:rect l="0" t="0" r="r" b="b"/>
              <a:pathLst>
                <a:path w="7" h="4">
                  <a:moveTo>
                    <a:pt x="2" y="2"/>
                  </a:moveTo>
                  <a:lnTo>
                    <a:pt x="0" y="4"/>
                  </a:lnTo>
                  <a:lnTo>
                    <a:pt x="5" y="2"/>
                  </a:lnTo>
                  <a:lnTo>
                    <a:pt x="7"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6" name="Rectangle 328"/>
            <p:cNvSpPr>
              <a:spLocks noChangeArrowheads="1"/>
            </p:cNvSpPr>
            <p:nvPr/>
          </p:nvSpPr>
          <p:spPr bwMode="auto">
            <a:xfrm>
              <a:off x="861548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29"/>
            <p:cNvSpPr>
              <a:spLocks/>
            </p:cNvSpPr>
            <p:nvPr/>
          </p:nvSpPr>
          <p:spPr bwMode="auto">
            <a:xfrm>
              <a:off x="8615485" y="1643412"/>
              <a:ext cx="4065" cy="4065"/>
            </a:xfrm>
            <a:custGeom>
              <a:avLst/>
              <a:gdLst>
                <a:gd name="T0" fmla="*/ 0 w 2"/>
                <a:gd name="T1" fmla="*/ 0 h 2"/>
                <a:gd name="T2" fmla="*/ 0 w 2"/>
                <a:gd name="T3" fmla="*/ 2 h 2"/>
                <a:gd name="T4" fmla="*/ 0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30"/>
            <p:cNvSpPr>
              <a:spLocks/>
            </p:cNvSpPr>
            <p:nvPr/>
          </p:nvSpPr>
          <p:spPr bwMode="auto">
            <a:xfrm>
              <a:off x="8611420" y="1655608"/>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31"/>
            <p:cNvSpPr>
              <a:spLocks/>
            </p:cNvSpPr>
            <p:nvPr/>
          </p:nvSpPr>
          <p:spPr bwMode="auto">
            <a:xfrm>
              <a:off x="8650039" y="1639347"/>
              <a:ext cx="2033" cy="4065"/>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1"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0" name="Rectangle 332"/>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333"/>
            <p:cNvSpPr>
              <a:spLocks noChangeArrowheads="1"/>
            </p:cNvSpPr>
            <p:nvPr/>
          </p:nvSpPr>
          <p:spPr bwMode="auto">
            <a:xfrm>
              <a:off x="8656137" y="163934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34"/>
            <p:cNvSpPr>
              <a:spLocks/>
            </p:cNvSpPr>
            <p:nvPr/>
          </p:nvSpPr>
          <p:spPr bwMode="auto">
            <a:xfrm>
              <a:off x="8589700" y="1664435"/>
              <a:ext cx="4065" cy="203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lnTo>
                    <a:pt x="2"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335"/>
            <p:cNvSpPr>
              <a:spLocks noChangeArrowheads="1"/>
            </p:cNvSpPr>
            <p:nvPr/>
          </p:nvSpPr>
          <p:spPr bwMode="auto">
            <a:xfrm>
              <a:off x="8650039"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4" name="Rectangle 336"/>
            <p:cNvSpPr>
              <a:spLocks noChangeArrowheads="1"/>
            </p:cNvSpPr>
            <p:nvPr/>
          </p:nvSpPr>
          <p:spPr bwMode="auto">
            <a:xfrm>
              <a:off x="8652072" y="163528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Rectangle 337"/>
            <p:cNvSpPr>
              <a:spLocks noChangeArrowheads="1"/>
            </p:cNvSpPr>
            <p:nvPr/>
          </p:nvSpPr>
          <p:spPr bwMode="auto">
            <a:xfrm>
              <a:off x="8650039"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6" name="Rectangle 338"/>
            <p:cNvSpPr>
              <a:spLocks noChangeArrowheads="1"/>
            </p:cNvSpPr>
            <p:nvPr/>
          </p:nvSpPr>
          <p:spPr bwMode="auto">
            <a:xfrm>
              <a:off x="860735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39"/>
            <p:cNvSpPr>
              <a:spLocks/>
            </p:cNvSpPr>
            <p:nvPr/>
          </p:nvSpPr>
          <p:spPr bwMode="auto">
            <a:xfrm>
              <a:off x="8593765" y="1660370"/>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40"/>
            <p:cNvSpPr>
              <a:spLocks/>
            </p:cNvSpPr>
            <p:nvPr/>
          </p:nvSpPr>
          <p:spPr bwMode="auto">
            <a:xfrm>
              <a:off x="8589700" y="1666468"/>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41"/>
            <p:cNvSpPr>
              <a:spLocks/>
            </p:cNvSpPr>
            <p:nvPr/>
          </p:nvSpPr>
          <p:spPr bwMode="auto">
            <a:xfrm>
              <a:off x="8726988" y="15776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0" name="Rectangle 342"/>
            <p:cNvSpPr>
              <a:spLocks noChangeArrowheads="1"/>
            </p:cNvSpPr>
            <p:nvPr/>
          </p:nvSpPr>
          <p:spPr bwMode="auto">
            <a:xfrm>
              <a:off x="8581570" y="162784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43"/>
            <p:cNvSpPr>
              <a:spLocks/>
            </p:cNvSpPr>
            <p:nvPr/>
          </p:nvSpPr>
          <p:spPr bwMode="auto">
            <a:xfrm>
              <a:off x="8710727" y="1565476"/>
              <a:ext cx="406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44"/>
            <p:cNvSpPr>
              <a:spLocks/>
            </p:cNvSpPr>
            <p:nvPr/>
          </p:nvSpPr>
          <p:spPr bwMode="auto">
            <a:xfrm>
              <a:off x="8581570" y="1625815"/>
              <a:ext cx="4065" cy="203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lnTo>
                    <a:pt x="0" y="1"/>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45"/>
            <p:cNvSpPr>
              <a:spLocks/>
            </p:cNvSpPr>
            <p:nvPr/>
          </p:nvSpPr>
          <p:spPr bwMode="auto">
            <a:xfrm>
              <a:off x="8706662" y="1561410"/>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4" name="Rectangle 346"/>
            <p:cNvSpPr>
              <a:spLocks noChangeArrowheads="1"/>
            </p:cNvSpPr>
            <p:nvPr/>
          </p:nvSpPr>
          <p:spPr bwMode="auto">
            <a:xfrm>
              <a:off x="8641909" y="165560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47"/>
            <p:cNvSpPr>
              <a:spLocks/>
            </p:cNvSpPr>
            <p:nvPr/>
          </p:nvSpPr>
          <p:spPr bwMode="auto">
            <a:xfrm>
              <a:off x="8688368" y="1569541"/>
              <a:ext cx="4065" cy="4065"/>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48"/>
            <p:cNvSpPr>
              <a:spLocks/>
            </p:cNvSpPr>
            <p:nvPr/>
          </p:nvSpPr>
          <p:spPr bwMode="auto">
            <a:xfrm>
              <a:off x="8688368" y="1569541"/>
              <a:ext cx="4065" cy="4065"/>
            </a:xfrm>
            <a:custGeom>
              <a:avLst/>
              <a:gdLst>
                <a:gd name="T0" fmla="*/ 2 w 2"/>
                <a:gd name="T1" fmla="*/ 0 h 2"/>
                <a:gd name="T2" fmla="*/ 2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49"/>
            <p:cNvSpPr>
              <a:spLocks/>
            </p:cNvSpPr>
            <p:nvPr/>
          </p:nvSpPr>
          <p:spPr bwMode="auto">
            <a:xfrm>
              <a:off x="8680238" y="1553280"/>
              <a:ext cx="8130" cy="16261"/>
            </a:xfrm>
            <a:custGeom>
              <a:avLst/>
              <a:gdLst>
                <a:gd name="T0" fmla="*/ 4 w 4"/>
                <a:gd name="T1" fmla="*/ 0 h 8"/>
                <a:gd name="T2" fmla="*/ 2 w 4"/>
                <a:gd name="T3" fmla="*/ 0 h 8"/>
                <a:gd name="T4" fmla="*/ 0 w 4"/>
                <a:gd name="T5" fmla="*/ 8 h 8"/>
                <a:gd name="T6" fmla="*/ 2 w 4"/>
                <a:gd name="T7" fmla="*/ 6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0"/>
                  </a:lnTo>
                  <a:lnTo>
                    <a:pt x="0" y="8"/>
                  </a:lnTo>
                  <a:lnTo>
                    <a:pt x="2"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50"/>
            <p:cNvSpPr>
              <a:spLocks/>
            </p:cNvSpPr>
            <p:nvPr/>
          </p:nvSpPr>
          <p:spPr bwMode="auto">
            <a:xfrm>
              <a:off x="8611420" y="1578368"/>
              <a:ext cx="10163" cy="26424"/>
            </a:xfrm>
            <a:custGeom>
              <a:avLst/>
              <a:gdLst>
                <a:gd name="T0" fmla="*/ 5 w 5"/>
                <a:gd name="T1" fmla="*/ 0 h 13"/>
                <a:gd name="T2" fmla="*/ 0 w 5"/>
                <a:gd name="T3" fmla="*/ 13 h 13"/>
                <a:gd name="T4" fmla="*/ 2 w 5"/>
                <a:gd name="T5" fmla="*/ 11 h 13"/>
                <a:gd name="T6" fmla="*/ 5 w 5"/>
                <a:gd name="T7" fmla="*/ 0 h 13"/>
              </a:gdLst>
              <a:ahLst/>
              <a:cxnLst>
                <a:cxn ang="0">
                  <a:pos x="T0" y="T1"/>
                </a:cxn>
                <a:cxn ang="0">
                  <a:pos x="T2" y="T3"/>
                </a:cxn>
                <a:cxn ang="0">
                  <a:pos x="T4" y="T5"/>
                </a:cxn>
                <a:cxn ang="0">
                  <a:pos x="T6" y="T7"/>
                </a:cxn>
              </a:cxnLst>
              <a:rect l="0" t="0" r="r" b="b"/>
              <a:pathLst>
                <a:path w="5" h="13">
                  <a:moveTo>
                    <a:pt x="5" y="0"/>
                  </a:moveTo>
                  <a:lnTo>
                    <a:pt x="0" y="13"/>
                  </a:lnTo>
                  <a:lnTo>
                    <a:pt x="2" y="11"/>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51"/>
            <p:cNvSpPr>
              <a:spLocks/>
            </p:cNvSpPr>
            <p:nvPr/>
          </p:nvSpPr>
          <p:spPr bwMode="auto">
            <a:xfrm>
              <a:off x="8637844" y="1570238"/>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52"/>
            <p:cNvSpPr>
              <a:spLocks/>
            </p:cNvSpPr>
            <p:nvPr/>
          </p:nvSpPr>
          <p:spPr bwMode="auto">
            <a:xfrm>
              <a:off x="8637844" y="1553977"/>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53"/>
            <p:cNvSpPr>
              <a:spLocks/>
            </p:cNvSpPr>
            <p:nvPr/>
          </p:nvSpPr>
          <p:spPr bwMode="auto">
            <a:xfrm>
              <a:off x="8694466" y="1549215"/>
              <a:ext cx="4065" cy="406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1"/>
                    <a:pt x="0" y="1"/>
                    <a:pt x="0"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54"/>
            <p:cNvSpPr>
              <a:spLocks/>
            </p:cNvSpPr>
            <p:nvPr/>
          </p:nvSpPr>
          <p:spPr bwMode="auto">
            <a:xfrm>
              <a:off x="8706662" y="1557345"/>
              <a:ext cx="0" cy="406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55"/>
            <p:cNvSpPr>
              <a:spLocks/>
            </p:cNvSpPr>
            <p:nvPr/>
          </p:nvSpPr>
          <p:spPr bwMode="auto">
            <a:xfrm>
              <a:off x="8637844" y="1519422"/>
              <a:ext cx="0" cy="406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56"/>
            <p:cNvSpPr>
              <a:spLocks/>
            </p:cNvSpPr>
            <p:nvPr/>
          </p:nvSpPr>
          <p:spPr bwMode="auto">
            <a:xfrm>
              <a:off x="8652072" y="1539748"/>
              <a:ext cx="12196" cy="14228"/>
            </a:xfrm>
            <a:custGeom>
              <a:avLst/>
              <a:gdLst>
                <a:gd name="T0" fmla="*/ 6 w 6"/>
                <a:gd name="T1" fmla="*/ 0 h 7"/>
                <a:gd name="T2" fmla="*/ 2 w 6"/>
                <a:gd name="T3" fmla="*/ 3 h 7"/>
                <a:gd name="T4" fmla="*/ 0 w 6"/>
                <a:gd name="T5" fmla="*/ 7 h 7"/>
                <a:gd name="T6" fmla="*/ 6 w 6"/>
                <a:gd name="T7" fmla="*/ 0 h 7"/>
              </a:gdLst>
              <a:ahLst/>
              <a:cxnLst>
                <a:cxn ang="0">
                  <a:pos x="T0" y="T1"/>
                </a:cxn>
                <a:cxn ang="0">
                  <a:pos x="T2" y="T3"/>
                </a:cxn>
                <a:cxn ang="0">
                  <a:pos x="T4" y="T5"/>
                </a:cxn>
                <a:cxn ang="0">
                  <a:pos x="T6" y="T7"/>
                </a:cxn>
              </a:cxnLst>
              <a:rect l="0" t="0" r="r" b="b"/>
              <a:pathLst>
                <a:path w="6" h="7">
                  <a:moveTo>
                    <a:pt x="6" y="0"/>
                  </a:moveTo>
                  <a:lnTo>
                    <a:pt x="2" y="3"/>
                  </a:lnTo>
                  <a:lnTo>
                    <a:pt x="0" y="7"/>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57"/>
            <p:cNvSpPr>
              <a:spLocks/>
            </p:cNvSpPr>
            <p:nvPr/>
          </p:nvSpPr>
          <p:spPr bwMode="auto">
            <a:xfrm>
              <a:off x="8593765" y="1587195"/>
              <a:ext cx="8130" cy="2033"/>
            </a:xfrm>
            <a:custGeom>
              <a:avLst/>
              <a:gdLst>
                <a:gd name="T0" fmla="*/ 0 w 4"/>
                <a:gd name="T1" fmla="*/ 1 h 1"/>
                <a:gd name="T2" fmla="*/ 4 w 4"/>
                <a:gd name="T3" fmla="*/ 1 h 1"/>
                <a:gd name="T4" fmla="*/ 4 w 4"/>
                <a:gd name="T5" fmla="*/ 0 h 1"/>
                <a:gd name="T6" fmla="*/ 0 w 4"/>
                <a:gd name="T7" fmla="*/ 1 h 1"/>
              </a:gdLst>
              <a:ahLst/>
              <a:cxnLst>
                <a:cxn ang="0">
                  <a:pos x="T0" y="T1"/>
                </a:cxn>
                <a:cxn ang="0">
                  <a:pos x="T2" y="T3"/>
                </a:cxn>
                <a:cxn ang="0">
                  <a:pos x="T4" y="T5"/>
                </a:cxn>
                <a:cxn ang="0">
                  <a:pos x="T6" y="T7"/>
                </a:cxn>
              </a:cxnLst>
              <a:rect l="0" t="0" r="r" b="b"/>
              <a:pathLst>
                <a:path w="4" h="1">
                  <a:moveTo>
                    <a:pt x="0" y="1"/>
                  </a:moveTo>
                  <a:lnTo>
                    <a:pt x="4" y="1"/>
                  </a:lnTo>
                  <a:lnTo>
                    <a:pt x="4"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58"/>
            <p:cNvSpPr>
              <a:spLocks/>
            </p:cNvSpPr>
            <p:nvPr/>
          </p:nvSpPr>
          <p:spPr bwMode="auto">
            <a:xfrm>
              <a:off x="8589700" y="1583130"/>
              <a:ext cx="22359" cy="30489"/>
            </a:xfrm>
            <a:custGeom>
              <a:avLst/>
              <a:gdLst>
                <a:gd name="T0" fmla="*/ 6 w 11"/>
                <a:gd name="T1" fmla="*/ 3 h 15"/>
                <a:gd name="T2" fmla="*/ 0 w 11"/>
                <a:gd name="T3" fmla="*/ 15 h 15"/>
                <a:gd name="T4" fmla="*/ 11 w 11"/>
                <a:gd name="T5" fmla="*/ 0 h 15"/>
                <a:gd name="T6" fmla="*/ 6 w 11"/>
                <a:gd name="T7" fmla="*/ 3 h 15"/>
              </a:gdLst>
              <a:ahLst/>
              <a:cxnLst>
                <a:cxn ang="0">
                  <a:pos x="T0" y="T1"/>
                </a:cxn>
                <a:cxn ang="0">
                  <a:pos x="T2" y="T3"/>
                </a:cxn>
                <a:cxn ang="0">
                  <a:pos x="T4" y="T5"/>
                </a:cxn>
                <a:cxn ang="0">
                  <a:pos x="T6" y="T7"/>
                </a:cxn>
              </a:cxnLst>
              <a:rect l="0" t="0" r="r" b="b"/>
              <a:pathLst>
                <a:path w="11" h="15">
                  <a:moveTo>
                    <a:pt x="6" y="3"/>
                  </a:moveTo>
                  <a:lnTo>
                    <a:pt x="0" y="15"/>
                  </a:lnTo>
                  <a:lnTo>
                    <a:pt x="11" y="0"/>
                  </a:lnTo>
                  <a:lnTo>
                    <a:pt x="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59"/>
            <p:cNvSpPr>
              <a:spLocks/>
            </p:cNvSpPr>
            <p:nvPr/>
          </p:nvSpPr>
          <p:spPr bwMode="auto">
            <a:xfrm>
              <a:off x="8571407" y="1631913"/>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0"/>
            <p:cNvSpPr>
              <a:spLocks/>
            </p:cNvSpPr>
            <p:nvPr/>
          </p:nvSpPr>
          <p:spPr bwMode="auto">
            <a:xfrm>
              <a:off x="8559211" y="1652239"/>
              <a:ext cx="406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9" name="Rectangle 361"/>
            <p:cNvSpPr>
              <a:spLocks noChangeArrowheads="1"/>
            </p:cNvSpPr>
            <p:nvPr/>
          </p:nvSpPr>
          <p:spPr bwMode="auto">
            <a:xfrm>
              <a:off x="8621583" y="157836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0" name="Rectangle 362"/>
            <p:cNvSpPr>
              <a:spLocks noChangeArrowheads="1"/>
            </p:cNvSpPr>
            <p:nvPr/>
          </p:nvSpPr>
          <p:spPr bwMode="auto">
            <a:xfrm>
              <a:off x="8593765" y="167866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3"/>
            <p:cNvSpPr>
              <a:spLocks/>
            </p:cNvSpPr>
            <p:nvPr/>
          </p:nvSpPr>
          <p:spPr bwMode="auto">
            <a:xfrm>
              <a:off x="8589700" y="16786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4"/>
            <p:cNvSpPr>
              <a:spLocks/>
            </p:cNvSpPr>
            <p:nvPr/>
          </p:nvSpPr>
          <p:spPr bwMode="auto">
            <a:xfrm>
              <a:off x="8577505" y="1666468"/>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5"/>
            <p:cNvSpPr>
              <a:spLocks/>
            </p:cNvSpPr>
            <p:nvPr/>
          </p:nvSpPr>
          <p:spPr bwMode="auto">
            <a:xfrm>
              <a:off x="8601896" y="1678663"/>
              <a:ext cx="10163" cy="12196"/>
            </a:xfrm>
            <a:custGeom>
              <a:avLst/>
              <a:gdLst>
                <a:gd name="T0" fmla="*/ 0 w 5"/>
                <a:gd name="T1" fmla="*/ 6 h 6"/>
                <a:gd name="T2" fmla="*/ 2 w 5"/>
                <a:gd name="T3" fmla="*/ 4 h 6"/>
                <a:gd name="T4" fmla="*/ 5 w 5"/>
                <a:gd name="T5" fmla="*/ 0 h 6"/>
                <a:gd name="T6" fmla="*/ 2 w 5"/>
                <a:gd name="T7" fmla="*/ 2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2" y="4"/>
                  </a:lnTo>
                  <a:lnTo>
                    <a:pt x="5"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4" name="Rectangle 366"/>
            <p:cNvSpPr>
              <a:spLocks noChangeArrowheads="1"/>
            </p:cNvSpPr>
            <p:nvPr/>
          </p:nvSpPr>
          <p:spPr bwMode="auto">
            <a:xfrm>
              <a:off x="8637844" y="165967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67"/>
            <p:cNvSpPr>
              <a:spLocks/>
            </p:cNvSpPr>
            <p:nvPr/>
          </p:nvSpPr>
          <p:spPr bwMode="auto">
            <a:xfrm>
              <a:off x="8607355" y="1669836"/>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68"/>
            <p:cNvSpPr>
              <a:spLocks/>
            </p:cNvSpPr>
            <p:nvPr/>
          </p:nvSpPr>
          <p:spPr bwMode="auto">
            <a:xfrm>
              <a:off x="8680238" y="1595965"/>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69"/>
            <p:cNvSpPr>
              <a:spLocks/>
            </p:cNvSpPr>
            <p:nvPr/>
          </p:nvSpPr>
          <p:spPr bwMode="auto">
            <a:xfrm>
              <a:off x="8585635" y="1652239"/>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0"/>
            <p:cNvSpPr>
              <a:spLocks/>
            </p:cNvSpPr>
            <p:nvPr/>
          </p:nvSpPr>
          <p:spPr bwMode="auto">
            <a:xfrm>
              <a:off x="8664268" y="1584466"/>
              <a:ext cx="4065" cy="4065"/>
            </a:xfrm>
            <a:custGeom>
              <a:avLst/>
              <a:gdLst>
                <a:gd name="T0" fmla="*/ 2 w 2"/>
                <a:gd name="T1" fmla="*/ 2 h 2"/>
                <a:gd name="T2" fmla="*/ 2 w 2"/>
                <a:gd name="T3" fmla="*/ 0 h 2"/>
                <a:gd name="T4" fmla="*/ 2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1"/>
            <p:cNvSpPr>
              <a:spLocks/>
            </p:cNvSpPr>
            <p:nvPr/>
          </p:nvSpPr>
          <p:spPr bwMode="auto">
            <a:xfrm>
              <a:off x="8664268" y="1582433"/>
              <a:ext cx="4065" cy="6098"/>
            </a:xfrm>
            <a:custGeom>
              <a:avLst/>
              <a:gdLst>
                <a:gd name="T0" fmla="*/ 2 w 2"/>
                <a:gd name="T1" fmla="*/ 1 h 3"/>
                <a:gd name="T2" fmla="*/ 2 w 2"/>
                <a:gd name="T3" fmla="*/ 0 h 3"/>
                <a:gd name="T4" fmla="*/ 0 w 2"/>
                <a:gd name="T5" fmla="*/ 0 h 3"/>
                <a:gd name="T6" fmla="*/ 0 w 2"/>
                <a:gd name="T7" fmla="*/ 3 h 3"/>
                <a:gd name="T8" fmla="*/ 0 w 2"/>
                <a:gd name="T9" fmla="*/ 1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lnTo>
                    <a:pt x="2" y="0"/>
                  </a:lnTo>
                  <a:lnTo>
                    <a:pt x="0" y="0"/>
                  </a:lnTo>
                  <a:lnTo>
                    <a:pt x="0" y="3"/>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2"/>
            <p:cNvSpPr>
              <a:spLocks/>
            </p:cNvSpPr>
            <p:nvPr/>
          </p:nvSpPr>
          <p:spPr bwMode="auto">
            <a:xfrm>
              <a:off x="8664268" y="1578368"/>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1" name="Rectangle 373"/>
            <p:cNvSpPr>
              <a:spLocks noChangeArrowheads="1"/>
            </p:cNvSpPr>
            <p:nvPr/>
          </p:nvSpPr>
          <p:spPr bwMode="auto">
            <a:xfrm>
              <a:off x="8702597" y="156954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4"/>
            <p:cNvSpPr>
              <a:spLocks/>
            </p:cNvSpPr>
            <p:nvPr/>
          </p:nvSpPr>
          <p:spPr bwMode="auto">
            <a:xfrm>
              <a:off x="8607355" y="1612923"/>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75"/>
            <p:cNvSpPr>
              <a:spLocks/>
            </p:cNvSpPr>
            <p:nvPr/>
          </p:nvSpPr>
          <p:spPr bwMode="auto">
            <a:xfrm>
              <a:off x="8571407" y="1660370"/>
              <a:ext cx="6098" cy="4065"/>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2" y="0"/>
                    <a:pt x="2" y="0"/>
                    <a:pt x="2" y="0"/>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76"/>
            <p:cNvSpPr>
              <a:spLocks/>
            </p:cNvSpPr>
            <p:nvPr/>
          </p:nvSpPr>
          <p:spPr bwMode="auto">
            <a:xfrm>
              <a:off x="8698531" y="1569541"/>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77"/>
            <p:cNvSpPr>
              <a:spLocks/>
            </p:cNvSpPr>
            <p:nvPr/>
          </p:nvSpPr>
          <p:spPr bwMode="auto">
            <a:xfrm>
              <a:off x="8652072" y="1584466"/>
              <a:ext cx="4065" cy="4065"/>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78"/>
            <p:cNvSpPr>
              <a:spLocks/>
            </p:cNvSpPr>
            <p:nvPr/>
          </p:nvSpPr>
          <p:spPr bwMode="auto">
            <a:xfrm>
              <a:off x="8680238" y="1579704"/>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79"/>
            <p:cNvSpPr>
              <a:spLocks/>
            </p:cNvSpPr>
            <p:nvPr/>
          </p:nvSpPr>
          <p:spPr bwMode="auto">
            <a:xfrm>
              <a:off x="8625648" y="1592596"/>
              <a:ext cx="8130" cy="8130"/>
            </a:xfrm>
            <a:custGeom>
              <a:avLst/>
              <a:gdLst>
                <a:gd name="T0" fmla="*/ 4 w 4"/>
                <a:gd name="T1" fmla="*/ 0 h 4"/>
                <a:gd name="T2" fmla="*/ 0 w 4"/>
                <a:gd name="T3" fmla="*/ 4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4"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80"/>
            <p:cNvSpPr>
              <a:spLocks/>
            </p:cNvSpPr>
            <p:nvPr/>
          </p:nvSpPr>
          <p:spPr bwMode="auto">
            <a:xfrm>
              <a:off x="8684303" y="1573606"/>
              <a:ext cx="4065" cy="6098"/>
            </a:xfrm>
            <a:custGeom>
              <a:avLst/>
              <a:gdLst>
                <a:gd name="T0" fmla="*/ 2 w 2"/>
                <a:gd name="T1" fmla="*/ 2 h 3"/>
                <a:gd name="T2" fmla="*/ 2 w 2"/>
                <a:gd name="T3" fmla="*/ 0 h 3"/>
                <a:gd name="T4" fmla="*/ 0 w 2"/>
                <a:gd name="T5" fmla="*/ 3 h 3"/>
                <a:gd name="T6" fmla="*/ 2 w 2"/>
                <a:gd name="T7" fmla="*/ 2 h 3"/>
              </a:gdLst>
              <a:ahLst/>
              <a:cxnLst>
                <a:cxn ang="0">
                  <a:pos x="T0" y="T1"/>
                </a:cxn>
                <a:cxn ang="0">
                  <a:pos x="T2" y="T3"/>
                </a:cxn>
                <a:cxn ang="0">
                  <a:pos x="T4" y="T5"/>
                </a:cxn>
                <a:cxn ang="0">
                  <a:pos x="T6" y="T7"/>
                </a:cxn>
              </a:cxnLst>
              <a:rect l="0" t="0" r="r" b="b"/>
              <a:pathLst>
                <a:path w="2" h="3">
                  <a:moveTo>
                    <a:pt x="2" y="2"/>
                  </a:moveTo>
                  <a:lnTo>
                    <a:pt x="2" y="0"/>
                  </a:lnTo>
                  <a:lnTo>
                    <a:pt x="0" y="3"/>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9" name="Rectangle 381"/>
            <p:cNvSpPr>
              <a:spLocks noChangeArrowheads="1"/>
            </p:cNvSpPr>
            <p:nvPr/>
          </p:nvSpPr>
          <p:spPr bwMode="auto">
            <a:xfrm>
              <a:off x="8680238" y="160409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82"/>
            <p:cNvSpPr>
              <a:spLocks/>
            </p:cNvSpPr>
            <p:nvPr/>
          </p:nvSpPr>
          <p:spPr bwMode="auto">
            <a:xfrm>
              <a:off x="8629713" y="1635281"/>
              <a:ext cx="4065" cy="4065"/>
            </a:xfrm>
            <a:custGeom>
              <a:avLst/>
              <a:gdLst>
                <a:gd name="T0" fmla="*/ 2 w 2"/>
                <a:gd name="T1" fmla="*/ 2 h 2"/>
                <a:gd name="T2" fmla="*/ 2 w 2"/>
                <a:gd name="T3" fmla="*/ 2 h 2"/>
                <a:gd name="T4" fmla="*/ 2 w 2"/>
                <a:gd name="T5" fmla="*/ 0 h 2"/>
                <a:gd name="T6" fmla="*/ 2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2"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83"/>
            <p:cNvSpPr>
              <a:spLocks/>
            </p:cNvSpPr>
            <p:nvPr/>
          </p:nvSpPr>
          <p:spPr bwMode="auto">
            <a:xfrm>
              <a:off x="8615485" y="1639347"/>
              <a:ext cx="14228" cy="16261"/>
            </a:xfrm>
            <a:custGeom>
              <a:avLst/>
              <a:gdLst>
                <a:gd name="T0" fmla="*/ 7 w 7"/>
                <a:gd name="T1" fmla="*/ 2 h 8"/>
                <a:gd name="T2" fmla="*/ 0 w 7"/>
                <a:gd name="T3" fmla="*/ 8 h 8"/>
                <a:gd name="T4" fmla="*/ 3 w 7"/>
                <a:gd name="T5" fmla="*/ 6 h 8"/>
                <a:gd name="T6" fmla="*/ 7 w 7"/>
                <a:gd name="T7" fmla="*/ 0 h 8"/>
                <a:gd name="T8" fmla="*/ 7 w 7"/>
                <a:gd name="T9" fmla="*/ 2 h 8"/>
              </a:gdLst>
              <a:ahLst/>
              <a:cxnLst>
                <a:cxn ang="0">
                  <a:pos x="T0" y="T1"/>
                </a:cxn>
                <a:cxn ang="0">
                  <a:pos x="T2" y="T3"/>
                </a:cxn>
                <a:cxn ang="0">
                  <a:pos x="T4" y="T5"/>
                </a:cxn>
                <a:cxn ang="0">
                  <a:pos x="T6" y="T7"/>
                </a:cxn>
                <a:cxn ang="0">
                  <a:pos x="T8" y="T9"/>
                </a:cxn>
              </a:cxnLst>
              <a:rect l="0" t="0" r="r" b="b"/>
              <a:pathLst>
                <a:path w="7" h="8">
                  <a:moveTo>
                    <a:pt x="7" y="2"/>
                  </a:moveTo>
                  <a:lnTo>
                    <a:pt x="0" y="8"/>
                  </a:lnTo>
                  <a:lnTo>
                    <a:pt x="3" y="6"/>
                  </a:lnTo>
                  <a:lnTo>
                    <a:pt x="7" y="0"/>
                  </a:lnTo>
                  <a:lnTo>
                    <a:pt x="7"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84"/>
            <p:cNvSpPr>
              <a:spLocks/>
            </p:cNvSpPr>
            <p:nvPr/>
          </p:nvSpPr>
          <p:spPr bwMode="auto">
            <a:xfrm>
              <a:off x="8641909" y="1639347"/>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85"/>
            <p:cNvSpPr>
              <a:spLocks/>
            </p:cNvSpPr>
            <p:nvPr/>
          </p:nvSpPr>
          <p:spPr bwMode="auto">
            <a:xfrm>
              <a:off x="8615485" y="1643412"/>
              <a:ext cx="10163" cy="8130"/>
            </a:xfrm>
            <a:custGeom>
              <a:avLst/>
              <a:gdLst>
                <a:gd name="T0" fmla="*/ 0 w 5"/>
                <a:gd name="T1" fmla="*/ 2 h 4"/>
                <a:gd name="T2" fmla="*/ 0 w 5"/>
                <a:gd name="T3" fmla="*/ 2 h 4"/>
                <a:gd name="T4" fmla="*/ 0 w 5"/>
                <a:gd name="T5" fmla="*/ 4 h 4"/>
                <a:gd name="T6" fmla="*/ 5 w 5"/>
                <a:gd name="T7" fmla="*/ 0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lnTo>
                    <a:pt x="0" y="2"/>
                  </a:lnTo>
                  <a:lnTo>
                    <a:pt x="0" y="4"/>
                  </a:lnTo>
                  <a:lnTo>
                    <a:pt x="5"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86"/>
            <p:cNvSpPr>
              <a:spLocks/>
            </p:cNvSpPr>
            <p:nvPr/>
          </p:nvSpPr>
          <p:spPr bwMode="auto">
            <a:xfrm>
              <a:off x="8611420" y="1643412"/>
              <a:ext cx="18294" cy="16261"/>
            </a:xfrm>
            <a:custGeom>
              <a:avLst/>
              <a:gdLst>
                <a:gd name="T0" fmla="*/ 7 w 9"/>
                <a:gd name="T1" fmla="*/ 0 h 8"/>
                <a:gd name="T2" fmla="*/ 2 w 9"/>
                <a:gd name="T3" fmla="*/ 4 h 8"/>
                <a:gd name="T4" fmla="*/ 0 w 9"/>
                <a:gd name="T5" fmla="*/ 8 h 8"/>
                <a:gd name="T6" fmla="*/ 2 w 9"/>
                <a:gd name="T7" fmla="*/ 6 h 8"/>
                <a:gd name="T8" fmla="*/ 9 w 9"/>
                <a:gd name="T9" fmla="*/ 0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lnTo>
                    <a:pt x="2" y="4"/>
                  </a:lnTo>
                  <a:lnTo>
                    <a:pt x="0" y="8"/>
                  </a:lnTo>
                  <a:lnTo>
                    <a:pt x="2" y="6"/>
                  </a:lnTo>
                  <a:lnTo>
                    <a:pt x="9" y="0"/>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87"/>
            <p:cNvSpPr>
              <a:spLocks/>
            </p:cNvSpPr>
            <p:nvPr/>
          </p:nvSpPr>
          <p:spPr bwMode="auto">
            <a:xfrm>
              <a:off x="8615485" y="1651542"/>
              <a:ext cx="10163" cy="10163"/>
            </a:xfrm>
            <a:custGeom>
              <a:avLst/>
              <a:gdLst>
                <a:gd name="T0" fmla="*/ 5 w 5"/>
                <a:gd name="T1" fmla="*/ 0 h 5"/>
                <a:gd name="T2" fmla="*/ 3 w 5"/>
                <a:gd name="T3" fmla="*/ 0 h 5"/>
                <a:gd name="T4" fmla="*/ 0 w 5"/>
                <a:gd name="T5" fmla="*/ 5 h 5"/>
                <a:gd name="T6" fmla="*/ 3 w 5"/>
                <a:gd name="T7" fmla="*/ 2 h 5"/>
                <a:gd name="T8" fmla="*/ 5 w 5"/>
                <a:gd name="T9" fmla="*/ 2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lnTo>
                    <a:pt x="3" y="0"/>
                  </a:lnTo>
                  <a:lnTo>
                    <a:pt x="0" y="5"/>
                  </a:lnTo>
                  <a:lnTo>
                    <a:pt x="3" y="2"/>
                  </a:lnTo>
                  <a:lnTo>
                    <a:pt x="5" y="2"/>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88"/>
            <p:cNvSpPr>
              <a:spLocks/>
            </p:cNvSpPr>
            <p:nvPr/>
          </p:nvSpPr>
          <p:spPr bwMode="auto">
            <a:xfrm>
              <a:off x="8625648" y="1651542"/>
              <a:ext cx="4065" cy="4065"/>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89"/>
            <p:cNvSpPr>
              <a:spLocks/>
            </p:cNvSpPr>
            <p:nvPr/>
          </p:nvSpPr>
          <p:spPr bwMode="auto">
            <a:xfrm>
              <a:off x="8625648" y="1647477"/>
              <a:ext cx="8130" cy="8130"/>
            </a:xfrm>
            <a:custGeom>
              <a:avLst/>
              <a:gdLst>
                <a:gd name="T0" fmla="*/ 2 w 4"/>
                <a:gd name="T1" fmla="*/ 2 h 4"/>
                <a:gd name="T2" fmla="*/ 0 w 4"/>
                <a:gd name="T3" fmla="*/ 4 h 4"/>
                <a:gd name="T4" fmla="*/ 4 w 4"/>
                <a:gd name="T5" fmla="*/ 2 h 4"/>
                <a:gd name="T6" fmla="*/ 4 w 4"/>
                <a:gd name="T7" fmla="*/ 0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lnTo>
                    <a:pt x="0" y="4"/>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90"/>
            <p:cNvSpPr>
              <a:spLocks/>
            </p:cNvSpPr>
            <p:nvPr/>
          </p:nvSpPr>
          <p:spPr bwMode="auto">
            <a:xfrm>
              <a:off x="8633779" y="1643412"/>
              <a:ext cx="8130" cy="8130"/>
            </a:xfrm>
            <a:custGeom>
              <a:avLst/>
              <a:gdLst>
                <a:gd name="T0" fmla="*/ 4 w 4"/>
                <a:gd name="T1" fmla="*/ 0 h 4"/>
                <a:gd name="T2" fmla="*/ 0 w 4"/>
                <a:gd name="T3" fmla="*/ 2 h 4"/>
                <a:gd name="T4" fmla="*/ 0 w 4"/>
                <a:gd name="T5" fmla="*/ 4 h 4"/>
                <a:gd name="T6" fmla="*/ 4 w 4"/>
                <a:gd name="T7" fmla="*/ 2 h 4"/>
                <a:gd name="T8" fmla="*/ 4 w 4"/>
                <a:gd name="T9" fmla="*/ 0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0" y="2"/>
                  </a:lnTo>
                  <a:lnTo>
                    <a:pt x="0" y="4"/>
                  </a:lnTo>
                  <a:lnTo>
                    <a:pt x="4" y="2"/>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9" name="Rectangle 391"/>
            <p:cNvSpPr>
              <a:spLocks noChangeArrowheads="1"/>
            </p:cNvSpPr>
            <p:nvPr/>
          </p:nvSpPr>
          <p:spPr bwMode="auto">
            <a:xfrm>
              <a:off x="8621583" y="165560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92"/>
            <p:cNvSpPr>
              <a:spLocks/>
            </p:cNvSpPr>
            <p:nvPr/>
          </p:nvSpPr>
          <p:spPr bwMode="auto">
            <a:xfrm>
              <a:off x="8611420" y="1647477"/>
              <a:ext cx="4065" cy="8130"/>
            </a:xfrm>
            <a:custGeom>
              <a:avLst/>
              <a:gdLst>
                <a:gd name="T0" fmla="*/ 2 w 2"/>
                <a:gd name="T1" fmla="*/ 0 h 4"/>
                <a:gd name="T2" fmla="*/ 0 w 2"/>
                <a:gd name="T3" fmla="*/ 4 h 4"/>
                <a:gd name="T4" fmla="*/ 2 w 2"/>
                <a:gd name="T5" fmla="*/ 2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93"/>
            <p:cNvSpPr>
              <a:spLocks/>
            </p:cNvSpPr>
            <p:nvPr/>
          </p:nvSpPr>
          <p:spPr bwMode="auto">
            <a:xfrm>
              <a:off x="8621583" y="1639347"/>
              <a:ext cx="8130" cy="12196"/>
            </a:xfrm>
            <a:custGeom>
              <a:avLst/>
              <a:gdLst>
                <a:gd name="T0" fmla="*/ 4 w 4"/>
                <a:gd name="T1" fmla="*/ 0 h 6"/>
                <a:gd name="T2" fmla="*/ 4 w 4"/>
                <a:gd name="T3" fmla="*/ 0 h 6"/>
                <a:gd name="T4" fmla="*/ 0 w 4"/>
                <a:gd name="T5" fmla="*/ 6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6"/>
                  </a:lnTo>
                  <a:lnTo>
                    <a:pt x="2"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94"/>
            <p:cNvSpPr>
              <a:spLocks/>
            </p:cNvSpPr>
            <p:nvPr/>
          </p:nvSpPr>
          <p:spPr bwMode="auto">
            <a:xfrm>
              <a:off x="8619550" y="16393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395"/>
            <p:cNvSpPr>
              <a:spLocks noChangeArrowheads="1"/>
            </p:cNvSpPr>
            <p:nvPr/>
          </p:nvSpPr>
          <p:spPr bwMode="auto">
            <a:xfrm>
              <a:off x="861955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96"/>
            <p:cNvSpPr>
              <a:spLocks/>
            </p:cNvSpPr>
            <p:nvPr/>
          </p:nvSpPr>
          <p:spPr bwMode="auto">
            <a:xfrm>
              <a:off x="8607355" y="1639347"/>
              <a:ext cx="12196" cy="8130"/>
            </a:xfrm>
            <a:custGeom>
              <a:avLst/>
              <a:gdLst>
                <a:gd name="T0" fmla="*/ 6 w 6"/>
                <a:gd name="T1" fmla="*/ 0 h 4"/>
                <a:gd name="T2" fmla="*/ 6 w 6"/>
                <a:gd name="T3" fmla="*/ 0 h 4"/>
                <a:gd name="T4" fmla="*/ 0 w 6"/>
                <a:gd name="T5" fmla="*/ 4 h 4"/>
                <a:gd name="T6" fmla="*/ 0 w 6"/>
                <a:gd name="T7" fmla="*/ 4 h 4"/>
                <a:gd name="T8" fmla="*/ 2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6" y="0"/>
                  </a:lnTo>
                  <a:lnTo>
                    <a:pt x="0" y="4"/>
                  </a:lnTo>
                  <a:lnTo>
                    <a:pt x="0" y="4"/>
                  </a:lnTo>
                  <a:lnTo>
                    <a:pt x="2"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97"/>
            <p:cNvSpPr>
              <a:spLocks/>
            </p:cNvSpPr>
            <p:nvPr/>
          </p:nvSpPr>
          <p:spPr bwMode="auto">
            <a:xfrm>
              <a:off x="8619550" y="1635281"/>
              <a:ext cx="2033" cy="4065"/>
            </a:xfrm>
            <a:custGeom>
              <a:avLst/>
              <a:gdLst>
                <a:gd name="T0" fmla="*/ 1 w 1"/>
                <a:gd name="T1" fmla="*/ 0 h 2"/>
                <a:gd name="T2" fmla="*/ 0 w 1"/>
                <a:gd name="T3" fmla="*/ 0 h 2"/>
                <a:gd name="T4" fmla="*/ 0 w 1"/>
                <a:gd name="T5" fmla="*/ 2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0"/>
                  </a:lnTo>
                  <a:lnTo>
                    <a:pt x="0" y="2"/>
                  </a:lnTo>
                  <a:lnTo>
                    <a:pt x="0" y="2"/>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98"/>
            <p:cNvSpPr>
              <a:spLocks/>
            </p:cNvSpPr>
            <p:nvPr/>
          </p:nvSpPr>
          <p:spPr bwMode="auto">
            <a:xfrm>
              <a:off x="8607355" y="1647477"/>
              <a:ext cx="8130" cy="12196"/>
            </a:xfrm>
            <a:custGeom>
              <a:avLst/>
              <a:gdLst>
                <a:gd name="T0" fmla="*/ 0 w 4"/>
                <a:gd name="T1" fmla="*/ 4 h 6"/>
                <a:gd name="T2" fmla="*/ 0 w 4"/>
                <a:gd name="T3" fmla="*/ 6 h 6"/>
                <a:gd name="T4" fmla="*/ 2 w 4"/>
                <a:gd name="T5" fmla="*/ 4 h 6"/>
                <a:gd name="T6" fmla="*/ 4 w 4"/>
                <a:gd name="T7" fmla="*/ 0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lnTo>
                    <a:pt x="0" y="6"/>
                  </a:lnTo>
                  <a:lnTo>
                    <a:pt x="2" y="4"/>
                  </a:lnTo>
                  <a:lnTo>
                    <a:pt x="4"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399"/>
            <p:cNvSpPr>
              <a:spLocks noChangeArrowheads="1"/>
            </p:cNvSpPr>
            <p:nvPr/>
          </p:nvSpPr>
          <p:spPr bwMode="auto">
            <a:xfrm>
              <a:off x="8607355" y="164747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400"/>
            <p:cNvSpPr>
              <a:spLocks/>
            </p:cNvSpPr>
            <p:nvPr/>
          </p:nvSpPr>
          <p:spPr bwMode="auto">
            <a:xfrm>
              <a:off x="8615485" y="1643412"/>
              <a:ext cx="0" cy="4065"/>
            </a:xfrm>
            <a:custGeom>
              <a:avLst/>
              <a:gdLst>
                <a:gd name="T0" fmla="*/ 0 h 2"/>
                <a:gd name="T1" fmla="*/ 2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2"/>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01"/>
            <p:cNvSpPr>
              <a:spLocks/>
            </p:cNvSpPr>
            <p:nvPr/>
          </p:nvSpPr>
          <p:spPr bwMode="auto">
            <a:xfrm>
              <a:off x="8607355" y="1647477"/>
              <a:ext cx="8130" cy="8130"/>
            </a:xfrm>
            <a:custGeom>
              <a:avLst/>
              <a:gdLst>
                <a:gd name="T0" fmla="*/ 4 w 4"/>
                <a:gd name="T1" fmla="*/ 0 h 4"/>
                <a:gd name="T2" fmla="*/ 4 w 4"/>
                <a:gd name="T3" fmla="*/ 0 h 4"/>
                <a:gd name="T4" fmla="*/ 0 w 4"/>
                <a:gd name="T5" fmla="*/ 4 h 4"/>
                <a:gd name="T6" fmla="*/ 4 w 4"/>
                <a:gd name="T7" fmla="*/ 0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4" y="0"/>
                  </a:lnTo>
                  <a:lnTo>
                    <a:pt x="0" y="4"/>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02"/>
            <p:cNvSpPr>
              <a:spLocks/>
            </p:cNvSpPr>
            <p:nvPr/>
          </p:nvSpPr>
          <p:spPr bwMode="auto">
            <a:xfrm>
              <a:off x="8637844" y="1635281"/>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1" name="Rectangle 403"/>
            <p:cNvSpPr>
              <a:spLocks noChangeArrowheads="1"/>
            </p:cNvSpPr>
            <p:nvPr/>
          </p:nvSpPr>
          <p:spPr bwMode="auto">
            <a:xfrm>
              <a:off x="8656137"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404"/>
            <p:cNvSpPr>
              <a:spLocks/>
            </p:cNvSpPr>
            <p:nvPr/>
          </p:nvSpPr>
          <p:spPr bwMode="auto">
            <a:xfrm>
              <a:off x="8656137" y="1631216"/>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405"/>
            <p:cNvSpPr>
              <a:spLocks/>
            </p:cNvSpPr>
            <p:nvPr/>
          </p:nvSpPr>
          <p:spPr bwMode="auto">
            <a:xfrm>
              <a:off x="8660203" y="1631216"/>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07"/>
            <p:cNvSpPr>
              <a:spLocks/>
            </p:cNvSpPr>
            <p:nvPr/>
          </p:nvSpPr>
          <p:spPr bwMode="auto">
            <a:xfrm>
              <a:off x="8652073" y="1635282"/>
              <a:ext cx="8130" cy="8130"/>
            </a:xfrm>
            <a:custGeom>
              <a:avLst/>
              <a:gdLst>
                <a:gd name="T0" fmla="*/ 2 w 4"/>
                <a:gd name="T1" fmla="*/ 0 h 4"/>
                <a:gd name="T2" fmla="*/ 0 w 4"/>
                <a:gd name="T3" fmla="*/ 4 h 4"/>
                <a:gd name="T4" fmla="*/ 2 w 4"/>
                <a:gd name="T5" fmla="*/ 2 h 4"/>
                <a:gd name="T6" fmla="*/ 2 w 4"/>
                <a:gd name="T7" fmla="*/ 2 h 4"/>
                <a:gd name="T8" fmla="*/ 4 w 4"/>
                <a:gd name="T9" fmla="*/ 0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lnTo>
                    <a:pt x="0" y="4"/>
                  </a:lnTo>
                  <a:lnTo>
                    <a:pt x="2" y="2"/>
                  </a:lnTo>
                  <a:lnTo>
                    <a:pt x="2" y="2"/>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08"/>
            <p:cNvSpPr>
              <a:spLocks/>
            </p:cNvSpPr>
            <p:nvPr/>
          </p:nvSpPr>
          <p:spPr bwMode="auto">
            <a:xfrm>
              <a:off x="8652073" y="1635282"/>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09"/>
            <p:cNvSpPr>
              <a:spLocks/>
            </p:cNvSpPr>
            <p:nvPr/>
          </p:nvSpPr>
          <p:spPr bwMode="auto">
            <a:xfrm>
              <a:off x="8656138" y="1631217"/>
              <a:ext cx="4065" cy="8130"/>
            </a:xfrm>
            <a:custGeom>
              <a:avLst/>
              <a:gdLst>
                <a:gd name="T0" fmla="*/ 0 w 2"/>
                <a:gd name="T1" fmla="*/ 4 h 4"/>
                <a:gd name="T2" fmla="*/ 2 w 2"/>
                <a:gd name="T3" fmla="*/ 0 h 4"/>
                <a:gd name="T4" fmla="*/ 2 w 2"/>
                <a:gd name="T5" fmla="*/ 2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2"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410"/>
            <p:cNvSpPr>
              <a:spLocks/>
            </p:cNvSpPr>
            <p:nvPr/>
          </p:nvSpPr>
          <p:spPr bwMode="auto">
            <a:xfrm>
              <a:off x="8652073" y="1631217"/>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11"/>
            <p:cNvSpPr>
              <a:spLocks/>
            </p:cNvSpPr>
            <p:nvPr/>
          </p:nvSpPr>
          <p:spPr bwMode="auto">
            <a:xfrm>
              <a:off x="8652073" y="1631217"/>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2"/>
            <p:cNvSpPr>
              <a:spLocks/>
            </p:cNvSpPr>
            <p:nvPr/>
          </p:nvSpPr>
          <p:spPr bwMode="auto">
            <a:xfrm>
              <a:off x="8650041" y="1627151"/>
              <a:ext cx="6098" cy="8130"/>
            </a:xfrm>
            <a:custGeom>
              <a:avLst/>
              <a:gdLst>
                <a:gd name="T0" fmla="*/ 1 w 3"/>
                <a:gd name="T1" fmla="*/ 4 h 4"/>
                <a:gd name="T2" fmla="*/ 0 w 3"/>
                <a:gd name="T3" fmla="*/ 4 h 4"/>
                <a:gd name="T4" fmla="*/ 1 w 3"/>
                <a:gd name="T5" fmla="*/ 2 h 4"/>
                <a:gd name="T6" fmla="*/ 3 w 3"/>
                <a:gd name="T7" fmla="*/ 2 h 4"/>
                <a:gd name="T8" fmla="*/ 3 w 3"/>
                <a:gd name="T9" fmla="*/ 0 h 4"/>
                <a:gd name="T10" fmla="*/ 1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1" y="4"/>
                  </a:moveTo>
                  <a:lnTo>
                    <a:pt x="0" y="4"/>
                  </a:lnTo>
                  <a:lnTo>
                    <a:pt x="1" y="2"/>
                  </a:lnTo>
                  <a:lnTo>
                    <a:pt x="3" y="2"/>
                  </a:lnTo>
                  <a:lnTo>
                    <a:pt x="3" y="0"/>
                  </a:lnTo>
                  <a:lnTo>
                    <a:pt x="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13"/>
            <p:cNvSpPr>
              <a:spLocks/>
            </p:cNvSpPr>
            <p:nvPr/>
          </p:nvSpPr>
          <p:spPr bwMode="auto">
            <a:xfrm>
              <a:off x="8652073" y="1631217"/>
              <a:ext cx="4065" cy="4065"/>
            </a:xfrm>
            <a:custGeom>
              <a:avLst/>
              <a:gdLst>
                <a:gd name="T0" fmla="*/ 2 w 2"/>
                <a:gd name="T1" fmla="*/ 2 h 2"/>
                <a:gd name="T2" fmla="*/ 2 w 2"/>
                <a:gd name="T3" fmla="*/ 0 h 2"/>
                <a:gd name="T4" fmla="*/ 2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14"/>
            <p:cNvSpPr>
              <a:spLocks/>
            </p:cNvSpPr>
            <p:nvPr/>
          </p:nvSpPr>
          <p:spPr bwMode="auto">
            <a:xfrm>
              <a:off x="8615486" y="1631217"/>
              <a:ext cx="14228" cy="12196"/>
            </a:xfrm>
            <a:custGeom>
              <a:avLst/>
              <a:gdLst>
                <a:gd name="T0" fmla="*/ 0 w 7"/>
                <a:gd name="T1" fmla="*/ 6 h 6"/>
                <a:gd name="T2" fmla="*/ 2 w 7"/>
                <a:gd name="T3" fmla="*/ 6 h 6"/>
                <a:gd name="T4" fmla="*/ 7 w 7"/>
                <a:gd name="T5" fmla="*/ 0 h 6"/>
                <a:gd name="T6" fmla="*/ 3 w 7"/>
                <a:gd name="T7" fmla="*/ 2 h 6"/>
                <a:gd name="T8" fmla="*/ 2 w 7"/>
                <a:gd name="T9" fmla="*/ 4 h 6"/>
                <a:gd name="T10" fmla="*/ 0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0" y="6"/>
                  </a:moveTo>
                  <a:lnTo>
                    <a:pt x="2" y="6"/>
                  </a:lnTo>
                  <a:lnTo>
                    <a:pt x="7" y="0"/>
                  </a:lnTo>
                  <a:lnTo>
                    <a:pt x="3" y="2"/>
                  </a:lnTo>
                  <a:lnTo>
                    <a:pt x="2" y="4"/>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15"/>
            <p:cNvSpPr>
              <a:spLocks/>
            </p:cNvSpPr>
            <p:nvPr/>
          </p:nvSpPr>
          <p:spPr bwMode="auto">
            <a:xfrm>
              <a:off x="8650041" y="1643412"/>
              <a:ext cx="2033" cy="4065"/>
            </a:xfrm>
            <a:custGeom>
              <a:avLst/>
              <a:gdLst>
                <a:gd name="T0" fmla="*/ 1 w 1"/>
                <a:gd name="T1" fmla="*/ 0 h 2"/>
                <a:gd name="T2" fmla="*/ 0 w 1"/>
                <a:gd name="T3" fmla="*/ 0 h 2"/>
                <a:gd name="T4" fmla="*/ 0 w 1"/>
                <a:gd name="T5" fmla="*/ 2 h 2"/>
                <a:gd name="T6" fmla="*/ 0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0" y="0"/>
                  </a:lnTo>
                  <a:lnTo>
                    <a:pt x="0" y="2"/>
                  </a:lnTo>
                  <a:lnTo>
                    <a:pt x="0" y="2"/>
                  </a:lnTo>
                  <a:lnTo>
                    <a:pt x="1" y="2"/>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16"/>
            <p:cNvSpPr>
              <a:spLocks/>
            </p:cNvSpPr>
            <p:nvPr/>
          </p:nvSpPr>
          <p:spPr bwMode="auto">
            <a:xfrm>
              <a:off x="8645975" y="1639347"/>
              <a:ext cx="6098" cy="8130"/>
            </a:xfrm>
            <a:custGeom>
              <a:avLst/>
              <a:gdLst>
                <a:gd name="T0" fmla="*/ 3 w 3"/>
                <a:gd name="T1" fmla="*/ 0 h 4"/>
                <a:gd name="T2" fmla="*/ 2 w 3"/>
                <a:gd name="T3" fmla="*/ 2 h 4"/>
                <a:gd name="T4" fmla="*/ 0 w 3"/>
                <a:gd name="T5" fmla="*/ 4 h 4"/>
                <a:gd name="T6" fmla="*/ 2 w 3"/>
                <a:gd name="T7" fmla="*/ 2 h 4"/>
                <a:gd name="T8" fmla="*/ 3 w 3"/>
                <a:gd name="T9" fmla="*/ 0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lnTo>
                    <a:pt x="2" y="2"/>
                  </a:lnTo>
                  <a:lnTo>
                    <a:pt x="0" y="4"/>
                  </a:lnTo>
                  <a:lnTo>
                    <a:pt x="2" y="2"/>
                  </a:lnTo>
                  <a:lnTo>
                    <a:pt x="3"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17"/>
            <p:cNvSpPr>
              <a:spLocks/>
            </p:cNvSpPr>
            <p:nvPr/>
          </p:nvSpPr>
          <p:spPr bwMode="auto">
            <a:xfrm>
              <a:off x="8650041" y="1635282"/>
              <a:ext cx="6098" cy="8130"/>
            </a:xfrm>
            <a:custGeom>
              <a:avLst/>
              <a:gdLst>
                <a:gd name="T0" fmla="*/ 3 w 3"/>
                <a:gd name="T1" fmla="*/ 0 h 4"/>
                <a:gd name="T2" fmla="*/ 1 w 3"/>
                <a:gd name="T3" fmla="*/ 2 h 4"/>
                <a:gd name="T4" fmla="*/ 0 w 3"/>
                <a:gd name="T5" fmla="*/ 4 h 4"/>
                <a:gd name="T6" fmla="*/ 1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1" y="2"/>
                  </a:lnTo>
                  <a:lnTo>
                    <a:pt x="0" y="4"/>
                  </a:lnTo>
                  <a:lnTo>
                    <a:pt x="1"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18"/>
            <p:cNvSpPr>
              <a:spLocks/>
            </p:cNvSpPr>
            <p:nvPr/>
          </p:nvSpPr>
          <p:spPr bwMode="auto">
            <a:xfrm>
              <a:off x="8645975" y="1643412"/>
              <a:ext cx="4065" cy="4065"/>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19"/>
            <p:cNvSpPr>
              <a:spLocks/>
            </p:cNvSpPr>
            <p:nvPr/>
          </p:nvSpPr>
          <p:spPr bwMode="auto">
            <a:xfrm>
              <a:off x="8641910" y="1639347"/>
              <a:ext cx="8130" cy="12196"/>
            </a:xfrm>
            <a:custGeom>
              <a:avLst/>
              <a:gdLst>
                <a:gd name="T0" fmla="*/ 4 w 4"/>
                <a:gd name="T1" fmla="*/ 0 h 6"/>
                <a:gd name="T2" fmla="*/ 2 w 4"/>
                <a:gd name="T3" fmla="*/ 2 h 6"/>
                <a:gd name="T4" fmla="*/ 0 w 4"/>
                <a:gd name="T5" fmla="*/ 6 h 6"/>
                <a:gd name="T6" fmla="*/ 2 w 4"/>
                <a:gd name="T7" fmla="*/ 4 h 6"/>
                <a:gd name="T8" fmla="*/ 4 w 4"/>
                <a:gd name="T9" fmla="*/ 2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lnTo>
                    <a:pt x="2" y="2"/>
                  </a:lnTo>
                  <a:lnTo>
                    <a:pt x="0" y="6"/>
                  </a:lnTo>
                  <a:lnTo>
                    <a:pt x="2" y="4"/>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20"/>
            <p:cNvSpPr>
              <a:spLocks/>
            </p:cNvSpPr>
            <p:nvPr/>
          </p:nvSpPr>
          <p:spPr bwMode="auto">
            <a:xfrm>
              <a:off x="8650041" y="1647478"/>
              <a:ext cx="2033"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lnTo>
                    <a:pt x="0" y="0"/>
                  </a:lnTo>
                  <a:lnTo>
                    <a:pt x="0" y="0"/>
                  </a:lnTo>
                  <a:lnTo>
                    <a:pt x="1"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421"/>
            <p:cNvSpPr>
              <a:spLocks/>
            </p:cNvSpPr>
            <p:nvPr/>
          </p:nvSpPr>
          <p:spPr bwMode="auto">
            <a:xfrm>
              <a:off x="8650041" y="1643412"/>
              <a:ext cx="6098" cy="4065"/>
            </a:xfrm>
            <a:custGeom>
              <a:avLst/>
              <a:gdLst>
                <a:gd name="T0" fmla="*/ 0 w 3"/>
                <a:gd name="T1" fmla="*/ 2 h 2"/>
                <a:gd name="T2" fmla="*/ 3 w 3"/>
                <a:gd name="T3" fmla="*/ 0 h 2"/>
                <a:gd name="T4" fmla="*/ 1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1"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22"/>
            <p:cNvSpPr>
              <a:spLocks/>
            </p:cNvSpPr>
            <p:nvPr/>
          </p:nvSpPr>
          <p:spPr bwMode="auto">
            <a:xfrm>
              <a:off x="8652073" y="1643412"/>
              <a:ext cx="8130" cy="8130"/>
            </a:xfrm>
            <a:custGeom>
              <a:avLst/>
              <a:gdLst>
                <a:gd name="T0" fmla="*/ 4 w 4"/>
                <a:gd name="T1" fmla="*/ 0 h 4"/>
                <a:gd name="T2" fmla="*/ 2 w 4"/>
                <a:gd name="T3" fmla="*/ 2 h 4"/>
                <a:gd name="T4" fmla="*/ 0 w 4"/>
                <a:gd name="T5" fmla="*/ 4 h 4"/>
                <a:gd name="T6" fmla="*/ 2 w 4"/>
                <a:gd name="T7" fmla="*/ 2 h 4"/>
                <a:gd name="T8" fmla="*/ 4 w 4"/>
                <a:gd name="T9" fmla="*/ 2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2" y="2"/>
                  </a:lnTo>
                  <a:lnTo>
                    <a:pt x="0" y="4"/>
                  </a:lnTo>
                  <a:lnTo>
                    <a:pt x="2"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23"/>
            <p:cNvSpPr>
              <a:spLocks/>
            </p:cNvSpPr>
            <p:nvPr/>
          </p:nvSpPr>
          <p:spPr bwMode="auto">
            <a:xfrm>
              <a:off x="8641910" y="1643412"/>
              <a:ext cx="4065" cy="8130"/>
            </a:xfrm>
            <a:custGeom>
              <a:avLst/>
              <a:gdLst>
                <a:gd name="T0" fmla="*/ 0 w 2"/>
                <a:gd name="T1" fmla="*/ 2 h 4"/>
                <a:gd name="T2" fmla="*/ 0 w 2"/>
                <a:gd name="T3" fmla="*/ 4 h 4"/>
                <a:gd name="T4" fmla="*/ 0 w 2"/>
                <a:gd name="T5" fmla="*/ 4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0" y="4"/>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1" name="Rectangle 424"/>
            <p:cNvSpPr>
              <a:spLocks noChangeArrowheads="1"/>
            </p:cNvSpPr>
            <p:nvPr/>
          </p:nvSpPr>
          <p:spPr bwMode="auto">
            <a:xfrm>
              <a:off x="8656138"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2" name="Rectangle 425"/>
            <p:cNvSpPr>
              <a:spLocks noChangeArrowheads="1"/>
            </p:cNvSpPr>
            <p:nvPr/>
          </p:nvSpPr>
          <p:spPr bwMode="auto">
            <a:xfrm>
              <a:off x="8611421" y="164747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26"/>
            <p:cNvSpPr>
              <a:spLocks/>
            </p:cNvSpPr>
            <p:nvPr/>
          </p:nvSpPr>
          <p:spPr bwMode="auto">
            <a:xfrm>
              <a:off x="8625649" y="1639347"/>
              <a:ext cx="12196" cy="12196"/>
            </a:xfrm>
            <a:custGeom>
              <a:avLst/>
              <a:gdLst>
                <a:gd name="T0" fmla="*/ 6 w 6"/>
                <a:gd name="T1" fmla="*/ 0 h 6"/>
                <a:gd name="T2" fmla="*/ 6 w 6"/>
                <a:gd name="T3" fmla="*/ 0 h 6"/>
                <a:gd name="T4" fmla="*/ 2 w 6"/>
                <a:gd name="T5" fmla="*/ 0 h 6"/>
                <a:gd name="T6" fmla="*/ 0 w 6"/>
                <a:gd name="T7" fmla="*/ 6 h 6"/>
                <a:gd name="T8" fmla="*/ 4 w 6"/>
                <a:gd name="T9" fmla="*/ 4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6" y="0"/>
                  </a:lnTo>
                  <a:lnTo>
                    <a:pt x="2" y="0"/>
                  </a:lnTo>
                  <a:lnTo>
                    <a:pt x="0" y="6"/>
                  </a:lnTo>
                  <a:lnTo>
                    <a:pt x="4"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27"/>
            <p:cNvSpPr>
              <a:spLocks/>
            </p:cNvSpPr>
            <p:nvPr/>
          </p:nvSpPr>
          <p:spPr bwMode="auto">
            <a:xfrm>
              <a:off x="8629714" y="1635282"/>
              <a:ext cx="12196" cy="4065"/>
            </a:xfrm>
            <a:custGeom>
              <a:avLst/>
              <a:gdLst>
                <a:gd name="T0" fmla="*/ 6 w 6"/>
                <a:gd name="T1" fmla="*/ 0 h 2"/>
                <a:gd name="T2" fmla="*/ 6 w 6"/>
                <a:gd name="T3" fmla="*/ 0 h 2"/>
                <a:gd name="T4" fmla="*/ 2 w 6"/>
                <a:gd name="T5" fmla="*/ 2 h 2"/>
                <a:gd name="T6" fmla="*/ 0 w 6"/>
                <a:gd name="T7" fmla="*/ 2 h 2"/>
                <a:gd name="T8" fmla="*/ 4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6" y="0"/>
                  </a:lnTo>
                  <a:lnTo>
                    <a:pt x="2" y="2"/>
                  </a:lnTo>
                  <a:lnTo>
                    <a:pt x="0" y="2"/>
                  </a:lnTo>
                  <a:lnTo>
                    <a:pt x="4" y="2"/>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28"/>
            <p:cNvSpPr>
              <a:spLocks/>
            </p:cNvSpPr>
            <p:nvPr/>
          </p:nvSpPr>
          <p:spPr bwMode="auto">
            <a:xfrm>
              <a:off x="8625649" y="1639347"/>
              <a:ext cx="4065" cy="4065"/>
            </a:xfrm>
            <a:custGeom>
              <a:avLst/>
              <a:gdLst>
                <a:gd name="T0" fmla="*/ 2 w 2"/>
                <a:gd name="T1" fmla="*/ 0 h 2"/>
                <a:gd name="T2" fmla="*/ 2 w 2"/>
                <a:gd name="T3" fmla="*/ 0 h 2"/>
                <a:gd name="T4" fmla="*/ 0 w 2"/>
                <a:gd name="T5" fmla="*/ 2 h 2"/>
                <a:gd name="T6" fmla="*/ 2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29"/>
            <p:cNvSpPr>
              <a:spLocks/>
            </p:cNvSpPr>
            <p:nvPr/>
          </p:nvSpPr>
          <p:spPr bwMode="auto">
            <a:xfrm>
              <a:off x="8641910" y="1639347"/>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Rectangle 430"/>
            <p:cNvSpPr>
              <a:spLocks noChangeArrowheads="1"/>
            </p:cNvSpPr>
            <p:nvPr/>
          </p:nvSpPr>
          <p:spPr bwMode="auto">
            <a:xfrm>
              <a:off x="8629714" y="163934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31"/>
            <p:cNvSpPr>
              <a:spLocks/>
            </p:cNvSpPr>
            <p:nvPr/>
          </p:nvSpPr>
          <p:spPr bwMode="auto">
            <a:xfrm>
              <a:off x="8625649" y="1647478"/>
              <a:ext cx="8130" cy="8130"/>
            </a:xfrm>
            <a:custGeom>
              <a:avLst/>
              <a:gdLst>
                <a:gd name="T0" fmla="*/ 0 w 4"/>
                <a:gd name="T1" fmla="*/ 2 h 4"/>
                <a:gd name="T2" fmla="*/ 0 w 4"/>
                <a:gd name="T3" fmla="*/ 4 h 4"/>
                <a:gd name="T4" fmla="*/ 2 w 4"/>
                <a:gd name="T5" fmla="*/ 2 h 4"/>
                <a:gd name="T6" fmla="*/ 4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0" y="4"/>
                  </a:lnTo>
                  <a:lnTo>
                    <a:pt x="2" y="2"/>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32"/>
            <p:cNvSpPr>
              <a:spLocks/>
            </p:cNvSpPr>
            <p:nvPr/>
          </p:nvSpPr>
          <p:spPr bwMode="auto">
            <a:xfrm>
              <a:off x="8633780" y="1639347"/>
              <a:ext cx="8130" cy="8130"/>
            </a:xfrm>
            <a:custGeom>
              <a:avLst/>
              <a:gdLst>
                <a:gd name="T0" fmla="*/ 4 w 4"/>
                <a:gd name="T1" fmla="*/ 0 h 4"/>
                <a:gd name="T2" fmla="*/ 2 w 4"/>
                <a:gd name="T3" fmla="*/ 0 h 4"/>
                <a:gd name="T4" fmla="*/ 2 w 4"/>
                <a:gd name="T5" fmla="*/ 0 h 4"/>
                <a:gd name="T6" fmla="*/ 0 w 4"/>
                <a:gd name="T7" fmla="*/ 4 h 4"/>
                <a:gd name="T8" fmla="*/ 4 w 4"/>
                <a:gd name="T9" fmla="*/ 2 h 4"/>
                <a:gd name="T10" fmla="*/ 4 w 4"/>
                <a:gd name="T11" fmla="*/ 2 h 4"/>
                <a:gd name="T12" fmla="*/ 4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0"/>
                  </a:moveTo>
                  <a:lnTo>
                    <a:pt x="2" y="0"/>
                  </a:lnTo>
                  <a:lnTo>
                    <a:pt x="2" y="0"/>
                  </a:lnTo>
                  <a:lnTo>
                    <a:pt x="0" y="4"/>
                  </a:lnTo>
                  <a:lnTo>
                    <a:pt x="4"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33"/>
            <p:cNvSpPr>
              <a:spLocks/>
            </p:cNvSpPr>
            <p:nvPr/>
          </p:nvSpPr>
          <p:spPr bwMode="auto">
            <a:xfrm>
              <a:off x="8629714" y="1647478"/>
              <a:ext cx="4065" cy="4065"/>
            </a:xfrm>
            <a:custGeom>
              <a:avLst/>
              <a:gdLst>
                <a:gd name="T0" fmla="*/ 2 w 2"/>
                <a:gd name="T1" fmla="*/ 0 h 2"/>
                <a:gd name="T2" fmla="*/ 0 w 2"/>
                <a:gd name="T3" fmla="*/ 2 h 2"/>
                <a:gd name="T4" fmla="*/ 2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Rectangle 434"/>
            <p:cNvSpPr>
              <a:spLocks noChangeArrowheads="1"/>
            </p:cNvSpPr>
            <p:nvPr/>
          </p:nvSpPr>
          <p:spPr bwMode="auto">
            <a:xfrm>
              <a:off x="8641910" y="164341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35"/>
            <p:cNvSpPr>
              <a:spLocks/>
            </p:cNvSpPr>
            <p:nvPr/>
          </p:nvSpPr>
          <p:spPr bwMode="auto">
            <a:xfrm>
              <a:off x="8633780" y="1643412"/>
              <a:ext cx="8130" cy="4065"/>
            </a:xfrm>
            <a:custGeom>
              <a:avLst/>
              <a:gdLst>
                <a:gd name="T0" fmla="*/ 0 w 4"/>
                <a:gd name="T1" fmla="*/ 2 h 2"/>
                <a:gd name="T2" fmla="*/ 4 w 4"/>
                <a:gd name="T3" fmla="*/ 0 h 2"/>
                <a:gd name="T4" fmla="*/ 0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36"/>
            <p:cNvSpPr>
              <a:spLocks/>
            </p:cNvSpPr>
            <p:nvPr/>
          </p:nvSpPr>
          <p:spPr bwMode="auto">
            <a:xfrm>
              <a:off x="8629714" y="1639347"/>
              <a:ext cx="4065" cy="0"/>
            </a:xfrm>
            <a:custGeom>
              <a:avLst/>
              <a:gdLst>
                <a:gd name="T0" fmla="*/ 2 w 2"/>
                <a:gd name="T1" fmla="*/ 0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0" y="0"/>
                  </a:ln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Rectangle 437"/>
            <p:cNvSpPr>
              <a:spLocks noChangeArrowheads="1"/>
            </p:cNvSpPr>
            <p:nvPr/>
          </p:nvSpPr>
          <p:spPr bwMode="auto">
            <a:xfrm>
              <a:off x="8637845"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38"/>
            <p:cNvSpPr>
              <a:spLocks/>
            </p:cNvSpPr>
            <p:nvPr/>
          </p:nvSpPr>
          <p:spPr bwMode="auto">
            <a:xfrm>
              <a:off x="8637845" y="1635282"/>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39"/>
            <p:cNvSpPr>
              <a:spLocks/>
            </p:cNvSpPr>
            <p:nvPr/>
          </p:nvSpPr>
          <p:spPr bwMode="auto">
            <a:xfrm>
              <a:off x="8629714" y="1639347"/>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40"/>
            <p:cNvSpPr>
              <a:spLocks/>
            </p:cNvSpPr>
            <p:nvPr/>
          </p:nvSpPr>
          <p:spPr bwMode="auto">
            <a:xfrm>
              <a:off x="8633780" y="1639347"/>
              <a:ext cx="4065" cy="8130"/>
            </a:xfrm>
            <a:custGeom>
              <a:avLst/>
              <a:gdLst>
                <a:gd name="T0" fmla="*/ 0 w 2"/>
                <a:gd name="T1" fmla="*/ 4 h 4"/>
                <a:gd name="T2" fmla="*/ 2 w 2"/>
                <a:gd name="T3" fmla="*/ 0 h 4"/>
                <a:gd name="T4" fmla="*/ 0 w 2"/>
                <a:gd name="T5" fmla="*/ 4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41"/>
            <p:cNvSpPr>
              <a:spLocks/>
            </p:cNvSpPr>
            <p:nvPr/>
          </p:nvSpPr>
          <p:spPr bwMode="auto">
            <a:xfrm>
              <a:off x="8633780" y="1635282"/>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Rectangle 442"/>
            <p:cNvSpPr>
              <a:spLocks noChangeArrowheads="1"/>
            </p:cNvSpPr>
            <p:nvPr/>
          </p:nvSpPr>
          <p:spPr bwMode="auto">
            <a:xfrm>
              <a:off x="8629714" y="163934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Rectangle 443"/>
            <p:cNvSpPr>
              <a:spLocks noChangeArrowheads="1"/>
            </p:cNvSpPr>
            <p:nvPr/>
          </p:nvSpPr>
          <p:spPr bwMode="auto">
            <a:xfrm>
              <a:off x="863378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444"/>
            <p:cNvSpPr>
              <a:spLocks noChangeArrowheads="1"/>
            </p:cNvSpPr>
            <p:nvPr/>
          </p:nvSpPr>
          <p:spPr bwMode="auto">
            <a:xfrm>
              <a:off x="8656138" y="162715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45"/>
            <p:cNvSpPr>
              <a:spLocks/>
            </p:cNvSpPr>
            <p:nvPr/>
          </p:nvSpPr>
          <p:spPr bwMode="auto">
            <a:xfrm>
              <a:off x="8633780" y="1631217"/>
              <a:ext cx="8130" cy="8130"/>
            </a:xfrm>
            <a:custGeom>
              <a:avLst/>
              <a:gdLst>
                <a:gd name="T0" fmla="*/ 0 w 4"/>
                <a:gd name="T1" fmla="*/ 4 h 4"/>
                <a:gd name="T2" fmla="*/ 4 w 4"/>
                <a:gd name="T3" fmla="*/ 2 h 4"/>
                <a:gd name="T4" fmla="*/ 4 w 4"/>
                <a:gd name="T5" fmla="*/ 0 h 4"/>
                <a:gd name="T6" fmla="*/ 0 w 4"/>
                <a:gd name="T7" fmla="*/ 2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4" y="2"/>
                  </a:lnTo>
                  <a:lnTo>
                    <a:pt x="4"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46"/>
            <p:cNvSpPr>
              <a:spLocks/>
            </p:cNvSpPr>
            <p:nvPr/>
          </p:nvSpPr>
          <p:spPr bwMode="auto">
            <a:xfrm>
              <a:off x="8641910" y="1623086"/>
              <a:ext cx="4065" cy="8130"/>
            </a:xfrm>
            <a:custGeom>
              <a:avLst/>
              <a:gdLst>
                <a:gd name="T0" fmla="*/ 2 w 2"/>
                <a:gd name="T1" fmla="*/ 2 h 4"/>
                <a:gd name="T2" fmla="*/ 2 w 2"/>
                <a:gd name="T3" fmla="*/ 0 h 4"/>
                <a:gd name="T4" fmla="*/ 0 w 2"/>
                <a:gd name="T5" fmla="*/ 4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4"/>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47"/>
            <p:cNvSpPr>
              <a:spLocks/>
            </p:cNvSpPr>
            <p:nvPr/>
          </p:nvSpPr>
          <p:spPr bwMode="auto">
            <a:xfrm>
              <a:off x="8633780" y="1627151"/>
              <a:ext cx="8130" cy="8130"/>
            </a:xfrm>
            <a:custGeom>
              <a:avLst/>
              <a:gdLst>
                <a:gd name="T0" fmla="*/ 0 w 4"/>
                <a:gd name="T1" fmla="*/ 4 h 4"/>
                <a:gd name="T2" fmla="*/ 0 w 4"/>
                <a:gd name="T3" fmla="*/ 4 h 4"/>
                <a:gd name="T4" fmla="*/ 4 w 4"/>
                <a:gd name="T5" fmla="*/ 2 h 4"/>
                <a:gd name="T6" fmla="*/ 4 w 4"/>
                <a:gd name="T7" fmla="*/ 0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4" y="2"/>
                  </a:lnTo>
                  <a:lnTo>
                    <a:pt x="4"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48"/>
            <p:cNvSpPr>
              <a:spLocks/>
            </p:cNvSpPr>
            <p:nvPr/>
          </p:nvSpPr>
          <p:spPr bwMode="auto">
            <a:xfrm>
              <a:off x="8637845" y="1621053"/>
              <a:ext cx="4065" cy="6098"/>
            </a:xfrm>
            <a:custGeom>
              <a:avLst/>
              <a:gdLst>
                <a:gd name="T0" fmla="*/ 2 w 2"/>
                <a:gd name="T1" fmla="*/ 0 h 3"/>
                <a:gd name="T2" fmla="*/ 0 w 2"/>
                <a:gd name="T3" fmla="*/ 3 h 3"/>
                <a:gd name="T4" fmla="*/ 2 w 2"/>
                <a:gd name="T5" fmla="*/ 1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1"/>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49"/>
            <p:cNvSpPr>
              <a:spLocks/>
            </p:cNvSpPr>
            <p:nvPr/>
          </p:nvSpPr>
          <p:spPr bwMode="auto">
            <a:xfrm>
              <a:off x="8619551" y="1627151"/>
              <a:ext cx="18294" cy="16261"/>
            </a:xfrm>
            <a:custGeom>
              <a:avLst/>
              <a:gdLst>
                <a:gd name="T0" fmla="*/ 5 w 9"/>
                <a:gd name="T1" fmla="*/ 6 h 8"/>
                <a:gd name="T2" fmla="*/ 7 w 9"/>
                <a:gd name="T3" fmla="*/ 6 h 8"/>
                <a:gd name="T4" fmla="*/ 7 w 9"/>
                <a:gd name="T5" fmla="*/ 4 h 8"/>
                <a:gd name="T6" fmla="*/ 9 w 9"/>
                <a:gd name="T7" fmla="*/ 0 h 8"/>
                <a:gd name="T8" fmla="*/ 5 w 9"/>
                <a:gd name="T9" fmla="*/ 2 h 8"/>
                <a:gd name="T10" fmla="*/ 0 w 9"/>
                <a:gd name="T11" fmla="*/ 8 h 8"/>
                <a:gd name="T12" fmla="*/ 5 w 9"/>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6"/>
                  </a:moveTo>
                  <a:lnTo>
                    <a:pt x="7" y="6"/>
                  </a:lnTo>
                  <a:lnTo>
                    <a:pt x="7" y="4"/>
                  </a:lnTo>
                  <a:lnTo>
                    <a:pt x="9" y="0"/>
                  </a:lnTo>
                  <a:lnTo>
                    <a:pt x="5" y="2"/>
                  </a:lnTo>
                  <a:lnTo>
                    <a:pt x="0" y="8"/>
                  </a:lnTo>
                  <a:lnTo>
                    <a:pt x="5"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50"/>
            <p:cNvSpPr>
              <a:spLocks/>
            </p:cNvSpPr>
            <p:nvPr/>
          </p:nvSpPr>
          <p:spPr bwMode="auto">
            <a:xfrm>
              <a:off x="8633780" y="1631217"/>
              <a:ext cx="8130" cy="4065"/>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51"/>
            <p:cNvSpPr>
              <a:spLocks/>
            </p:cNvSpPr>
            <p:nvPr/>
          </p:nvSpPr>
          <p:spPr bwMode="auto">
            <a:xfrm>
              <a:off x="8633780" y="1623086"/>
              <a:ext cx="8130" cy="12196"/>
            </a:xfrm>
            <a:custGeom>
              <a:avLst/>
              <a:gdLst>
                <a:gd name="T0" fmla="*/ 2 w 4"/>
                <a:gd name="T1" fmla="*/ 2 h 6"/>
                <a:gd name="T2" fmla="*/ 0 w 4"/>
                <a:gd name="T3" fmla="*/ 6 h 6"/>
                <a:gd name="T4" fmla="*/ 4 w 4"/>
                <a:gd name="T5" fmla="*/ 2 h 6"/>
                <a:gd name="T6" fmla="*/ 4 w 4"/>
                <a:gd name="T7" fmla="*/ 0 h 6"/>
                <a:gd name="T8" fmla="*/ 2 w 4"/>
                <a:gd name="T9" fmla="*/ 2 h 6"/>
              </a:gdLst>
              <a:ahLst/>
              <a:cxnLst>
                <a:cxn ang="0">
                  <a:pos x="T0" y="T1"/>
                </a:cxn>
                <a:cxn ang="0">
                  <a:pos x="T2" y="T3"/>
                </a:cxn>
                <a:cxn ang="0">
                  <a:pos x="T4" y="T5"/>
                </a:cxn>
                <a:cxn ang="0">
                  <a:pos x="T6" y="T7"/>
                </a:cxn>
                <a:cxn ang="0">
                  <a:pos x="T8" y="T9"/>
                </a:cxn>
              </a:cxnLst>
              <a:rect l="0" t="0" r="r" b="b"/>
              <a:pathLst>
                <a:path w="4" h="6">
                  <a:moveTo>
                    <a:pt x="2" y="2"/>
                  </a:moveTo>
                  <a:lnTo>
                    <a:pt x="0" y="6"/>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Rectangle 452"/>
            <p:cNvSpPr>
              <a:spLocks noChangeArrowheads="1"/>
            </p:cNvSpPr>
            <p:nvPr/>
          </p:nvSpPr>
          <p:spPr bwMode="auto">
            <a:xfrm>
              <a:off x="8641910" y="162308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53"/>
            <p:cNvSpPr>
              <a:spLocks/>
            </p:cNvSpPr>
            <p:nvPr/>
          </p:nvSpPr>
          <p:spPr bwMode="auto">
            <a:xfrm>
              <a:off x="8629714" y="1621053"/>
              <a:ext cx="12196" cy="10163"/>
            </a:xfrm>
            <a:custGeom>
              <a:avLst/>
              <a:gdLst>
                <a:gd name="T0" fmla="*/ 6 w 6"/>
                <a:gd name="T1" fmla="*/ 0 h 5"/>
                <a:gd name="T2" fmla="*/ 6 w 6"/>
                <a:gd name="T3" fmla="*/ 0 h 5"/>
                <a:gd name="T4" fmla="*/ 4 w 6"/>
                <a:gd name="T5" fmla="*/ 0 h 5"/>
                <a:gd name="T6" fmla="*/ 0 w 6"/>
                <a:gd name="T7" fmla="*/ 5 h 5"/>
                <a:gd name="T8" fmla="*/ 4 w 6"/>
                <a:gd name="T9" fmla="*/ 3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6" y="0"/>
                  </a:lnTo>
                  <a:lnTo>
                    <a:pt x="4" y="0"/>
                  </a:lnTo>
                  <a:lnTo>
                    <a:pt x="0" y="5"/>
                  </a:lnTo>
                  <a:lnTo>
                    <a:pt x="4" y="3"/>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Rectangle 454"/>
            <p:cNvSpPr>
              <a:spLocks noChangeArrowheads="1"/>
            </p:cNvSpPr>
            <p:nvPr/>
          </p:nvSpPr>
          <p:spPr bwMode="auto">
            <a:xfrm>
              <a:off x="8641910" y="161698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55"/>
            <p:cNvSpPr>
              <a:spLocks/>
            </p:cNvSpPr>
            <p:nvPr/>
          </p:nvSpPr>
          <p:spPr bwMode="auto">
            <a:xfrm>
              <a:off x="8641910" y="1604792"/>
              <a:ext cx="14228" cy="18294"/>
            </a:xfrm>
            <a:custGeom>
              <a:avLst/>
              <a:gdLst>
                <a:gd name="T0" fmla="*/ 0 w 7"/>
                <a:gd name="T1" fmla="*/ 9 h 9"/>
                <a:gd name="T2" fmla="*/ 0 w 7"/>
                <a:gd name="T3" fmla="*/ 9 h 9"/>
                <a:gd name="T4" fmla="*/ 7 w 7"/>
                <a:gd name="T5" fmla="*/ 0 h 9"/>
                <a:gd name="T6" fmla="*/ 0 w 7"/>
                <a:gd name="T7" fmla="*/ 6 h 9"/>
                <a:gd name="T8" fmla="*/ 0 w 7"/>
                <a:gd name="T9" fmla="*/ 8 h 9"/>
                <a:gd name="T10" fmla="*/ 0 w 7"/>
                <a:gd name="T11" fmla="*/ 9 h 9"/>
              </a:gdLst>
              <a:ahLst/>
              <a:cxnLst>
                <a:cxn ang="0">
                  <a:pos x="T0" y="T1"/>
                </a:cxn>
                <a:cxn ang="0">
                  <a:pos x="T2" y="T3"/>
                </a:cxn>
                <a:cxn ang="0">
                  <a:pos x="T4" y="T5"/>
                </a:cxn>
                <a:cxn ang="0">
                  <a:pos x="T6" y="T7"/>
                </a:cxn>
                <a:cxn ang="0">
                  <a:pos x="T8" y="T9"/>
                </a:cxn>
                <a:cxn ang="0">
                  <a:pos x="T10" y="T11"/>
                </a:cxn>
              </a:cxnLst>
              <a:rect l="0" t="0" r="r" b="b"/>
              <a:pathLst>
                <a:path w="7" h="9">
                  <a:moveTo>
                    <a:pt x="0" y="9"/>
                  </a:moveTo>
                  <a:lnTo>
                    <a:pt x="0" y="9"/>
                  </a:lnTo>
                  <a:lnTo>
                    <a:pt x="7" y="0"/>
                  </a:lnTo>
                  <a:lnTo>
                    <a:pt x="0" y="6"/>
                  </a:lnTo>
                  <a:lnTo>
                    <a:pt x="0" y="8"/>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56"/>
            <p:cNvSpPr>
              <a:spLocks/>
            </p:cNvSpPr>
            <p:nvPr/>
          </p:nvSpPr>
          <p:spPr bwMode="auto">
            <a:xfrm>
              <a:off x="8645975" y="1639347"/>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57"/>
            <p:cNvSpPr>
              <a:spLocks/>
            </p:cNvSpPr>
            <p:nvPr/>
          </p:nvSpPr>
          <p:spPr bwMode="auto">
            <a:xfrm>
              <a:off x="8645975" y="1635282"/>
              <a:ext cx="4065" cy="4065"/>
            </a:xfrm>
            <a:custGeom>
              <a:avLst/>
              <a:gdLst>
                <a:gd name="T0" fmla="*/ 0 w 2"/>
                <a:gd name="T1" fmla="*/ 2 h 2"/>
                <a:gd name="T2" fmla="*/ 2 w 2"/>
                <a:gd name="T3" fmla="*/ 2 h 2"/>
                <a:gd name="T4" fmla="*/ 2 w 2"/>
                <a:gd name="T5" fmla="*/ 0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58"/>
            <p:cNvSpPr>
              <a:spLocks/>
            </p:cNvSpPr>
            <p:nvPr/>
          </p:nvSpPr>
          <p:spPr bwMode="auto">
            <a:xfrm>
              <a:off x="8650041" y="1631217"/>
              <a:ext cx="2033" cy="8130"/>
            </a:xfrm>
            <a:custGeom>
              <a:avLst/>
              <a:gdLst>
                <a:gd name="T0" fmla="*/ 1 w 1"/>
                <a:gd name="T1" fmla="*/ 2 h 4"/>
                <a:gd name="T2" fmla="*/ 1 w 1"/>
                <a:gd name="T3" fmla="*/ 0 h 4"/>
                <a:gd name="T4" fmla="*/ 0 w 1"/>
                <a:gd name="T5" fmla="*/ 2 h 4"/>
                <a:gd name="T6" fmla="*/ 0 w 1"/>
                <a:gd name="T7" fmla="*/ 4 h 4"/>
                <a:gd name="T8" fmla="*/ 1 w 1"/>
                <a:gd name="T9" fmla="*/ 2 h 4"/>
              </a:gdLst>
              <a:ahLst/>
              <a:cxnLst>
                <a:cxn ang="0">
                  <a:pos x="T0" y="T1"/>
                </a:cxn>
                <a:cxn ang="0">
                  <a:pos x="T2" y="T3"/>
                </a:cxn>
                <a:cxn ang="0">
                  <a:pos x="T4" y="T5"/>
                </a:cxn>
                <a:cxn ang="0">
                  <a:pos x="T6" y="T7"/>
                </a:cxn>
                <a:cxn ang="0">
                  <a:pos x="T8" y="T9"/>
                </a:cxn>
              </a:cxnLst>
              <a:rect l="0" t="0" r="r" b="b"/>
              <a:pathLst>
                <a:path w="1" h="4">
                  <a:moveTo>
                    <a:pt x="1" y="2"/>
                  </a:moveTo>
                  <a:lnTo>
                    <a:pt x="1" y="0"/>
                  </a:lnTo>
                  <a:lnTo>
                    <a:pt x="0" y="2"/>
                  </a:lnTo>
                  <a:lnTo>
                    <a:pt x="0" y="4"/>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59"/>
            <p:cNvSpPr>
              <a:spLocks/>
            </p:cNvSpPr>
            <p:nvPr/>
          </p:nvSpPr>
          <p:spPr bwMode="auto">
            <a:xfrm>
              <a:off x="8650041" y="1635282"/>
              <a:ext cx="2033" cy="4065"/>
            </a:xfrm>
            <a:custGeom>
              <a:avLst/>
              <a:gdLst>
                <a:gd name="T0" fmla="*/ 0 w 1"/>
                <a:gd name="T1" fmla="*/ 2 h 2"/>
                <a:gd name="T2" fmla="*/ 1 w 1"/>
                <a:gd name="T3" fmla="*/ 2 h 2"/>
                <a:gd name="T4" fmla="*/ 1 w 1"/>
                <a:gd name="T5" fmla="*/ 0 h 2"/>
                <a:gd name="T6" fmla="*/ 0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1" y="2"/>
                  </a:lnTo>
                  <a:lnTo>
                    <a:pt x="1"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60"/>
            <p:cNvSpPr>
              <a:spLocks/>
            </p:cNvSpPr>
            <p:nvPr/>
          </p:nvSpPr>
          <p:spPr bwMode="auto">
            <a:xfrm>
              <a:off x="8645975" y="1635282"/>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61"/>
            <p:cNvSpPr>
              <a:spLocks/>
            </p:cNvSpPr>
            <p:nvPr/>
          </p:nvSpPr>
          <p:spPr bwMode="auto">
            <a:xfrm>
              <a:off x="8641910" y="1627151"/>
              <a:ext cx="4065" cy="8130"/>
            </a:xfrm>
            <a:custGeom>
              <a:avLst/>
              <a:gdLst>
                <a:gd name="T0" fmla="*/ 0 w 2"/>
                <a:gd name="T1" fmla="*/ 4 h 4"/>
                <a:gd name="T2" fmla="*/ 0 w 2"/>
                <a:gd name="T3" fmla="*/ 4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62"/>
            <p:cNvSpPr>
              <a:spLocks/>
            </p:cNvSpPr>
            <p:nvPr/>
          </p:nvSpPr>
          <p:spPr bwMode="auto">
            <a:xfrm>
              <a:off x="8641910" y="1623086"/>
              <a:ext cx="8130" cy="12196"/>
            </a:xfrm>
            <a:custGeom>
              <a:avLst/>
              <a:gdLst>
                <a:gd name="T0" fmla="*/ 0 w 4"/>
                <a:gd name="T1" fmla="*/ 6 h 6"/>
                <a:gd name="T2" fmla="*/ 4 w 4"/>
                <a:gd name="T3" fmla="*/ 0 h 6"/>
                <a:gd name="T4" fmla="*/ 2 w 4"/>
                <a:gd name="T5" fmla="*/ 2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0"/>
                  </a:lnTo>
                  <a:lnTo>
                    <a:pt x="2" y="2"/>
                  </a:lnTo>
                  <a:lnTo>
                    <a:pt x="0" y="6"/>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Rectangle 463"/>
            <p:cNvSpPr>
              <a:spLocks noChangeArrowheads="1"/>
            </p:cNvSpPr>
            <p:nvPr/>
          </p:nvSpPr>
          <p:spPr bwMode="auto">
            <a:xfrm>
              <a:off x="8641910" y="163528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64"/>
            <p:cNvSpPr>
              <a:spLocks/>
            </p:cNvSpPr>
            <p:nvPr/>
          </p:nvSpPr>
          <p:spPr bwMode="auto">
            <a:xfrm>
              <a:off x="8641910" y="1635282"/>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65"/>
            <p:cNvSpPr>
              <a:spLocks/>
            </p:cNvSpPr>
            <p:nvPr/>
          </p:nvSpPr>
          <p:spPr bwMode="auto">
            <a:xfrm>
              <a:off x="8641910" y="1631217"/>
              <a:ext cx="8130" cy="8130"/>
            </a:xfrm>
            <a:custGeom>
              <a:avLst/>
              <a:gdLst>
                <a:gd name="T0" fmla="*/ 0 w 4"/>
                <a:gd name="T1" fmla="*/ 4 h 4"/>
                <a:gd name="T2" fmla="*/ 2 w 4"/>
                <a:gd name="T3" fmla="*/ 2 h 4"/>
                <a:gd name="T4" fmla="*/ 4 w 4"/>
                <a:gd name="T5" fmla="*/ 0 h 4"/>
                <a:gd name="T6" fmla="*/ 0 w 4"/>
                <a:gd name="T7" fmla="*/ 2 h 4"/>
                <a:gd name="T8" fmla="*/ 0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2" y="2"/>
                  </a:lnTo>
                  <a:lnTo>
                    <a:pt x="4" y="0"/>
                  </a:lnTo>
                  <a:lnTo>
                    <a:pt x="0" y="2"/>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Rectangle 466"/>
            <p:cNvSpPr>
              <a:spLocks noChangeArrowheads="1"/>
            </p:cNvSpPr>
            <p:nvPr/>
          </p:nvSpPr>
          <p:spPr bwMode="auto">
            <a:xfrm>
              <a:off x="8585636" y="165630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467"/>
            <p:cNvSpPr>
              <a:spLocks/>
            </p:cNvSpPr>
            <p:nvPr/>
          </p:nvSpPr>
          <p:spPr bwMode="auto">
            <a:xfrm>
              <a:off x="8575473" y="1660370"/>
              <a:ext cx="6098" cy="6098"/>
            </a:xfrm>
            <a:custGeom>
              <a:avLst/>
              <a:gdLst>
                <a:gd name="T0" fmla="*/ 0 w 2"/>
                <a:gd name="T1" fmla="*/ 1 h 2"/>
                <a:gd name="T2" fmla="*/ 1 w 2"/>
                <a:gd name="T3" fmla="*/ 2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0" y="2"/>
                    <a:pt x="1" y="2"/>
                  </a:cubicBezTo>
                  <a:cubicBezTo>
                    <a:pt x="2" y="0"/>
                    <a:pt x="2" y="0"/>
                    <a:pt x="2"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468"/>
            <p:cNvSpPr>
              <a:spLocks/>
            </p:cNvSpPr>
            <p:nvPr/>
          </p:nvSpPr>
          <p:spPr bwMode="auto">
            <a:xfrm>
              <a:off x="8698533" y="1565476"/>
              <a:ext cx="8130" cy="8130"/>
            </a:xfrm>
            <a:custGeom>
              <a:avLst/>
              <a:gdLst>
                <a:gd name="T0" fmla="*/ 2 w 4"/>
                <a:gd name="T1" fmla="*/ 2 h 4"/>
                <a:gd name="T2" fmla="*/ 4 w 4"/>
                <a:gd name="T3" fmla="*/ 0 h 4"/>
                <a:gd name="T4" fmla="*/ 2 w 4"/>
                <a:gd name="T5" fmla="*/ 2 h 4"/>
                <a:gd name="T6" fmla="*/ 0 w 4"/>
                <a:gd name="T7" fmla="*/ 4 h 4"/>
                <a:gd name="T8" fmla="*/ 0 w 4"/>
                <a:gd name="T9" fmla="*/ 4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4" y="0"/>
                  </a:lnTo>
                  <a:lnTo>
                    <a:pt x="2" y="2"/>
                  </a:lnTo>
                  <a:lnTo>
                    <a:pt x="0" y="4"/>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469"/>
            <p:cNvSpPr>
              <a:spLocks/>
            </p:cNvSpPr>
            <p:nvPr/>
          </p:nvSpPr>
          <p:spPr bwMode="auto">
            <a:xfrm>
              <a:off x="8702598" y="1565476"/>
              <a:ext cx="8130" cy="12196"/>
            </a:xfrm>
            <a:custGeom>
              <a:avLst/>
              <a:gdLst>
                <a:gd name="T0" fmla="*/ 0 w 4"/>
                <a:gd name="T1" fmla="*/ 6 h 6"/>
                <a:gd name="T2" fmla="*/ 4 w 4"/>
                <a:gd name="T3" fmla="*/ 0 h 6"/>
                <a:gd name="T4" fmla="*/ 2 w 4"/>
                <a:gd name="T5" fmla="*/ 2 h 6"/>
                <a:gd name="T6" fmla="*/ 0 w 4"/>
                <a:gd name="T7" fmla="*/ 6 h 6"/>
              </a:gdLst>
              <a:ahLst/>
              <a:cxnLst>
                <a:cxn ang="0">
                  <a:pos x="T0" y="T1"/>
                </a:cxn>
                <a:cxn ang="0">
                  <a:pos x="T2" y="T3"/>
                </a:cxn>
                <a:cxn ang="0">
                  <a:pos x="T4" y="T5"/>
                </a:cxn>
                <a:cxn ang="0">
                  <a:pos x="T6" y="T7"/>
                </a:cxn>
              </a:cxnLst>
              <a:rect l="0" t="0" r="r" b="b"/>
              <a:pathLst>
                <a:path w="4" h="6">
                  <a:moveTo>
                    <a:pt x="0" y="6"/>
                  </a:moveTo>
                  <a:lnTo>
                    <a:pt x="4"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470"/>
            <p:cNvSpPr>
              <a:spLocks/>
            </p:cNvSpPr>
            <p:nvPr/>
          </p:nvSpPr>
          <p:spPr bwMode="auto">
            <a:xfrm>
              <a:off x="8702598" y="1569541"/>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71"/>
            <p:cNvSpPr>
              <a:spLocks/>
            </p:cNvSpPr>
            <p:nvPr/>
          </p:nvSpPr>
          <p:spPr bwMode="auto">
            <a:xfrm>
              <a:off x="8706663" y="1561411"/>
              <a:ext cx="8130" cy="8130"/>
            </a:xfrm>
            <a:custGeom>
              <a:avLst/>
              <a:gdLst>
                <a:gd name="T0" fmla="*/ 1 w 2"/>
                <a:gd name="T1" fmla="*/ 1 h 2"/>
                <a:gd name="T2" fmla="*/ 2 w 2"/>
                <a:gd name="T3" fmla="*/ 1 h 2"/>
                <a:gd name="T4" fmla="*/ 2 w 2"/>
                <a:gd name="T5" fmla="*/ 0 h 2"/>
                <a:gd name="T6" fmla="*/ 0 w 2"/>
                <a:gd name="T7" fmla="*/ 2 h 2"/>
                <a:gd name="T8" fmla="*/ 0 w 2"/>
                <a:gd name="T9" fmla="*/ 2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2" y="1"/>
                    <a:pt x="2" y="1"/>
                    <a:pt x="2" y="1"/>
                  </a:cubicBezTo>
                  <a:cubicBezTo>
                    <a:pt x="2" y="0"/>
                    <a:pt x="2" y="0"/>
                    <a:pt x="2" y="0"/>
                  </a:cubicBezTo>
                  <a:cubicBezTo>
                    <a:pt x="0" y="2"/>
                    <a:pt x="0" y="2"/>
                    <a:pt x="0" y="2"/>
                  </a:cubicBezTo>
                  <a:cubicBezTo>
                    <a:pt x="0" y="2"/>
                    <a:pt x="0" y="2"/>
                    <a:pt x="0" y="2"/>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72"/>
            <p:cNvSpPr>
              <a:spLocks/>
            </p:cNvSpPr>
            <p:nvPr/>
          </p:nvSpPr>
          <p:spPr bwMode="auto">
            <a:xfrm>
              <a:off x="8702598" y="1565476"/>
              <a:ext cx="4065" cy="4065"/>
            </a:xfrm>
            <a:custGeom>
              <a:avLst/>
              <a:gdLst>
                <a:gd name="T0" fmla="*/ 2 w 2"/>
                <a:gd name="T1" fmla="*/ 0 h 2"/>
                <a:gd name="T2" fmla="*/ 2 w 2"/>
                <a:gd name="T3" fmla="*/ 0 h 2"/>
                <a:gd name="T4" fmla="*/ 2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Rectangle 473"/>
            <p:cNvSpPr>
              <a:spLocks noChangeArrowheads="1"/>
            </p:cNvSpPr>
            <p:nvPr/>
          </p:nvSpPr>
          <p:spPr bwMode="auto">
            <a:xfrm>
              <a:off x="8688370" y="157767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Rectangle 474"/>
            <p:cNvSpPr>
              <a:spLocks noChangeArrowheads="1"/>
            </p:cNvSpPr>
            <p:nvPr/>
          </p:nvSpPr>
          <p:spPr bwMode="auto">
            <a:xfrm>
              <a:off x="8698533" y="1573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75"/>
            <p:cNvSpPr>
              <a:spLocks/>
            </p:cNvSpPr>
            <p:nvPr/>
          </p:nvSpPr>
          <p:spPr bwMode="auto">
            <a:xfrm>
              <a:off x="8684304" y="1577672"/>
              <a:ext cx="4065" cy="6098"/>
            </a:xfrm>
            <a:custGeom>
              <a:avLst/>
              <a:gdLst>
                <a:gd name="T0" fmla="*/ 0 w 2"/>
                <a:gd name="T1" fmla="*/ 3 h 3"/>
                <a:gd name="T2" fmla="*/ 0 w 2"/>
                <a:gd name="T3" fmla="*/ 1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1"/>
                  </a:lnTo>
                  <a:lnTo>
                    <a:pt x="2" y="0"/>
                  </a:lnTo>
                  <a:lnTo>
                    <a:pt x="2" y="0"/>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76"/>
            <p:cNvSpPr>
              <a:spLocks/>
            </p:cNvSpPr>
            <p:nvPr/>
          </p:nvSpPr>
          <p:spPr bwMode="auto">
            <a:xfrm>
              <a:off x="8688370" y="1573606"/>
              <a:ext cx="6098" cy="6098"/>
            </a:xfrm>
            <a:custGeom>
              <a:avLst/>
              <a:gdLst>
                <a:gd name="T0" fmla="*/ 2 w 3"/>
                <a:gd name="T1" fmla="*/ 2 h 3"/>
                <a:gd name="T2" fmla="*/ 3 w 3"/>
                <a:gd name="T3" fmla="*/ 0 h 3"/>
                <a:gd name="T4" fmla="*/ 0 w 3"/>
                <a:gd name="T5" fmla="*/ 2 h 3"/>
                <a:gd name="T6" fmla="*/ 0 w 3"/>
                <a:gd name="T7" fmla="*/ 3 h 3"/>
                <a:gd name="T8" fmla="*/ 2 w 3"/>
                <a:gd name="T9" fmla="*/ 2 h 3"/>
              </a:gdLst>
              <a:ahLst/>
              <a:cxnLst>
                <a:cxn ang="0">
                  <a:pos x="T0" y="T1"/>
                </a:cxn>
                <a:cxn ang="0">
                  <a:pos x="T2" y="T3"/>
                </a:cxn>
                <a:cxn ang="0">
                  <a:pos x="T4" y="T5"/>
                </a:cxn>
                <a:cxn ang="0">
                  <a:pos x="T6" y="T7"/>
                </a:cxn>
                <a:cxn ang="0">
                  <a:pos x="T8" y="T9"/>
                </a:cxn>
              </a:cxnLst>
              <a:rect l="0" t="0" r="r" b="b"/>
              <a:pathLst>
                <a:path w="3" h="3">
                  <a:moveTo>
                    <a:pt x="2" y="2"/>
                  </a:moveTo>
                  <a:lnTo>
                    <a:pt x="3" y="0"/>
                  </a:lnTo>
                  <a:lnTo>
                    <a:pt x="0" y="2"/>
                  </a:lnTo>
                  <a:lnTo>
                    <a:pt x="0" y="3"/>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77"/>
            <p:cNvSpPr>
              <a:spLocks/>
            </p:cNvSpPr>
            <p:nvPr/>
          </p:nvSpPr>
          <p:spPr bwMode="auto">
            <a:xfrm>
              <a:off x="8692435" y="1573606"/>
              <a:ext cx="6098" cy="4065"/>
            </a:xfrm>
            <a:custGeom>
              <a:avLst/>
              <a:gdLst>
                <a:gd name="T0" fmla="*/ 1 w 3"/>
                <a:gd name="T1" fmla="*/ 2 h 2"/>
                <a:gd name="T2" fmla="*/ 3 w 3"/>
                <a:gd name="T3" fmla="*/ 0 h 2"/>
                <a:gd name="T4" fmla="*/ 3 w 3"/>
                <a:gd name="T5" fmla="*/ 0 h 2"/>
                <a:gd name="T6" fmla="*/ 1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3" y="0"/>
                  </a:lnTo>
                  <a:lnTo>
                    <a:pt x="3" y="0"/>
                  </a:lnTo>
                  <a:lnTo>
                    <a:pt x="1" y="0"/>
                  </a:lnTo>
                  <a:lnTo>
                    <a:pt x="0" y="2"/>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78"/>
            <p:cNvSpPr>
              <a:spLocks/>
            </p:cNvSpPr>
            <p:nvPr/>
          </p:nvSpPr>
          <p:spPr bwMode="auto">
            <a:xfrm>
              <a:off x="8684304" y="1577672"/>
              <a:ext cx="4065" cy="2033"/>
            </a:xfrm>
            <a:custGeom>
              <a:avLst/>
              <a:gdLst>
                <a:gd name="T0" fmla="*/ 2 w 2"/>
                <a:gd name="T1" fmla="*/ 1 h 1"/>
                <a:gd name="T2" fmla="*/ 2 w 2"/>
                <a:gd name="T3" fmla="*/ 0 h 1"/>
                <a:gd name="T4" fmla="*/ 2 w 2"/>
                <a:gd name="T5" fmla="*/ 0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2" y="0"/>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79"/>
            <p:cNvSpPr>
              <a:spLocks/>
            </p:cNvSpPr>
            <p:nvPr/>
          </p:nvSpPr>
          <p:spPr bwMode="auto">
            <a:xfrm>
              <a:off x="8714794" y="1577672"/>
              <a:ext cx="12196" cy="10163"/>
            </a:xfrm>
            <a:custGeom>
              <a:avLst/>
              <a:gdLst>
                <a:gd name="T0" fmla="*/ 6 w 6"/>
                <a:gd name="T1" fmla="*/ 0 h 5"/>
                <a:gd name="T2" fmla="*/ 6 w 6"/>
                <a:gd name="T3" fmla="*/ 0 h 5"/>
                <a:gd name="T4" fmla="*/ 0 w 6"/>
                <a:gd name="T5" fmla="*/ 5 h 5"/>
                <a:gd name="T6" fmla="*/ 4 w 6"/>
                <a:gd name="T7" fmla="*/ 3 h 5"/>
                <a:gd name="T8" fmla="*/ 6 w 6"/>
                <a:gd name="T9" fmla="*/ 0 h 5"/>
              </a:gdLst>
              <a:ahLst/>
              <a:cxnLst>
                <a:cxn ang="0">
                  <a:pos x="T0" y="T1"/>
                </a:cxn>
                <a:cxn ang="0">
                  <a:pos x="T2" y="T3"/>
                </a:cxn>
                <a:cxn ang="0">
                  <a:pos x="T4" y="T5"/>
                </a:cxn>
                <a:cxn ang="0">
                  <a:pos x="T6" y="T7"/>
                </a:cxn>
                <a:cxn ang="0">
                  <a:pos x="T8" y="T9"/>
                </a:cxn>
              </a:cxnLst>
              <a:rect l="0" t="0" r="r" b="b"/>
              <a:pathLst>
                <a:path w="6" h="5">
                  <a:moveTo>
                    <a:pt x="6" y="0"/>
                  </a:moveTo>
                  <a:lnTo>
                    <a:pt x="6" y="0"/>
                  </a:lnTo>
                  <a:lnTo>
                    <a:pt x="0" y="5"/>
                  </a:lnTo>
                  <a:lnTo>
                    <a:pt x="4" y="3"/>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0"/>
            <p:cNvSpPr>
              <a:spLocks/>
            </p:cNvSpPr>
            <p:nvPr/>
          </p:nvSpPr>
          <p:spPr bwMode="auto">
            <a:xfrm>
              <a:off x="8710728" y="1587835"/>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1"/>
            <p:cNvSpPr>
              <a:spLocks/>
            </p:cNvSpPr>
            <p:nvPr/>
          </p:nvSpPr>
          <p:spPr bwMode="auto">
            <a:xfrm>
              <a:off x="8680239" y="1583769"/>
              <a:ext cx="12196" cy="20326"/>
            </a:xfrm>
            <a:custGeom>
              <a:avLst/>
              <a:gdLst>
                <a:gd name="T0" fmla="*/ 0 w 6"/>
                <a:gd name="T1" fmla="*/ 6 h 10"/>
                <a:gd name="T2" fmla="*/ 0 w 6"/>
                <a:gd name="T3" fmla="*/ 8 h 10"/>
                <a:gd name="T4" fmla="*/ 0 w 6"/>
                <a:gd name="T5" fmla="*/ 10 h 10"/>
                <a:gd name="T6" fmla="*/ 0 w 6"/>
                <a:gd name="T7" fmla="*/ 10 h 10"/>
                <a:gd name="T8" fmla="*/ 0 w 6"/>
                <a:gd name="T9" fmla="*/ 10 h 10"/>
                <a:gd name="T10" fmla="*/ 6 w 6"/>
                <a:gd name="T11" fmla="*/ 2 h 10"/>
                <a:gd name="T12" fmla="*/ 6 w 6"/>
                <a:gd name="T13" fmla="*/ 0 h 10"/>
                <a:gd name="T14" fmla="*/ 0 w 6"/>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0" y="6"/>
                  </a:moveTo>
                  <a:lnTo>
                    <a:pt x="0" y="8"/>
                  </a:lnTo>
                  <a:lnTo>
                    <a:pt x="0" y="10"/>
                  </a:lnTo>
                  <a:lnTo>
                    <a:pt x="0" y="10"/>
                  </a:lnTo>
                  <a:lnTo>
                    <a:pt x="0" y="10"/>
                  </a:lnTo>
                  <a:lnTo>
                    <a:pt x="6" y="2"/>
                  </a:lnTo>
                  <a:lnTo>
                    <a:pt x="6"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2"/>
            <p:cNvSpPr>
              <a:spLocks/>
            </p:cNvSpPr>
            <p:nvPr/>
          </p:nvSpPr>
          <p:spPr bwMode="auto">
            <a:xfrm>
              <a:off x="8694467" y="1569541"/>
              <a:ext cx="12196" cy="14228"/>
            </a:xfrm>
            <a:custGeom>
              <a:avLst/>
              <a:gdLst>
                <a:gd name="T0" fmla="*/ 4 w 6"/>
                <a:gd name="T1" fmla="*/ 0 h 7"/>
                <a:gd name="T2" fmla="*/ 4 w 6"/>
                <a:gd name="T3" fmla="*/ 0 h 7"/>
                <a:gd name="T4" fmla="*/ 0 w 6"/>
                <a:gd name="T5" fmla="*/ 7 h 7"/>
                <a:gd name="T6" fmla="*/ 4 w 6"/>
                <a:gd name="T7" fmla="*/ 4 h 7"/>
                <a:gd name="T8" fmla="*/ 6 w 6"/>
                <a:gd name="T9" fmla="*/ 0 h 7"/>
                <a:gd name="T10" fmla="*/ 4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4" y="0"/>
                  </a:moveTo>
                  <a:lnTo>
                    <a:pt x="4" y="0"/>
                  </a:lnTo>
                  <a:lnTo>
                    <a:pt x="0" y="7"/>
                  </a:lnTo>
                  <a:lnTo>
                    <a:pt x="4" y="4"/>
                  </a:lnTo>
                  <a:lnTo>
                    <a:pt x="6"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83"/>
            <p:cNvSpPr>
              <a:spLocks/>
            </p:cNvSpPr>
            <p:nvPr/>
          </p:nvSpPr>
          <p:spPr bwMode="auto">
            <a:xfrm>
              <a:off x="8726989" y="1577672"/>
              <a:ext cx="2033"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0" y="0"/>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4"/>
            <p:cNvSpPr>
              <a:spLocks/>
            </p:cNvSpPr>
            <p:nvPr/>
          </p:nvSpPr>
          <p:spPr bwMode="auto">
            <a:xfrm>
              <a:off x="8577505" y="1660370"/>
              <a:ext cx="8130" cy="6098"/>
            </a:xfrm>
            <a:custGeom>
              <a:avLst/>
              <a:gdLst>
                <a:gd name="T0" fmla="*/ 1 w 2"/>
                <a:gd name="T1" fmla="*/ 2 h 2"/>
                <a:gd name="T2" fmla="*/ 2 w 2"/>
                <a:gd name="T3" fmla="*/ 0 h 2"/>
                <a:gd name="T4" fmla="*/ 1 w 2"/>
                <a:gd name="T5" fmla="*/ 0 h 2"/>
                <a:gd name="T6" fmla="*/ 0 w 2"/>
                <a:gd name="T7" fmla="*/ 2 h 2"/>
                <a:gd name="T8" fmla="*/ 0 w 2"/>
                <a:gd name="T9" fmla="*/ 2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2" y="0"/>
                    <a:pt x="2" y="0"/>
                    <a:pt x="2" y="0"/>
                  </a:cubicBezTo>
                  <a:cubicBezTo>
                    <a:pt x="1" y="0"/>
                    <a:pt x="1" y="0"/>
                    <a:pt x="1" y="0"/>
                  </a:cubicBezTo>
                  <a:cubicBezTo>
                    <a:pt x="0" y="2"/>
                    <a:pt x="0" y="2"/>
                    <a:pt x="0" y="2"/>
                  </a:cubicBezTo>
                  <a:cubicBezTo>
                    <a:pt x="0" y="2"/>
                    <a:pt x="0" y="2"/>
                    <a:pt x="0" y="2"/>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85"/>
            <p:cNvSpPr>
              <a:spLocks/>
            </p:cNvSpPr>
            <p:nvPr/>
          </p:nvSpPr>
          <p:spPr bwMode="auto">
            <a:xfrm>
              <a:off x="8684304" y="1577672"/>
              <a:ext cx="18294" cy="26424"/>
            </a:xfrm>
            <a:custGeom>
              <a:avLst/>
              <a:gdLst>
                <a:gd name="T0" fmla="*/ 4 w 9"/>
                <a:gd name="T1" fmla="*/ 5 h 13"/>
                <a:gd name="T2" fmla="*/ 0 w 9"/>
                <a:gd name="T3" fmla="*/ 13 h 13"/>
                <a:gd name="T4" fmla="*/ 4 w 9"/>
                <a:gd name="T5" fmla="*/ 9 h 13"/>
                <a:gd name="T6" fmla="*/ 9 w 9"/>
                <a:gd name="T7" fmla="*/ 0 h 13"/>
                <a:gd name="T8" fmla="*/ 5 w 9"/>
                <a:gd name="T9" fmla="*/ 3 h 13"/>
                <a:gd name="T10" fmla="*/ 4 w 9"/>
                <a:gd name="T11" fmla="*/ 5 h 13"/>
              </a:gdLst>
              <a:ahLst/>
              <a:cxnLst>
                <a:cxn ang="0">
                  <a:pos x="T0" y="T1"/>
                </a:cxn>
                <a:cxn ang="0">
                  <a:pos x="T2" y="T3"/>
                </a:cxn>
                <a:cxn ang="0">
                  <a:pos x="T4" y="T5"/>
                </a:cxn>
                <a:cxn ang="0">
                  <a:pos x="T6" y="T7"/>
                </a:cxn>
                <a:cxn ang="0">
                  <a:pos x="T8" y="T9"/>
                </a:cxn>
                <a:cxn ang="0">
                  <a:pos x="T10" y="T11"/>
                </a:cxn>
              </a:cxnLst>
              <a:rect l="0" t="0" r="r" b="b"/>
              <a:pathLst>
                <a:path w="9" h="13">
                  <a:moveTo>
                    <a:pt x="4" y="5"/>
                  </a:moveTo>
                  <a:lnTo>
                    <a:pt x="0" y="13"/>
                  </a:lnTo>
                  <a:lnTo>
                    <a:pt x="4" y="9"/>
                  </a:lnTo>
                  <a:lnTo>
                    <a:pt x="9" y="0"/>
                  </a:lnTo>
                  <a:lnTo>
                    <a:pt x="5" y="3"/>
                  </a:ln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86"/>
            <p:cNvSpPr>
              <a:spLocks/>
            </p:cNvSpPr>
            <p:nvPr/>
          </p:nvSpPr>
          <p:spPr bwMode="auto">
            <a:xfrm>
              <a:off x="8684304" y="1595965"/>
              <a:ext cx="8130" cy="8130"/>
            </a:xfrm>
            <a:custGeom>
              <a:avLst/>
              <a:gdLst>
                <a:gd name="T0" fmla="*/ 0 w 4"/>
                <a:gd name="T1" fmla="*/ 4 h 4"/>
                <a:gd name="T2" fmla="*/ 2 w 4"/>
                <a:gd name="T3" fmla="*/ 2 h 4"/>
                <a:gd name="T4" fmla="*/ 4 w 4"/>
                <a:gd name="T5" fmla="*/ 0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2" y="2"/>
                  </a:lnTo>
                  <a:lnTo>
                    <a:pt x="4"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487"/>
            <p:cNvSpPr>
              <a:spLocks/>
            </p:cNvSpPr>
            <p:nvPr/>
          </p:nvSpPr>
          <p:spPr bwMode="auto">
            <a:xfrm>
              <a:off x="8684304" y="1587835"/>
              <a:ext cx="26424" cy="24391"/>
            </a:xfrm>
            <a:custGeom>
              <a:avLst/>
              <a:gdLst>
                <a:gd name="T0" fmla="*/ 0 w 13"/>
                <a:gd name="T1" fmla="*/ 12 h 12"/>
                <a:gd name="T2" fmla="*/ 13 w 13"/>
                <a:gd name="T3" fmla="*/ 2 h 12"/>
                <a:gd name="T4" fmla="*/ 13 w 13"/>
                <a:gd name="T5" fmla="*/ 0 h 12"/>
                <a:gd name="T6" fmla="*/ 2 w 13"/>
                <a:gd name="T7" fmla="*/ 6 h 12"/>
                <a:gd name="T8" fmla="*/ 0 w 13"/>
                <a:gd name="T9" fmla="*/ 12 h 12"/>
              </a:gdLst>
              <a:ahLst/>
              <a:cxnLst>
                <a:cxn ang="0">
                  <a:pos x="T0" y="T1"/>
                </a:cxn>
                <a:cxn ang="0">
                  <a:pos x="T2" y="T3"/>
                </a:cxn>
                <a:cxn ang="0">
                  <a:pos x="T4" y="T5"/>
                </a:cxn>
                <a:cxn ang="0">
                  <a:pos x="T6" y="T7"/>
                </a:cxn>
                <a:cxn ang="0">
                  <a:pos x="T8" y="T9"/>
                </a:cxn>
              </a:cxnLst>
              <a:rect l="0" t="0" r="r" b="b"/>
              <a:pathLst>
                <a:path w="13" h="12">
                  <a:moveTo>
                    <a:pt x="0" y="12"/>
                  </a:moveTo>
                  <a:lnTo>
                    <a:pt x="13" y="2"/>
                  </a:lnTo>
                  <a:lnTo>
                    <a:pt x="13" y="0"/>
                  </a:lnTo>
                  <a:lnTo>
                    <a:pt x="2" y="6"/>
                  </a:lnTo>
                  <a:lnTo>
                    <a:pt x="0"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488"/>
            <p:cNvSpPr>
              <a:spLocks/>
            </p:cNvSpPr>
            <p:nvPr/>
          </p:nvSpPr>
          <p:spPr bwMode="auto">
            <a:xfrm>
              <a:off x="8692435" y="1587835"/>
              <a:ext cx="22359" cy="24391"/>
            </a:xfrm>
            <a:custGeom>
              <a:avLst/>
              <a:gdLst>
                <a:gd name="T0" fmla="*/ 11 w 11"/>
                <a:gd name="T1" fmla="*/ 6 h 12"/>
                <a:gd name="T2" fmla="*/ 11 w 11"/>
                <a:gd name="T3" fmla="*/ 0 h 12"/>
                <a:gd name="T4" fmla="*/ 1 w 11"/>
                <a:gd name="T5" fmla="*/ 10 h 12"/>
                <a:gd name="T6" fmla="*/ 0 w 11"/>
                <a:gd name="T7" fmla="*/ 12 h 12"/>
                <a:gd name="T8" fmla="*/ 11 w 11"/>
                <a:gd name="T9" fmla="*/ 6 h 12"/>
              </a:gdLst>
              <a:ahLst/>
              <a:cxnLst>
                <a:cxn ang="0">
                  <a:pos x="T0" y="T1"/>
                </a:cxn>
                <a:cxn ang="0">
                  <a:pos x="T2" y="T3"/>
                </a:cxn>
                <a:cxn ang="0">
                  <a:pos x="T4" y="T5"/>
                </a:cxn>
                <a:cxn ang="0">
                  <a:pos x="T6" y="T7"/>
                </a:cxn>
                <a:cxn ang="0">
                  <a:pos x="T8" y="T9"/>
                </a:cxn>
              </a:cxnLst>
              <a:rect l="0" t="0" r="r" b="b"/>
              <a:pathLst>
                <a:path w="11" h="12">
                  <a:moveTo>
                    <a:pt x="11" y="6"/>
                  </a:moveTo>
                  <a:lnTo>
                    <a:pt x="11" y="0"/>
                  </a:lnTo>
                  <a:lnTo>
                    <a:pt x="1" y="10"/>
                  </a:lnTo>
                  <a:lnTo>
                    <a:pt x="0" y="12"/>
                  </a:lnTo>
                  <a:lnTo>
                    <a:pt x="11"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89"/>
            <p:cNvSpPr>
              <a:spLocks/>
            </p:cNvSpPr>
            <p:nvPr/>
          </p:nvSpPr>
          <p:spPr bwMode="auto">
            <a:xfrm>
              <a:off x="8702598" y="1565476"/>
              <a:ext cx="4065" cy="4065"/>
            </a:xfrm>
            <a:custGeom>
              <a:avLst/>
              <a:gdLst>
                <a:gd name="T0" fmla="*/ 0 w 2"/>
                <a:gd name="T1" fmla="*/ 2 h 2"/>
                <a:gd name="T2" fmla="*/ 0 w 2"/>
                <a:gd name="T3" fmla="*/ 2 h 2"/>
                <a:gd name="T4" fmla="*/ 2 w 2"/>
                <a:gd name="T5" fmla="*/ 2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90"/>
            <p:cNvSpPr>
              <a:spLocks/>
            </p:cNvSpPr>
            <p:nvPr/>
          </p:nvSpPr>
          <p:spPr bwMode="auto">
            <a:xfrm>
              <a:off x="8684304" y="1553280"/>
              <a:ext cx="4065" cy="4065"/>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91"/>
            <p:cNvSpPr>
              <a:spLocks/>
            </p:cNvSpPr>
            <p:nvPr/>
          </p:nvSpPr>
          <p:spPr bwMode="auto">
            <a:xfrm>
              <a:off x="8680239" y="1553280"/>
              <a:ext cx="4065" cy="16261"/>
            </a:xfrm>
            <a:custGeom>
              <a:avLst/>
              <a:gdLst>
                <a:gd name="T0" fmla="*/ 0 w 2"/>
                <a:gd name="T1" fmla="*/ 8 h 8"/>
                <a:gd name="T2" fmla="*/ 0 w 2"/>
                <a:gd name="T3" fmla="*/ 8 h 8"/>
                <a:gd name="T4" fmla="*/ 2 w 2"/>
                <a:gd name="T5" fmla="*/ 0 h 8"/>
                <a:gd name="T6" fmla="*/ 2 w 2"/>
                <a:gd name="T7" fmla="*/ 2 h 8"/>
                <a:gd name="T8" fmla="*/ 0 w 2"/>
                <a:gd name="T9" fmla="*/ 4 h 8"/>
                <a:gd name="T10" fmla="*/ 0 w 2"/>
                <a:gd name="T11" fmla="*/ 8 h 8"/>
              </a:gdLst>
              <a:ahLst/>
              <a:cxnLst>
                <a:cxn ang="0">
                  <a:pos x="T0" y="T1"/>
                </a:cxn>
                <a:cxn ang="0">
                  <a:pos x="T2" y="T3"/>
                </a:cxn>
                <a:cxn ang="0">
                  <a:pos x="T4" y="T5"/>
                </a:cxn>
                <a:cxn ang="0">
                  <a:pos x="T6" y="T7"/>
                </a:cxn>
                <a:cxn ang="0">
                  <a:pos x="T8" y="T9"/>
                </a:cxn>
                <a:cxn ang="0">
                  <a:pos x="T10" y="T11"/>
                </a:cxn>
              </a:cxnLst>
              <a:rect l="0" t="0" r="r" b="b"/>
              <a:pathLst>
                <a:path w="2" h="8">
                  <a:moveTo>
                    <a:pt x="0" y="8"/>
                  </a:moveTo>
                  <a:lnTo>
                    <a:pt x="0" y="8"/>
                  </a:lnTo>
                  <a:lnTo>
                    <a:pt x="2" y="0"/>
                  </a:lnTo>
                  <a:lnTo>
                    <a:pt x="2" y="2"/>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492"/>
            <p:cNvSpPr>
              <a:spLocks/>
            </p:cNvSpPr>
            <p:nvPr/>
          </p:nvSpPr>
          <p:spPr bwMode="auto">
            <a:xfrm>
              <a:off x="8684304" y="1545150"/>
              <a:ext cx="8130" cy="8130"/>
            </a:xfrm>
            <a:custGeom>
              <a:avLst/>
              <a:gdLst>
                <a:gd name="T0" fmla="*/ 2 w 4"/>
                <a:gd name="T1" fmla="*/ 4 h 4"/>
                <a:gd name="T2" fmla="*/ 4 w 4"/>
                <a:gd name="T3" fmla="*/ 0 h 4"/>
                <a:gd name="T4" fmla="*/ 2 w 4"/>
                <a:gd name="T5" fmla="*/ 4 h 4"/>
                <a:gd name="T6" fmla="*/ 0 w 4"/>
                <a:gd name="T7" fmla="*/ 4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0"/>
                  </a:lnTo>
                  <a:lnTo>
                    <a:pt x="2" y="4"/>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493"/>
            <p:cNvSpPr>
              <a:spLocks/>
            </p:cNvSpPr>
            <p:nvPr/>
          </p:nvSpPr>
          <p:spPr bwMode="auto">
            <a:xfrm>
              <a:off x="8688370" y="1545150"/>
              <a:ext cx="4065" cy="8130"/>
            </a:xfrm>
            <a:custGeom>
              <a:avLst/>
              <a:gdLst>
                <a:gd name="T0" fmla="*/ 2 w 2"/>
                <a:gd name="T1" fmla="*/ 0 h 4"/>
                <a:gd name="T2" fmla="*/ 0 w 2"/>
                <a:gd name="T3" fmla="*/ 0 h 4"/>
                <a:gd name="T4" fmla="*/ 0 w 2"/>
                <a:gd name="T5" fmla="*/ 4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0"/>
                  </a:lnTo>
                  <a:lnTo>
                    <a:pt x="0" y="4"/>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494"/>
            <p:cNvSpPr>
              <a:spLocks/>
            </p:cNvSpPr>
            <p:nvPr/>
          </p:nvSpPr>
          <p:spPr bwMode="auto">
            <a:xfrm>
              <a:off x="8680239" y="1557345"/>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495"/>
            <p:cNvSpPr>
              <a:spLocks/>
            </p:cNvSpPr>
            <p:nvPr/>
          </p:nvSpPr>
          <p:spPr bwMode="auto">
            <a:xfrm>
              <a:off x="8684304" y="1577672"/>
              <a:ext cx="4065" cy="2033"/>
            </a:xfrm>
            <a:custGeom>
              <a:avLst/>
              <a:gdLst>
                <a:gd name="T0" fmla="*/ 0 w 2"/>
                <a:gd name="T1" fmla="*/ 1 h 1"/>
                <a:gd name="T2" fmla="*/ 0 w 2"/>
                <a:gd name="T3" fmla="*/ 1 h 1"/>
                <a:gd name="T4" fmla="*/ 2 w 2"/>
                <a:gd name="T5" fmla="*/ 0 h 1"/>
                <a:gd name="T6" fmla="*/ 2 w 2"/>
                <a:gd name="T7" fmla="*/ 0 h 1"/>
                <a:gd name="T8" fmla="*/ 2 w 2"/>
                <a:gd name="T9" fmla="*/ 0 h 1"/>
                <a:gd name="T10" fmla="*/ 0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0" y="1"/>
                  </a:moveTo>
                  <a:lnTo>
                    <a:pt x="0" y="1"/>
                  </a:lnTo>
                  <a:lnTo>
                    <a:pt x="2" y="0"/>
                  </a:lnTo>
                  <a:lnTo>
                    <a:pt x="2" y="0"/>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Rectangle 496"/>
            <p:cNvSpPr>
              <a:spLocks noChangeArrowheads="1"/>
            </p:cNvSpPr>
            <p:nvPr/>
          </p:nvSpPr>
          <p:spPr bwMode="auto">
            <a:xfrm>
              <a:off x="8692435" y="154515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497"/>
            <p:cNvSpPr>
              <a:spLocks/>
            </p:cNvSpPr>
            <p:nvPr/>
          </p:nvSpPr>
          <p:spPr bwMode="auto">
            <a:xfrm>
              <a:off x="8637845" y="1582434"/>
              <a:ext cx="4065" cy="2033"/>
            </a:xfrm>
            <a:custGeom>
              <a:avLst/>
              <a:gdLst>
                <a:gd name="T0" fmla="*/ 2 w 2"/>
                <a:gd name="T1" fmla="*/ 1 h 1"/>
                <a:gd name="T2" fmla="*/ 2 w 2"/>
                <a:gd name="T3" fmla="*/ 0 h 1"/>
                <a:gd name="T4" fmla="*/ 0 w 2"/>
                <a:gd name="T5" fmla="*/ 1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0" y="1"/>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498"/>
            <p:cNvSpPr>
              <a:spLocks/>
            </p:cNvSpPr>
            <p:nvPr/>
          </p:nvSpPr>
          <p:spPr bwMode="auto">
            <a:xfrm>
              <a:off x="8660204" y="1566173"/>
              <a:ext cx="8130" cy="12196"/>
            </a:xfrm>
            <a:custGeom>
              <a:avLst/>
              <a:gdLst>
                <a:gd name="T0" fmla="*/ 4 w 4"/>
                <a:gd name="T1" fmla="*/ 0 h 6"/>
                <a:gd name="T2" fmla="*/ 4 w 4"/>
                <a:gd name="T3" fmla="*/ 0 h 6"/>
                <a:gd name="T4" fmla="*/ 2 w 4"/>
                <a:gd name="T5" fmla="*/ 0 h 6"/>
                <a:gd name="T6" fmla="*/ 0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2" y="0"/>
                  </a:lnTo>
                  <a:lnTo>
                    <a:pt x="0"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499"/>
            <p:cNvSpPr>
              <a:spLocks/>
            </p:cNvSpPr>
            <p:nvPr/>
          </p:nvSpPr>
          <p:spPr bwMode="auto">
            <a:xfrm>
              <a:off x="8637845" y="1566173"/>
              <a:ext cx="26424" cy="30489"/>
            </a:xfrm>
            <a:custGeom>
              <a:avLst/>
              <a:gdLst>
                <a:gd name="T0" fmla="*/ 2 w 13"/>
                <a:gd name="T1" fmla="*/ 15 h 15"/>
                <a:gd name="T2" fmla="*/ 7 w 13"/>
                <a:gd name="T3" fmla="*/ 11 h 15"/>
                <a:gd name="T4" fmla="*/ 11 w 13"/>
                <a:gd name="T5" fmla="*/ 6 h 15"/>
                <a:gd name="T6" fmla="*/ 13 w 13"/>
                <a:gd name="T7" fmla="*/ 0 h 15"/>
                <a:gd name="T8" fmla="*/ 2 w 13"/>
                <a:gd name="T9" fmla="*/ 9 h 15"/>
                <a:gd name="T10" fmla="*/ 0 w 13"/>
                <a:gd name="T11" fmla="*/ 9 h 15"/>
                <a:gd name="T12" fmla="*/ 2 w 13"/>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2" y="15"/>
                  </a:moveTo>
                  <a:lnTo>
                    <a:pt x="7" y="11"/>
                  </a:lnTo>
                  <a:lnTo>
                    <a:pt x="11" y="6"/>
                  </a:lnTo>
                  <a:lnTo>
                    <a:pt x="13" y="0"/>
                  </a:lnTo>
                  <a:lnTo>
                    <a:pt x="2" y="9"/>
                  </a:lnTo>
                  <a:lnTo>
                    <a:pt x="0" y="9"/>
                  </a:lnTo>
                  <a:lnTo>
                    <a:pt x="2"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00"/>
            <p:cNvSpPr>
              <a:spLocks/>
            </p:cNvSpPr>
            <p:nvPr/>
          </p:nvSpPr>
          <p:spPr bwMode="auto">
            <a:xfrm>
              <a:off x="8637845" y="1584466"/>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501"/>
            <p:cNvSpPr>
              <a:spLocks/>
            </p:cNvSpPr>
            <p:nvPr/>
          </p:nvSpPr>
          <p:spPr bwMode="auto">
            <a:xfrm>
              <a:off x="8688370" y="1545150"/>
              <a:ext cx="6098" cy="8130"/>
            </a:xfrm>
            <a:custGeom>
              <a:avLst/>
              <a:gdLst>
                <a:gd name="T0" fmla="*/ 0 w 2"/>
                <a:gd name="T1" fmla="*/ 2 h 2"/>
                <a:gd name="T2" fmla="*/ 2 w 2"/>
                <a:gd name="T3" fmla="*/ 0 h 2"/>
                <a:gd name="T4" fmla="*/ 1 w 2"/>
                <a:gd name="T5" fmla="*/ 0 h 2"/>
                <a:gd name="T6" fmla="*/ 1 w 2"/>
                <a:gd name="T7" fmla="*/ 0 h 2"/>
                <a:gd name="T8" fmla="*/ 1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2" y="0"/>
                    <a:pt x="2" y="0"/>
                    <a:pt x="2" y="0"/>
                  </a:cubicBezTo>
                  <a:cubicBezTo>
                    <a:pt x="2" y="0"/>
                    <a:pt x="1" y="0"/>
                    <a:pt x="1" y="0"/>
                  </a:cubicBezTo>
                  <a:cubicBezTo>
                    <a:pt x="1" y="0"/>
                    <a:pt x="1" y="0"/>
                    <a:pt x="1" y="0"/>
                  </a:cubicBezTo>
                  <a:cubicBezTo>
                    <a:pt x="1" y="0"/>
                    <a:pt x="1" y="0"/>
                    <a:pt x="1"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02"/>
            <p:cNvSpPr>
              <a:spLocks/>
            </p:cNvSpPr>
            <p:nvPr/>
          </p:nvSpPr>
          <p:spPr bwMode="auto">
            <a:xfrm>
              <a:off x="8688370" y="1565476"/>
              <a:ext cx="4065" cy="4065"/>
            </a:xfrm>
            <a:custGeom>
              <a:avLst/>
              <a:gdLst>
                <a:gd name="T0" fmla="*/ 0 w 2"/>
                <a:gd name="T1" fmla="*/ 2 h 2"/>
                <a:gd name="T2" fmla="*/ 2 w 2"/>
                <a:gd name="T3" fmla="*/ 2 h 2"/>
                <a:gd name="T4" fmla="*/ 2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2"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03"/>
            <p:cNvSpPr>
              <a:spLocks/>
            </p:cNvSpPr>
            <p:nvPr/>
          </p:nvSpPr>
          <p:spPr bwMode="auto">
            <a:xfrm>
              <a:off x="8688370" y="1569541"/>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Rectangle 504"/>
            <p:cNvSpPr>
              <a:spLocks noChangeArrowheads="1"/>
            </p:cNvSpPr>
            <p:nvPr/>
          </p:nvSpPr>
          <p:spPr bwMode="auto">
            <a:xfrm>
              <a:off x="8688370" y="157360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Rectangle 505"/>
            <p:cNvSpPr>
              <a:spLocks noChangeArrowheads="1"/>
            </p:cNvSpPr>
            <p:nvPr/>
          </p:nvSpPr>
          <p:spPr bwMode="auto">
            <a:xfrm>
              <a:off x="8688370" y="157767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06"/>
            <p:cNvSpPr>
              <a:spLocks/>
            </p:cNvSpPr>
            <p:nvPr/>
          </p:nvSpPr>
          <p:spPr bwMode="auto">
            <a:xfrm>
              <a:off x="8692435" y="1553280"/>
              <a:ext cx="2033" cy="16261"/>
            </a:xfrm>
            <a:custGeom>
              <a:avLst/>
              <a:gdLst>
                <a:gd name="T0" fmla="*/ 0 w 1"/>
                <a:gd name="T1" fmla="*/ 6 h 8"/>
                <a:gd name="T2" fmla="*/ 1 w 1"/>
                <a:gd name="T3" fmla="*/ 0 h 8"/>
                <a:gd name="T4" fmla="*/ 1 w 1"/>
                <a:gd name="T5" fmla="*/ 2 h 8"/>
                <a:gd name="T6" fmla="*/ 0 w 1"/>
                <a:gd name="T7" fmla="*/ 8 h 8"/>
                <a:gd name="T8" fmla="*/ 0 w 1"/>
                <a:gd name="T9" fmla="*/ 6 h 8"/>
              </a:gdLst>
              <a:ahLst/>
              <a:cxnLst>
                <a:cxn ang="0">
                  <a:pos x="T0" y="T1"/>
                </a:cxn>
                <a:cxn ang="0">
                  <a:pos x="T2" y="T3"/>
                </a:cxn>
                <a:cxn ang="0">
                  <a:pos x="T4" y="T5"/>
                </a:cxn>
                <a:cxn ang="0">
                  <a:pos x="T6" y="T7"/>
                </a:cxn>
                <a:cxn ang="0">
                  <a:pos x="T8" y="T9"/>
                </a:cxn>
              </a:cxnLst>
              <a:rect l="0" t="0" r="r" b="b"/>
              <a:pathLst>
                <a:path w="1" h="8">
                  <a:moveTo>
                    <a:pt x="0" y="6"/>
                  </a:moveTo>
                  <a:lnTo>
                    <a:pt x="1" y="0"/>
                  </a:lnTo>
                  <a:lnTo>
                    <a:pt x="1" y="2"/>
                  </a:lnTo>
                  <a:lnTo>
                    <a:pt x="0" y="8"/>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07"/>
            <p:cNvSpPr>
              <a:spLocks/>
            </p:cNvSpPr>
            <p:nvPr/>
          </p:nvSpPr>
          <p:spPr bwMode="auto">
            <a:xfrm>
              <a:off x="8692435" y="1545150"/>
              <a:ext cx="2033" cy="12196"/>
            </a:xfrm>
            <a:custGeom>
              <a:avLst/>
              <a:gdLst>
                <a:gd name="T0" fmla="*/ 1 w 1"/>
                <a:gd name="T1" fmla="*/ 2 h 3"/>
                <a:gd name="T2" fmla="*/ 1 w 1"/>
                <a:gd name="T3" fmla="*/ 1 h 3"/>
                <a:gd name="T4" fmla="*/ 1 w 1"/>
                <a:gd name="T5" fmla="*/ 0 h 3"/>
                <a:gd name="T6" fmla="*/ 0 w 1"/>
                <a:gd name="T7" fmla="*/ 3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1"/>
                    <a:pt x="1" y="1"/>
                  </a:cubicBezTo>
                  <a:cubicBezTo>
                    <a:pt x="1" y="1"/>
                    <a:pt x="1" y="1"/>
                    <a:pt x="1" y="0"/>
                  </a:cubicBezTo>
                  <a:cubicBezTo>
                    <a:pt x="0" y="3"/>
                    <a:pt x="0" y="3"/>
                    <a:pt x="0" y="3"/>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08"/>
            <p:cNvSpPr>
              <a:spLocks/>
            </p:cNvSpPr>
            <p:nvPr/>
          </p:nvSpPr>
          <p:spPr bwMode="auto">
            <a:xfrm>
              <a:off x="8684304" y="1545150"/>
              <a:ext cx="10163" cy="20326"/>
            </a:xfrm>
            <a:custGeom>
              <a:avLst/>
              <a:gdLst>
                <a:gd name="T0" fmla="*/ 0 w 3"/>
                <a:gd name="T1" fmla="*/ 5 h 5"/>
                <a:gd name="T2" fmla="*/ 2 w 3"/>
                <a:gd name="T3" fmla="*/ 3 h 5"/>
                <a:gd name="T4" fmla="*/ 3 w 3"/>
                <a:gd name="T5" fmla="*/ 0 h 5"/>
                <a:gd name="T6" fmla="*/ 3 w 3"/>
                <a:gd name="T7" fmla="*/ 0 h 5"/>
                <a:gd name="T8" fmla="*/ 1 w 3"/>
                <a:gd name="T9" fmla="*/ 2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cubicBezTo>
                    <a:pt x="2" y="3"/>
                    <a:pt x="2" y="3"/>
                    <a:pt x="2" y="3"/>
                  </a:cubicBezTo>
                  <a:cubicBezTo>
                    <a:pt x="3" y="0"/>
                    <a:pt x="3" y="0"/>
                    <a:pt x="3" y="0"/>
                  </a:cubicBezTo>
                  <a:cubicBezTo>
                    <a:pt x="3" y="0"/>
                    <a:pt x="3" y="0"/>
                    <a:pt x="3" y="0"/>
                  </a:cubicBezTo>
                  <a:cubicBezTo>
                    <a:pt x="1" y="2"/>
                    <a:pt x="1" y="2"/>
                    <a:pt x="1"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09"/>
            <p:cNvSpPr>
              <a:spLocks/>
            </p:cNvSpPr>
            <p:nvPr/>
          </p:nvSpPr>
          <p:spPr bwMode="auto">
            <a:xfrm>
              <a:off x="8688370" y="1553280"/>
              <a:ext cx="6098" cy="12196"/>
            </a:xfrm>
            <a:custGeom>
              <a:avLst/>
              <a:gdLst>
                <a:gd name="T0" fmla="*/ 0 w 3"/>
                <a:gd name="T1" fmla="*/ 6 h 6"/>
                <a:gd name="T2" fmla="*/ 3 w 3"/>
                <a:gd name="T3" fmla="*/ 2 h 6"/>
                <a:gd name="T4" fmla="*/ 3 w 3"/>
                <a:gd name="T5" fmla="*/ 0 h 6"/>
                <a:gd name="T6" fmla="*/ 2 w 3"/>
                <a:gd name="T7" fmla="*/ 2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3" y="2"/>
                  </a:lnTo>
                  <a:lnTo>
                    <a:pt x="3"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10"/>
            <p:cNvSpPr>
              <a:spLocks/>
            </p:cNvSpPr>
            <p:nvPr/>
          </p:nvSpPr>
          <p:spPr bwMode="auto">
            <a:xfrm>
              <a:off x="8680239" y="1557345"/>
              <a:ext cx="14228" cy="16261"/>
            </a:xfrm>
            <a:custGeom>
              <a:avLst/>
              <a:gdLst>
                <a:gd name="T0" fmla="*/ 0 w 7"/>
                <a:gd name="T1" fmla="*/ 8 h 8"/>
                <a:gd name="T2" fmla="*/ 4 w 7"/>
                <a:gd name="T3" fmla="*/ 8 h 8"/>
                <a:gd name="T4" fmla="*/ 6 w 7"/>
                <a:gd name="T5" fmla="*/ 6 h 8"/>
                <a:gd name="T6" fmla="*/ 7 w 7"/>
                <a:gd name="T7" fmla="*/ 0 h 8"/>
                <a:gd name="T8" fmla="*/ 4 w 7"/>
                <a:gd name="T9" fmla="*/ 4 h 8"/>
                <a:gd name="T10" fmla="*/ 0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0" y="8"/>
                  </a:moveTo>
                  <a:lnTo>
                    <a:pt x="4" y="8"/>
                  </a:lnTo>
                  <a:lnTo>
                    <a:pt x="6" y="6"/>
                  </a:lnTo>
                  <a:lnTo>
                    <a:pt x="7" y="0"/>
                  </a:lnTo>
                  <a:lnTo>
                    <a:pt x="4"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11"/>
            <p:cNvSpPr>
              <a:spLocks/>
            </p:cNvSpPr>
            <p:nvPr/>
          </p:nvSpPr>
          <p:spPr bwMode="auto">
            <a:xfrm>
              <a:off x="8680239" y="1573606"/>
              <a:ext cx="18294" cy="22359"/>
            </a:xfrm>
            <a:custGeom>
              <a:avLst/>
              <a:gdLst>
                <a:gd name="T0" fmla="*/ 2 w 9"/>
                <a:gd name="T1" fmla="*/ 7 h 11"/>
                <a:gd name="T2" fmla="*/ 0 w 9"/>
                <a:gd name="T3" fmla="*/ 11 h 11"/>
                <a:gd name="T4" fmla="*/ 6 w 9"/>
                <a:gd name="T5" fmla="*/ 5 h 11"/>
                <a:gd name="T6" fmla="*/ 9 w 9"/>
                <a:gd name="T7" fmla="*/ 0 h 11"/>
                <a:gd name="T8" fmla="*/ 7 w 9"/>
                <a:gd name="T9" fmla="*/ 2 h 11"/>
                <a:gd name="T10" fmla="*/ 4 w 9"/>
                <a:gd name="T11" fmla="*/ 3 h 11"/>
                <a:gd name="T12" fmla="*/ 2 w 9"/>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2" y="7"/>
                  </a:moveTo>
                  <a:lnTo>
                    <a:pt x="0" y="11"/>
                  </a:lnTo>
                  <a:lnTo>
                    <a:pt x="6" y="5"/>
                  </a:lnTo>
                  <a:lnTo>
                    <a:pt x="9" y="0"/>
                  </a:lnTo>
                  <a:lnTo>
                    <a:pt x="7" y="2"/>
                  </a:lnTo>
                  <a:lnTo>
                    <a:pt x="4" y="3"/>
                  </a:lnTo>
                  <a:lnTo>
                    <a:pt x="2"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12"/>
            <p:cNvSpPr>
              <a:spLocks/>
            </p:cNvSpPr>
            <p:nvPr/>
          </p:nvSpPr>
          <p:spPr bwMode="auto">
            <a:xfrm>
              <a:off x="8684304" y="1569541"/>
              <a:ext cx="4065" cy="10163"/>
            </a:xfrm>
            <a:custGeom>
              <a:avLst/>
              <a:gdLst>
                <a:gd name="T0" fmla="*/ 0 w 2"/>
                <a:gd name="T1" fmla="*/ 5 h 5"/>
                <a:gd name="T2" fmla="*/ 2 w 2"/>
                <a:gd name="T3" fmla="*/ 2 h 5"/>
                <a:gd name="T4" fmla="*/ 2 w 2"/>
                <a:gd name="T5" fmla="*/ 0 h 5"/>
                <a:gd name="T6" fmla="*/ 2 w 2"/>
                <a:gd name="T7" fmla="*/ 2 h 5"/>
                <a:gd name="T8" fmla="*/ 0 w 2"/>
                <a:gd name="T9" fmla="*/ 5 h 5"/>
                <a:gd name="T10" fmla="*/ 0 w 2"/>
                <a:gd name="T11" fmla="*/ 5 h 5"/>
              </a:gdLst>
              <a:ahLst/>
              <a:cxnLst>
                <a:cxn ang="0">
                  <a:pos x="T0" y="T1"/>
                </a:cxn>
                <a:cxn ang="0">
                  <a:pos x="T2" y="T3"/>
                </a:cxn>
                <a:cxn ang="0">
                  <a:pos x="T4" y="T5"/>
                </a:cxn>
                <a:cxn ang="0">
                  <a:pos x="T6" y="T7"/>
                </a:cxn>
                <a:cxn ang="0">
                  <a:pos x="T8" y="T9"/>
                </a:cxn>
                <a:cxn ang="0">
                  <a:pos x="T10" y="T11"/>
                </a:cxn>
              </a:cxnLst>
              <a:rect l="0" t="0" r="r" b="b"/>
              <a:pathLst>
                <a:path w="2" h="5">
                  <a:moveTo>
                    <a:pt x="0" y="5"/>
                  </a:moveTo>
                  <a:lnTo>
                    <a:pt x="2" y="2"/>
                  </a:lnTo>
                  <a:lnTo>
                    <a:pt x="2" y="0"/>
                  </a:lnTo>
                  <a:lnTo>
                    <a:pt x="2" y="2"/>
                  </a:lnTo>
                  <a:lnTo>
                    <a:pt x="0" y="5"/>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13"/>
            <p:cNvSpPr>
              <a:spLocks/>
            </p:cNvSpPr>
            <p:nvPr/>
          </p:nvSpPr>
          <p:spPr bwMode="auto">
            <a:xfrm>
              <a:off x="8680239" y="1573606"/>
              <a:ext cx="8130" cy="6098"/>
            </a:xfrm>
            <a:custGeom>
              <a:avLst/>
              <a:gdLst>
                <a:gd name="T0" fmla="*/ 0 w 4"/>
                <a:gd name="T1" fmla="*/ 3 h 3"/>
                <a:gd name="T2" fmla="*/ 0 w 4"/>
                <a:gd name="T3" fmla="*/ 3 h 3"/>
                <a:gd name="T4" fmla="*/ 0 w 4"/>
                <a:gd name="T5" fmla="*/ 3 h 3"/>
                <a:gd name="T6" fmla="*/ 2 w 4"/>
                <a:gd name="T7" fmla="*/ 3 h 3"/>
                <a:gd name="T8" fmla="*/ 4 w 4"/>
                <a:gd name="T9" fmla="*/ 0 h 3"/>
                <a:gd name="T10" fmla="*/ 0 w 4"/>
                <a:gd name="T11" fmla="*/ 0 h 3"/>
                <a:gd name="T12" fmla="*/ 0 w 4"/>
                <a:gd name="T13" fmla="*/ 2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lnTo>
                    <a:pt x="0" y="3"/>
                  </a:lnTo>
                  <a:lnTo>
                    <a:pt x="0" y="3"/>
                  </a:lnTo>
                  <a:lnTo>
                    <a:pt x="2" y="3"/>
                  </a:lnTo>
                  <a:lnTo>
                    <a:pt x="4" y="0"/>
                  </a:lnTo>
                  <a:lnTo>
                    <a:pt x="0" y="0"/>
                  </a:lnTo>
                  <a:lnTo>
                    <a:pt x="0" y="2"/>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14"/>
            <p:cNvSpPr>
              <a:spLocks/>
            </p:cNvSpPr>
            <p:nvPr/>
          </p:nvSpPr>
          <p:spPr bwMode="auto">
            <a:xfrm>
              <a:off x="8680239" y="1573606"/>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Rectangle 515"/>
            <p:cNvSpPr>
              <a:spLocks noChangeArrowheads="1"/>
            </p:cNvSpPr>
            <p:nvPr/>
          </p:nvSpPr>
          <p:spPr bwMode="auto">
            <a:xfrm>
              <a:off x="8684304" y="15797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Rectangle 516"/>
            <p:cNvSpPr>
              <a:spLocks noChangeArrowheads="1"/>
            </p:cNvSpPr>
            <p:nvPr/>
          </p:nvSpPr>
          <p:spPr bwMode="auto">
            <a:xfrm>
              <a:off x="8680239" y="157970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17"/>
            <p:cNvSpPr>
              <a:spLocks/>
            </p:cNvSpPr>
            <p:nvPr/>
          </p:nvSpPr>
          <p:spPr bwMode="auto">
            <a:xfrm>
              <a:off x="8680239" y="1565476"/>
              <a:ext cx="4065" cy="8130"/>
            </a:xfrm>
            <a:custGeom>
              <a:avLst/>
              <a:gdLst>
                <a:gd name="T0" fmla="*/ 0 w 2"/>
                <a:gd name="T1" fmla="*/ 4 h 4"/>
                <a:gd name="T2" fmla="*/ 2 w 2"/>
                <a:gd name="T3" fmla="*/ 2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18"/>
            <p:cNvSpPr>
              <a:spLocks/>
            </p:cNvSpPr>
            <p:nvPr/>
          </p:nvSpPr>
          <p:spPr bwMode="auto">
            <a:xfrm>
              <a:off x="8680239" y="156954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19"/>
            <p:cNvSpPr>
              <a:spLocks/>
            </p:cNvSpPr>
            <p:nvPr/>
          </p:nvSpPr>
          <p:spPr bwMode="auto">
            <a:xfrm>
              <a:off x="8680239" y="1565476"/>
              <a:ext cx="8130" cy="12196"/>
            </a:xfrm>
            <a:custGeom>
              <a:avLst/>
              <a:gdLst>
                <a:gd name="T0" fmla="*/ 0 w 4"/>
                <a:gd name="T1" fmla="*/ 6 h 6"/>
                <a:gd name="T2" fmla="*/ 0 w 4"/>
                <a:gd name="T3" fmla="*/ 4 h 6"/>
                <a:gd name="T4" fmla="*/ 4 w 4"/>
                <a:gd name="T5" fmla="*/ 0 h 6"/>
                <a:gd name="T6" fmla="*/ 2 w 4"/>
                <a:gd name="T7" fmla="*/ 2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0" y="4"/>
                  </a:lnTo>
                  <a:lnTo>
                    <a:pt x="4"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20"/>
            <p:cNvSpPr>
              <a:spLocks/>
            </p:cNvSpPr>
            <p:nvPr/>
          </p:nvSpPr>
          <p:spPr bwMode="auto">
            <a:xfrm>
              <a:off x="8680239" y="1577672"/>
              <a:ext cx="8130" cy="10163"/>
            </a:xfrm>
            <a:custGeom>
              <a:avLst/>
              <a:gdLst>
                <a:gd name="T0" fmla="*/ 0 w 4"/>
                <a:gd name="T1" fmla="*/ 3 h 5"/>
                <a:gd name="T2" fmla="*/ 0 w 4"/>
                <a:gd name="T3" fmla="*/ 5 h 5"/>
                <a:gd name="T4" fmla="*/ 2 w 4"/>
                <a:gd name="T5" fmla="*/ 3 h 5"/>
                <a:gd name="T6" fmla="*/ 4 w 4"/>
                <a:gd name="T7" fmla="*/ 0 h 5"/>
                <a:gd name="T8" fmla="*/ 2 w 4"/>
                <a:gd name="T9" fmla="*/ 1 h 5"/>
                <a:gd name="T10" fmla="*/ 0 w 4"/>
                <a:gd name="T11" fmla="*/ 1 h 5"/>
                <a:gd name="T12" fmla="*/ 0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3"/>
                  </a:moveTo>
                  <a:lnTo>
                    <a:pt x="0" y="5"/>
                  </a:lnTo>
                  <a:lnTo>
                    <a:pt x="2" y="3"/>
                  </a:lnTo>
                  <a:lnTo>
                    <a:pt x="4" y="0"/>
                  </a:lnTo>
                  <a:lnTo>
                    <a:pt x="2" y="1"/>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21"/>
            <p:cNvSpPr>
              <a:spLocks/>
            </p:cNvSpPr>
            <p:nvPr/>
          </p:nvSpPr>
          <p:spPr bwMode="auto">
            <a:xfrm>
              <a:off x="8684304" y="1557345"/>
              <a:ext cx="8130" cy="12196"/>
            </a:xfrm>
            <a:custGeom>
              <a:avLst/>
              <a:gdLst>
                <a:gd name="T0" fmla="*/ 2 w 4"/>
                <a:gd name="T1" fmla="*/ 4 h 6"/>
                <a:gd name="T2" fmla="*/ 4 w 4"/>
                <a:gd name="T3" fmla="*/ 0 h 6"/>
                <a:gd name="T4" fmla="*/ 0 w 4"/>
                <a:gd name="T5" fmla="*/ 4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0" y="4"/>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22"/>
            <p:cNvSpPr>
              <a:spLocks/>
            </p:cNvSpPr>
            <p:nvPr/>
          </p:nvSpPr>
          <p:spPr bwMode="auto">
            <a:xfrm>
              <a:off x="8684304" y="1579704"/>
              <a:ext cx="0" cy="4065"/>
            </a:xfrm>
            <a:custGeom>
              <a:avLst/>
              <a:gdLst>
                <a:gd name="T0" fmla="*/ 2 h 2"/>
                <a:gd name="T1" fmla="*/ 0 h 2"/>
                <a:gd name="T2" fmla="*/ 2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Rectangle 523"/>
            <p:cNvSpPr>
              <a:spLocks noChangeArrowheads="1"/>
            </p:cNvSpPr>
            <p:nvPr/>
          </p:nvSpPr>
          <p:spPr bwMode="auto">
            <a:xfrm>
              <a:off x="8637845" y="158446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24"/>
            <p:cNvSpPr>
              <a:spLocks/>
            </p:cNvSpPr>
            <p:nvPr/>
          </p:nvSpPr>
          <p:spPr bwMode="auto">
            <a:xfrm>
              <a:off x="8694467" y="1573606"/>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525"/>
            <p:cNvSpPr>
              <a:spLocks/>
            </p:cNvSpPr>
            <p:nvPr/>
          </p:nvSpPr>
          <p:spPr bwMode="auto">
            <a:xfrm>
              <a:off x="8698533" y="1569541"/>
              <a:ext cx="4065" cy="4065"/>
            </a:xfrm>
            <a:custGeom>
              <a:avLst/>
              <a:gdLst>
                <a:gd name="T0" fmla="*/ 2 w 2"/>
                <a:gd name="T1" fmla="*/ 0 h 2"/>
                <a:gd name="T2" fmla="*/ 2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526"/>
            <p:cNvSpPr>
              <a:spLocks/>
            </p:cNvSpPr>
            <p:nvPr/>
          </p:nvSpPr>
          <p:spPr bwMode="auto">
            <a:xfrm>
              <a:off x="8692435" y="1569541"/>
              <a:ext cx="10163" cy="14228"/>
            </a:xfrm>
            <a:custGeom>
              <a:avLst/>
              <a:gdLst>
                <a:gd name="T0" fmla="*/ 0 w 5"/>
                <a:gd name="T1" fmla="*/ 7 h 7"/>
                <a:gd name="T2" fmla="*/ 1 w 5"/>
                <a:gd name="T3" fmla="*/ 7 h 7"/>
                <a:gd name="T4" fmla="*/ 5 w 5"/>
                <a:gd name="T5" fmla="*/ 0 h 7"/>
                <a:gd name="T6" fmla="*/ 3 w 5"/>
                <a:gd name="T7" fmla="*/ 2 h 7"/>
                <a:gd name="T8" fmla="*/ 0 w 5"/>
                <a:gd name="T9" fmla="*/ 7 h 7"/>
              </a:gdLst>
              <a:ahLst/>
              <a:cxnLst>
                <a:cxn ang="0">
                  <a:pos x="T0" y="T1"/>
                </a:cxn>
                <a:cxn ang="0">
                  <a:pos x="T2" y="T3"/>
                </a:cxn>
                <a:cxn ang="0">
                  <a:pos x="T4" y="T5"/>
                </a:cxn>
                <a:cxn ang="0">
                  <a:pos x="T6" y="T7"/>
                </a:cxn>
                <a:cxn ang="0">
                  <a:pos x="T8" y="T9"/>
                </a:cxn>
              </a:cxnLst>
              <a:rect l="0" t="0" r="r" b="b"/>
              <a:pathLst>
                <a:path w="5" h="7">
                  <a:moveTo>
                    <a:pt x="0" y="7"/>
                  </a:moveTo>
                  <a:lnTo>
                    <a:pt x="1" y="7"/>
                  </a:lnTo>
                  <a:lnTo>
                    <a:pt x="5" y="0"/>
                  </a:lnTo>
                  <a:lnTo>
                    <a:pt x="3"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527"/>
            <p:cNvSpPr>
              <a:spLocks/>
            </p:cNvSpPr>
            <p:nvPr/>
          </p:nvSpPr>
          <p:spPr bwMode="auto">
            <a:xfrm>
              <a:off x="8692435" y="1583769"/>
              <a:ext cx="2033" cy="4065"/>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1"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528"/>
            <p:cNvSpPr>
              <a:spLocks/>
            </p:cNvSpPr>
            <p:nvPr/>
          </p:nvSpPr>
          <p:spPr bwMode="auto">
            <a:xfrm>
              <a:off x="8684304" y="1577672"/>
              <a:ext cx="8130" cy="6098"/>
            </a:xfrm>
            <a:custGeom>
              <a:avLst/>
              <a:gdLst>
                <a:gd name="T0" fmla="*/ 2 w 4"/>
                <a:gd name="T1" fmla="*/ 1 h 3"/>
                <a:gd name="T2" fmla="*/ 4 w 4"/>
                <a:gd name="T3" fmla="*/ 0 h 3"/>
                <a:gd name="T4" fmla="*/ 2 w 4"/>
                <a:gd name="T5" fmla="*/ 1 h 3"/>
                <a:gd name="T6" fmla="*/ 0 w 4"/>
                <a:gd name="T7" fmla="*/ 3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lnTo>
                    <a:pt x="4" y="0"/>
                  </a:lnTo>
                  <a:lnTo>
                    <a:pt x="2" y="1"/>
                  </a:lnTo>
                  <a:lnTo>
                    <a:pt x="0" y="3"/>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529"/>
            <p:cNvSpPr>
              <a:spLocks/>
            </p:cNvSpPr>
            <p:nvPr/>
          </p:nvSpPr>
          <p:spPr bwMode="auto">
            <a:xfrm>
              <a:off x="8698533" y="1579704"/>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530"/>
            <p:cNvSpPr>
              <a:spLocks/>
            </p:cNvSpPr>
            <p:nvPr/>
          </p:nvSpPr>
          <p:spPr bwMode="auto">
            <a:xfrm>
              <a:off x="8656138" y="1574303"/>
              <a:ext cx="12196" cy="10163"/>
            </a:xfrm>
            <a:custGeom>
              <a:avLst/>
              <a:gdLst>
                <a:gd name="T0" fmla="*/ 4 w 6"/>
                <a:gd name="T1" fmla="*/ 4 h 5"/>
                <a:gd name="T2" fmla="*/ 4 w 6"/>
                <a:gd name="T3" fmla="*/ 4 h 5"/>
                <a:gd name="T4" fmla="*/ 6 w 6"/>
                <a:gd name="T5" fmla="*/ 2 h 5"/>
                <a:gd name="T6" fmla="*/ 6 w 6"/>
                <a:gd name="T7" fmla="*/ 0 h 5"/>
                <a:gd name="T8" fmla="*/ 0 w 6"/>
                <a:gd name="T9" fmla="*/ 5 h 5"/>
                <a:gd name="T10" fmla="*/ 4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4" y="4"/>
                  </a:moveTo>
                  <a:lnTo>
                    <a:pt x="4" y="4"/>
                  </a:lnTo>
                  <a:lnTo>
                    <a:pt x="6" y="2"/>
                  </a:lnTo>
                  <a:lnTo>
                    <a:pt x="6" y="0"/>
                  </a:lnTo>
                  <a:lnTo>
                    <a:pt x="0" y="5"/>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531"/>
            <p:cNvSpPr>
              <a:spLocks/>
            </p:cNvSpPr>
            <p:nvPr/>
          </p:nvSpPr>
          <p:spPr bwMode="auto">
            <a:xfrm>
              <a:off x="8684304" y="1579704"/>
              <a:ext cx="4065" cy="4065"/>
            </a:xfrm>
            <a:custGeom>
              <a:avLst/>
              <a:gdLst>
                <a:gd name="T0" fmla="*/ 0 w 2"/>
                <a:gd name="T1" fmla="*/ 2 h 2"/>
                <a:gd name="T2" fmla="*/ 2 w 2"/>
                <a:gd name="T3" fmla="*/ 0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532"/>
            <p:cNvSpPr>
              <a:spLocks/>
            </p:cNvSpPr>
            <p:nvPr/>
          </p:nvSpPr>
          <p:spPr bwMode="auto">
            <a:xfrm>
              <a:off x="8680239" y="1583769"/>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33"/>
            <p:cNvSpPr>
              <a:spLocks/>
            </p:cNvSpPr>
            <p:nvPr/>
          </p:nvSpPr>
          <p:spPr bwMode="auto">
            <a:xfrm>
              <a:off x="8633780" y="1584466"/>
              <a:ext cx="4065" cy="8130"/>
            </a:xfrm>
            <a:custGeom>
              <a:avLst/>
              <a:gdLst>
                <a:gd name="T0" fmla="*/ 2 w 2"/>
                <a:gd name="T1" fmla="*/ 0 h 4"/>
                <a:gd name="T2" fmla="*/ 2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534"/>
            <p:cNvSpPr>
              <a:spLocks/>
            </p:cNvSpPr>
            <p:nvPr/>
          </p:nvSpPr>
          <p:spPr bwMode="auto">
            <a:xfrm>
              <a:off x="8585636" y="1613620"/>
              <a:ext cx="16261" cy="12196"/>
            </a:xfrm>
            <a:custGeom>
              <a:avLst/>
              <a:gdLst>
                <a:gd name="T0" fmla="*/ 8 w 8"/>
                <a:gd name="T1" fmla="*/ 0 h 6"/>
                <a:gd name="T2" fmla="*/ 0 w 8"/>
                <a:gd name="T3" fmla="*/ 6 h 6"/>
                <a:gd name="T4" fmla="*/ 6 w 8"/>
                <a:gd name="T5" fmla="*/ 4 h 6"/>
                <a:gd name="T6" fmla="*/ 8 w 8"/>
                <a:gd name="T7" fmla="*/ 0 h 6"/>
              </a:gdLst>
              <a:ahLst/>
              <a:cxnLst>
                <a:cxn ang="0">
                  <a:pos x="T0" y="T1"/>
                </a:cxn>
                <a:cxn ang="0">
                  <a:pos x="T2" y="T3"/>
                </a:cxn>
                <a:cxn ang="0">
                  <a:pos x="T4" y="T5"/>
                </a:cxn>
                <a:cxn ang="0">
                  <a:pos x="T6" y="T7"/>
                </a:cxn>
              </a:cxnLst>
              <a:rect l="0" t="0" r="r" b="b"/>
              <a:pathLst>
                <a:path w="8" h="6">
                  <a:moveTo>
                    <a:pt x="8" y="0"/>
                  </a:moveTo>
                  <a:lnTo>
                    <a:pt x="0" y="6"/>
                  </a:lnTo>
                  <a:lnTo>
                    <a:pt x="6"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535"/>
            <p:cNvSpPr>
              <a:spLocks/>
            </p:cNvSpPr>
            <p:nvPr/>
          </p:nvSpPr>
          <p:spPr bwMode="auto">
            <a:xfrm>
              <a:off x="8607356" y="1608858"/>
              <a:ext cx="4065" cy="8130"/>
            </a:xfrm>
            <a:custGeom>
              <a:avLst/>
              <a:gdLst>
                <a:gd name="T0" fmla="*/ 0 w 2"/>
                <a:gd name="T1" fmla="*/ 2 h 4"/>
                <a:gd name="T2" fmla="*/ 2 w 2"/>
                <a:gd name="T3" fmla="*/ 2 h 4"/>
                <a:gd name="T4" fmla="*/ 2 w 2"/>
                <a:gd name="T5" fmla="*/ 0 h 4"/>
                <a:gd name="T6" fmla="*/ 2 w 2"/>
                <a:gd name="T7" fmla="*/ 0 h 4"/>
                <a:gd name="T8" fmla="*/ 0 w 2"/>
                <a:gd name="T9" fmla="*/ 4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2" y="2"/>
                  </a:lnTo>
                  <a:lnTo>
                    <a:pt x="2" y="0"/>
                  </a:lnTo>
                  <a:lnTo>
                    <a:pt x="2"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536"/>
            <p:cNvSpPr>
              <a:spLocks/>
            </p:cNvSpPr>
            <p:nvPr/>
          </p:nvSpPr>
          <p:spPr bwMode="auto">
            <a:xfrm>
              <a:off x="8611421" y="1600727"/>
              <a:ext cx="4065" cy="8130"/>
            </a:xfrm>
            <a:custGeom>
              <a:avLst/>
              <a:gdLst>
                <a:gd name="T0" fmla="*/ 2 w 2"/>
                <a:gd name="T1" fmla="*/ 2 h 4"/>
                <a:gd name="T2" fmla="*/ 2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2"/>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Rectangle 537"/>
            <p:cNvSpPr>
              <a:spLocks noChangeArrowheads="1"/>
            </p:cNvSpPr>
            <p:nvPr/>
          </p:nvSpPr>
          <p:spPr bwMode="auto">
            <a:xfrm>
              <a:off x="8611421" y="160479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538"/>
            <p:cNvSpPr>
              <a:spLocks/>
            </p:cNvSpPr>
            <p:nvPr/>
          </p:nvSpPr>
          <p:spPr bwMode="auto">
            <a:xfrm>
              <a:off x="8581571" y="1621750"/>
              <a:ext cx="16261" cy="6098"/>
            </a:xfrm>
            <a:custGeom>
              <a:avLst/>
              <a:gdLst>
                <a:gd name="T0" fmla="*/ 8 w 8"/>
                <a:gd name="T1" fmla="*/ 0 h 3"/>
                <a:gd name="T2" fmla="*/ 2 w 8"/>
                <a:gd name="T3" fmla="*/ 2 h 3"/>
                <a:gd name="T4" fmla="*/ 0 w 8"/>
                <a:gd name="T5" fmla="*/ 3 h 3"/>
                <a:gd name="T6" fmla="*/ 0 w 8"/>
                <a:gd name="T7" fmla="*/ 3 h 3"/>
                <a:gd name="T8" fmla="*/ 8 w 8"/>
                <a:gd name="T9" fmla="*/ 0 h 3"/>
                <a:gd name="T10" fmla="*/ 8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0"/>
                  </a:moveTo>
                  <a:lnTo>
                    <a:pt x="2" y="2"/>
                  </a:lnTo>
                  <a:lnTo>
                    <a:pt x="0" y="3"/>
                  </a:lnTo>
                  <a:lnTo>
                    <a:pt x="0" y="3"/>
                  </a:lnTo>
                  <a:lnTo>
                    <a:pt x="8" y="0"/>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539"/>
            <p:cNvSpPr>
              <a:spLocks/>
            </p:cNvSpPr>
            <p:nvPr/>
          </p:nvSpPr>
          <p:spPr bwMode="auto">
            <a:xfrm>
              <a:off x="8567342" y="1627848"/>
              <a:ext cx="30489" cy="32522"/>
            </a:xfrm>
            <a:custGeom>
              <a:avLst/>
              <a:gdLst>
                <a:gd name="T0" fmla="*/ 1 w 8"/>
                <a:gd name="T1" fmla="*/ 8 h 8"/>
                <a:gd name="T2" fmla="*/ 6 w 8"/>
                <a:gd name="T3" fmla="*/ 4 h 8"/>
                <a:gd name="T4" fmla="*/ 8 w 8"/>
                <a:gd name="T5" fmla="*/ 0 h 8"/>
                <a:gd name="T6" fmla="*/ 4 w 8"/>
                <a:gd name="T7" fmla="*/ 3 h 8"/>
                <a:gd name="T8" fmla="*/ 1 w 8"/>
                <a:gd name="T9" fmla="*/ 6 h 8"/>
                <a:gd name="T10" fmla="*/ 0 w 8"/>
                <a:gd name="T11" fmla="*/ 8 h 8"/>
                <a:gd name="T12" fmla="*/ 1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1" y="8"/>
                  </a:moveTo>
                  <a:cubicBezTo>
                    <a:pt x="6" y="4"/>
                    <a:pt x="6" y="4"/>
                    <a:pt x="6" y="4"/>
                  </a:cubicBezTo>
                  <a:cubicBezTo>
                    <a:pt x="8" y="0"/>
                    <a:pt x="8" y="0"/>
                    <a:pt x="8" y="0"/>
                  </a:cubicBezTo>
                  <a:cubicBezTo>
                    <a:pt x="4" y="3"/>
                    <a:pt x="4" y="3"/>
                    <a:pt x="4" y="3"/>
                  </a:cubicBezTo>
                  <a:cubicBezTo>
                    <a:pt x="1" y="6"/>
                    <a:pt x="1" y="6"/>
                    <a:pt x="1" y="6"/>
                  </a:cubicBezTo>
                  <a:cubicBezTo>
                    <a:pt x="0" y="8"/>
                    <a:pt x="0" y="8"/>
                    <a:pt x="0" y="8"/>
                  </a:cubicBezTo>
                  <a:cubicBezTo>
                    <a:pt x="0" y="8"/>
                    <a:pt x="1" y="8"/>
                    <a:pt x="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540"/>
            <p:cNvSpPr>
              <a:spLocks/>
            </p:cNvSpPr>
            <p:nvPr/>
          </p:nvSpPr>
          <p:spPr bwMode="auto">
            <a:xfrm>
              <a:off x="8615486" y="1584466"/>
              <a:ext cx="10163" cy="20326"/>
            </a:xfrm>
            <a:custGeom>
              <a:avLst/>
              <a:gdLst>
                <a:gd name="T0" fmla="*/ 3 w 5"/>
                <a:gd name="T1" fmla="*/ 6 h 10"/>
                <a:gd name="T2" fmla="*/ 5 w 5"/>
                <a:gd name="T3" fmla="*/ 0 h 10"/>
                <a:gd name="T4" fmla="*/ 0 w 5"/>
                <a:gd name="T5" fmla="*/ 8 h 10"/>
                <a:gd name="T6" fmla="*/ 0 w 5"/>
                <a:gd name="T7" fmla="*/ 10 h 10"/>
                <a:gd name="T8" fmla="*/ 3 w 5"/>
                <a:gd name="T9" fmla="*/ 6 h 10"/>
              </a:gdLst>
              <a:ahLst/>
              <a:cxnLst>
                <a:cxn ang="0">
                  <a:pos x="T0" y="T1"/>
                </a:cxn>
                <a:cxn ang="0">
                  <a:pos x="T2" y="T3"/>
                </a:cxn>
                <a:cxn ang="0">
                  <a:pos x="T4" y="T5"/>
                </a:cxn>
                <a:cxn ang="0">
                  <a:pos x="T6" y="T7"/>
                </a:cxn>
                <a:cxn ang="0">
                  <a:pos x="T8" y="T9"/>
                </a:cxn>
              </a:cxnLst>
              <a:rect l="0" t="0" r="r" b="b"/>
              <a:pathLst>
                <a:path w="5" h="10">
                  <a:moveTo>
                    <a:pt x="3" y="6"/>
                  </a:moveTo>
                  <a:lnTo>
                    <a:pt x="5" y="0"/>
                  </a:lnTo>
                  <a:lnTo>
                    <a:pt x="0" y="8"/>
                  </a:lnTo>
                  <a:lnTo>
                    <a:pt x="0" y="10"/>
                  </a:lnTo>
                  <a:lnTo>
                    <a:pt x="3"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541"/>
            <p:cNvSpPr>
              <a:spLocks/>
            </p:cNvSpPr>
            <p:nvPr/>
          </p:nvSpPr>
          <p:spPr bwMode="auto">
            <a:xfrm>
              <a:off x="8575473" y="1621750"/>
              <a:ext cx="22359" cy="18294"/>
            </a:xfrm>
            <a:custGeom>
              <a:avLst/>
              <a:gdLst>
                <a:gd name="T0" fmla="*/ 11 w 11"/>
                <a:gd name="T1" fmla="*/ 0 h 9"/>
                <a:gd name="T2" fmla="*/ 3 w 11"/>
                <a:gd name="T3" fmla="*/ 3 h 9"/>
                <a:gd name="T4" fmla="*/ 0 w 11"/>
                <a:gd name="T5" fmla="*/ 9 h 9"/>
                <a:gd name="T6" fmla="*/ 3 w 11"/>
                <a:gd name="T7" fmla="*/ 9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lnTo>
                    <a:pt x="3" y="3"/>
                  </a:lnTo>
                  <a:lnTo>
                    <a:pt x="0" y="9"/>
                  </a:lnTo>
                  <a:lnTo>
                    <a:pt x="3" y="9"/>
                  </a:ln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542"/>
            <p:cNvSpPr>
              <a:spLocks/>
            </p:cNvSpPr>
            <p:nvPr/>
          </p:nvSpPr>
          <p:spPr bwMode="auto">
            <a:xfrm>
              <a:off x="8567342" y="1652240"/>
              <a:ext cx="4065" cy="8130"/>
            </a:xfrm>
            <a:custGeom>
              <a:avLst/>
              <a:gdLst>
                <a:gd name="T0" fmla="*/ 1 w 1"/>
                <a:gd name="T1" fmla="*/ 0 h 2"/>
                <a:gd name="T2" fmla="*/ 0 w 1"/>
                <a:gd name="T3" fmla="*/ 1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2"/>
                    <a:pt x="0"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543"/>
            <p:cNvSpPr>
              <a:spLocks/>
            </p:cNvSpPr>
            <p:nvPr/>
          </p:nvSpPr>
          <p:spPr bwMode="auto">
            <a:xfrm>
              <a:off x="8571407" y="1640044"/>
              <a:ext cx="10163" cy="12196"/>
            </a:xfrm>
            <a:custGeom>
              <a:avLst/>
              <a:gdLst>
                <a:gd name="T0" fmla="*/ 2 w 5"/>
                <a:gd name="T1" fmla="*/ 0 h 6"/>
                <a:gd name="T2" fmla="*/ 0 w 5"/>
                <a:gd name="T3" fmla="*/ 6 h 6"/>
                <a:gd name="T4" fmla="*/ 5 w 5"/>
                <a:gd name="T5" fmla="*/ 0 h 6"/>
                <a:gd name="T6" fmla="*/ 2 w 5"/>
                <a:gd name="T7" fmla="*/ 0 h 6"/>
              </a:gdLst>
              <a:ahLst/>
              <a:cxnLst>
                <a:cxn ang="0">
                  <a:pos x="T0" y="T1"/>
                </a:cxn>
                <a:cxn ang="0">
                  <a:pos x="T2" y="T3"/>
                </a:cxn>
                <a:cxn ang="0">
                  <a:pos x="T4" y="T5"/>
                </a:cxn>
                <a:cxn ang="0">
                  <a:pos x="T6" y="T7"/>
                </a:cxn>
              </a:cxnLst>
              <a:rect l="0" t="0" r="r" b="b"/>
              <a:pathLst>
                <a:path w="5" h="6">
                  <a:moveTo>
                    <a:pt x="2" y="0"/>
                  </a:moveTo>
                  <a:lnTo>
                    <a:pt x="0" y="6"/>
                  </a:lnTo>
                  <a:lnTo>
                    <a:pt x="5"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544"/>
            <p:cNvSpPr>
              <a:spLocks/>
            </p:cNvSpPr>
            <p:nvPr/>
          </p:nvSpPr>
          <p:spPr bwMode="auto">
            <a:xfrm>
              <a:off x="8619551" y="1596662"/>
              <a:ext cx="6098" cy="12196"/>
            </a:xfrm>
            <a:custGeom>
              <a:avLst/>
              <a:gdLst>
                <a:gd name="T0" fmla="*/ 0 w 3"/>
                <a:gd name="T1" fmla="*/ 6 h 6"/>
                <a:gd name="T2" fmla="*/ 1 w 3"/>
                <a:gd name="T3" fmla="*/ 6 h 6"/>
                <a:gd name="T4" fmla="*/ 3 w 3"/>
                <a:gd name="T5" fmla="*/ 0 h 6"/>
                <a:gd name="T6" fmla="*/ 1 w 3"/>
                <a:gd name="T7" fmla="*/ 0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1" y="6"/>
                  </a:lnTo>
                  <a:lnTo>
                    <a:pt x="3" y="0"/>
                  </a:lnTo>
                  <a:lnTo>
                    <a:pt x="1"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545"/>
            <p:cNvSpPr>
              <a:spLocks/>
            </p:cNvSpPr>
            <p:nvPr/>
          </p:nvSpPr>
          <p:spPr bwMode="auto">
            <a:xfrm>
              <a:off x="8633780" y="1596662"/>
              <a:ext cx="8130" cy="4065"/>
            </a:xfrm>
            <a:custGeom>
              <a:avLst/>
              <a:gdLst>
                <a:gd name="T0" fmla="*/ 0 w 4"/>
                <a:gd name="T1" fmla="*/ 2 h 2"/>
                <a:gd name="T2" fmla="*/ 4 w 4"/>
                <a:gd name="T3" fmla="*/ 0 h 2"/>
                <a:gd name="T4" fmla="*/ 4 w 4"/>
                <a:gd name="T5" fmla="*/ 0 h 2"/>
                <a:gd name="T6" fmla="*/ 0 w 4"/>
                <a:gd name="T7" fmla="*/ 2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4" y="0"/>
                  </a:lnTo>
                  <a:lnTo>
                    <a:pt x="4"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546"/>
            <p:cNvSpPr>
              <a:spLocks/>
            </p:cNvSpPr>
            <p:nvPr/>
          </p:nvSpPr>
          <p:spPr bwMode="auto">
            <a:xfrm>
              <a:off x="8641910" y="1588531"/>
              <a:ext cx="10163" cy="8130"/>
            </a:xfrm>
            <a:custGeom>
              <a:avLst/>
              <a:gdLst>
                <a:gd name="T0" fmla="*/ 4 w 5"/>
                <a:gd name="T1" fmla="*/ 2 h 4"/>
                <a:gd name="T2" fmla="*/ 5 w 5"/>
                <a:gd name="T3" fmla="*/ 0 h 4"/>
                <a:gd name="T4" fmla="*/ 0 w 5"/>
                <a:gd name="T5" fmla="*/ 4 h 4"/>
                <a:gd name="T6" fmla="*/ 0 w 5"/>
                <a:gd name="T7" fmla="*/ 4 h 4"/>
                <a:gd name="T8" fmla="*/ 4 w 5"/>
                <a:gd name="T9" fmla="*/ 2 h 4"/>
              </a:gdLst>
              <a:ahLst/>
              <a:cxnLst>
                <a:cxn ang="0">
                  <a:pos x="T0" y="T1"/>
                </a:cxn>
                <a:cxn ang="0">
                  <a:pos x="T2" y="T3"/>
                </a:cxn>
                <a:cxn ang="0">
                  <a:pos x="T4" y="T5"/>
                </a:cxn>
                <a:cxn ang="0">
                  <a:pos x="T6" y="T7"/>
                </a:cxn>
                <a:cxn ang="0">
                  <a:pos x="T8" y="T9"/>
                </a:cxn>
              </a:cxnLst>
              <a:rect l="0" t="0" r="r" b="b"/>
              <a:pathLst>
                <a:path w="5" h="4">
                  <a:moveTo>
                    <a:pt x="4" y="2"/>
                  </a:moveTo>
                  <a:lnTo>
                    <a:pt x="5" y="0"/>
                  </a:lnTo>
                  <a:lnTo>
                    <a:pt x="0" y="4"/>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547"/>
            <p:cNvSpPr>
              <a:spLocks/>
            </p:cNvSpPr>
            <p:nvPr/>
          </p:nvSpPr>
          <p:spPr bwMode="auto">
            <a:xfrm>
              <a:off x="8633780" y="1584466"/>
              <a:ext cx="8130" cy="16261"/>
            </a:xfrm>
            <a:custGeom>
              <a:avLst/>
              <a:gdLst>
                <a:gd name="T0" fmla="*/ 4 w 4"/>
                <a:gd name="T1" fmla="*/ 6 h 8"/>
                <a:gd name="T2" fmla="*/ 2 w 4"/>
                <a:gd name="T3" fmla="*/ 0 h 8"/>
                <a:gd name="T4" fmla="*/ 0 w 4"/>
                <a:gd name="T5" fmla="*/ 8 h 8"/>
                <a:gd name="T6" fmla="*/ 4 w 4"/>
                <a:gd name="T7" fmla="*/ 6 h 8"/>
              </a:gdLst>
              <a:ahLst/>
              <a:cxnLst>
                <a:cxn ang="0">
                  <a:pos x="T0" y="T1"/>
                </a:cxn>
                <a:cxn ang="0">
                  <a:pos x="T2" y="T3"/>
                </a:cxn>
                <a:cxn ang="0">
                  <a:pos x="T4" y="T5"/>
                </a:cxn>
                <a:cxn ang="0">
                  <a:pos x="T6" y="T7"/>
                </a:cxn>
              </a:cxnLst>
              <a:rect l="0" t="0" r="r" b="b"/>
              <a:pathLst>
                <a:path w="4" h="8">
                  <a:moveTo>
                    <a:pt x="4" y="6"/>
                  </a:moveTo>
                  <a:lnTo>
                    <a:pt x="2" y="0"/>
                  </a:lnTo>
                  <a:lnTo>
                    <a:pt x="0" y="8"/>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548"/>
            <p:cNvSpPr>
              <a:spLocks/>
            </p:cNvSpPr>
            <p:nvPr/>
          </p:nvSpPr>
          <p:spPr bwMode="auto">
            <a:xfrm>
              <a:off x="8650041" y="1588531"/>
              <a:ext cx="6098" cy="4065"/>
            </a:xfrm>
            <a:custGeom>
              <a:avLst/>
              <a:gdLst>
                <a:gd name="T0" fmla="*/ 1 w 3"/>
                <a:gd name="T1" fmla="*/ 2 h 2"/>
                <a:gd name="T2" fmla="*/ 1 w 3"/>
                <a:gd name="T3" fmla="*/ 0 h 2"/>
                <a:gd name="T4" fmla="*/ 3 w 3"/>
                <a:gd name="T5" fmla="*/ 0 h 2"/>
                <a:gd name="T6" fmla="*/ 1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1" y="0"/>
                  </a:lnTo>
                  <a:lnTo>
                    <a:pt x="3" y="0"/>
                  </a:lnTo>
                  <a:lnTo>
                    <a:pt x="1" y="0"/>
                  </a:lnTo>
                  <a:lnTo>
                    <a:pt x="0" y="2"/>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549"/>
            <p:cNvSpPr>
              <a:spLocks/>
            </p:cNvSpPr>
            <p:nvPr/>
          </p:nvSpPr>
          <p:spPr bwMode="auto">
            <a:xfrm>
              <a:off x="8652073" y="1578368"/>
              <a:ext cx="8130" cy="10163"/>
            </a:xfrm>
            <a:custGeom>
              <a:avLst/>
              <a:gdLst>
                <a:gd name="T0" fmla="*/ 4 w 4"/>
                <a:gd name="T1" fmla="*/ 0 h 5"/>
                <a:gd name="T2" fmla="*/ 0 w 4"/>
                <a:gd name="T3" fmla="*/ 5 h 5"/>
                <a:gd name="T4" fmla="*/ 2 w 4"/>
                <a:gd name="T5" fmla="*/ 5 h 5"/>
                <a:gd name="T6" fmla="*/ 4 w 4"/>
                <a:gd name="T7" fmla="*/ 0 h 5"/>
              </a:gdLst>
              <a:ahLst/>
              <a:cxnLst>
                <a:cxn ang="0">
                  <a:pos x="T0" y="T1"/>
                </a:cxn>
                <a:cxn ang="0">
                  <a:pos x="T2" y="T3"/>
                </a:cxn>
                <a:cxn ang="0">
                  <a:pos x="T4" y="T5"/>
                </a:cxn>
                <a:cxn ang="0">
                  <a:pos x="T6" y="T7"/>
                </a:cxn>
              </a:cxnLst>
              <a:rect l="0" t="0" r="r" b="b"/>
              <a:pathLst>
                <a:path w="4" h="5">
                  <a:moveTo>
                    <a:pt x="4" y="0"/>
                  </a:moveTo>
                  <a:lnTo>
                    <a:pt x="0" y="5"/>
                  </a:lnTo>
                  <a:lnTo>
                    <a:pt x="2" y="5"/>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550"/>
            <p:cNvSpPr>
              <a:spLocks/>
            </p:cNvSpPr>
            <p:nvPr/>
          </p:nvSpPr>
          <p:spPr bwMode="auto">
            <a:xfrm>
              <a:off x="8656138" y="1566173"/>
              <a:ext cx="12196" cy="22359"/>
            </a:xfrm>
            <a:custGeom>
              <a:avLst/>
              <a:gdLst>
                <a:gd name="T0" fmla="*/ 0 w 6"/>
                <a:gd name="T1" fmla="*/ 9 h 11"/>
                <a:gd name="T2" fmla="*/ 6 w 6"/>
                <a:gd name="T3" fmla="*/ 4 h 11"/>
                <a:gd name="T4" fmla="*/ 6 w 6"/>
                <a:gd name="T5" fmla="*/ 0 h 11"/>
                <a:gd name="T6" fmla="*/ 2 w 6"/>
                <a:gd name="T7" fmla="*/ 6 h 11"/>
                <a:gd name="T8" fmla="*/ 0 w 6"/>
                <a:gd name="T9" fmla="*/ 11 h 11"/>
                <a:gd name="T10" fmla="*/ 0 w 6"/>
                <a:gd name="T11" fmla="*/ 9 h 11"/>
              </a:gdLst>
              <a:ahLst/>
              <a:cxnLst>
                <a:cxn ang="0">
                  <a:pos x="T0" y="T1"/>
                </a:cxn>
                <a:cxn ang="0">
                  <a:pos x="T2" y="T3"/>
                </a:cxn>
                <a:cxn ang="0">
                  <a:pos x="T4" y="T5"/>
                </a:cxn>
                <a:cxn ang="0">
                  <a:pos x="T6" y="T7"/>
                </a:cxn>
                <a:cxn ang="0">
                  <a:pos x="T8" y="T9"/>
                </a:cxn>
                <a:cxn ang="0">
                  <a:pos x="T10" y="T11"/>
                </a:cxn>
              </a:cxnLst>
              <a:rect l="0" t="0" r="r" b="b"/>
              <a:pathLst>
                <a:path w="6" h="11">
                  <a:moveTo>
                    <a:pt x="0" y="9"/>
                  </a:moveTo>
                  <a:lnTo>
                    <a:pt x="6" y="4"/>
                  </a:lnTo>
                  <a:lnTo>
                    <a:pt x="6" y="0"/>
                  </a:lnTo>
                  <a:lnTo>
                    <a:pt x="2" y="6"/>
                  </a:lnTo>
                  <a:lnTo>
                    <a:pt x="0" y="11"/>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551"/>
            <p:cNvSpPr>
              <a:spLocks/>
            </p:cNvSpPr>
            <p:nvPr/>
          </p:nvSpPr>
          <p:spPr bwMode="auto">
            <a:xfrm>
              <a:off x="8633780" y="1584466"/>
              <a:ext cx="4065" cy="16261"/>
            </a:xfrm>
            <a:custGeom>
              <a:avLst/>
              <a:gdLst>
                <a:gd name="T0" fmla="*/ 0 w 2"/>
                <a:gd name="T1" fmla="*/ 8 h 8"/>
                <a:gd name="T2" fmla="*/ 0 w 2"/>
                <a:gd name="T3" fmla="*/ 8 h 8"/>
                <a:gd name="T4" fmla="*/ 2 w 2"/>
                <a:gd name="T5" fmla="*/ 0 h 8"/>
                <a:gd name="T6" fmla="*/ 2 w 2"/>
                <a:gd name="T7" fmla="*/ 0 h 8"/>
                <a:gd name="T8" fmla="*/ 2 w 2"/>
                <a:gd name="T9" fmla="*/ 0 h 8"/>
                <a:gd name="T10" fmla="*/ 0 w 2"/>
                <a:gd name="T11" fmla="*/ 4 h 8"/>
                <a:gd name="T12" fmla="*/ 0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8"/>
                  </a:moveTo>
                  <a:lnTo>
                    <a:pt x="0" y="8"/>
                  </a:lnTo>
                  <a:lnTo>
                    <a:pt x="2" y="0"/>
                  </a:lnTo>
                  <a:lnTo>
                    <a:pt x="2" y="0"/>
                  </a:lnTo>
                  <a:lnTo>
                    <a:pt x="2" y="0"/>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552"/>
            <p:cNvSpPr>
              <a:spLocks/>
            </p:cNvSpPr>
            <p:nvPr/>
          </p:nvSpPr>
          <p:spPr bwMode="auto">
            <a:xfrm>
              <a:off x="8621584" y="1570238"/>
              <a:ext cx="16261" cy="26424"/>
            </a:xfrm>
            <a:custGeom>
              <a:avLst/>
              <a:gdLst>
                <a:gd name="T0" fmla="*/ 2 w 8"/>
                <a:gd name="T1" fmla="*/ 13 h 13"/>
                <a:gd name="T2" fmla="*/ 8 w 8"/>
                <a:gd name="T3" fmla="*/ 2 h 13"/>
                <a:gd name="T4" fmla="*/ 8 w 8"/>
                <a:gd name="T5" fmla="*/ 0 h 13"/>
                <a:gd name="T6" fmla="*/ 2 w 8"/>
                <a:gd name="T7" fmla="*/ 7 h 13"/>
                <a:gd name="T8" fmla="*/ 0 w 8"/>
                <a:gd name="T9" fmla="*/ 13 h 13"/>
                <a:gd name="T10" fmla="*/ 2 w 8"/>
                <a:gd name="T11" fmla="*/ 13 h 13"/>
              </a:gdLst>
              <a:ahLst/>
              <a:cxnLst>
                <a:cxn ang="0">
                  <a:pos x="T0" y="T1"/>
                </a:cxn>
                <a:cxn ang="0">
                  <a:pos x="T2" y="T3"/>
                </a:cxn>
                <a:cxn ang="0">
                  <a:pos x="T4" y="T5"/>
                </a:cxn>
                <a:cxn ang="0">
                  <a:pos x="T6" y="T7"/>
                </a:cxn>
                <a:cxn ang="0">
                  <a:pos x="T8" y="T9"/>
                </a:cxn>
                <a:cxn ang="0">
                  <a:pos x="T10" y="T11"/>
                </a:cxn>
              </a:cxnLst>
              <a:rect l="0" t="0" r="r" b="b"/>
              <a:pathLst>
                <a:path w="8" h="13">
                  <a:moveTo>
                    <a:pt x="2" y="13"/>
                  </a:moveTo>
                  <a:lnTo>
                    <a:pt x="8" y="2"/>
                  </a:lnTo>
                  <a:lnTo>
                    <a:pt x="8" y="0"/>
                  </a:lnTo>
                  <a:lnTo>
                    <a:pt x="2" y="7"/>
                  </a:lnTo>
                  <a:lnTo>
                    <a:pt x="0" y="13"/>
                  </a:lnTo>
                  <a:lnTo>
                    <a:pt x="2"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553"/>
            <p:cNvSpPr>
              <a:spLocks/>
            </p:cNvSpPr>
            <p:nvPr/>
          </p:nvSpPr>
          <p:spPr bwMode="auto">
            <a:xfrm>
              <a:off x="8621584" y="1588531"/>
              <a:ext cx="16261" cy="20326"/>
            </a:xfrm>
            <a:custGeom>
              <a:avLst/>
              <a:gdLst>
                <a:gd name="T0" fmla="*/ 2 w 8"/>
                <a:gd name="T1" fmla="*/ 6 h 10"/>
                <a:gd name="T2" fmla="*/ 6 w 8"/>
                <a:gd name="T3" fmla="*/ 2 h 10"/>
                <a:gd name="T4" fmla="*/ 8 w 8"/>
                <a:gd name="T5" fmla="*/ 0 h 10"/>
                <a:gd name="T6" fmla="*/ 2 w 8"/>
                <a:gd name="T7" fmla="*/ 4 h 10"/>
                <a:gd name="T8" fmla="*/ 0 w 8"/>
                <a:gd name="T9" fmla="*/ 10 h 10"/>
                <a:gd name="T10" fmla="*/ 2 w 8"/>
                <a:gd name="T11" fmla="*/ 6 h 10"/>
              </a:gdLst>
              <a:ahLst/>
              <a:cxnLst>
                <a:cxn ang="0">
                  <a:pos x="T0" y="T1"/>
                </a:cxn>
                <a:cxn ang="0">
                  <a:pos x="T2" y="T3"/>
                </a:cxn>
                <a:cxn ang="0">
                  <a:pos x="T4" y="T5"/>
                </a:cxn>
                <a:cxn ang="0">
                  <a:pos x="T6" y="T7"/>
                </a:cxn>
                <a:cxn ang="0">
                  <a:pos x="T8" y="T9"/>
                </a:cxn>
                <a:cxn ang="0">
                  <a:pos x="T10" y="T11"/>
                </a:cxn>
              </a:cxnLst>
              <a:rect l="0" t="0" r="r" b="b"/>
              <a:pathLst>
                <a:path w="8" h="10">
                  <a:moveTo>
                    <a:pt x="2" y="6"/>
                  </a:moveTo>
                  <a:lnTo>
                    <a:pt x="6" y="2"/>
                  </a:lnTo>
                  <a:lnTo>
                    <a:pt x="8" y="0"/>
                  </a:lnTo>
                  <a:lnTo>
                    <a:pt x="2" y="4"/>
                  </a:lnTo>
                  <a:lnTo>
                    <a:pt x="0" y="10"/>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554"/>
            <p:cNvSpPr>
              <a:spLocks/>
            </p:cNvSpPr>
            <p:nvPr/>
          </p:nvSpPr>
          <p:spPr bwMode="auto">
            <a:xfrm>
              <a:off x="8571407" y="1656305"/>
              <a:ext cx="14228" cy="8130"/>
            </a:xfrm>
            <a:custGeom>
              <a:avLst/>
              <a:gdLst>
                <a:gd name="T0" fmla="*/ 4 w 4"/>
                <a:gd name="T1" fmla="*/ 0 h 2"/>
                <a:gd name="T2" fmla="*/ 2 w 4"/>
                <a:gd name="T3" fmla="*/ 1 h 2"/>
                <a:gd name="T4" fmla="*/ 0 w 4"/>
                <a:gd name="T5" fmla="*/ 2 h 2"/>
                <a:gd name="T6" fmla="*/ 1 w 4"/>
                <a:gd name="T7" fmla="*/ 2 h 2"/>
                <a:gd name="T8" fmla="*/ 3 w 4"/>
                <a:gd name="T9" fmla="*/ 1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2" y="1"/>
                    <a:pt x="2" y="1"/>
                    <a:pt x="2" y="1"/>
                  </a:cubicBezTo>
                  <a:cubicBezTo>
                    <a:pt x="0" y="2"/>
                    <a:pt x="0" y="2"/>
                    <a:pt x="0" y="2"/>
                  </a:cubicBezTo>
                  <a:cubicBezTo>
                    <a:pt x="0" y="2"/>
                    <a:pt x="0" y="2"/>
                    <a:pt x="1" y="2"/>
                  </a:cubicBezTo>
                  <a:cubicBezTo>
                    <a:pt x="3" y="1"/>
                    <a:pt x="3" y="1"/>
                    <a:pt x="3" y="1"/>
                  </a:cubicBez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555"/>
            <p:cNvSpPr>
              <a:spLocks/>
            </p:cNvSpPr>
            <p:nvPr/>
          </p:nvSpPr>
          <p:spPr bwMode="auto">
            <a:xfrm>
              <a:off x="8706663" y="1583769"/>
              <a:ext cx="16261" cy="12196"/>
            </a:xfrm>
            <a:custGeom>
              <a:avLst/>
              <a:gdLst>
                <a:gd name="T0" fmla="*/ 0 w 8"/>
                <a:gd name="T1" fmla="*/ 6 h 6"/>
                <a:gd name="T2" fmla="*/ 8 w 8"/>
                <a:gd name="T3" fmla="*/ 0 h 6"/>
                <a:gd name="T4" fmla="*/ 4 w 8"/>
                <a:gd name="T5" fmla="*/ 2 h 6"/>
                <a:gd name="T6" fmla="*/ 2 w 8"/>
                <a:gd name="T7" fmla="*/ 4 h 6"/>
                <a:gd name="T8" fmla="*/ 0 w 8"/>
                <a:gd name="T9" fmla="*/ 6 h 6"/>
              </a:gdLst>
              <a:ahLst/>
              <a:cxnLst>
                <a:cxn ang="0">
                  <a:pos x="T0" y="T1"/>
                </a:cxn>
                <a:cxn ang="0">
                  <a:pos x="T2" y="T3"/>
                </a:cxn>
                <a:cxn ang="0">
                  <a:pos x="T4" y="T5"/>
                </a:cxn>
                <a:cxn ang="0">
                  <a:pos x="T6" y="T7"/>
                </a:cxn>
                <a:cxn ang="0">
                  <a:pos x="T8" y="T9"/>
                </a:cxn>
              </a:cxnLst>
              <a:rect l="0" t="0" r="r" b="b"/>
              <a:pathLst>
                <a:path w="8" h="6">
                  <a:moveTo>
                    <a:pt x="0" y="6"/>
                  </a:moveTo>
                  <a:lnTo>
                    <a:pt x="8" y="0"/>
                  </a:lnTo>
                  <a:lnTo>
                    <a:pt x="4" y="2"/>
                  </a:lnTo>
                  <a:lnTo>
                    <a:pt x="2" y="4"/>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556"/>
            <p:cNvSpPr>
              <a:spLocks/>
            </p:cNvSpPr>
            <p:nvPr/>
          </p:nvSpPr>
          <p:spPr bwMode="auto">
            <a:xfrm>
              <a:off x="8585636" y="1520119"/>
              <a:ext cx="42685" cy="73174"/>
            </a:xfrm>
            <a:custGeom>
              <a:avLst/>
              <a:gdLst>
                <a:gd name="T0" fmla="*/ 4 w 11"/>
                <a:gd name="T1" fmla="*/ 17 h 19"/>
                <a:gd name="T2" fmla="*/ 11 w 11"/>
                <a:gd name="T3" fmla="*/ 2 h 19"/>
                <a:gd name="T4" fmla="*/ 11 w 11"/>
                <a:gd name="T5" fmla="*/ 1 h 19"/>
                <a:gd name="T6" fmla="*/ 8 w 11"/>
                <a:gd name="T7" fmla="*/ 0 h 19"/>
                <a:gd name="T8" fmla="*/ 0 w 11"/>
                <a:gd name="T9" fmla="*/ 19 h 19"/>
                <a:gd name="T10" fmla="*/ 2 w 11"/>
                <a:gd name="T11" fmla="*/ 18 h 19"/>
                <a:gd name="T12" fmla="*/ 4 w 11"/>
                <a:gd name="T13" fmla="*/ 17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4" y="17"/>
                  </a:moveTo>
                  <a:cubicBezTo>
                    <a:pt x="11" y="2"/>
                    <a:pt x="11" y="2"/>
                    <a:pt x="11" y="2"/>
                  </a:cubicBezTo>
                  <a:cubicBezTo>
                    <a:pt x="11" y="1"/>
                    <a:pt x="11" y="1"/>
                    <a:pt x="11" y="1"/>
                  </a:cubicBezTo>
                  <a:cubicBezTo>
                    <a:pt x="10" y="1"/>
                    <a:pt x="9" y="1"/>
                    <a:pt x="8" y="0"/>
                  </a:cubicBezTo>
                  <a:cubicBezTo>
                    <a:pt x="0" y="19"/>
                    <a:pt x="0" y="19"/>
                    <a:pt x="0" y="19"/>
                  </a:cubicBezTo>
                  <a:cubicBezTo>
                    <a:pt x="2" y="18"/>
                    <a:pt x="2" y="18"/>
                    <a:pt x="2" y="18"/>
                  </a:cubicBezTo>
                  <a:lnTo>
                    <a:pt x="4"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557"/>
            <p:cNvSpPr>
              <a:spLocks/>
            </p:cNvSpPr>
            <p:nvPr/>
          </p:nvSpPr>
          <p:spPr bwMode="auto">
            <a:xfrm>
              <a:off x="8581571" y="1593293"/>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558"/>
            <p:cNvSpPr>
              <a:spLocks/>
            </p:cNvSpPr>
            <p:nvPr/>
          </p:nvSpPr>
          <p:spPr bwMode="auto">
            <a:xfrm>
              <a:off x="8585636" y="1589228"/>
              <a:ext cx="8130" cy="8130"/>
            </a:xfrm>
            <a:custGeom>
              <a:avLst/>
              <a:gdLst>
                <a:gd name="T0" fmla="*/ 4 w 4"/>
                <a:gd name="T1" fmla="*/ 0 h 4"/>
                <a:gd name="T2" fmla="*/ 0 w 4"/>
                <a:gd name="T3" fmla="*/ 2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2"/>
                  </a:lnTo>
                  <a:lnTo>
                    <a:pt x="0"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559"/>
            <p:cNvSpPr>
              <a:spLocks/>
            </p:cNvSpPr>
            <p:nvPr/>
          </p:nvSpPr>
          <p:spPr bwMode="auto">
            <a:xfrm>
              <a:off x="8611421" y="1523487"/>
              <a:ext cx="26424" cy="58946"/>
            </a:xfrm>
            <a:custGeom>
              <a:avLst/>
              <a:gdLst>
                <a:gd name="T0" fmla="*/ 5 w 13"/>
                <a:gd name="T1" fmla="*/ 23 h 29"/>
                <a:gd name="T2" fmla="*/ 13 w 13"/>
                <a:gd name="T3" fmla="*/ 0 h 29"/>
                <a:gd name="T4" fmla="*/ 0 w 13"/>
                <a:gd name="T5" fmla="*/ 29 h 29"/>
                <a:gd name="T6" fmla="*/ 5 w 13"/>
                <a:gd name="T7" fmla="*/ 23 h 29"/>
              </a:gdLst>
              <a:ahLst/>
              <a:cxnLst>
                <a:cxn ang="0">
                  <a:pos x="T0" y="T1"/>
                </a:cxn>
                <a:cxn ang="0">
                  <a:pos x="T2" y="T3"/>
                </a:cxn>
                <a:cxn ang="0">
                  <a:pos x="T4" y="T5"/>
                </a:cxn>
                <a:cxn ang="0">
                  <a:pos x="T6" y="T7"/>
                </a:cxn>
              </a:cxnLst>
              <a:rect l="0" t="0" r="r" b="b"/>
              <a:pathLst>
                <a:path w="13" h="29">
                  <a:moveTo>
                    <a:pt x="5" y="23"/>
                  </a:moveTo>
                  <a:lnTo>
                    <a:pt x="13" y="0"/>
                  </a:lnTo>
                  <a:lnTo>
                    <a:pt x="0" y="29"/>
                  </a:lnTo>
                  <a:lnTo>
                    <a:pt x="5" y="2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560"/>
            <p:cNvSpPr>
              <a:spLocks/>
            </p:cNvSpPr>
            <p:nvPr/>
          </p:nvSpPr>
          <p:spPr bwMode="auto">
            <a:xfrm>
              <a:off x="8567342" y="1635979"/>
              <a:ext cx="4065" cy="406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561"/>
            <p:cNvSpPr>
              <a:spLocks/>
            </p:cNvSpPr>
            <p:nvPr/>
          </p:nvSpPr>
          <p:spPr bwMode="auto">
            <a:xfrm>
              <a:off x="8571407" y="1627848"/>
              <a:ext cx="4065" cy="4065"/>
            </a:xfrm>
            <a:custGeom>
              <a:avLst/>
              <a:gdLst>
                <a:gd name="T0" fmla="*/ 2 w 2"/>
                <a:gd name="T1" fmla="*/ 0 h 2"/>
                <a:gd name="T2" fmla="*/ 0 w 2"/>
                <a:gd name="T3" fmla="*/ 2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562"/>
            <p:cNvSpPr>
              <a:spLocks/>
            </p:cNvSpPr>
            <p:nvPr/>
          </p:nvSpPr>
          <p:spPr bwMode="auto">
            <a:xfrm>
              <a:off x="8577505" y="1597359"/>
              <a:ext cx="8130" cy="20326"/>
            </a:xfrm>
            <a:custGeom>
              <a:avLst/>
              <a:gdLst>
                <a:gd name="T0" fmla="*/ 2 w 4"/>
                <a:gd name="T1" fmla="*/ 2 h 10"/>
                <a:gd name="T2" fmla="*/ 0 w 4"/>
                <a:gd name="T3" fmla="*/ 10 h 10"/>
                <a:gd name="T4" fmla="*/ 4 w 4"/>
                <a:gd name="T5" fmla="*/ 0 h 10"/>
                <a:gd name="T6" fmla="*/ 2 w 4"/>
                <a:gd name="T7" fmla="*/ 2 h 10"/>
              </a:gdLst>
              <a:ahLst/>
              <a:cxnLst>
                <a:cxn ang="0">
                  <a:pos x="T0" y="T1"/>
                </a:cxn>
                <a:cxn ang="0">
                  <a:pos x="T2" y="T3"/>
                </a:cxn>
                <a:cxn ang="0">
                  <a:pos x="T4" y="T5"/>
                </a:cxn>
                <a:cxn ang="0">
                  <a:pos x="T6" y="T7"/>
                </a:cxn>
              </a:cxnLst>
              <a:rect l="0" t="0" r="r" b="b"/>
              <a:pathLst>
                <a:path w="4" h="10">
                  <a:moveTo>
                    <a:pt x="2" y="2"/>
                  </a:moveTo>
                  <a:lnTo>
                    <a:pt x="0" y="10"/>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563"/>
            <p:cNvSpPr>
              <a:spLocks/>
            </p:cNvSpPr>
            <p:nvPr/>
          </p:nvSpPr>
          <p:spPr bwMode="auto">
            <a:xfrm>
              <a:off x="8621584" y="1570238"/>
              <a:ext cx="4065" cy="8130"/>
            </a:xfrm>
            <a:custGeom>
              <a:avLst/>
              <a:gdLst>
                <a:gd name="T0" fmla="*/ 0 w 2"/>
                <a:gd name="T1" fmla="*/ 4 h 4"/>
                <a:gd name="T2" fmla="*/ 2 w 2"/>
                <a:gd name="T3" fmla="*/ 0 h 4"/>
                <a:gd name="T4" fmla="*/ 0 w 2"/>
                <a:gd name="T5" fmla="*/ 0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564"/>
            <p:cNvSpPr>
              <a:spLocks/>
            </p:cNvSpPr>
            <p:nvPr/>
          </p:nvSpPr>
          <p:spPr bwMode="auto">
            <a:xfrm>
              <a:off x="8637845" y="1578368"/>
              <a:ext cx="0" cy="10163"/>
            </a:xfrm>
            <a:custGeom>
              <a:avLst/>
              <a:gdLst>
                <a:gd name="T0" fmla="*/ 3 h 5"/>
                <a:gd name="T1" fmla="*/ 3 h 5"/>
                <a:gd name="T2" fmla="*/ 0 h 5"/>
                <a:gd name="T3" fmla="*/ 5 h 5"/>
                <a:gd name="T4" fmla="*/ 3 h 5"/>
              </a:gdLst>
              <a:ahLst/>
              <a:cxnLst>
                <a:cxn ang="0">
                  <a:pos x="0" y="T0"/>
                </a:cxn>
                <a:cxn ang="0">
                  <a:pos x="0" y="T1"/>
                </a:cxn>
                <a:cxn ang="0">
                  <a:pos x="0" y="T2"/>
                </a:cxn>
                <a:cxn ang="0">
                  <a:pos x="0" y="T3"/>
                </a:cxn>
                <a:cxn ang="0">
                  <a:pos x="0" y="T4"/>
                </a:cxn>
              </a:cxnLst>
              <a:rect l="0" t="0" r="r" b="b"/>
              <a:pathLst>
                <a:path h="5">
                  <a:moveTo>
                    <a:pt x="0" y="3"/>
                  </a:moveTo>
                  <a:lnTo>
                    <a:pt x="0" y="3"/>
                  </a:lnTo>
                  <a:lnTo>
                    <a:pt x="0" y="0"/>
                  </a:lnTo>
                  <a:lnTo>
                    <a:pt x="0" y="5"/>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565"/>
            <p:cNvSpPr>
              <a:spLocks/>
            </p:cNvSpPr>
            <p:nvPr/>
          </p:nvSpPr>
          <p:spPr bwMode="auto">
            <a:xfrm>
              <a:off x="8575473" y="1589228"/>
              <a:ext cx="26424" cy="38620"/>
            </a:xfrm>
            <a:custGeom>
              <a:avLst/>
              <a:gdLst>
                <a:gd name="T0" fmla="*/ 0 w 13"/>
                <a:gd name="T1" fmla="*/ 19 h 19"/>
                <a:gd name="T2" fmla="*/ 7 w 13"/>
                <a:gd name="T3" fmla="*/ 12 h 19"/>
                <a:gd name="T4" fmla="*/ 13 w 13"/>
                <a:gd name="T5" fmla="*/ 0 h 19"/>
                <a:gd name="T6" fmla="*/ 9 w 13"/>
                <a:gd name="T7" fmla="*/ 0 h 19"/>
                <a:gd name="T8" fmla="*/ 5 w 13"/>
                <a:gd name="T9" fmla="*/ 4 h 19"/>
                <a:gd name="T10" fmla="*/ 1 w 13"/>
                <a:gd name="T11" fmla="*/ 14 h 19"/>
                <a:gd name="T12" fmla="*/ 0 w 13"/>
                <a:gd name="T13" fmla="*/ 19 h 19"/>
                <a:gd name="T14" fmla="*/ 0 w 1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9">
                  <a:moveTo>
                    <a:pt x="0" y="19"/>
                  </a:moveTo>
                  <a:lnTo>
                    <a:pt x="7" y="12"/>
                  </a:lnTo>
                  <a:lnTo>
                    <a:pt x="13" y="0"/>
                  </a:lnTo>
                  <a:lnTo>
                    <a:pt x="9" y="0"/>
                  </a:lnTo>
                  <a:lnTo>
                    <a:pt x="5" y="4"/>
                  </a:lnTo>
                  <a:lnTo>
                    <a:pt x="1" y="14"/>
                  </a:lnTo>
                  <a:lnTo>
                    <a:pt x="0" y="19"/>
                  </a:lnTo>
                  <a:lnTo>
                    <a:pt x="0"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566"/>
            <p:cNvSpPr>
              <a:spLocks/>
            </p:cNvSpPr>
            <p:nvPr/>
          </p:nvSpPr>
          <p:spPr bwMode="auto">
            <a:xfrm>
              <a:off x="8571407" y="1617685"/>
              <a:ext cx="6098" cy="14228"/>
            </a:xfrm>
            <a:custGeom>
              <a:avLst/>
              <a:gdLst>
                <a:gd name="T0" fmla="*/ 3 w 3"/>
                <a:gd name="T1" fmla="*/ 0 h 7"/>
                <a:gd name="T2" fmla="*/ 0 w 3"/>
                <a:gd name="T3" fmla="*/ 7 h 7"/>
                <a:gd name="T4" fmla="*/ 2 w 3"/>
                <a:gd name="T5" fmla="*/ 5 h 7"/>
                <a:gd name="T6" fmla="*/ 3 w 3"/>
                <a:gd name="T7" fmla="*/ 0 h 7"/>
              </a:gdLst>
              <a:ahLst/>
              <a:cxnLst>
                <a:cxn ang="0">
                  <a:pos x="T0" y="T1"/>
                </a:cxn>
                <a:cxn ang="0">
                  <a:pos x="T2" y="T3"/>
                </a:cxn>
                <a:cxn ang="0">
                  <a:pos x="T4" y="T5"/>
                </a:cxn>
                <a:cxn ang="0">
                  <a:pos x="T6" y="T7"/>
                </a:cxn>
              </a:cxnLst>
              <a:rect l="0" t="0" r="r" b="b"/>
              <a:pathLst>
                <a:path w="3" h="7">
                  <a:moveTo>
                    <a:pt x="3" y="0"/>
                  </a:moveTo>
                  <a:lnTo>
                    <a:pt x="0" y="7"/>
                  </a:lnTo>
                  <a:lnTo>
                    <a:pt x="2" y="5"/>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Rectangle 567"/>
            <p:cNvSpPr>
              <a:spLocks noChangeArrowheads="1"/>
            </p:cNvSpPr>
            <p:nvPr/>
          </p:nvSpPr>
          <p:spPr bwMode="auto">
            <a:xfrm>
              <a:off x="8585636" y="167459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68"/>
            <p:cNvSpPr>
              <a:spLocks/>
            </p:cNvSpPr>
            <p:nvPr/>
          </p:nvSpPr>
          <p:spPr bwMode="auto">
            <a:xfrm>
              <a:off x="8645975" y="1545846"/>
              <a:ext cx="10163" cy="20326"/>
            </a:xfrm>
            <a:custGeom>
              <a:avLst/>
              <a:gdLst>
                <a:gd name="T0" fmla="*/ 0 w 5"/>
                <a:gd name="T1" fmla="*/ 10 h 10"/>
                <a:gd name="T2" fmla="*/ 3 w 5"/>
                <a:gd name="T3" fmla="*/ 4 h 10"/>
                <a:gd name="T4" fmla="*/ 5 w 5"/>
                <a:gd name="T5" fmla="*/ 0 h 10"/>
                <a:gd name="T6" fmla="*/ 3 w 5"/>
                <a:gd name="T7" fmla="*/ 2 h 10"/>
                <a:gd name="T8" fmla="*/ 0 w 5"/>
                <a:gd name="T9" fmla="*/ 6 h 10"/>
                <a:gd name="T10" fmla="*/ 0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0" y="10"/>
                  </a:moveTo>
                  <a:lnTo>
                    <a:pt x="3" y="4"/>
                  </a:lnTo>
                  <a:lnTo>
                    <a:pt x="5" y="0"/>
                  </a:lnTo>
                  <a:lnTo>
                    <a:pt x="3" y="2"/>
                  </a:lnTo>
                  <a:lnTo>
                    <a:pt x="0" y="6"/>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569"/>
            <p:cNvSpPr>
              <a:spLocks/>
            </p:cNvSpPr>
            <p:nvPr/>
          </p:nvSpPr>
          <p:spPr bwMode="auto">
            <a:xfrm>
              <a:off x="8637845" y="1549912"/>
              <a:ext cx="12196" cy="20326"/>
            </a:xfrm>
            <a:custGeom>
              <a:avLst/>
              <a:gdLst>
                <a:gd name="T0" fmla="*/ 2 w 6"/>
                <a:gd name="T1" fmla="*/ 8 h 10"/>
                <a:gd name="T2" fmla="*/ 4 w 6"/>
                <a:gd name="T3" fmla="*/ 4 h 10"/>
                <a:gd name="T4" fmla="*/ 6 w 6"/>
                <a:gd name="T5" fmla="*/ 0 h 10"/>
                <a:gd name="T6" fmla="*/ 0 w 6"/>
                <a:gd name="T7" fmla="*/ 4 h 10"/>
                <a:gd name="T8" fmla="*/ 0 w 6"/>
                <a:gd name="T9" fmla="*/ 10 h 10"/>
                <a:gd name="T10" fmla="*/ 2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2" y="8"/>
                  </a:moveTo>
                  <a:lnTo>
                    <a:pt x="4" y="4"/>
                  </a:lnTo>
                  <a:lnTo>
                    <a:pt x="6" y="0"/>
                  </a:lnTo>
                  <a:lnTo>
                    <a:pt x="0" y="4"/>
                  </a:lnTo>
                  <a:lnTo>
                    <a:pt x="0" y="10"/>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70"/>
            <p:cNvSpPr>
              <a:spLocks/>
            </p:cNvSpPr>
            <p:nvPr/>
          </p:nvSpPr>
          <p:spPr bwMode="auto">
            <a:xfrm>
              <a:off x="8645975" y="1549912"/>
              <a:ext cx="6098" cy="8130"/>
            </a:xfrm>
            <a:custGeom>
              <a:avLst/>
              <a:gdLst>
                <a:gd name="T0" fmla="*/ 3 w 3"/>
                <a:gd name="T1" fmla="*/ 0 h 4"/>
                <a:gd name="T2" fmla="*/ 2 w 3"/>
                <a:gd name="T3" fmla="*/ 0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2" y="0"/>
                  </a:lnTo>
                  <a:lnTo>
                    <a:pt x="0"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571"/>
            <p:cNvSpPr>
              <a:spLocks/>
            </p:cNvSpPr>
            <p:nvPr/>
          </p:nvSpPr>
          <p:spPr bwMode="auto">
            <a:xfrm>
              <a:off x="8645975" y="1553977"/>
              <a:ext cx="6098" cy="12196"/>
            </a:xfrm>
            <a:custGeom>
              <a:avLst/>
              <a:gdLst>
                <a:gd name="T0" fmla="*/ 0 w 3"/>
                <a:gd name="T1" fmla="*/ 6 h 6"/>
                <a:gd name="T2" fmla="*/ 2 w 3"/>
                <a:gd name="T3" fmla="*/ 6 h 6"/>
                <a:gd name="T4" fmla="*/ 3 w 3"/>
                <a:gd name="T5" fmla="*/ 0 h 6"/>
                <a:gd name="T6" fmla="*/ 0 w 3"/>
                <a:gd name="T7" fmla="*/ 6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2" y="6"/>
                  </a:lnTo>
                  <a:lnTo>
                    <a:pt x="3" y="0"/>
                  </a:lnTo>
                  <a:lnTo>
                    <a:pt x="0" y="6"/>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72"/>
            <p:cNvSpPr>
              <a:spLocks/>
            </p:cNvSpPr>
            <p:nvPr/>
          </p:nvSpPr>
          <p:spPr bwMode="auto">
            <a:xfrm>
              <a:off x="8637845" y="1566173"/>
              <a:ext cx="12196" cy="18294"/>
            </a:xfrm>
            <a:custGeom>
              <a:avLst/>
              <a:gdLst>
                <a:gd name="T0" fmla="*/ 0 w 6"/>
                <a:gd name="T1" fmla="*/ 6 h 9"/>
                <a:gd name="T2" fmla="*/ 0 w 6"/>
                <a:gd name="T3" fmla="*/ 9 h 9"/>
                <a:gd name="T4" fmla="*/ 2 w 6"/>
                <a:gd name="T5" fmla="*/ 8 h 9"/>
                <a:gd name="T6" fmla="*/ 6 w 6"/>
                <a:gd name="T7" fmla="*/ 0 h 9"/>
                <a:gd name="T8" fmla="*/ 4 w 6"/>
                <a:gd name="T9" fmla="*/ 0 h 9"/>
                <a:gd name="T10" fmla="*/ 0 w 6"/>
                <a:gd name="T11" fmla="*/ 6 h 9"/>
              </a:gdLst>
              <a:ahLst/>
              <a:cxnLst>
                <a:cxn ang="0">
                  <a:pos x="T0" y="T1"/>
                </a:cxn>
                <a:cxn ang="0">
                  <a:pos x="T2" y="T3"/>
                </a:cxn>
                <a:cxn ang="0">
                  <a:pos x="T4" y="T5"/>
                </a:cxn>
                <a:cxn ang="0">
                  <a:pos x="T6" y="T7"/>
                </a:cxn>
                <a:cxn ang="0">
                  <a:pos x="T8" y="T9"/>
                </a:cxn>
                <a:cxn ang="0">
                  <a:pos x="T10" y="T11"/>
                </a:cxn>
              </a:cxnLst>
              <a:rect l="0" t="0" r="r" b="b"/>
              <a:pathLst>
                <a:path w="6" h="9">
                  <a:moveTo>
                    <a:pt x="0" y="6"/>
                  </a:moveTo>
                  <a:lnTo>
                    <a:pt x="0" y="9"/>
                  </a:lnTo>
                  <a:lnTo>
                    <a:pt x="2" y="8"/>
                  </a:lnTo>
                  <a:lnTo>
                    <a:pt x="6" y="0"/>
                  </a:lnTo>
                  <a:lnTo>
                    <a:pt x="4"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73"/>
            <p:cNvSpPr>
              <a:spLocks/>
            </p:cNvSpPr>
            <p:nvPr/>
          </p:nvSpPr>
          <p:spPr bwMode="auto">
            <a:xfrm>
              <a:off x="8625649" y="1531618"/>
              <a:ext cx="12196" cy="38620"/>
            </a:xfrm>
            <a:custGeom>
              <a:avLst/>
              <a:gdLst>
                <a:gd name="T0" fmla="*/ 6 w 6"/>
                <a:gd name="T1" fmla="*/ 11 h 19"/>
                <a:gd name="T2" fmla="*/ 6 w 6"/>
                <a:gd name="T3" fmla="*/ 0 h 19"/>
                <a:gd name="T4" fmla="*/ 0 w 6"/>
                <a:gd name="T5" fmla="*/ 19 h 19"/>
                <a:gd name="T6" fmla="*/ 4 w 6"/>
                <a:gd name="T7" fmla="*/ 15 h 19"/>
                <a:gd name="T8" fmla="*/ 6 w 6"/>
                <a:gd name="T9" fmla="*/ 11 h 19"/>
              </a:gdLst>
              <a:ahLst/>
              <a:cxnLst>
                <a:cxn ang="0">
                  <a:pos x="T0" y="T1"/>
                </a:cxn>
                <a:cxn ang="0">
                  <a:pos x="T2" y="T3"/>
                </a:cxn>
                <a:cxn ang="0">
                  <a:pos x="T4" y="T5"/>
                </a:cxn>
                <a:cxn ang="0">
                  <a:pos x="T6" y="T7"/>
                </a:cxn>
                <a:cxn ang="0">
                  <a:pos x="T8" y="T9"/>
                </a:cxn>
              </a:cxnLst>
              <a:rect l="0" t="0" r="r" b="b"/>
              <a:pathLst>
                <a:path w="6" h="19">
                  <a:moveTo>
                    <a:pt x="6" y="11"/>
                  </a:moveTo>
                  <a:lnTo>
                    <a:pt x="6" y="0"/>
                  </a:lnTo>
                  <a:lnTo>
                    <a:pt x="0" y="19"/>
                  </a:lnTo>
                  <a:lnTo>
                    <a:pt x="4" y="15"/>
                  </a:lnTo>
                  <a:lnTo>
                    <a:pt x="6"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74"/>
            <p:cNvSpPr>
              <a:spLocks/>
            </p:cNvSpPr>
            <p:nvPr/>
          </p:nvSpPr>
          <p:spPr bwMode="auto">
            <a:xfrm>
              <a:off x="8621584" y="1562107"/>
              <a:ext cx="12196" cy="16261"/>
            </a:xfrm>
            <a:custGeom>
              <a:avLst/>
              <a:gdLst>
                <a:gd name="T0" fmla="*/ 6 w 6"/>
                <a:gd name="T1" fmla="*/ 0 h 8"/>
                <a:gd name="T2" fmla="*/ 2 w 6"/>
                <a:gd name="T3" fmla="*/ 4 h 8"/>
                <a:gd name="T4" fmla="*/ 0 w 6"/>
                <a:gd name="T5" fmla="*/ 8 h 8"/>
                <a:gd name="T6" fmla="*/ 6 w 6"/>
                <a:gd name="T7" fmla="*/ 0 h 8"/>
              </a:gdLst>
              <a:ahLst/>
              <a:cxnLst>
                <a:cxn ang="0">
                  <a:pos x="T0" y="T1"/>
                </a:cxn>
                <a:cxn ang="0">
                  <a:pos x="T2" y="T3"/>
                </a:cxn>
                <a:cxn ang="0">
                  <a:pos x="T4" y="T5"/>
                </a:cxn>
                <a:cxn ang="0">
                  <a:pos x="T6" y="T7"/>
                </a:cxn>
              </a:cxnLst>
              <a:rect l="0" t="0" r="r" b="b"/>
              <a:pathLst>
                <a:path w="6" h="8">
                  <a:moveTo>
                    <a:pt x="6" y="0"/>
                  </a:moveTo>
                  <a:lnTo>
                    <a:pt x="2" y="4"/>
                  </a:lnTo>
                  <a:lnTo>
                    <a:pt x="0" y="8"/>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5"/>
            <p:cNvSpPr>
              <a:spLocks/>
            </p:cNvSpPr>
            <p:nvPr/>
          </p:nvSpPr>
          <p:spPr bwMode="auto">
            <a:xfrm>
              <a:off x="8633780" y="1558042"/>
              <a:ext cx="4065" cy="16261"/>
            </a:xfrm>
            <a:custGeom>
              <a:avLst/>
              <a:gdLst>
                <a:gd name="T0" fmla="*/ 0 w 2"/>
                <a:gd name="T1" fmla="*/ 8 h 8"/>
                <a:gd name="T2" fmla="*/ 2 w 2"/>
                <a:gd name="T3" fmla="*/ 6 h 8"/>
                <a:gd name="T4" fmla="*/ 2 w 2"/>
                <a:gd name="T5" fmla="*/ 0 h 8"/>
                <a:gd name="T6" fmla="*/ 2 w 2"/>
                <a:gd name="T7" fmla="*/ 0 h 8"/>
                <a:gd name="T8" fmla="*/ 0 w 2"/>
                <a:gd name="T9" fmla="*/ 8 h 8"/>
              </a:gdLst>
              <a:ahLst/>
              <a:cxnLst>
                <a:cxn ang="0">
                  <a:pos x="T0" y="T1"/>
                </a:cxn>
                <a:cxn ang="0">
                  <a:pos x="T2" y="T3"/>
                </a:cxn>
                <a:cxn ang="0">
                  <a:pos x="T4" y="T5"/>
                </a:cxn>
                <a:cxn ang="0">
                  <a:pos x="T6" y="T7"/>
                </a:cxn>
                <a:cxn ang="0">
                  <a:pos x="T8" y="T9"/>
                </a:cxn>
              </a:cxnLst>
              <a:rect l="0" t="0" r="r" b="b"/>
              <a:pathLst>
                <a:path w="2" h="8">
                  <a:moveTo>
                    <a:pt x="0" y="8"/>
                  </a:moveTo>
                  <a:lnTo>
                    <a:pt x="2" y="6"/>
                  </a:lnTo>
                  <a:lnTo>
                    <a:pt x="2" y="0"/>
                  </a:lnTo>
                  <a:lnTo>
                    <a:pt x="2"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76"/>
            <p:cNvSpPr>
              <a:spLocks/>
            </p:cNvSpPr>
            <p:nvPr/>
          </p:nvSpPr>
          <p:spPr bwMode="auto">
            <a:xfrm>
              <a:off x="8633780" y="1553977"/>
              <a:ext cx="4065" cy="8130"/>
            </a:xfrm>
            <a:custGeom>
              <a:avLst/>
              <a:gdLst>
                <a:gd name="T0" fmla="*/ 2 w 2"/>
                <a:gd name="T1" fmla="*/ 2 h 4"/>
                <a:gd name="T2" fmla="*/ 2 w 2"/>
                <a:gd name="T3" fmla="*/ 2 h 4"/>
                <a:gd name="T4" fmla="*/ 2 w 2"/>
                <a:gd name="T5" fmla="*/ 0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2"/>
                  </a:lnTo>
                  <a:lnTo>
                    <a:pt x="2" y="0"/>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Rectangle 577"/>
            <p:cNvSpPr>
              <a:spLocks noChangeArrowheads="1"/>
            </p:cNvSpPr>
            <p:nvPr/>
          </p:nvSpPr>
          <p:spPr bwMode="auto">
            <a:xfrm>
              <a:off x="8637845" y="155804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78"/>
            <p:cNvSpPr>
              <a:spLocks/>
            </p:cNvSpPr>
            <p:nvPr/>
          </p:nvSpPr>
          <p:spPr bwMode="auto">
            <a:xfrm>
              <a:off x="8611421" y="1570238"/>
              <a:ext cx="10163" cy="14228"/>
            </a:xfrm>
            <a:custGeom>
              <a:avLst/>
              <a:gdLst>
                <a:gd name="T0" fmla="*/ 0 w 5"/>
                <a:gd name="T1" fmla="*/ 7 h 7"/>
                <a:gd name="T2" fmla="*/ 5 w 5"/>
                <a:gd name="T3" fmla="*/ 4 h 7"/>
                <a:gd name="T4" fmla="*/ 5 w 5"/>
                <a:gd name="T5" fmla="*/ 4 h 7"/>
                <a:gd name="T6" fmla="*/ 5 w 5"/>
                <a:gd name="T7" fmla="*/ 0 h 7"/>
                <a:gd name="T8" fmla="*/ 0 w 5"/>
                <a:gd name="T9" fmla="*/ 6 h 7"/>
                <a:gd name="T10" fmla="*/ 0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0" y="7"/>
                  </a:moveTo>
                  <a:lnTo>
                    <a:pt x="5" y="4"/>
                  </a:lnTo>
                  <a:lnTo>
                    <a:pt x="5" y="4"/>
                  </a:lnTo>
                  <a:lnTo>
                    <a:pt x="5" y="0"/>
                  </a:lnTo>
                  <a:lnTo>
                    <a:pt x="0" y="6"/>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79"/>
            <p:cNvSpPr>
              <a:spLocks/>
            </p:cNvSpPr>
            <p:nvPr/>
          </p:nvSpPr>
          <p:spPr bwMode="auto">
            <a:xfrm>
              <a:off x="8581571" y="1520119"/>
              <a:ext cx="34555" cy="77240"/>
            </a:xfrm>
            <a:custGeom>
              <a:avLst/>
              <a:gdLst>
                <a:gd name="T0" fmla="*/ 0 w 9"/>
                <a:gd name="T1" fmla="*/ 20 h 20"/>
                <a:gd name="T2" fmla="*/ 1 w 9"/>
                <a:gd name="T3" fmla="*/ 19 h 20"/>
                <a:gd name="T4" fmla="*/ 9 w 9"/>
                <a:gd name="T5" fmla="*/ 0 h 20"/>
                <a:gd name="T6" fmla="*/ 8 w 9"/>
                <a:gd name="T7" fmla="*/ 0 h 20"/>
                <a:gd name="T8" fmla="*/ 5 w 9"/>
                <a:gd name="T9" fmla="*/ 4 h 20"/>
                <a:gd name="T10" fmla="*/ 0 w 9"/>
                <a:gd name="T11" fmla="*/ 20 h 20"/>
              </a:gdLst>
              <a:ahLst/>
              <a:cxnLst>
                <a:cxn ang="0">
                  <a:pos x="T0" y="T1"/>
                </a:cxn>
                <a:cxn ang="0">
                  <a:pos x="T2" y="T3"/>
                </a:cxn>
                <a:cxn ang="0">
                  <a:pos x="T4" y="T5"/>
                </a:cxn>
                <a:cxn ang="0">
                  <a:pos x="T6" y="T7"/>
                </a:cxn>
                <a:cxn ang="0">
                  <a:pos x="T8" y="T9"/>
                </a:cxn>
                <a:cxn ang="0">
                  <a:pos x="T10" y="T11"/>
                </a:cxn>
              </a:cxnLst>
              <a:rect l="0" t="0" r="r" b="b"/>
              <a:pathLst>
                <a:path w="9" h="20">
                  <a:moveTo>
                    <a:pt x="0" y="20"/>
                  </a:moveTo>
                  <a:cubicBezTo>
                    <a:pt x="1" y="19"/>
                    <a:pt x="1" y="19"/>
                    <a:pt x="1" y="19"/>
                  </a:cubicBezTo>
                  <a:cubicBezTo>
                    <a:pt x="9" y="0"/>
                    <a:pt x="9" y="0"/>
                    <a:pt x="9" y="0"/>
                  </a:cubicBezTo>
                  <a:cubicBezTo>
                    <a:pt x="9" y="0"/>
                    <a:pt x="9" y="0"/>
                    <a:pt x="8" y="0"/>
                  </a:cubicBezTo>
                  <a:cubicBezTo>
                    <a:pt x="5" y="4"/>
                    <a:pt x="5" y="4"/>
                    <a:pt x="5" y="4"/>
                  </a:cubicBezTo>
                  <a:lnTo>
                    <a:pt x="0"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80"/>
            <p:cNvSpPr>
              <a:spLocks/>
            </p:cNvSpPr>
            <p:nvPr/>
          </p:nvSpPr>
          <p:spPr bwMode="auto">
            <a:xfrm>
              <a:off x="8637845" y="1523487"/>
              <a:ext cx="12196" cy="30489"/>
            </a:xfrm>
            <a:custGeom>
              <a:avLst/>
              <a:gdLst>
                <a:gd name="T0" fmla="*/ 0 w 3"/>
                <a:gd name="T1" fmla="*/ 8 h 8"/>
                <a:gd name="T2" fmla="*/ 1 w 3"/>
                <a:gd name="T3" fmla="*/ 8 h 8"/>
                <a:gd name="T4" fmla="*/ 3 w 3"/>
                <a:gd name="T5" fmla="*/ 1 h 8"/>
                <a:gd name="T6" fmla="*/ 1 w 3"/>
                <a:gd name="T7" fmla="*/ 0 h 8"/>
                <a:gd name="T8" fmla="*/ 0 w 3"/>
                <a:gd name="T9" fmla="*/ 2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cubicBezTo>
                    <a:pt x="1" y="8"/>
                    <a:pt x="1" y="8"/>
                    <a:pt x="1" y="8"/>
                  </a:cubicBezTo>
                  <a:cubicBezTo>
                    <a:pt x="3" y="1"/>
                    <a:pt x="3" y="1"/>
                    <a:pt x="3" y="1"/>
                  </a:cubicBezTo>
                  <a:cubicBezTo>
                    <a:pt x="2" y="1"/>
                    <a:pt x="2" y="0"/>
                    <a:pt x="1" y="0"/>
                  </a:cubicBezTo>
                  <a:cubicBezTo>
                    <a:pt x="0" y="2"/>
                    <a:pt x="0" y="2"/>
                    <a:pt x="0" y="2"/>
                  </a:cubicBez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81"/>
            <p:cNvSpPr>
              <a:spLocks/>
            </p:cNvSpPr>
            <p:nvPr/>
          </p:nvSpPr>
          <p:spPr bwMode="auto">
            <a:xfrm>
              <a:off x="8637845" y="1523487"/>
              <a:ext cx="4065" cy="8130"/>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0" y="0"/>
                    <a:pt x="0" y="0"/>
                  </a:cubicBezTo>
                  <a:cubicBezTo>
                    <a:pt x="0" y="2"/>
                    <a:pt x="0" y="2"/>
                    <a:pt x="0"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82"/>
            <p:cNvSpPr>
              <a:spLocks/>
            </p:cNvSpPr>
            <p:nvPr/>
          </p:nvSpPr>
          <p:spPr bwMode="auto">
            <a:xfrm>
              <a:off x="8621584" y="1519422"/>
              <a:ext cx="16261" cy="50816"/>
            </a:xfrm>
            <a:custGeom>
              <a:avLst/>
              <a:gdLst>
                <a:gd name="T0" fmla="*/ 4 w 4"/>
                <a:gd name="T1" fmla="*/ 1 h 13"/>
                <a:gd name="T2" fmla="*/ 0 w 4"/>
                <a:gd name="T3" fmla="*/ 13 h 13"/>
                <a:gd name="T4" fmla="*/ 1 w 4"/>
                <a:gd name="T5" fmla="*/ 13 h 13"/>
                <a:gd name="T6" fmla="*/ 4 w 4"/>
                <a:gd name="T7" fmla="*/ 3 h 13"/>
                <a:gd name="T8" fmla="*/ 4 w 4"/>
                <a:gd name="T9" fmla="*/ 1 h 13"/>
                <a:gd name="T10" fmla="*/ 4 w 4"/>
                <a:gd name="T11" fmla="*/ 0 h 13"/>
                <a:gd name="T12" fmla="*/ 4 w 4"/>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4" y="1"/>
                  </a:moveTo>
                  <a:cubicBezTo>
                    <a:pt x="0" y="13"/>
                    <a:pt x="0" y="13"/>
                    <a:pt x="0" y="13"/>
                  </a:cubicBezTo>
                  <a:cubicBezTo>
                    <a:pt x="1" y="13"/>
                    <a:pt x="1" y="13"/>
                    <a:pt x="1" y="13"/>
                  </a:cubicBezTo>
                  <a:cubicBezTo>
                    <a:pt x="4" y="3"/>
                    <a:pt x="4" y="3"/>
                    <a:pt x="4" y="3"/>
                  </a:cubicBezTo>
                  <a:cubicBezTo>
                    <a:pt x="4" y="1"/>
                    <a:pt x="4" y="1"/>
                    <a:pt x="4" y="1"/>
                  </a:cubicBezTo>
                  <a:cubicBezTo>
                    <a:pt x="4" y="1"/>
                    <a:pt x="4" y="1"/>
                    <a:pt x="4" y="0"/>
                  </a:cubicBezTo>
                  <a:lnTo>
                    <a:pt x="4"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83"/>
            <p:cNvSpPr>
              <a:spLocks/>
            </p:cNvSpPr>
            <p:nvPr/>
          </p:nvSpPr>
          <p:spPr bwMode="auto">
            <a:xfrm>
              <a:off x="8520592" y="1597359"/>
              <a:ext cx="60979" cy="38620"/>
            </a:xfrm>
            <a:custGeom>
              <a:avLst/>
              <a:gdLst>
                <a:gd name="T0" fmla="*/ 16 w 16"/>
                <a:gd name="T1" fmla="*/ 0 h 10"/>
                <a:gd name="T2" fmla="*/ 0 w 16"/>
                <a:gd name="T3" fmla="*/ 8 h 10"/>
                <a:gd name="T4" fmla="*/ 4 w 16"/>
                <a:gd name="T5" fmla="*/ 10 h 10"/>
                <a:gd name="T6" fmla="*/ 16 w 16"/>
                <a:gd name="T7" fmla="*/ 1 h 10"/>
                <a:gd name="T8" fmla="*/ 16 w 16"/>
                <a:gd name="T9" fmla="*/ 0 h 10"/>
              </a:gdLst>
              <a:ahLst/>
              <a:cxnLst>
                <a:cxn ang="0">
                  <a:pos x="T0" y="T1"/>
                </a:cxn>
                <a:cxn ang="0">
                  <a:pos x="T2" y="T3"/>
                </a:cxn>
                <a:cxn ang="0">
                  <a:pos x="T4" y="T5"/>
                </a:cxn>
                <a:cxn ang="0">
                  <a:pos x="T6" y="T7"/>
                </a:cxn>
                <a:cxn ang="0">
                  <a:pos x="T8" y="T9"/>
                </a:cxn>
              </a:cxnLst>
              <a:rect l="0" t="0" r="r" b="b"/>
              <a:pathLst>
                <a:path w="16" h="10">
                  <a:moveTo>
                    <a:pt x="16" y="0"/>
                  </a:moveTo>
                  <a:cubicBezTo>
                    <a:pt x="0" y="8"/>
                    <a:pt x="0" y="8"/>
                    <a:pt x="0" y="8"/>
                  </a:cubicBezTo>
                  <a:cubicBezTo>
                    <a:pt x="1" y="8"/>
                    <a:pt x="2" y="9"/>
                    <a:pt x="4" y="10"/>
                  </a:cubicBezTo>
                  <a:cubicBezTo>
                    <a:pt x="16" y="1"/>
                    <a:pt x="16" y="1"/>
                    <a:pt x="16" y="1"/>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4"/>
            <p:cNvSpPr>
              <a:spLocks/>
            </p:cNvSpPr>
            <p:nvPr/>
          </p:nvSpPr>
          <p:spPr bwMode="auto">
            <a:xfrm>
              <a:off x="8551081" y="1631913"/>
              <a:ext cx="20326" cy="16261"/>
            </a:xfrm>
            <a:custGeom>
              <a:avLst/>
              <a:gdLst>
                <a:gd name="T0" fmla="*/ 5 w 5"/>
                <a:gd name="T1" fmla="*/ 0 h 4"/>
                <a:gd name="T2" fmla="*/ 0 w 5"/>
                <a:gd name="T3" fmla="*/ 3 h 4"/>
                <a:gd name="T4" fmla="*/ 1 w 5"/>
                <a:gd name="T5" fmla="*/ 4 h 4"/>
                <a:gd name="T6" fmla="*/ 4 w 5"/>
                <a:gd name="T7" fmla="*/ 1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0" y="3"/>
                    <a:pt x="0" y="3"/>
                    <a:pt x="0" y="3"/>
                  </a:cubicBezTo>
                  <a:cubicBezTo>
                    <a:pt x="0" y="3"/>
                    <a:pt x="0" y="4"/>
                    <a:pt x="1" y="4"/>
                  </a:cubicBezTo>
                  <a:cubicBezTo>
                    <a:pt x="4" y="1"/>
                    <a:pt x="4" y="1"/>
                    <a:pt x="4" y="1"/>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5"/>
            <p:cNvSpPr>
              <a:spLocks/>
            </p:cNvSpPr>
            <p:nvPr/>
          </p:nvSpPr>
          <p:spPr bwMode="auto">
            <a:xfrm>
              <a:off x="8555147" y="1635979"/>
              <a:ext cx="12196" cy="16261"/>
            </a:xfrm>
            <a:custGeom>
              <a:avLst/>
              <a:gdLst>
                <a:gd name="T0" fmla="*/ 3 w 3"/>
                <a:gd name="T1" fmla="*/ 1 h 4"/>
                <a:gd name="T2" fmla="*/ 3 w 3"/>
                <a:gd name="T3" fmla="*/ 0 h 4"/>
                <a:gd name="T4" fmla="*/ 0 w 3"/>
                <a:gd name="T5" fmla="*/ 3 h 4"/>
                <a:gd name="T6" fmla="*/ 1 w 3"/>
                <a:gd name="T7" fmla="*/ 4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0"/>
                    <a:pt x="3" y="0"/>
                    <a:pt x="3" y="0"/>
                  </a:cubicBezTo>
                  <a:cubicBezTo>
                    <a:pt x="0" y="3"/>
                    <a:pt x="0" y="3"/>
                    <a:pt x="0" y="3"/>
                  </a:cubicBezTo>
                  <a:cubicBezTo>
                    <a:pt x="0" y="3"/>
                    <a:pt x="0" y="4"/>
                    <a:pt x="1" y="4"/>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86"/>
            <p:cNvSpPr>
              <a:spLocks/>
            </p:cNvSpPr>
            <p:nvPr/>
          </p:nvSpPr>
          <p:spPr bwMode="auto">
            <a:xfrm>
              <a:off x="8536853" y="1601424"/>
              <a:ext cx="44718" cy="42685"/>
            </a:xfrm>
            <a:custGeom>
              <a:avLst/>
              <a:gdLst>
                <a:gd name="T0" fmla="*/ 11 w 12"/>
                <a:gd name="T1" fmla="*/ 4 h 11"/>
                <a:gd name="T2" fmla="*/ 12 w 12"/>
                <a:gd name="T3" fmla="*/ 0 h 11"/>
                <a:gd name="T4" fmla="*/ 0 w 12"/>
                <a:gd name="T5" fmla="*/ 9 h 11"/>
                <a:gd name="T6" fmla="*/ 3 w 12"/>
                <a:gd name="T7" fmla="*/ 11 h 11"/>
                <a:gd name="T8" fmla="*/ 9 w 12"/>
                <a:gd name="T9" fmla="*/ 8 h 11"/>
                <a:gd name="T10" fmla="*/ 11 w 12"/>
                <a:gd name="T11" fmla="*/ 4 h 11"/>
              </a:gdLst>
              <a:ahLst/>
              <a:cxnLst>
                <a:cxn ang="0">
                  <a:pos x="T0" y="T1"/>
                </a:cxn>
                <a:cxn ang="0">
                  <a:pos x="T2" y="T3"/>
                </a:cxn>
                <a:cxn ang="0">
                  <a:pos x="T4" y="T5"/>
                </a:cxn>
                <a:cxn ang="0">
                  <a:pos x="T6" y="T7"/>
                </a:cxn>
                <a:cxn ang="0">
                  <a:pos x="T8" y="T9"/>
                </a:cxn>
                <a:cxn ang="0">
                  <a:pos x="T10" y="T11"/>
                </a:cxn>
              </a:cxnLst>
              <a:rect l="0" t="0" r="r" b="b"/>
              <a:pathLst>
                <a:path w="12" h="11">
                  <a:moveTo>
                    <a:pt x="11" y="4"/>
                  </a:moveTo>
                  <a:cubicBezTo>
                    <a:pt x="12" y="0"/>
                    <a:pt x="12" y="0"/>
                    <a:pt x="12" y="0"/>
                  </a:cubicBezTo>
                  <a:cubicBezTo>
                    <a:pt x="0" y="9"/>
                    <a:pt x="0" y="9"/>
                    <a:pt x="0" y="9"/>
                  </a:cubicBezTo>
                  <a:cubicBezTo>
                    <a:pt x="1" y="9"/>
                    <a:pt x="2" y="10"/>
                    <a:pt x="3" y="11"/>
                  </a:cubicBezTo>
                  <a:cubicBezTo>
                    <a:pt x="9" y="8"/>
                    <a:pt x="9" y="8"/>
                    <a:pt x="9" y="8"/>
                  </a:cubicBezTo>
                  <a:lnTo>
                    <a:pt x="1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87"/>
            <p:cNvSpPr>
              <a:spLocks/>
            </p:cNvSpPr>
            <p:nvPr/>
          </p:nvSpPr>
          <p:spPr bwMode="auto">
            <a:xfrm>
              <a:off x="8547016" y="1631913"/>
              <a:ext cx="24391" cy="12196"/>
            </a:xfrm>
            <a:custGeom>
              <a:avLst/>
              <a:gdLst>
                <a:gd name="T0" fmla="*/ 6 w 6"/>
                <a:gd name="T1" fmla="*/ 0 h 3"/>
                <a:gd name="T2" fmla="*/ 0 w 6"/>
                <a:gd name="T3" fmla="*/ 3 h 3"/>
                <a:gd name="T4" fmla="*/ 1 w 6"/>
                <a:gd name="T5" fmla="*/ 3 h 3"/>
                <a:gd name="T6" fmla="*/ 6 w 6"/>
                <a:gd name="T7" fmla="*/ 0 h 3"/>
              </a:gdLst>
              <a:ahLst/>
              <a:cxnLst>
                <a:cxn ang="0">
                  <a:pos x="T0" y="T1"/>
                </a:cxn>
                <a:cxn ang="0">
                  <a:pos x="T2" y="T3"/>
                </a:cxn>
                <a:cxn ang="0">
                  <a:pos x="T4" y="T5"/>
                </a:cxn>
                <a:cxn ang="0">
                  <a:pos x="T6" y="T7"/>
                </a:cxn>
              </a:cxnLst>
              <a:rect l="0" t="0" r="r" b="b"/>
              <a:pathLst>
                <a:path w="6" h="3">
                  <a:moveTo>
                    <a:pt x="6" y="0"/>
                  </a:moveTo>
                  <a:cubicBezTo>
                    <a:pt x="0" y="3"/>
                    <a:pt x="0" y="3"/>
                    <a:pt x="0" y="3"/>
                  </a:cubicBezTo>
                  <a:cubicBezTo>
                    <a:pt x="0" y="3"/>
                    <a:pt x="0" y="3"/>
                    <a:pt x="1" y="3"/>
                  </a:cubicBezTo>
                  <a:cubicBezTo>
                    <a:pt x="6" y="0"/>
                    <a:pt x="6"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88"/>
            <p:cNvSpPr>
              <a:spLocks/>
            </p:cNvSpPr>
            <p:nvPr/>
          </p:nvSpPr>
          <p:spPr bwMode="auto">
            <a:xfrm>
              <a:off x="8664269" y="15397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589"/>
            <p:cNvSpPr>
              <a:spLocks/>
            </p:cNvSpPr>
            <p:nvPr/>
          </p:nvSpPr>
          <p:spPr bwMode="auto">
            <a:xfrm>
              <a:off x="8692435" y="1553280"/>
              <a:ext cx="10163" cy="16261"/>
            </a:xfrm>
            <a:custGeom>
              <a:avLst/>
              <a:gdLst>
                <a:gd name="T0" fmla="*/ 0 w 3"/>
                <a:gd name="T1" fmla="*/ 4 h 4"/>
                <a:gd name="T2" fmla="*/ 3 w 3"/>
                <a:gd name="T3" fmla="*/ 0 h 4"/>
                <a:gd name="T4" fmla="*/ 3 w 3"/>
                <a:gd name="T5" fmla="*/ 0 h 4"/>
                <a:gd name="T6" fmla="*/ 1 w 3"/>
                <a:gd name="T7" fmla="*/ 2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cubicBezTo>
                    <a:pt x="3" y="0"/>
                    <a:pt x="3" y="0"/>
                    <a:pt x="3" y="0"/>
                  </a:cubicBezTo>
                  <a:cubicBezTo>
                    <a:pt x="3" y="0"/>
                    <a:pt x="3" y="0"/>
                    <a:pt x="3" y="0"/>
                  </a:cubicBezTo>
                  <a:cubicBezTo>
                    <a:pt x="1" y="2"/>
                    <a:pt x="1" y="2"/>
                    <a:pt x="1" y="2"/>
                  </a:cubicBez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90"/>
            <p:cNvSpPr>
              <a:spLocks/>
            </p:cNvSpPr>
            <p:nvPr/>
          </p:nvSpPr>
          <p:spPr bwMode="auto">
            <a:xfrm>
              <a:off x="8637845" y="1527553"/>
              <a:ext cx="18294" cy="30489"/>
            </a:xfrm>
            <a:custGeom>
              <a:avLst/>
              <a:gdLst>
                <a:gd name="T0" fmla="*/ 1 w 5"/>
                <a:gd name="T1" fmla="*/ 7 h 8"/>
                <a:gd name="T2" fmla="*/ 1 w 5"/>
                <a:gd name="T3" fmla="*/ 7 h 8"/>
                <a:gd name="T4" fmla="*/ 0 w 5"/>
                <a:gd name="T5" fmla="*/ 8 h 8"/>
                <a:gd name="T6" fmla="*/ 0 w 5"/>
                <a:gd name="T7" fmla="*/ 8 h 8"/>
                <a:gd name="T8" fmla="*/ 3 w 5"/>
                <a:gd name="T9" fmla="*/ 6 h 8"/>
                <a:gd name="T10" fmla="*/ 5 w 5"/>
                <a:gd name="T11" fmla="*/ 1 h 8"/>
                <a:gd name="T12" fmla="*/ 3 w 5"/>
                <a:gd name="T13" fmla="*/ 0 h 8"/>
                <a:gd name="T14" fmla="*/ 1 w 5"/>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7"/>
                  </a:moveTo>
                  <a:cubicBezTo>
                    <a:pt x="1" y="7"/>
                    <a:pt x="1" y="7"/>
                    <a:pt x="1" y="7"/>
                  </a:cubicBezTo>
                  <a:cubicBezTo>
                    <a:pt x="0" y="8"/>
                    <a:pt x="0" y="8"/>
                    <a:pt x="0" y="8"/>
                  </a:cubicBezTo>
                  <a:cubicBezTo>
                    <a:pt x="0" y="8"/>
                    <a:pt x="0" y="8"/>
                    <a:pt x="0" y="8"/>
                  </a:cubicBezTo>
                  <a:cubicBezTo>
                    <a:pt x="3" y="6"/>
                    <a:pt x="3" y="6"/>
                    <a:pt x="3" y="6"/>
                  </a:cubicBezTo>
                  <a:cubicBezTo>
                    <a:pt x="5" y="1"/>
                    <a:pt x="5" y="1"/>
                    <a:pt x="5" y="1"/>
                  </a:cubicBezTo>
                  <a:cubicBezTo>
                    <a:pt x="4" y="1"/>
                    <a:pt x="4" y="1"/>
                    <a:pt x="3" y="0"/>
                  </a:cubicBezTo>
                  <a:cubicBezTo>
                    <a:pt x="1" y="7"/>
                    <a:pt x="1" y="7"/>
                    <a:pt x="1"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91"/>
            <p:cNvSpPr>
              <a:spLocks/>
            </p:cNvSpPr>
            <p:nvPr/>
          </p:nvSpPr>
          <p:spPr bwMode="auto">
            <a:xfrm>
              <a:off x="8694467" y="1549215"/>
              <a:ext cx="8130" cy="12196"/>
            </a:xfrm>
            <a:custGeom>
              <a:avLst/>
              <a:gdLst>
                <a:gd name="T0" fmla="*/ 0 w 2"/>
                <a:gd name="T1" fmla="*/ 3 h 3"/>
                <a:gd name="T2" fmla="*/ 2 w 2"/>
                <a:gd name="T3" fmla="*/ 1 h 3"/>
                <a:gd name="T4" fmla="*/ 1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2" y="1"/>
                    <a:pt x="2" y="1"/>
                    <a:pt x="2" y="1"/>
                  </a:cubicBezTo>
                  <a:cubicBezTo>
                    <a:pt x="1" y="1"/>
                    <a:pt x="1" y="0"/>
                    <a:pt x="1"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92"/>
            <p:cNvSpPr>
              <a:spLocks/>
            </p:cNvSpPr>
            <p:nvPr/>
          </p:nvSpPr>
          <p:spPr bwMode="auto">
            <a:xfrm>
              <a:off x="8688370" y="1553280"/>
              <a:ext cx="18294" cy="24391"/>
            </a:xfrm>
            <a:custGeom>
              <a:avLst/>
              <a:gdLst>
                <a:gd name="T0" fmla="*/ 1 w 5"/>
                <a:gd name="T1" fmla="*/ 4 h 6"/>
                <a:gd name="T2" fmla="*/ 1 w 5"/>
                <a:gd name="T3" fmla="*/ 4 h 6"/>
                <a:gd name="T4" fmla="*/ 1 w 5"/>
                <a:gd name="T5" fmla="*/ 4 h 6"/>
                <a:gd name="T6" fmla="*/ 0 w 5"/>
                <a:gd name="T7" fmla="*/ 6 h 6"/>
                <a:gd name="T8" fmla="*/ 2 w 5"/>
                <a:gd name="T9" fmla="*/ 4 h 6"/>
                <a:gd name="T10" fmla="*/ 5 w 5"/>
                <a:gd name="T11" fmla="*/ 2 h 6"/>
                <a:gd name="T12" fmla="*/ 5 w 5"/>
                <a:gd name="T13" fmla="*/ 1 h 6"/>
                <a:gd name="T14" fmla="*/ 4 w 5"/>
                <a:gd name="T15" fmla="*/ 0 h 6"/>
                <a:gd name="T16" fmla="*/ 1 w 5"/>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1" y="4"/>
                  </a:moveTo>
                  <a:cubicBezTo>
                    <a:pt x="1" y="4"/>
                    <a:pt x="1" y="4"/>
                    <a:pt x="1" y="4"/>
                  </a:cubicBezTo>
                  <a:cubicBezTo>
                    <a:pt x="1" y="4"/>
                    <a:pt x="1" y="4"/>
                    <a:pt x="1" y="4"/>
                  </a:cubicBezTo>
                  <a:cubicBezTo>
                    <a:pt x="0" y="6"/>
                    <a:pt x="0" y="6"/>
                    <a:pt x="0" y="6"/>
                  </a:cubicBezTo>
                  <a:cubicBezTo>
                    <a:pt x="2" y="4"/>
                    <a:pt x="2" y="4"/>
                    <a:pt x="2" y="4"/>
                  </a:cubicBezTo>
                  <a:cubicBezTo>
                    <a:pt x="5" y="2"/>
                    <a:pt x="5" y="2"/>
                    <a:pt x="5" y="2"/>
                  </a:cubicBezTo>
                  <a:cubicBezTo>
                    <a:pt x="5" y="1"/>
                    <a:pt x="5" y="1"/>
                    <a:pt x="5" y="1"/>
                  </a:cubicBezTo>
                  <a:cubicBezTo>
                    <a:pt x="5" y="1"/>
                    <a:pt x="5" y="0"/>
                    <a:pt x="4" y="0"/>
                  </a:cubicBezTo>
                  <a:cubicBezTo>
                    <a:pt x="1" y="4"/>
                    <a:pt x="1"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93"/>
            <p:cNvSpPr>
              <a:spLocks/>
            </p:cNvSpPr>
            <p:nvPr/>
          </p:nvSpPr>
          <p:spPr bwMode="auto">
            <a:xfrm>
              <a:off x="8559212" y="1640044"/>
              <a:ext cx="8130" cy="12196"/>
            </a:xfrm>
            <a:custGeom>
              <a:avLst/>
              <a:gdLst>
                <a:gd name="T0" fmla="*/ 1 w 2"/>
                <a:gd name="T1" fmla="*/ 3 h 3"/>
                <a:gd name="T2" fmla="*/ 2 w 2"/>
                <a:gd name="T3" fmla="*/ 0 h 3"/>
                <a:gd name="T4" fmla="*/ 0 w 2"/>
                <a:gd name="T5" fmla="*/ 3 h 3"/>
                <a:gd name="T6" fmla="*/ 0 w 2"/>
                <a:gd name="T7" fmla="*/ 3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0"/>
                    <a:pt x="2" y="0"/>
                    <a:pt x="2" y="0"/>
                  </a:cubicBezTo>
                  <a:cubicBezTo>
                    <a:pt x="0" y="3"/>
                    <a:pt x="0" y="3"/>
                    <a:pt x="0" y="3"/>
                  </a:cubicBezTo>
                  <a:cubicBezTo>
                    <a:pt x="0" y="3"/>
                    <a:pt x="0" y="3"/>
                    <a:pt x="0" y="3"/>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594"/>
            <p:cNvSpPr>
              <a:spLocks/>
            </p:cNvSpPr>
            <p:nvPr/>
          </p:nvSpPr>
          <p:spPr bwMode="auto">
            <a:xfrm>
              <a:off x="8650041" y="1539748"/>
              <a:ext cx="26424" cy="26424"/>
            </a:xfrm>
            <a:custGeom>
              <a:avLst/>
              <a:gdLst>
                <a:gd name="T0" fmla="*/ 1 w 7"/>
                <a:gd name="T1" fmla="*/ 4 h 7"/>
                <a:gd name="T2" fmla="*/ 0 w 7"/>
                <a:gd name="T3" fmla="*/ 7 h 7"/>
                <a:gd name="T4" fmla="*/ 2 w 7"/>
                <a:gd name="T5" fmla="*/ 6 h 7"/>
                <a:gd name="T6" fmla="*/ 4 w 7"/>
                <a:gd name="T7" fmla="*/ 3 h 7"/>
                <a:gd name="T8" fmla="*/ 2 w 7"/>
                <a:gd name="T9" fmla="*/ 6 h 7"/>
                <a:gd name="T10" fmla="*/ 6 w 7"/>
                <a:gd name="T11" fmla="*/ 4 h 7"/>
                <a:gd name="T12" fmla="*/ 7 w 7"/>
                <a:gd name="T13" fmla="*/ 2 h 7"/>
                <a:gd name="T14" fmla="*/ 4 w 7"/>
                <a:gd name="T15" fmla="*/ 0 h 7"/>
                <a:gd name="T16" fmla="*/ 4 w 7"/>
                <a:gd name="T17" fmla="*/ 0 h 7"/>
                <a:gd name="T18" fmla="*/ 1 w 7"/>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1" y="4"/>
                  </a:moveTo>
                  <a:cubicBezTo>
                    <a:pt x="0" y="7"/>
                    <a:pt x="0" y="7"/>
                    <a:pt x="0" y="7"/>
                  </a:cubicBezTo>
                  <a:cubicBezTo>
                    <a:pt x="2" y="6"/>
                    <a:pt x="2" y="6"/>
                    <a:pt x="2" y="6"/>
                  </a:cubicBezTo>
                  <a:cubicBezTo>
                    <a:pt x="4" y="3"/>
                    <a:pt x="4" y="3"/>
                    <a:pt x="4" y="3"/>
                  </a:cubicBezTo>
                  <a:cubicBezTo>
                    <a:pt x="2" y="6"/>
                    <a:pt x="2" y="6"/>
                    <a:pt x="2" y="6"/>
                  </a:cubicBezTo>
                  <a:cubicBezTo>
                    <a:pt x="6" y="4"/>
                    <a:pt x="6" y="4"/>
                    <a:pt x="6" y="4"/>
                  </a:cubicBezTo>
                  <a:cubicBezTo>
                    <a:pt x="7" y="2"/>
                    <a:pt x="7" y="2"/>
                    <a:pt x="7" y="2"/>
                  </a:cubicBezTo>
                  <a:cubicBezTo>
                    <a:pt x="6" y="1"/>
                    <a:pt x="5" y="1"/>
                    <a:pt x="4" y="0"/>
                  </a:cubicBezTo>
                  <a:cubicBezTo>
                    <a:pt x="4" y="0"/>
                    <a:pt x="4" y="0"/>
                    <a:pt x="4" y="0"/>
                  </a:cubicBezTo>
                  <a:lnTo>
                    <a:pt x="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595"/>
            <p:cNvSpPr>
              <a:spLocks/>
            </p:cNvSpPr>
            <p:nvPr/>
          </p:nvSpPr>
          <p:spPr bwMode="auto">
            <a:xfrm>
              <a:off x="8652073" y="1535683"/>
              <a:ext cx="8130" cy="14228"/>
            </a:xfrm>
            <a:custGeom>
              <a:avLst/>
              <a:gdLst>
                <a:gd name="T0" fmla="*/ 1 w 2"/>
                <a:gd name="T1" fmla="*/ 3 h 4"/>
                <a:gd name="T2" fmla="*/ 2 w 2"/>
                <a:gd name="T3" fmla="*/ 0 h 4"/>
                <a:gd name="T4" fmla="*/ 2 w 2"/>
                <a:gd name="T5" fmla="*/ 0 h 4"/>
                <a:gd name="T6" fmla="*/ 0 w 2"/>
                <a:gd name="T7" fmla="*/ 4 h 4"/>
                <a:gd name="T8" fmla="*/ 1 w 2"/>
                <a:gd name="T9" fmla="*/ 3 h 4"/>
              </a:gdLst>
              <a:ahLst/>
              <a:cxnLst>
                <a:cxn ang="0">
                  <a:pos x="T0" y="T1"/>
                </a:cxn>
                <a:cxn ang="0">
                  <a:pos x="T2" y="T3"/>
                </a:cxn>
                <a:cxn ang="0">
                  <a:pos x="T4" y="T5"/>
                </a:cxn>
                <a:cxn ang="0">
                  <a:pos x="T6" y="T7"/>
                </a:cxn>
                <a:cxn ang="0">
                  <a:pos x="T8" y="T9"/>
                </a:cxn>
              </a:cxnLst>
              <a:rect l="0" t="0" r="r" b="b"/>
              <a:pathLst>
                <a:path w="2" h="4">
                  <a:moveTo>
                    <a:pt x="1" y="3"/>
                  </a:moveTo>
                  <a:cubicBezTo>
                    <a:pt x="2" y="0"/>
                    <a:pt x="2" y="0"/>
                    <a:pt x="2" y="0"/>
                  </a:cubicBezTo>
                  <a:cubicBezTo>
                    <a:pt x="2" y="0"/>
                    <a:pt x="2" y="0"/>
                    <a:pt x="2" y="0"/>
                  </a:cubicBezTo>
                  <a:cubicBezTo>
                    <a:pt x="0" y="4"/>
                    <a:pt x="0" y="4"/>
                    <a:pt x="0" y="4"/>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596"/>
            <p:cNvSpPr>
              <a:spLocks/>
            </p:cNvSpPr>
            <p:nvPr/>
          </p:nvSpPr>
          <p:spPr bwMode="auto">
            <a:xfrm>
              <a:off x="8563277" y="1635979"/>
              <a:ext cx="8130" cy="16261"/>
            </a:xfrm>
            <a:custGeom>
              <a:avLst/>
              <a:gdLst>
                <a:gd name="T0" fmla="*/ 2 w 4"/>
                <a:gd name="T1" fmla="*/ 6 h 8"/>
                <a:gd name="T2" fmla="*/ 4 w 4"/>
                <a:gd name="T3" fmla="*/ 0 h 8"/>
                <a:gd name="T4" fmla="*/ 4 w 4"/>
                <a:gd name="T5" fmla="*/ 0 h 8"/>
                <a:gd name="T6" fmla="*/ 2 w 4"/>
                <a:gd name="T7" fmla="*/ 2 h 8"/>
                <a:gd name="T8" fmla="*/ 0 w 4"/>
                <a:gd name="T9" fmla="*/ 8 h 8"/>
                <a:gd name="T10" fmla="*/ 2 w 4"/>
                <a:gd name="T11" fmla="*/ 6 h 8"/>
              </a:gdLst>
              <a:ahLst/>
              <a:cxnLst>
                <a:cxn ang="0">
                  <a:pos x="T0" y="T1"/>
                </a:cxn>
                <a:cxn ang="0">
                  <a:pos x="T2" y="T3"/>
                </a:cxn>
                <a:cxn ang="0">
                  <a:pos x="T4" y="T5"/>
                </a:cxn>
                <a:cxn ang="0">
                  <a:pos x="T6" y="T7"/>
                </a:cxn>
                <a:cxn ang="0">
                  <a:pos x="T8" y="T9"/>
                </a:cxn>
                <a:cxn ang="0">
                  <a:pos x="T10" y="T11"/>
                </a:cxn>
              </a:cxnLst>
              <a:rect l="0" t="0" r="r" b="b"/>
              <a:pathLst>
                <a:path w="4" h="8">
                  <a:moveTo>
                    <a:pt x="2" y="6"/>
                  </a:moveTo>
                  <a:lnTo>
                    <a:pt x="4" y="0"/>
                  </a:lnTo>
                  <a:lnTo>
                    <a:pt x="4" y="0"/>
                  </a:lnTo>
                  <a:lnTo>
                    <a:pt x="2" y="2"/>
                  </a:lnTo>
                  <a:lnTo>
                    <a:pt x="0" y="8"/>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597"/>
            <p:cNvSpPr>
              <a:spLocks/>
            </p:cNvSpPr>
            <p:nvPr/>
          </p:nvSpPr>
          <p:spPr bwMode="auto">
            <a:xfrm>
              <a:off x="8650041" y="1531618"/>
              <a:ext cx="10163" cy="18294"/>
            </a:xfrm>
            <a:custGeom>
              <a:avLst/>
              <a:gdLst>
                <a:gd name="T0" fmla="*/ 1 w 3"/>
                <a:gd name="T1" fmla="*/ 5 h 5"/>
                <a:gd name="T2" fmla="*/ 3 w 3"/>
                <a:gd name="T3" fmla="*/ 1 h 5"/>
                <a:gd name="T4" fmla="*/ 2 w 3"/>
                <a:gd name="T5" fmla="*/ 0 h 5"/>
                <a:gd name="T6" fmla="*/ 0 w 3"/>
                <a:gd name="T7" fmla="*/ 5 h 5"/>
                <a:gd name="T8" fmla="*/ 1 w 3"/>
                <a:gd name="T9" fmla="*/ 5 h 5"/>
              </a:gdLst>
              <a:ahLst/>
              <a:cxnLst>
                <a:cxn ang="0">
                  <a:pos x="T0" y="T1"/>
                </a:cxn>
                <a:cxn ang="0">
                  <a:pos x="T2" y="T3"/>
                </a:cxn>
                <a:cxn ang="0">
                  <a:pos x="T4" y="T5"/>
                </a:cxn>
                <a:cxn ang="0">
                  <a:pos x="T6" y="T7"/>
                </a:cxn>
                <a:cxn ang="0">
                  <a:pos x="T8" y="T9"/>
                </a:cxn>
              </a:cxnLst>
              <a:rect l="0" t="0" r="r" b="b"/>
              <a:pathLst>
                <a:path w="3" h="5">
                  <a:moveTo>
                    <a:pt x="1" y="5"/>
                  </a:moveTo>
                  <a:cubicBezTo>
                    <a:pt x="3" y="1"/>
                    <a:pt x="3" y="1"/>
                    <a:pt x="3" y="1"/>
                  </a:cubicBezTo>
                  <a:cubicBezTo>
                    <a:pt x="2" y="1"/>
                    <a:pt x="2" y="1"/>
                    <a:pt x="2" y="0"/>
                  </a:cubicBezTo>
                  <a:cubicBezTo>
                    <a:pt x="0" y="5"/>
                    <a:pt x="0" y="5"/>
                    <a:pt x="0" y="5"/>
                  </a:cubicBezTo>
                  <a:lnTo>
                    <a:pt x="1"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598"/>
            <p:cNvSpPr>
              <a:spLocks/>
            </p:cNvSpPr>
            <p:nvPr/>
          </p:nvSpPr>
          <p:spPr bwMode="auto">
            <a:xfrm>
              <a:off x="8656138" y="1535683"/>
              <a:ext cx="8130" cy="10163"/>
            </a:xfrm>
            <a:custGeom>
              <a:avLst/>
              <a:gdLst>
                <a:gd name="T0" fmla="*/ 2 w 2"/>
                <a:gd name="T1" fmla="*/ 1 h 3"/>
                <a:gd name="T2" fmla="*/ 2 w 2"/>
                <a:gd name="T3" fmla="*/ 1 h 3"/>
                <a:gd name="T4" fmla="*/ 1 w 2"/>
                <a:gd name="T5" fmla="*/ 0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1"/>
                  </a:cubicBezTo>
                  <a:cubicBezTo>
                    <a:pt x="2" y="1"/>
                    <a:pt x="1" y="0"/>
                    <a:pt x="1" y="0"/>
                  </a:cubicBezTo>
                  <a:cubicBezTo>
                    <a:pt x="0" y="3"/>
                    <a:pt x="0" y="3"/>
                    <a:pt x="0" y="3"/>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599"/>
            <p:cNvSpPr>
              <a:spLocks/>
            </p:cNvSpPr>
            <p:nvPr/>
          </p:nvSpPr>
          <p:spPr bwMode="auto">
            <a:xfrm>
              <a:off x="8567342" y="1631913"/>
              <a:ext cx="4065" cy="4065"/>
            </a:xfrm>
            <a:custGeom>
              <a:avLst/>
              <a:gdLst>
                <a:gd name="T0" fmla="*/ 2 w 2"/>
                <a:gd name="T1" fmla="*/ 0 h 2"/>
                <a:gd name="T2" fmla="*/ 2 w 2"/>
                <a:gd name="T3" fmla="*/ 0 h 2"/>
                <a:gd name="T4" fmla="*/ 2 w 2"/>
                <a:gd name="T5" fmla="*/ 0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0"/>
                  </a:ln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600"/>
            <p:cNvSpPr>
              <a:spLocks/>
            </p:cNvSpPr>
            <p:nvPr/>
          </p:nvSpPr>
          <p:spPr bwMode="auto">
            <a:xfrm>
              <a:off x="8575473" y="1625815"/>
              <a:ext cx="6098" cy="6098"/>
            </a:xfrm>
            <a:custGeom>
              <a:avLst/>
              <a:gdLst>
                <a:gd name="T0" fmla="*/ 3 w 3"/>
                <a:gd name="T1" fmla="*/ 1 h 3"/>
                <a:gd name="T2" fmla="*/ 3 w 3"/>
                <a:gd name="T3" fmla="*/ 1 h 3"/>
                <a:gd name="T4" fmla="*/ 3 w 3"/>
                <a:gd name="T5" fmla="*/ 0 h 3"/>
                <a:gd name="T6" fmla="*/ 0 w 3"/>
                <a:gd name="T7" fmla="*/ 1 h 3"/>
                <a:gd name="T8" fmla="*/ 0 w 3"/>
                <a:gd name="T9" fmla="*/ 3 h 3"/>
                <a:gd name="T10" fmla="*/ 3 w 3"/>
                <a:gd name="T11" fmla="*/ 1 h 3"/>
              </a:gdLst>
              <a:ahLst/>
              <a:cxnLst>
                <a:cxn ang="0">
                  <a:pos x="T0" y="T1"/>
                </a:cxn>
                <a:cxn ang="0">
                  <a:pos x="T2" y="T3"/>
                </a:cxn>
                <a:cxn ang="0">
                  <a:pos x="T4" y="T5"/>
                </a:cxn>
                <a:cxn ang="0">
                  <a:pos x="T6" y="T7"/>
                </a:cxn>
                <a:cxn ang="0">
                  <a:pos x="T8" y="T9"/>
                </a:cxn>
                <a:cxn ang="0">
                  <a:pos x="T10" y="T11"/>
                </a:cxn>
              </a:cxnLst>
              <a:rect l="0" t="0" r="r" b="b"/>
              <a:pathLst>
                <a:path w="3" h="3">
                  <a:moveTo>
                    <a:pt x="3" y="1"/>
                  </a:moveTo>
                  <a:lnTo>
                    <a:pt x="3" y="1"/>
                  </a:lnTo>
                  <a:lnTo>
                    <a:pt x="3" y="0"/>
                  </a:lnTo>
                  <a:lnTo>
                    <a:pt x="0" y="1"/>
                  </a:lnTo>
                  <a:lnTo>
                    <a:pt x="0" y="3"/>
                  </a:ln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601"/>
            <p:cNvSpPr>
              <a:spLocks/>
            </p:cNvSpPr>
            <p:nvPr/>
          </p:nvSpPr>
          <p:spPr bwMode="auto">
            <a:xfrm>
              <a:off x="8571407" y="1631913"/>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602"/>
            <p:cNvSpPr>
              <a:spLocks/>
            </p:cNvSpPr>
            <p:nvPr/>
          </p:nvSpPr>
          <p:spPr bwMode="auto">
            <a:xfrm>
              <a:off x="8571407" y="1627848"/>
              <a:ext cx="4065" cy="4065"/>
            </a:xfrm>
            <a:custGeom>
              <a:avLst/>
              <a:gdLst>
                <a:gd name="T0" fmla="*/ 2 w 2"/>
                <a:gd name="T1" fmla="*/ 0 h 2"/>
                <a:gd name="T2" fmla="*/ 2 w 2"/>
                <a:gd name="T3" fmla="*/ 0 h 2"/>
                <a:gd name="T4" fmla="*/ 0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603"/>
            <p:cNvSpPr>
              <a:spLocks/>
            </p:cNvSpPr>
            <p:nvPr/>
          </p:nvSpPr>
          <p:spPr bwMode="auto">
            <a:xfrm>
              <a:off x="8581571" y="1583130"/>
              <a:ext cx="30489" cy="42685"/>
            </a:xfrm>
            <a:custGeom>
              <a:avLst/>
              <a:gdLst>
                <a:gd name="T0" fmla="*/ 2 w 15"/>
                <a:gd name="T1" fmla="*/ 21 h 21"/>
                <a:gd name="T2" fmla="*/ 10 w 15"/>
                <a:gd name="T3" fmla="*/ 15 h 21"/>
                <a:gd name="T4" fmla="*/ 10 w 15"/>
                <a:gd name="T5" fmla="*/ 13 h 21"/>
                <a:gd name="T6" fmla="*/ 15 w 15"/>
                <a:gd name="T7" fmla="*/ 0 h 21"/>
                <a:gd name="T8" fmla="*/ 15 w 15"/>
                <a:gd name="T9" fmla="*/ 0 h 21"/>
                <a:gd name="T10" fmla="*/ 15 w 15"/>
                <a:gd name="T11" fmla="*/ 0 h 21"/>
                <a:gd name="T12" fmla="*/ 4 w 15"/>
                <a:gd name="T13" fmla="*/ 15 h 21"/>
                <a:gd name="T14" fmla="*/ 0 w 15"/>
                <a:gd name="T15" fmla="*/ 21 h 21"/>
                <a:gd name="T16" fmla="*/ 2 w 15"/>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1">
                  <a:moveTo>
                    <a:pt x="2" y="21"/>
                  </a:moveTo>
                  <a:lnTo>
                    <a:pt x="10" y="15"/>
                  </a:lnTo>
                  <a:lnTo>
                    <a:pt x="10" y="13"/>
                  </a:lnTo>
                  <a:lnTo>
                    <a:pt x="15" y="0"/>
                  </a:lnTo>
                  <a:lnTo>
                    <a:pt x="15" y="0"/>
                  </a:lnTo>
                  <a:lnTo>
                    <a:pt x="15" y="0"/>
                  </a:lnTo>
                  <a:lnTo>
                    <a:pt x="4" y="15"/>
                  </a:lnTo>
                  <a:lnTo>
                    <a:pt x="0" y="21"/>
                  </a:lnTo>
                  <a:lnTo>
                    <a:pt x="2"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1" name="Rectangle 604"/>
            <p:cNvSpPr>
              <a:spLocks noChangeArrowheads="1"/>
            </p:cNvSpPr>
            <p:nvPr/>
          </p:nvSpPr>
          <p:spPr bwMode="auto">
            <a:xfrm>
              <a:off x="8621584" y="157836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605"/>
            <p:cNvSpPr>
              <a:spLocks/>
            </p:cNvSpPr>
            <p:nvPr/>
          </p:nvSpPr>
          <p:spPr bwMode="auto">
            <a:xfrm>
              <a:off x="8575473" y="1613620"/>
              <a:ext cx="14228" cy="14228"/>
            </a:xfrm>
            <a:custGeom>
              <a:avLst/>
              <a:gdLst>
                <a:gd name="T0" fmla="*/ 7 w 7"/>
                <a:gd name="T1" fmla="*/ 0 h 7"/>
                <a:gd name="T2" fmla="*/ 0 w 7"/>
                <a:gd name="T3" fmla="*/ 7 h 7"/>
                <a:gd name="T4" fmla="*/ 3 w 7"/>
                <a:gd name="T5" fmla="*/ 6 h 7"/>
                <a:gd name="T6" fmla="*/ 7 w 7"/>
                <a:gd name="T7" fmla="*/ 0 h 7"/>
              </a:gdLst>
              <a:ahLst/>
              <a:cxnLst>
                <a:cxn ang="0">
                  <a:pos x="T0" y="T1"/>
                </a:cxn>
                <a:cxn ang="0">
                  <a:pos x="T2" y="T3"/>
                </a:cxn>
                <a:cxn ang="0">
                  <a:pos x="T4" y="T5"/>
                </a:cxn>
                <a:cxn ang="0">
                  <a:pos x="T6" y="T7"/>
                </a:cxn>
              </a:cxnLst>
              <a:rect l="0" t="0" r="r" b="b"/>
              <a:pathLst>
                <a:path w="7" h="7">
                  <a:moveTo>
                    <a:pt x="7" y="0"/>
                  </a:moveTo>
                  <a:lnTo>
                    <a:pt x="0" y="7"/>
                  </a:lnTo>
                  <a:lnTo>
                    <a:pt x="3" y="6"/>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606"/>
            <p:cNvSpPr>
              <a:spLocks/>
            </p:cNvSpPr>
            <p:nvPr/>
          </p:nvSpPr>
          <p:spPr bwMode="auto">
            <a:xfrm>
              <a:off x="8567342" y="1640044"/>
              <a:ext cx="8130" cy="16261"/>
            </a:xfrm>
            <a:custGeom>
              <a:avLst/>
              <a:gdLst>
                <a:gd name="T0" fmla="*/ 0 w 2"/>
                <a:gd name="T1" fmla="*/ 4 h 4"/>
                <a:gd name="T2" fmla="*/ 1 w 2"/>
                <a:gd name="T3" fmla="*/ 3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cubicBezTo>
                    <a:pt x="1" y="3"/>
                    <a:pt x="1" y="3"/>
                    <a:pt x="1" y="3"/>
                  </a:cubicBezTo>
                  <a:cubicBezTo>
                    <a:pt x="2" y="0"/>
                    <a:pt x="2" y="0"/>
                    <a:pt x="2" y="0"/>
                  </a:cubicBezTo>
                  <a:cubicBezTo>
                    <a:pt x="0" y="2"/>
                    <a:pt x="0" y="2"/>
                    <a:pt x="0" y="2"/>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608"/>
            <p:cNvSpPr>
              <a:spLocks/>
            </p:cNvSpPr>
            <p:nvPr/>
          </p:nvSpPr>
          <p:spPr bwMode="auto">
            <a:xfrm>
              <a:off x="8563276" y="1648173"/>
              <a:ext cx="4065" cy="8130"/>
            </a:xfrm>
            <a:custGeom>
              <a:avLst/>
              <a:gdLst>
                <a:gd name="T0" fmla="*/ 1 w 1"/>
                <a:gd name="T1" fmla="*/ 0 h 2"/>
                <a:gd name="T2" fmla="*/ 0 w 1"/>
                <a:gd name="T3" fmla="*/ 1 h 2"/>
                <a:gd name="T4" fmla="*/ 0 w 1"/>
                <a:gd name="T5" fmla="*/ 1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1"/>
                    <a:pt x="0" y="1"/>
                    <a:pt x="0" y="1"/>
                  </a:cubicBezTo>
                  <a:cubicBezTo>
                    <a:pt x="0" y="1"/>
                    <a:pt x="0" y="1"/>
                    <a:pt x="0" y="1"/>
                  </a:cubicBezTo>
                  <a:cubicBezTo>
                    <a:pt x="0" y="2"/>
                    <a:pt x="0" y="2"/>
                    <a:pt x="1"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609"/>
            <p:cNvSpPr>
              <a:spLocks/>
            </p:cNvSpPr>
            <p:nvPr/>
          </p:nvSpPr>
          <p:spPr bwMode="auto">
            <a:xfrm>
              <a:off x="8567341" y="1627847"/>
              <a:ext cx="14228" cy="20326"/>
            </a:xfrm>
            <a:custGeom>
              <a:avLst/>
              <a:gdLst>
                <a:gd name="T0" fmla="*/ 7 w 7"/>
                <a:gd name="T1" fmla="*/ 0 h 10"/>
                <a:gd name="T2" fmla="*/ 7 w 7"/>
                <a:gd name="T3" fmla="*/ 0 h 10"/>
                <a:gd name="T4" fmla="*/ 2 w 7"/>
                <a:gd name="T5" fmla="*/ 4 h 10"/>
                <a:gd name="T6" fmla="*/ 0 w 7"/>
                <a:gd name="T7" fmla="*/ 10 h 10"/>
                <a:gd name="T8" fmla="*/ 4 w 7"/>
                <a:gd name="T9" fmla="*/ 6 h 10"/>
                <a:gd name="T10" fmla="*/ 7 w 7"/>
                <a:gd name="T11" fmla="*/ 0 h 10"/>
              </a:gdLst>
              <a:ahLst/>
              <a:cxnLst>
                <a:cxn ang="0">
                  <a:pos x="T0" y="T1"/>
                </a:cxn>
                <a:cxn ang="0">
                  <a:pos x="T2" y="T3"/>
                </a:cxn>
                <a:cxn ang="0">
                  <a:pos x="T4" y="T5"/>
                </a:cxn>
                <a:cxn ang="0">
                  <a:pos x="T6" y="T7"/>
                </a:cxn>
                <a:cxn ang="0">
                  <a:pos x="T8" y="T9"/>
                </a:cxn>
                <a:cxn ang="0">
                  <a:pos x="T10" y="T11"/>
                </a:cxn>
              </a:cxnLst>
              <a:rect l="0" t="0" r="r" b="b"/>
              <a:pathLst>
                <a:path w="7" h="10">
                  <a:moveTo>
                    <a:pt x="7" y="0"/>
                  </a:moveTo>
                  <a:lnTo>
                    <a:pt x="7" y="0"/>
                  </a:lnTo>
                  <a:lnTo>
                    <a:pt x="2" y="4"/>
                  </a:lnTo>
                  <a:lnTo>
                    <a:pt x="0" y="10"/>
                  </a:lnTo>
                  <a:lnTo>
                    <a:pt x="4" y="6"/>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610"/>
            <p:cNvSpPr>
              <a:spLocks/>
            </p:cNvSpPr>
            <p:nvPr/>
          </p:nvSpPr>
          <p:spPr bwMode="auto">
            <a:xfrm>
              <a:off x="8571406" y="1627847"/>
              <a:ext cx="10163" cy="8130"/>
            </a:xfrm>
            <a:custGeom>
              <a:avLst/>
              <a:gdLst>
                <a:gd name="T0" fmla="*/ 2 w 5"/>
                <a:gd name="T1" fmla="*/ 2 h 4"/>
                <a:gd name="T2" fmla="*/ 0 w 5"/>
                <a:gd name="T3" fmla="*/ 2 h 4"/>
                <a:gd name="T4" fmla="*/ 0 w 5"/>
                <a:gd name="T5" fmla="*/ 4 h 4"/>
                <a:gd name="T6" fmla="*/ 5 w 5"/>
                <a:gd name="T7" fmla="*/ 0 h 4"/>
                <a:gd name="T8" fmla="*/ 2 w 5"/>
                <a:gd name="T9" fmla="*/ 2 h 4"/>
              </a:gdLst>
              <a:ahLst/>
              <a:cxnLst>
                <a:cxn ang="0">
                  <a:pos x="T0" y="T1"/>
                </a:cxn>
                <a:cxn ang="0">
                  <a:pos x="T2" y="T3"/>
                </a:cxn>
                <a:cxn ang="0">
                  <a:pos x="T4" y="T5"/>
                </a:cxn>
                <a:cxn ang="0">
                  <a:pos x="T6" y="T7"/>
                </a:cxn>
                <a:cxn ang="0">
                  <a:pos x="T8" y="T9"/>
                </a:cxn>
              </a:cxnLst>
              <a:rect l="0" t="0" r="r" b="b"/>
              <a:pathLst>
                <a:path w="5" h="4">
                  <a:moveTo>
                    <a:pt x="2" y="2"/>
                  </a:moveTo>
                  <a:lnTo>
                    <a:pt x="0" y="2"/>
                  </a:lnTo>
                  <a:lnTo>
                    <a:pt x="0" y="4"/>
                  </a:lnTo>
                  <a:lnTo>
                    <a:pt x="5"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611"/>
            <p:cNvSpPr>
              <a:spLocks/>
            </p:cNvSpPr>
            <p:nvPr/>
          </p:nvSpPr>
          <p:spPr bwMode="auto">
            <a:xfrm>
              <a:off x="8641909" y="1558041"/>
              <a:ext cx="4065" cy="8130"/>
            </a:xfrm>
            <a:custGeom>
              <a:avLst/>
              <a:gdLst>
                <a:gd name="T0" fmla="*/ 2 w 2"/>
                <a:gd name="T1" fmla="*/ 4 h 4"/>
                <a:gd name="T2" fmla="*/ 2 w 2"/>
                <a:gd name="T3" fmla="*/ 0 h 4"/>
                <a:gd name="T4" fmla="*/ 0 w 2"/>
                <a:gd name="T5" fmla="*/ 4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4"/>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612"/>
            <p:cNvSpPr>
              <a:spLocks/>
            </p:cNvSpPr>
            <p:nvPr/>
          </p:nvSpPr>
          <p:spPr bwMode="auto">
            <a:xfrm>
              <a:off x="8641909" y="1566171"/>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613"/>
            <p:cNvSpPr>
              <a:spLocks/>
            </p:cNvSpPr>
            <p:nvPr/>
          </p:nvSpPr>
          <p:spPr bwMode="auto">
            <a:xfrm>
              <a:off x="8726989" y="1569540"/>
              <a:ext cx="14228" cy="18294"/>
            </a:xfrm>
            <a:custGeom>
              <a:avLst/>
              <a:gdLst>
                <a:gd name="T0" fmla="*/ 0 w 4"/>
                <a:gd name="T1" fmla="*/ 5 h 5"/>
                <a:gd name="T2" fmla="*/ 1 w 4"/>
                <a:gd name="T3" fmla="*/ 4 h 5"/>
                <a:gd name="T4" fmla="*/ 4 w 4"/>
                <a:gd name="T5" fmla="*/ 1 h 5"/>
                <a:gd name="T6" fmla="*/ 4 w 4"/>
                <a:gd name="T7" fmla="*/ 1 h 5"/>
                <a:gd name="T8" fmla="*/ 4 w 4"/>
                <a:gd name="T9" fmla="*/ 0 h 5"/>
                <a:gd name="T10" fmla="*/ 0 w 4"/>
                <a:gd name="T11" fmla="*/ 2 h 5"/>
                <a:gd name="T12" fmla="*/ 0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5"/>
                  </a:moveTo>
                  <a:cubicBezTo>
                    <a:pt x="1" y="4"/>
                    <a:pt x="1" y="4"/>
                    <a:pt x="1" y="4"/>
                  </a:cubicBezTo>
                  <a:cubicBezTo>
                    <a:pt x="4" y="1"/>
                    <a:pt x="4" y="1"/>
                    <a:pt x="4" y="1"/>
                  </a:cubicBezTo>
                  <a:cubicBezTo>
                    <a:pt x="4" y="1"/>
                    <a:pt x="4" y="1"/>
                    <a:pt x="4" y="1"/>
                  </a:cubicBezTo>
                  <a:cubicBezTo>
                    <a:pt x="4" y="1"/>
                    <a:pt x="4" y="0"/>
                    <a:pt x="4" y="0"/>
                  </a:cubicBezTo>
                  <a:cubicBezTo>
                    <a:pt x="0" y="2"/>
                    <a:pt x="0" y="2"/>
                    <a:pt x="0"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614"/>
            <p:cNvSpPr>
              <a:spLocks/>
            </p:cNvSpPr>
            <p:nvPr/>
          </p:nvSpPr>
          <p:spPr bwMode="auto">
            <a:xfrm>
              <a:off x="8641909" y="156617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615"/>
            <p:cNvSpPr>
              <a:spLocks/>
            </p:cNvSpPr>
            <p:nvPr/>
          </p:nvSpPr>
          <p:spPr bwMode="auto">
            <a:xfrm>
              <a:off x="8637844" y="1566171"/>
              <a:ext cx="8130" cy="12196"/>
            </a:xfrm>
            <a:custGeom>
              <a:avLst/>
              <a:gdLst>
                <a:gd name="T0" fmla="*/ 2 w 4"/>
                <a:gd name="T1" fmla="*/ 2 h 6"/>
                <a:gd name="T2" fmla="*/ 0 w 4"/>
                <a:gd name="T3" fmla="*/ 4 h 6"/>
                <a:gd name="T4" fmla="*/ 0 w 4"/>
                <a:gd name="T5" fmla="*/ 6 h 6"/>
                <a:gd name="T6" fmla="*/ 4 w 4"/>
                <a:gd name="T7" fmla="*/ 0 h 6"/>
                <a:gd name="T8" fmla="*/ 2 w 4"/>
                <a:gd name="T9" fmla="*/ 0 h 6"/>
                <a:gd name="T10" fmla="*/ 2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2" y="2"/>
                  </a:moveTo>
                  <a:lnTo>
                    <a:pt x="0" y="4"/>
                  </a:lnTo>
                  <a:lnTo>
                    <a:pt x="0" y="6"/>
                  </a:lnTo>
                  <a:lnTo>
                    <a:pt x="4" y="0"/>
                  </a:lnTo>
                  <a:lnTo>
                    <a:pt x="2"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616"/>
            <p:cNvSpPr>
              <a:spLocks/>
            </p:cNvSpPr>
            <p:nvPr/>
          </p:nvSpPr>
          <p:spPr bwMode="auto">
            <a:xfrm>
              <a:off x="8625648" y="1574302"/>
              <a:ext cx="12196" cy="22359"/>
            </a:xfrm>
            <a:custGeom>
              <a:avLst/>
              <a:gdLst>
                <a:gd name="T0" fmla="*/ 0 w 6"/>
                <a:gd name="T1" fmla="*/ 11 h 11"/>
                <a:gd name="T2" fmla="*/ 6 w 6"/>
                <a:gd name="T3" fmla="*/ 7 h 11"/>
                <a:gd name="T4" fmla="*/ 6 w 6"/>
                <a:gd name="T5" fmla="*/ 2 h 11"/>
                <a:gd name="T6" fmla="*/ 6 w 6"/>
                <a:gd name="T7" fmla="*/ 0 h 11"/>
                <a:gd name="T8" fmla="*/ 0 w 6"/>
                <a:gd name="T9" fmla="*/ 11 h 11"/>
              </a:gdLst>
              <a:ahLst/>
              <a:cxnLst>
                <a:cxn ang="0">
                  <a:pos x="T0" y="T1"/>
                </a:cxn>
                <a:cxn ang="0">
                  <a:pos x="T2" y="T3"/>
                </a:cxn>
                <a:cxn ang="0">
                  <a:pos x="T4" y="T5"/>
                </a:cxn>
                <a:cxn ang="0">
                  <a:pos x="T6" y="T7"/>
                </a:cxn>
                <a:cxn ang="0">
                  <a:pos x="T8" y="T9"/>
                </a:cxn>
              </a:cxnLst>
              <a:rect l="0" t="0" r="r" b="b"/>
              <a:pathLst>
                <a:path w="6" h="11">
                  <a:moveTo>
                    <a:pt x="0" y="11"/>
                  </a:moveTo>
                  <a:lnTo>
                    <a:pt x="6" y="7"/>
                  </a:lnTo>
                  <a:lnTo>
                    <a:pt x="6" y="2"/>
                  </a:lnTo>
                  <a:lnTo>
                    <a:pt x="6" y="0"/>
                  </a:lnTo>
                  <a:lnTo>
                    <a:pt x="0"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617"/>
            <p:cNvSpPr>
              <a:spLocks/>
            </p:cNvSpPr>
            <p:nvPr/>
          </p:nvSpPr>
          <p:spPr bwMode="auto">
            <a:xfrm>
              <a:off x="8637844" y="1566171"/>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18"/>
            <p:cNvSpPr>
              <a:spLocks/>
            </p:cNvSpPr>
            <p:nvPr/>
          </p:nvSpPr>
          <p:spPr bwMode="auto">
            <a:xfrm>
              <a:off x="8615485" y="1574302"/>
              <a:ext cx="18294" cy="26424"/>
            </a:xfrm>
            <a:custGeom>
              <a:avLst/>
              <a:gdLst>
                <a:gd name="T0" fmla="*/ 3 w 9"/>
                <a:gd name="T1" fmla="*/ 2 h 13"/>
                <a:gd name="T2" fmla="*/ 0 w 9"/>
                <a:gd name="T3" fmla="*/ 13 h 13"/>
                <a:gd name="T4" fmla="*/ 5 w 9"/>
                <a:gd name="T5" fmla="*/ 5 h 13"/>
                <a:gd name="T6" fmla="*/ 9 w 9"/>
                <a:gd name="T7" fmla="*/ 0 h 13"/>
                <a:gd name="T8" fmla="*/ 3 w 9"/>
                <a:gd name="T9" fmla="*/ 2 h 13"/>
                <a:gd name="T10" fmla="*/ 3 w 9"/>
                <a:gd name="T11" fmla="*/ 2 h 13"/>
              </a:gdLst>
              <a:ahLst/>
              <a:cxnLst>
                <a:cxn ang="0">
                  <a:pos x="T0" y="T1"/>
                </a:cxn>
                <a:cxn ang="0">
                  <a:pos x="T2" y="T3"/>
                </a:cxn>
                <a:cxn ang="0">
                  <a:pos x="T4" y="T5"/>
                </a:cxn>
                <a:cxn ang="0">
                  <a:pos x="T6" y="T7"/>
                </a:cxn>
                <a:cxn ang="0">
                  <a:pos x="T8" y="T9"/>
                </a:cxn>
                <a:cxn ang="0">
                  <a:pos x="T10" y="T11"/>
                </a:cxn>
              </a:cxnLst>
              <a:rect l="0" t="0" r="r" b="b"/>
              <a:pathLst>
                <a:path w="9" h="13">
                  <a:moveTo>
                    <a:pt x="3" y="2"/>
                  </a:moveTo>
                  <a:lnTo>
                    <a:pt x="0" y="13"/>
                  </a:lnTo>
                  <a:lnTo>
                    <a:pt x="5" y="5"/>
                  </a:lnTo>
                  <a:lnTo>
                    <a:pt x="9" y="0"/>
                  </a:lnTo>
                  <a:lnTo>
                    <a:pt x="3" y="2"/>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5" name="Rectangle 619"/>
            <p:cNvSpPr>
              <a:spLocks noChangeArrowheads="1"/>
            </p:cNvSpPr>
            <p:nvPr/>
          </p:nvSpPr>
          <p:spPr bwMode="auto">
            <a:xfrm>
              <a:off x="8621583" y="157836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20"/>
            <p:cNvSpPr>
              <a:spLocks/>
            </p:cNvSpPr>
            <p:nvPr/>
          </p:nvSpPr>
          <p:spPr bwMode="auto">
            <a:xfrm>
              <a:off x="8621583" y="1558041"/>
              <a:ext cx="16261" cy="20326"/>
            </a:xfrm>
            <a:custGeom>
              <a:avLst/>
              <a:gdLst>
                <a:gd name="T0" fmla="*/ 6 w 8"/>
                <a:gd name="T1" fmla="*/ 8 h 10"/>
                <a:gd name="T2" fmla="*/ 8 w 8"/>
                <a:gd name="T3" fmla="*/ 0 h 10"/>
                <a:gd name="T4" fmla="*/ 6 w 8"/>
                <a:gd name="T5" fmla="*/ 2 h 10"/>
                <a:gd name="T6" fmla="*/ 0 w 8"/>
                <a:gd name="T7" fmla="*/ 10 h 10"/>
                <a:gd name="T8" fmla="*/ 0 w 8"/>
                <a:gd name="T9" fmla="*/ 10 h 10"/>
                <a:gd name="T10" fmla="*/ 6 w 8"/>
                <a:gd name="T11" fmla="*/ 8 h 10"/>
              </a:gdLst>
              <a:ahLst/>
              <a:cxnLst>
                <a:cxn ang="0">
                  <a:pos x="T0" y="T1"/>
                </a:cxn>
                <a:cxn ang="0">
                  <a:pos x="T2" y="T3"/>
                </a:cxn>
                <a:cxn ang="0">
                  <a:pos x="T4" y="T5"/>
                </a:cxn>
                <a:cxn ang="0">
                  <a:pos x="T6" y="T7"/>
                </a:cxn>
                <a:cxn ang="0">
                  <a:pos x="T8" y="T9"/>
                </a:cxn>
                <a:cxn ang="0">
                  <a:pos x="T10" y="T11"/>
                </a:cxn>
              </a:cxnLst>
              <a:rect l="0" t="0" r="r" b="b"/>
              <a:pathLst>
                <a:path w="8" h="10">
                  <a:moveTo>
                    <a:pt x="6" y="8"/>
                  </a:moveTo>
                  <a:lnTo>
                    <a:pt x="8" y="0"/>
                  </a:lnTo>
                  <a:lnTo>
                    <a:pt x="6" y="2"/>
                  </a:lnTo>
                  <a:lnTo>
                    <a:pt x="0" y="10"/>
                  </a:lnTo>
                  <a:lnTo>
                    <a:pt x="0" y="10"/>
                  </a:lnTo>
                  <a:lnTo>
                    <a:pt x="6"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21"/>
            <p:cNvSpPr>
              <a:spLocks/>
            </p:cNvSpPr>
            <p:nvPr/>
          </p:nvSpPr>
          <p:spPr bwMode="auto">
            <a:xfrm>
              <a:off x="8625648" y="1570236"/>
              <a:ext cx="12196" cy="14228"/>
            </a:xfrm>
            <a:custGeom>
              <a:avLst/>
              <a:gdLst>
                <a:gd name="T0" fmla="*/ 6 w 6"/>
                <a:gd name="T1" fmla="*/ 0 h 7"/>
                <a:gd name="T2" fmla="*/ 6 w 6"/>
                <a:gd name="T3" fmla="*/ 0 h 7"/>
                <a:gd name="T4" fmla="*/ 4 w 6"/>
                <a:gd name="T5" fmla="*/ 2 h 7"/>
                <a:gd name="T6" fmla="*/ 0 w 6"/>
                <a:gd name="T7" fmla="*/ 7 h 7"/>
                <a:gd name="T8" fmla="*/ 6 w 6"/>
                <a:gd name="T9" fmla="*/ 0 h 7"/>
              </a:gdLst>
              <a:ahLst/>
              <a:cxnLst>
                <a:cxn ang="0">
                  <a:pos x="T0" y="T1"/>
                </a:cxn>
                <a:cxn ang="0">
                  <a:pos x="T2" y="T3"/>
                </a:cxn>
                <a:cxn ang="0">
                  <a:pos x="T4" y="T5"/>
                </a:cxn>
                <a:cxn ang="0">
                  <a:pos x="T6" y="T7"/>
                </a:cxn>
                <a:cxn ang="0">
                  <a:pos x="T8" y="T9"/>
                </a:cxn>
              </a:cxnLst>
              <a:rect l="0" t="0" r="r" b="b"/>
              <a:pathLst>
                <a:path w="6" h="7">
                  <a:moveTo>
                    <a:pt x="6" y="0"/>
                  </a:moveTo>
                  <a:lnTo>
                    <a:pt x="6" y="0"/>
                  </a:lnTo>
                  <a:lnTo>
                    <a:pt x="4" y="2"/>
                  </a:lnTo>
                  <a:lnTo>
                    <a:pt x="0" y="7"/>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22"/>
            <p:cNvSpPr>
              <a:spLocks/>
            </p:cNvSpPr>
            <p:nvPr/>
          </p:nvSpPr>
          <p:spPr bwMode="auto">
            <a:xfrm>
              <a:off x="8688369" y="1569540"/>
              <a:ext cx="6098" cy="8130"/>
            </a:xfrm>
            <a:custGeom>
              <a:avLst/>
              <a:gdLst>
                <a:gd name="T0" fmla="*/ 3 w 3"/>
                <a:gd name="T1" fmla="*/ 2 h 4"/>
                <a:gd name="T2" fmla="*/ 3 w 3"/>
                <a:gd name="T3" fmla="*/ 0 h 4"/>
                <a:gd name="T4" fmla="*/ 0 w 3"/>
                <a:gd name="T5" fmla="*/ 4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0" y="4"/>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23"/>
            <p:cNvSpPr>
              <a:spLocks/>
            </p:cNvSpPr>
            <p:nvPr/>
          </p:nvSpPr>
          <p:spPr bwMode="auto">
            <a:xfrm>
              <a:off x="8688369" y="1569540"/>
              <a:ext cx="4065" cy="8130"/>
            </a:xfrm>
            <a:custGeom>
              <a:avLst/>
              <a:gdLst>
                <a:gd name="T0" fmla="*/ 0 w 2"/>
                <a:gd name="T1" fmla="*/ 2 h 4"/>
                <a:gd name="T2" fmla="*/ 0 w 2"/>
                <a:gd name="T3" fmla="*/ 4 h 4"/>
                <a:gd name="T4" fmla="*/ 0 w 2"/>
                <a:gd name="T5" fmla="*/ 4 h 4"/>
                <a:gd name="T6" fmla="*/ 2 w 2"/>
                <a:gd name="T7" fmla="*/ 0 h 4"/>
                <a:gd name="T8" fmla="*/ 2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0" y="4"/>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24"/>
            <p:cNvSpPr>
              <a:spLocks/>
            </p:cNvSpPr>
            <p:nvPr/>
          </p:nvSpPr>
          <p:spPr bwMode="auto">
            <a:xfrm>
              <a:off x="8692434" y="1549213"/>
              <a:ext cx="6098" cy="16261"/>
            </a:xfrm>
            <a:custGeom>
              <a:avLst/>
              <a:gdLst>
                <a:gd name="T0" fmla="*/ 1 w 2"/>
                <a:gd name="T1" fmla="*/ 1 h 4"/>
                <a:gd name="T2" fmla="*/ 1 w 2"/>
                <a:gd name="T3" fmla="*/ 1 h 4"/>
                <a:gd name="T4" fmla="*/ 0 w 2"/>
                <a:gd name="T5" fmla="*/ 4 h 4"/>
                <a:gd name="T6" fmla="*/ 1 w 2"/>
                <a:gd name="T7" fmla="*/ 3 h 4"/>
                <a:gd name="T8" fmla="*/ 2 w 2"/>
                <a:gd name="T9" fmla="*/ 0 h 4"/>
                <a:gd name="T10" fmla="*/ 2 w 2"/>
                <a:gd name="T11" fmla="*/ 0 h 4"/>
                <a:gd name="T12" fmla="*/ 1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1"/>
                  </a:moveTo>
                  <a:cubicBezTo>
                    <a:pt x="1" y="1"/>
                    <a:pt x="1" y="1"/>
                    <a:pt x="1" y="1"/>
                  </a:cubicBezTo>
                  <a:cubicBezTo>
                    <a:pt x="0" y="4"/>
                    <a:pt x="0" y="4"/>
                    <a:pt x="0" y="4"/>
                  </a:cubicBezTo>
                  <a:cubicBezTo>
                    <a:pt x="1" y="3"/>
                    <a:pt x="1" y="3"/>
                    <a:pt x="1" y="3"/>
                  </a:cubicBezTo>
                  <a:cubicBezTo>
                    <a:pt x="2" y="0"/>
                    <a:pt x="2" y="0"/>
                    <a:pt x="2" y="0"/>
                  </a:cubicBezTo>
                  <a:cubicBezTo>
                    <a:pt x="2" y="0"/>
                    <a:pt x="2" y="0"/>
                    <a:pt x="2" y="0"/>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625"/>
            <p:cNvSpPr>
              <a:spLocks/>
            </p:cNvSpPr>
            <p:nvPr/>
          </p:nvSpPr>
          <p:spPr bwMode="auto">
            <a:xfrm>
              <a:off x="8694467" y="1549213"/>
              <a:ext cx="4065" cy="8130"/>
            </a:xfrm>
            <a:custGeom>
              <a:avLst/>
              <a:gdLst>
                <a:gd name="T0" fmla="*/ 0 w 1"/>
                <a:gd name="T1" fmla="*/ 1 h 2"/>
                <a:gd name="T2" fmla="*/ 0 w 1"/>
                <a:gd name="T3" fmla="*/ 2 h 2"/>
                <a:gd name="T4" fmla="*/ 0 w 1"/>
                <a:gd name="T5" fmla="*/ 1 h 2"/>
                <a:gd name="T6" fmla="*/ 1 w 1"/>
                <a:gd name="T7" fmla="*/ 0 h 2"/>
                <a:gd name="T8" fmla="*/ 1 w 1"/>
                <a:gd name="T9" fmla="*/ 0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2"/>
                    <a:pt x="0" y="2"/>
                    <a:pt x="0" y="2"/>
                  </a:cubicBezTo>
                  <a:cubicBezTo>
                    <a:pt x="0" y="1"/>
                    <a:pt x="0" y="1"/>
                    <a:pt x="0" y="1"/>
                  </a:cubicBezTo>
                  <a:cubicBezTo>
                    <a:pt x="1" y="0"/>
                    <a:pt x="1" y="0"/>
                    <a:pt x="1" y="0"/>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626"/>
            <p:cNvSpPr>
              <a:spLocks/>
            </p:cNvSpPr>
            <p:nvPr/>
          </p:nvSpPr>
          <p:spPr bwMode="auto">
            <a:xfrm>
              <a:off x="8692434" y="1561409"/>
              <a:ext cx="2033" cy="8130"/>
            </a:xfrm>
            <a:custGeom>
              <a:avLst/>
              <a:gdLst>
                <a:gd name="T0" fmla="*/ 0 w 1"/>
                <a:gd name="T1" fmla="*/ 4 h 4"/>
                <a:gd name="T2" fmla="*/ 0 w 1"/>
                <a:gd name="T3" fmla="*/ 4 h 4"/>
                <a:gd name="T4" fmla="*/ 0 w 1"/>
                <a:gd name="T5" fmla="*/ 4 h 4"/>
                <a:gd name="T6" fmla="*/ 1 w 1"/>
                <a:gd name="T7" fmla="*/ 0 h 4"/>
                <a:gd name="T8" fmla="*/ 0 w 1"/>
                <a:gd name="T9" fmla="*/ 2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0" y="4"/>
                  </a:lnTo>
                  <a:lnTo>
                    <a:pt x="0" y="4"/>
                  </a:lnTo>
                  <a:lnTo>
                    <a:pt x="1"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627"/>
            <p:cNvSpPr>
              <a:spLocks noChangeArrowheads="1"/>
            </p:cNvSpPr>
            <p:nvPr/>
          </p:nvSpPr>
          <p:spPr bwMode="auto">
            <a:xfrm>
              <a:off x="8692434" y="156954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628"/>
            <p:cNvSpPr>
              <a:spLocks/>
            </p:cNvSpPr>
            <p:nvPr/>
          </p:nvSpPr>
          <p:spPr bwMode="auto">
            <a:xfrm>
              <a:off x="8692434" y="15451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629"/>
            <p:cNvSpPr>
              <a:spLocks/>
            </p:cNvSpPr>
            <p:nvPr/>
          </p:nvSpPr>
          <p:spPr bwMode="auto">
            <a:xfrm>
              <a:off x="8664268" y="1549910"/>
              <a:ext cx="12196" cy="16261"/>
            </a:xfrm>
            <a:custGeom>
              <a:avLst/>
              <a:gdLst>
                <a:gd name="T0" fmla="*/ 2 w 6"/>
                <a:gd name="T1" fmla="*/ 8 h 8"/>
                <a:gd name="T2" fmla="*/ 2 w 6"/>
                <a:gd name="T3" fmla="*/ 6 h 8"/>
                <a:gd name="T4" fmla="*/ 2 w 6"/>
                <a:gd name="T5" fmla="*/ 8 h 8"/>
                <a:gd name="T6" fmla="*/ 4 w 6"/>
                <a:gd name="T7" fmla="*/ 6 h 8"/>
                <a:gd name="T8" fmla="*/ 6 w 6"/>
                <a:gd name="T9" fmla="*/ 4 h 8"/>
                <a:gd name="T10" fmla="*/ 6 w 6"/>
                <a:gd name="T11" fmla="*/ 0 h 8"/>
                <a:gd name="T12" fmla="*/ 4 w 6"/>
                <a:gd name="T13" fmla="*/ 2 h 8"/>
                <a:gd name="T14" fmla="*/ 0 w 6"/>
                <a:gd name="T15" fmla="*/ 8 h 8"/>
                <a:gd name="T16" fmla="*/ 2 w 6"/>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2" y="8"/>
                  </a:moveTo>
                  <a:lnTo>
                    <a:pt x="2" y="6"/>
                  </a:lnTo>
                  <a:lnTo>
                    <a:pt x="2" y="8"/>
                  </a:lnTo>
                  <a:lnTo>
                    <a:pt x="4" y="6"/>
                  </a:lnTo>
                  <a:lnTo>
                    <a:pt x="6" y="4"/>
                  </a:lnTo>
                  <a:lnTo>
                    <a:pt x="6" y="0"/>
                  </a:lnTo>
                  <a:lnTo>
                    <a:pt x="4" y="2"/>
                  </a:lnTo>
                  <a:lnTo>
                    <a:pt x="0" y="8"/>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630"/>
            <p:cNvSpPr>
              <a:spLocks/>
            </p:cNvSpPr>
            <p:nvPr/>
          </p:nvSpPr>
          <p:spPr bwMode="auto">
            <a:xfrm>
              <a:off x="8722923" y="1557344"/>
              <a:ext cx="10163" cy="16261"/>
            </a:xfrm>
            <a:custGeom>
              <a:avLst/>
              <a:gdLst>
                <a:gd name="T0" fmla="*/ 3 w 3"/>
                <a:gd name="T1" fmla="*/ 1 h 4"/>
                <a:gd name="T2" fmla="*/ 2 w 3"/>
                <a:gd name="T3" fmla="*/ 0 h 4"/>
                <a:gd name="T4" fmla="*/ 1 w 3"/>
                <a:gd name="T5" fmla="*/ 0 h 4"/>
                <a:gd name="T6" fmla="*/ 0 w 3"/>
                <a:gd name="T7" fmla="*/ 4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2" y="1"/>
                    <a:pt x="2" y="1"/>
                    <a:pt x="2" y="0"/>
                  </a:cubicBezTo>
                  <a:cubicBezTo>
                    <a:pt x="1" y="0"/>
                    <a:pt x="1" y="0"/>
                    <a:pt x="1" y="0"/>
                  </a:cubicBezTo>
                  <a:cubicBezTo>
                    <a:pt x="0" y="4"/>
                    <a:pt x="0" y="4"/>
                    <a:pt x="0" y="4"/>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631"/>
            <p:cNvSpPr>
              <a:spLocks/>
            </p:cNvSpPr>
            <p:nvPr/>
          </p:nvSpPr>
          <p:spPr bwMode="auto">
            <a:xfrm>
              <a:off x="8688369" y="1541083"/>
              <a:ext cx="4065" cy="4065"/>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0"/>
                    <a:pt x="1" y="0"/>
                  </a:cubicBezTo>
                  <a:cubicBezTo>
                    <a:pt x="1" y="0"/>
                    <a:pt x="1" y="0"/>
                    <a:pt x="0" y="0"/>
                  </a:cubicBezTo>
                  <a:cubicBezTo>
                    <a:pt x="0" y="1"/>
                    <a:pt x="0" y="1"/>
                    <a:pt x="0" y="1"/>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632"/>
            <p:cNvSpPr>
              <a:spLocks/>
            </p:cNvSpPr>
            <p:nvPr/>
          </p:nvSpPr>
          <p:spPr bwMode="auto">
            <a:xfrm>
              <a:off x="8692434" y="1541083"/>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633"/>
            <p:cNvSpPr>
              <a:spLocks/>
            </p:cNvSpPr>
            <p:nvPr/>
          </p:nvSpPr>
          <p:spPr bwMode="auto">
            <a:xfrm>
              <a:off x="8684304" y="1541083"/>
              <a:ext cx="4065" cy="8130"/>
            </a:xfrm>
            <a:custGeom>
              <a:avLst/>
              <a:gdLst>
                <a:gd name="T0" fmla="*/ 1 w 1"/>
                <a:gd name="T1" fmla="*/ 0 h 2"/>
                <a:gd name="T2" fmla="*/ 1 w 1"/>
                <a:gd name="T3" fmla="*/ 0 h 2"/>
                <a:gd name="T4" fmla="*/ 0 w 1"/>
                <a:gd name="T5" fmla="*/ 2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2"/>
                    <a:pt x="0" y="2"/>
                    <a:pt x="0" y="2"/>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634"/>
            <p:cNvSpPr>
              <a:spLocks/>
            </p:cNvSpPr>
            <p:nvPr/>
          </p:nvSpPr>
          <p:spPr bwMode="auto">
            <a:xfrm>
              <a:off x="8688369" y="157767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635"/>
            <p:cNvSpPr>
              <a:spLocks/>
            </p:cNvSpPr>
            <p:nvPr/>
          </p:nvSpPr>
          <p:spPr bwMode="auto">
            <a:xfrm>
              <a:off x="8710728" y="15614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636"/>
            <p:cNvSpPr>
              <a:spLocks/>
            </p:cNvSpPr>
            <p:nvPr/>
          </p:nvSpPr>
          <p:spPr bwMode="auto">
            <a:xfrm>
              <a:off x="8706662" y="1561409"/>
              <a:ext cx="8130" cy="8130"/>
            </a:xfrm>
            <a:custGeom>
              <a:avLst/>
              <a:gdLst>
                <a:gd name="T0" fmla="*/ 0 w 2"/>
                <a:gd name="T1" fmla="*/ 1 h 2"/>
                <a:gd name="T2" fmla="*/ 0 w 2"/>
                <a:gd name="T3" fmla="*/ 2 h 2"/>
                <a:gd name="T4" fmla="*/ 2 w 2"/>
                <a:gd name="T5" fmla="*/ 0 h 2"/>
                <a:gd name="T6" fmla="*/ 1 w 2"/>
                <a:gd name="T7" fmla="*/ 0 h 2"/>
                <a:gd name="T8" fmla="*/ 1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0" y="2"/>
                  </a:cubicBezTo>
                  <a:cubicBezTo>
                    <a:pt x="2" y="0"/>
                    <a:pt x="2" y="0"/>
                    <a:pt x="2" y="0"/>
                  </a:cubicBezTo>
                  <a:cubicBezTo>
                    <a:pt x="2" y="0"/>
                    <a:pt x="1" y="0"/>
                    <a:pt x="1" y="0"/>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637"/>
            <p:cNvSpPr>
              <a:spLocks/>
            </p:cNvSpPr>
            <p:nvPr/>
          </p:nvSpPr>
          <p:spPr bwMode="auto">
            <a:xfrm>
              <a:off x="8698532" y="1553279"/>
              <a:ext cx="28457" cy="30489"/>
            </a:xfrm>
            <a:custGeom>
              <a:avLst/>
              <a:gdLst>
                <a:gd name="T0" fmla="*/ 6 w 7"/>
                <a:gd name="T1" fmla="*/ 0 h 8"/>
                <a:gd name="T2" fmla="*/ 3 w 7"/>
                <a:gd name="T3" fmla="*/ 3 h 8"/>
                <a:gd name="T4" fmla="*/ 0 w 7"/>
                <a:gd name="T5" fmla="*/ 8 h 8"/>
                <a:gd name="T6" fmla="*/ 6 w 7"/>
                <a:gd name="T7" fmla="*/ 4 h 8"/>
                <a:gd name="T8" fmla="*/ 7 w 7"/>
                <a:gd name="T9" fmla="*/ 0 h 8"/>
                <a:gd name="T10" fmla="*/ 7 w 7"/>
                <a:gd name="T11" fmla="*/ 0 h 8"/>
                <a:gd name="T12" fmla="*/ 6 w 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0"/>
                  </a:moveTo>
                  <a:cubicBezTo>
                    <a:pt x="3" y="3"/>
                    <a:pt x="3" y="3"/>
                    <a:pt x="3" y="3"/>
                  </a:cubicBezTo>
                  <a:cubicBezTo>
                    <a:pt x="0" y="8"/>
                    <a:pt x="0" y="8"/>
                    <a:pt x="0" y="8"/>
                  </a:cubicBezTo>
                  <a:cubicBezTo>
                    <a:pt x="6" y="4"/>
                    <a:pt x="6" y="4"/>
                    <a:pt x="6" y="4"/>
                  </a:cubicBezTo>
                  <a:cubicBezTo>
                    <a:pt x="7" y="0"/>
                    <a:pt x="7" y="0"/>
                    <a:pt x="7" y="0"/>
                  </a:cubicBezTo>
                  <a:cubicBezTo>
                    <a:pt x="7" y="0"/>
                    <a:pt x="7" y="0"/>
                    <a:pt x="7" y="0"/>
                  </a:cubicBez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638"/>
            <p:cNvSpPr>
              <a:spLocks/>
            </p:cNvSpPr>
            <p:nvPr/>
          </p:nvSpPr>
          <p:spPr bwMode="auto">
            <a:xfrm>
              <a:off x="8706662" y="1557344"/>
              <a:ext cx="4065" cy="8130"/>
            </a:xfrm>
            <a:custGeom>
              <a:avLst/>
              <a:gdLst>
                <a:gd name="T0" fmla="*/ 0 w 1"/>
                <a:gd name="T1" fmla="*/ 2 h 2"/>
                <a:gd name="T2" fmla="*/ 0 w 1"/>
                <a:gd name="T3" fmla="*/ 2 h 2"/>
                <a:gd name="T4" fmla="*/ 1 w 1"/>
                <a:gd name="T5" fmla="*/ 1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2"/>
                  </a:cubicBezTo>
                  <a:cubicBezTo>
                    <a:pt x="1" y="1"/>
                    <a:pt x="1" y="1"/>
                    <a:pt x="1" y="1"/>
                  </a:cubicBezTo>
                  <a:cubicBezTo>
                    <a:pt x="1" y="1"/>
                    <a:pt x="1" y="0"/>
                    <a:pt x="1"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39"/>
            <p:cNvSpPr>
              <a:spLocks/>
            </p:cNvSpPr>
            <p:nvPr/>
          </p:nvSpPr>
          <p:spPr bwMode="auto">
            <a:xfrm>
              <a:off x="8706662" y="1561409"/>
              <a:ext cx="4065" cy="4065"/>
            </a:xfrm>
            <a:custGeom>
              <a:avLst/>
              <a:gdLst>
                <a:gd name="T0" fmla="*/ 1 w 1"/>
                <a:gd name="T1" fmla="*/ 0 h 1"/>
                <a:gd name="T2" fmla="*/ 1 w 1"/>
                <a:gd name="T3" fmla="*/ 0 h 1"/>
                <a:gd name="T4" fmla="*/ 1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0"/>
                    <a:pt x="1" y="0"/>
                  </a:cubicBezTo>
                  <a:cubicBezTo>
                    <a:pt x="0" y="1"/>
                    <a:pt x="0" y="1"/>
                    <a:pt x="0"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40"/>
            <p:cNvSpPr>
              <a:spLocks/>
            </p:cNvSpPr>
            <p:nvPr/>
          </p:nvSpPr>
          <p:spPr bwMode="auto">
            <a:xfrm>
              <a:off x="8702597" y="1545148"/>
              <a:ext cx="8130" cy="12196"/>
            </a:xfrm>
            <a:custGeom>
              <a:avLst/>
              <a:gdLst>
                <a:gd name="T0" fmla="*/ 1 w 2"/>
                <a:gd name="T1" fmla="*/ 2 h 3"/>
                <a:gd name="T2" fmla="*/ 2 w 2"/>
                <a:gd name="T3" fmla="*/ 1 h 3"/>
                <a:gd name="T4" fmla="*/ 2 w 2"/>
                <a:gd name="T5" fmla="*/ 0 h 3"/>
                <a:gd name="T6" fmla="*/ 1 w 2"/>
                <a:gd name="T7" fmla="*/ 1 h 3"/>
                <a:gd name="T8" fmla="*/ 0 w 2"/>
                <a:gd name="T9" fmla="*/ 3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2" y="1"/>
                    <a:pt x="2" y="1"/>
                    <a:pt x="2" y="1"/>
                  </a:cubicBezTo>
                  <a:cubicBezTo>
                    <a:pt x="2" y="1"/>
                    <a:pt x="2" y="0"/>
                    <a:pt x="2" y="0"/>
                  </a:cubicBezTo>
                  <a:cubicBezTo>
                    <a:pt x="1" y="1"/>
                    <a:pt x="1" y="1"/>
                    <a:pt x="1" y="1"/>
                  </a:cubicBezTo>
                  <a:cubicBezTo>
                    <a:pt x="0" y="3"/>
                    <a:pt x="0" y="3"/>
                    <a:pt x="0" y="3"/>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41"/>
            <p:cNvSpPr>
              <a:spLocks/>
            </p:cNvSpPr>
            <p:nvPr/>
          </p:nvSpPr>
          <p:spPr bwMode="auto">
            <a:xfrm>
              <a:off x="8694467" y="1569540"/>
              <a:ext cx="8130" cy="4065"/>
            </a:xfrm>
            <a:custGeom>
              <a:avLst/>
              <a:gdLst>
                <a:gd name="T0" fmla="*/ 2 w 4"/>
                <a:gd name="T1" fmla="*/ 2 h 2"/>
                <a:gd name="T2" fmla="*/ 4 w 4"/>
                <a:gd name="T3" fmla="*/ 0 h 2"/>
                <a:gd name="T4" fmla="*/ 0 w 4"/>
                <a:gd name="T5" fmla="*/ 0 h 2"/>
                <a:gd name="T6" fmla="*/ 0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42"/>
            <p:cNvSpPr>
              <a:spLocks/>
            </p:cNvSpPr>
            <p:nvPr/>
          </p:nvSpPr>
          <p:spPr bwMode="auto">
            <a:xfrm>
              <a:off x="8641909" y="1553975"/>
              <a:ext cx="30489" cy="30489"/>
            </a:xfrm>
            <a:custGeom>
              <a:avLst/>
              <a:gdLst>
                <a:gd name="T0" fmla="*/ 0 w 15"/>
                <a:gd name="T1" fmla="*/ 15 h 15"/>
                <a:gd name="T2" fmla="*/ 11 w 15"/>
                <a:gd name="T3" fmla="*/ 6 h 15"/>
                <a:gd name="T4" fmla="*/ 15 w 15"/>
                <a:gd name="T5" fmla="*/ 0 h 15"/>
                <a:gd name="T6" fmla="*/ 7 w 15"/>
                <a:gd name="T7" fmla="*/ 4 h 15"/>
                <a:gd name="T8" fmla="*/ 0 w 15"/>
                <a:gd name="T9" fmla="*/ 14 h 15"/>
                <a:gd name="T10" fmla="*/ 0 w 15"/>
                <a:gd name="T11" fmla="*/ 15 h 15"/>
              </a:gdLst>
              <a:ahLst/>
              <a:cxnLst>
                <a:cxn ang="0">
                  <a:pos x="T0" y="T1"/>
                </a:cxn>
                <a:cxn ang="0">
                  <a:pos x="T2" y="T3"/>
                </a:cxn>
                <a:cxn ang="0">
                  <a:pos x="T4" y="T5"/>
                </a:cxn>
                <a:cxn ang="0">
                  <a:pos x="T6" y="T7"/>
                </a:cxn>
                <a:cxn ang="0">
                  <a:pos x="T8" y="T9"/>
                </a:cxn>
                <a:cxn ang="0">
                  <a:pos x="T10" y="T11"/>
                </a:cxn>
              </a:cxnLst>
              <a:rect l="0" t="0" r="r" b="b"/>
              <a:pathLst>
                <a:path w="15" h="15">
                  <a:moveTo>
                    <a:pt x="0" y="15"/>
                  </a:moveTo>
                  <a:lnTo>
                    <a:pt x="11" y="6"/>
                  </a:lnTo>
                  <a:lnTo>
                    <a:pt x="15" y="0"/>
                  </a:lnTo>
                  <a:lnTo>
                    <a:pt x="7" y="4"/>
                  </a:lnTo>
                  <a:lnTo>
                    <a:pt x="0" y="14"/>
                  </a:lnTo>
                  <a:lnTo>
                    <a:pt x="0"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43"/>
            <p:cNvSpPr>
              <a:spLocks/>
            </p:cNvSpPr>
            <p:nvPr/>
          </p:nvSpPr>
          <p:spPr bwMode="auto">
            <a:xfrm>
              <a:off x="8694467" y="1561409"/>
              <a:ext cx="12196" cy="8130"/>
            </a:xfrm>
            <a:custGeom>
              <a:avLst/>
              <a:gdLst>
                <a:gd name="T0" fmla="*/ 6 w 6"/>
                <a:gd name="T1" fmla="*/ 0 h 4"/>
                <a:gd name="T2" fmla="*/ 0 w 6"/>
                <a:gd name="T3" fmla="*/ 4 h 4"/>
                <a:gd name="T4" fmla="*/ 4 w 6"/>
                <a:gd name="T5" fmla="*/ 4 h 4"/>
                <a:gd name="T6" fmla="*/ 6 w 6"/>
                <a:gd name="T7" fmla="*/ 0 h 4"/>
              </a:gdLst>
              <a:ahLst/>
              <a:cxnLst>
                <a:cxn ang="0">
                  <a:pos x="T0" y="T1"/>
                </a:cxn>
                <a:cxn ang="0">
                  <a:pos x="T2" y="T3"/>
                </a:cxn>
                <a:cxn ang="0">
                  <a:pos x="T4" y="T5"/>
                </a:cxn>
                <a:cxn ang="0">
                  <a:pos x="T6" y="T7"/>
                </a:cxn>
              </a:cxnLst>
              <a:rect l="0" t="0" r="r" b="b"/>
              <a:pathLst>
                <a:path w="6" h="4">
                  <a:moveTo>
                    <a:pt x="6" y="0"/>
                  </a:moveTo>
                  <a:lnTo>
                    <a:pt x="0" y="4"/>
                  </a:lnTo>
                  <a:lnTo>
                    <a:pt x="4"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44"/>
            <p:cNvSpPr>
              <a:spLocks/>
            </p:cNvSpPr>
            <p:nvPr/>
          </p:nvSpPr>
          <p:spPr bwMode="auto">
            <a:xfrm>
              <a:off x="8641909" y="1562106"/>
              <a:ext cx="14228" cy="20326"/>
            </a:xfrm>
            <a:custGeom>
              <a:avLst/>
              <a:gdLst>
                <a:gd name="T0" fmla="*/ 7 w 7"/>
                <a:gd name="T1" fmla="*/ 0 h 10"/>
                <a:gd name="T2" fmla="*/ 4 w 7"/>
                <a:gd name="T3" fmla="*/ 2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4" y="2"/>
                  </a:lnTo>
                  <a:lnTo>
                    <a:pt x="0" y="10"/>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45"/>
            <p:cNvSpPr>
              <a:spLocks/>
            </p:cNvSpPr>
            <p:nvPr/>
          </p:nvSpPr>
          <p:spPr bwMode="auto">
            <a:xfrm>
              <a:off x="8619550" y="1604791"/>
              <a:ext cx="10163" cy="12196"/>
            </a:xfrm>
            <a:custGeom>
              <a:avLst/>
              <a:gdLst>
                <a:gd name="T0" fmla="*/ 5 w 5"/>
                <a:gd name="T1" fmla="*/ 4 h 6"/>
                <a:gd name="T2" fmla="*/ 5 w 5"/>
                <a:gd name="T3" fmla="*/ 0 h 6"/>
                <a:gd name="T4" fmla="*/ 3 w 5"/>
                <a:gd name="T5" fmla="*/ 0 h 6"/>
                <a:gd name="T6" fmla="*/ 0 w 5"/>
                <a:gd name="T7" fmla="*/ 6 h 6"/>
                <a:gd name="T8" fmla="*/ 5 w 5"/>
                <a:gd name="T9" fmla="*/ 4 h 6"/>
              </a:gdLst>
              <a:ahLst/>
              <a:cxnLst>
                <a:cxn ang="0">
                  <a:pos x="T0" y="T1"/>
                </a:cxn>
                <a:cxn ang="0">
                  <a:pos x="T2" y="T3"/>
                </a:cxn>
                <a:cxn ang="0">
                  <a:pos x="T4" y="T5"/>
                </a:cxn>
                <a:cxn ang="0">
                  <a:pos x="T6" y="T7"/>
                </a:cxn>
                <a:cxn ang="0">
                  <a:pos x="T8" y="T9"/>
                </a:cxn>
              </a:cxnLst>
              <a:rect l="0" t="0" r="r" b="b"/>
              <a:pathLst>
                <a:path w="5" h="6">
                  <a:moveTo>
                    <a:pt x="5" y="4"/>
                  </a:moveTo>
                  <a:lnTo>
                    <a:pt x="5" y="0"/>
                  </a:lnTo>
                  <a:lnTo>
                    <a:pt x="3" y="0"/>
                  </a:lnTo>
                  <a:lnTo>
                    <a:pt x="0" y="6"/>
                  </a:ln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46"/>
            <p:cNvSpPr>
              <a:spLocks/>
            </p:cNvSpPr>
            <p:nvPr/>
          </p:nvSpPr>
          <p:spPr bwMode="auto">
            <a:xfrm>
              <a:off x="8611420" y="1612921"/>
              <a:ext cx="18294" cy="18294"/>
            </a:xfrm>
            <a:custGeom>
              <a:avLst/>
              <a:gdLst>
                <a:gd name="T0" fmla="*/ 0 w 9"/>
                <a:gd name="T1" fmla="*/ 5 h 9"/>
                <a:gd name="T2" fmla="*/ 0 w 9"/>
                <a:gd name="T3" fmla="*/ 9 h 9"/>
                <a:gd name="T4" fmla="*/ 5 w 9"/>
                <a:gd name="T5" fmla="*/ 5 h 9"/>
                <a:gd name="T6" fmla="*/ 9 w 9"/>
                <a:gd name="T7" fmla="*/ 0 h 9"/>
                <a:gd name="T8" fmla="*/ 4 w 9"/>
                <a:gd name="T9" fmla="*/ 2 h 9"/>
                <a:gd name="T10" fmla="*/ 0 w 9"/>
                <a:gd name="T11" fmla="*/ 5 h 9"/>
              </a:gdLst>
              <a:ahLst/>
              <a:cxnLst>
                <a:cxn ang="0">
                  <a:pos x="T0" y="T1"/>
                </a:cxn>
                <a:cxn ang="0">
                  <a:pos x="T2" y="T3"/>
                </a:cxn>
                <a:cxn ang="0">
                  <a:pos x="T4" y="T5"/>
                </a:cxn>
                <a:cxn ang="0">
                  <a:pos x="T6" y="T7"/>
                </a:cxn>
                <a:cxn ang="0">
                  <a:pos x="T8" y="T9"/>
                </a:cxn>
                <a:cxn ang="0">
                  <a:pos x="T10" y="T11"/>
                </a:cxn>
              </a:cxnLst>
              <a:rect l="0" t="0" r="r" b="b"/>
              <a:pathLst>
                <a:path w="9" h="9">
                  <a:moveTo>
                    <a:pt x="0" y="5"/>
                  </a:moveTo>
                  <a:lnTo>
                    <a:pt x="0" y="9"/>
                  </a:lnTo>
                  <a:lnTo>
                    <a:pt x="5" y="5"/>
                  </a:lnTo>
                  <a:lnTo>
                    <a:pt x="9" y="0"/>
                  </a:lnTo>
                  <a:lnTo>
                    <a:pt x="4" y="2"/>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47"/>
            <p:cNvSpPr>
              <a:spLocks/>
            </p:cNvSpPr>
            <p:nvPr/>
          </p:nvSpPr>
          <p:spPr bwMode="auto">
            <a:xfrm>
              <a:off x="8625648" y="1604791"/>
              <a:ext cx="16261" cy="18294"/>
            </a:xfrm>
            <a:custGeom>
              <a:avLst/>
              <a:gdLst>
                <a:gd name="T0" fmla="*/ 0 w 8"/>
                <a:gd name="T1" fmla="*/ 8 h 9"/>
                <a:gd name="T2" fmla="*/ 8 w 8"/>
                <a:gd name="T3" fmla="*/ 0 h 9"/>
                <a:gd name="T4" fmla="*/ 8 w 8"/>
                <a:gd name="T5" fmla="*/ 0 h 9"/>
                <a:gd name="T6" fmla="*/ 2 w 8"/>
                <a:gd name="T7" fmla="*/ 2 h 9"/>
                <a:gd name="T8" fmla="*/ 0 w 8"/>
                <a:gd name="T9" fmla="*/ 9 h 9"/>
                <a:gd name="T10" fmla="*/ 0 w 8"/>
                <a:gd name="T11" fmla="*/ 8 h 9"/>
              </a:gdLst>
              <a:ahLst/>
              <a:cxnLst>
                <a:cxn ang="0">
                  <a:pos x="T0" y="T1"/>
                </a:cxn>
                <a:cxn ang="0">
                  <a:pos x="T2" y="T3"/>
                </a:cxn>
                <a:cxn ang="0">
                  <a:pos x="T4" y="T5"/>
                </a:cxn>
                <a:cxn ang="0">
                  <a:pos x="T6" y="T7"/>
                </a:cxn>
                <a:cxn ang="0">
                  <a:pos x="T8" y="T9"/>
                </a:cxn>
                <a:cxn ang="0">
                  <a:pos x="T10" y="T11"/>
                </a:cxn>
              </a:cxnLst>
              <a:rect l="0" t="0" r="r" b="b"/>
              <a:pathLst>
                <a:path w="8" h="9">
                  <a:moveTo>
                    <a:pt x="0" y="8"/>
                  </a:moveTo>
                  <a:lnTo>
                    <a:pt x="8" y="0"/>
                  </a:lnTo>
                  <a:lnTo>
                    <a:pt x="8" y="0"/>
                  </a:lnTo>
                  <a:lnTo>
                    <a:pt x="2" y="2"/>
                  </a:lnTo>
                  <a:lnTo>
                    <a:pt x="0" y="9"/>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48"/>
            <p:cNvSpPr>
              <a:spLocks/>
            </p:cNvSpPr>
            <p:nvPr/>
          </p:nvSpPr>
          <p:spPr bwMode="auto">
            <a:xfrm>
              <a:off x="8615485" y="1604791"/>
              <a:ext cx="10163" cy="16261"/>
            </a:xfrm>
            <a:custGeom>
              <a:avLst/>
              <a:gdLst>
                <a:gd name="T0" fmla="*/ 0 w 5"/>
                <a:gd name="T1" fmla="*/ 8 h 8"/>
                <a:gd name="T2" fmla="*/ 2 w 5"/>
                <a:gd name="T3" fmla="*/ 6 h 8"/>
                <a:gd name="T4" fmla="*/ 5 w 5"/>
                <a:gd name="T5" fmla="*/ 0 h 8"/>
                <a:gd name="T6" fmla="*/ 2 w 5"/>
                <a:gd name="T7" fmla="*/ 2 h 8"/>
                <a:gd name="T8" fmla="*/ 2 w 5"/>
                <a:gd name="T9" fmla="*/ 4 h 8"/>
                <a:gd name="T10" fmla="*/ 0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0" y="8"/>
                  </a:moveTo>
                  <a:lnTo>
                    <a:pt x="2" y="6"/>
                  </a:lnTo>
                  <a:lnTo>
                    <a:pt x="5" y="0"/>
                  </a:lnTo>
                  <a:lnTo>
                    <a:pt x="2" y="2"/>
                  </a:lnTo>
                  <a:lnTo>
                    <a:pt x="2"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49"/>
            <p:cNvSpPr>
              <a:spLocks/>
            </p:cNvSpPr>
            <p:nvPr/>
          </p:nvSpPr>
          <p:spPr bwMode="auto">
            <a:xfrm>
              <a:off x="8641909" y="1600726"/>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50"/>
            <p:cNvSpPr>
              <a:spLocks/>
            </p:cNvSpPr>
            <p:nvPr/>
          </p:nvSpPr>
          <p:spPr bwMode="auto">
            <a:xfrm>
              <a:off x="8621583" y="1608856"/>
              <a:ext cx="8130" cy="14228"/>
            </a:xfrm>
            <a:custGeom>
              <a:avLst/>
              <a:gdLst>
                <a:gd name="T0" fmla="*/ 2 w 4"/>
                <a:gd name="T1" fmla="*/ 7 h 7"/>
                <a:gd name="T2" fmla="*/ 4 w 4"/>
                <a:gd name="T3" fmla="*/ 0 h 7"/>
                <a:gd name="T4" fmla="*/ 4 w 4"/>
                <a:gd name="T5" fmla="*/ 2 h 7"/>
                <a:gd name="T6" fmla="*/ 0 w 4"/>
                <a:gd name="T7" fmla="*/ 7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0"/>
                  </a:lnTo>
                  <a:lnTo>
                    <a:pt x="4" y="2"/>
                  </a:lnTo>
                  <a:lnTo>
                    <a:pt x="0" y="7"/>
                  </a:lnTo>
                  <a:lnTo>
                    <a:pt x="2"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51"/>
            <p:cNvSpPr>
              <a:spLocks/>
            </p:cNvSpPr>
            <p:nvPr/>
          </p:nvSpPr>
          <p:spPr bwMode="auto">
            <a:xfrm>
              <a:off x="8593765" y="1631912"/>
              <a:ext cx="8130" cy="8130"/>
            </a:xfrm>
            <a:custGeom>
              <a:avLst/>
              <a:gdLst>
                <a:gd name="T0" fmla="*/ 2 w 4"/>
                <a:gd name="T1" fmla="*/ 2 h 4"/>
                <a:gd name="T2" fmla="*/ 4 w 4"/>
                <a:gd name="T3" fmla="*/ 0 h 4"/>
                <a:gd name="T4" fmla="*/ 0 w 4"/>
                <a:gd name="T5" fmla="*/ 4 h 4"/>
                <a:gd name="T6" fmla="*/ 2 w 4"/>
                <a:gd name="T7" fmla="*/ 4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lnTo>
                    <a:pt x="4" y="0"/>
                  </a:lnTo>
                  <a:lnTo>
                    <a:pt x="0" y="4"/>
                  </a:lnTo>
                  <a:lnTo>
                    <a:pt x="2"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52"/>
            <p:cNvSpPr>
              <a:spLocks/>
            </p:cNvSpPr>
            <p:nvPr/>
          </p:nvSpPr>
          <p:spPr bwMode="auto">
            <a:xfrm>
              <a:off x="8656138" y="1592595"/>
              <a:ext cx="8130" cy="12196"/>
            </a:xfrm>
            <a:custGeom>
              <a:avLst/>
              <a:gdLst>
                <a:gd name="T0" fmla="*/ 2 w 4"/>
                <a:gd name="T1" fmla="*/ 4 h 6"/>
                <a:gd name="T2" fmla="*/ 0 w 4"/>
                <a:gd name="T3" fmla="*/ 6 h 6"/>
                <a:gd name="T4" fmla="*/ 4 w 4"/>
                <a:gd name="T5" fmla="*/ 2 h 6"/>
                <a:gd name="T6" fmla="*/ 4 w 4"/>
                <a:gd name="T7" fmla="*/ 0 h 6"/>
                <a:gd name="T8" fmla="*/ 4 w 4"/>
                <a:gd name="T9" fmla="*/ 2 h 6"/>
                <a:gd name="T10" fmla="*/ 2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2" y="4"/>
                  </a:moveTo>
                  <a:lnTo>
                    <a:pt x="0" y="6"/>
                  </a:lnTo>
                  <a:lnTo>
                    <a:pt x="4" y="2"/>
                  </a:lnTo>
                  <a:lnTo>
                    <a:pt x="4" y="0"/>
                  </a:lnTo>
                  <a:lnTo>
                    <a:pt x="4"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53"/>
            <p:cNvSpPr>
              <a:spLocks/>
            </p:cNvSpPr>
            <p:nvPr/>
          </p:nvSpPr>
          <p:spPr bwMode="auto">
            <a:xfrm>
              <a:off x="8589700" y="1640042"/>
              <a:ext cx="8130" cy="8130"/>
            </a:xfrm>
            <a:custGeom>
              <a:avLst/>
              <a:gdLst>
                <a:gd name="T0" fmla="*/ 2 w 4"/>
                <a:gd name="T1" fmla="*/ 0 h 4"/>
                <a:gd name="T2" fmla="*/ 0 w 4"/>
                <a:gd name="T3" fmla="*/ 4 h 4"/>
                <a:gd name="T4" fmla="*/ 4 w 4"/>
                <a:gd name="T5" fmla="*/ 0 h 4"/>
                <a:gd name="T6" fmla="*/ 2 w 4"/>
                <a:gd name="T7" fmla="*/ 0 h 4"/>
              </a:gdLst>
              <a:ahLst/>
              <a:cxnLst>
                <a:cxn ang="0">
                  <a:pos x="T0" y="T1"/>
                </a:cxn>
                <a:cxn ang="0">
                  <a:pos x="T2" y="T3"/>
                </a:cxn>
                <a:cxn ang="0">
                  <a:pos x="T4" y="T5"/>
                </a:cxn>
                <a:cxn ang="0">
                  <a:pos x="T6" y="T7"/>
                </a:cxn>
              </a:cxnLst>
              <a:rect l="0" t="0" r="r" b="b"/>
              <a:pathLst>
                <a:path w="4" h="4">
                  <a:moveTo>
                    <a:pt x="2" y="0"/>
                  </a:moveTo>
                  <a:lnTo>
                    <a:pt x="0" y="4"/>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54"/>
            <p:cNvSpPr>
              <a:spLocks/>
            </p:cNvSpPr>
            <p:nvPr/>
          </p:nvSpPr>
          <p:spPr bwMode="auto">
            <a:xfrm>
              <a:off x="8611420" y="1608856"/>
              <a:ext cx="8130" cy="12196"/>
            </a:xfrm>
            <a:custGeom>
              <a:avLst/>
              <a:gdLst>
                <a:gd name="T0" fmla="*/ 4 w 4"/>
                <a:gd name="T1" fmla="*/ 2 h 6"/>
                <a:gd name="T2" fmla="*/ 4 w 4"/>
                <a:gd name="T3" fmla="*/ 0 h 6"/>
                <a:gd name="T4" fmla="*/ 2 w 4"/>
                <a:gd name="T5" fmla="*/ 2 h 6"/>
                <a:gd name="T6" fmla="*/ 0 w 4"/>
                <a:gd name="T7" fmla="*/ 6 h 6"/>
                <a:gd name="T8" fmla="*/ 2 w 4"/>
                <a:gd name="T9" fmla="*/ 6 h 6"/>
                <a:gd name="T10" fmla="*/ 4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4" y="2"/>
                  </a:moveTo>
                  <a:lnTo>
                    <a:pt x="4" y="0"/>
                  </a:lnTo>
                  <a:lnTo>
                    <a:pt x="2" y="2"/>
                  </a:lnTo>
                  <a:lnTo>
                    <a:pt x="0" y="6"/>
                  </a:lnTo>
                  <a:lnTo>
                    <a:pt x="2" y="6"/>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55"/>
            <p:cNvSpPr>
              <a:spLocks/>
            </p:cNvSpPr>
            <p:nvPr/>
          </p:nvSpPr>
          <p:spPr bwMode="auto">
            <a:xfrm>
              <a:off x="8619550" y="1608856"/>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56"/>
            <p:cNvSpPr>
              <a:spLocks/>
            </p:cNvSpPr>
            <p:nvPr/>
          </p:nvSpPr>
          <p:spPr bwMode="auto">
            <a:xfrm>
              <a:off x="8611420" y="1621052"/>
              <a:ext cx="4065" cy="6098"/>
            </a:xfrm>
            <a:custGeom>
              <a:avLst/>
              <a:gdLst>
                <a:gd name="T0" fmla="*/ 0 w 2"/>
                <a:gd name="T1" fmla="*/ 0 h 3"/>
                <a:gd name="T2" fmla="*/ 0 w 2"/>
                <a:gd name="T3" fmla="*/ 3 h 3"/>
                <a:gd name="T4" fmla="*/ 2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3" name="Rectangle 657"/>
            <p:cNvSpPr>
              <a:spLocks noChangeArrowheads="1"/>
            </p:cNvSpPr>
            <p:nvPr/>
          </p:nvSpPr>
          <p:spPr bwMode="auto">
            <a:xfrm>
              <a:off x="8664268" y="1584465"/>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4" name="Rectangle 658"/>
            <p:cNvSpPr>
              <a:spLocks noChangeArrowheads="1"/>
            </p:cNvSpPr>
            <p:nvPr/>
          </p:nvSpPr>
          <p:spPr bwMode="auto">
            <a:xfrm>
              <a:off x="8664268" y="1584465"/>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59"/>
            <p:cNvSpPr>
              <a:spLocks/>
            </p:cNvSpPr>
            <p:nvPr/>
          </p:nvSpPr>
          <p:spPr bwMode="auto">
            <a:xfrm>
              <a:off x="8660203" y="1584465"/>
              <a:ext cx="8130" cy="8130"/>
            </a:xfrm>
            <a:custGeom>
              <a:avLst/>
              <a:gdLst>
                <a:gd name="T0" fmla="*/ 0 w 4"/>
                <a:gd name="T1" fmla="*/ 4 h 4"/>
                <a:gd name="T2" fmla="*/ 2 w 4"/>
                <a:gd name="T3" fmla="*/ 2 h 4"/>
                <a:gd name="T4" fmla="*/ 4 w 4"/>
                <a:gd name="T5" fmla="*/ 0 h 4"/>
                <a:gd name="T6" fmla="*/ 2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2" y="2"/>
                  </a:lnTo>
                  <a:lnTo>
                    <a:pt x="4"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60"/>
            <p:cNvSpPr>
              <a:spLocks/>
            </p:cNvSpPr>
            <p:nvPr/>
          </p:nvSpPr>
          <p:spPr bwMode="auto">
            <a:xfrm>
              <a:off x="8664268" y="1592595"/>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7" name="Rectangle 661"/>
            <p:cNvSpPr>
              <a:spLocks noChangeArrowheads="1"/>
            </p:cNvSpPr>
            <p:nvPr/>
          </p:nvSpPr>
          <p:spPr bwMode="auto">
            <a:xfrm>
              <a:off x="8645974" y="160072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62"/>
            <p:cNvSpPr>
              <a:spLocks/>
            </p:cNvSpPr>
            <p:nvPr/>
          </p:nvSpPr>
          <p:spPr bwMode="auto">
            <a:xfrm>
              <a:off x="8660203" y="1588530"/>
              <a:ext cx="4065" cy="8130"/>
            </a:xfrm>
            <a:custGeom>
              <a:avLst/>
              <a:gdLst>
                <a:gd name="T0" fmla="*/ 0 w 2"/>
                <a:gd name="T1" fmla="*/ 4 h 4"/>
                <a:gd name="T2" fmla="*/ 2 w 2"/>
                <a:gd name="T3" fmla="*/ 4 h 4"/>
                <a:gd name="T4" fmla="*/ 2 w 2"/>
                <a:gd name="T5" fmla="*/ 2 h 4"/>
                <a:gd name="T6" fmla="*/ 2 w 2"/>
                <a:gd name="T7" fmla="*/ 0 h 4"/>
                <a:gd name="T8" fmla="*/ 0 w 2"/>
                <a:gd name="T9" fmla="*/ 2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4"/>
                  </a:ln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63"/>
            <p:cNvSpPr>
              <a:spLocks/>
            </p:cNvSpPr>
            <p:nvPr/>
          </p:nvSpPr>
          <p:spPr bwMode="auto">
            <a:xfrm>
              <a:off x="8641909" y="1596660"/>
              <a:ext cx="10163" cy="16261"/>
            </a:xfrm>
            <a:custGeom>
              <a:avLst/>
              <a:gdLst>
                <a:gd name="T0" fmla="*/ 0 w 5"/>
                <a:gd name="T1" fmla="*/ 6 h 8"/>
                <a:gd name="T2" fmla="*/ 0 w 5"/>
                <a:gd name="T3" fmla="*/ 8 h 8"/>
                <a:gd name="T4" fmla="*/ 0 w 5"/>
                <a:gd name="T5" fmla="*/ 6 h 8"/>
                <a:gd name="T6" fmla="*/ 4 w 5"/>
                <a:gd name="T7" fmla="*/ 2 h 8"/>
                <a:gd name="T8" fmla="*/ 5 w 5"/>
                <a:gd name="T9" fmla="*/ 0 h 8"/>
                <a:gd name="T10" fmla="*/ 2 w 5"/>
                <a:gd name="T11" fmla="*/ 2 h 8"/>
                <a:gd name="T12" fmla="*/ 2 w 5"/>
                <a:gd name="T13" fmla="*/ 2 h 8"/>
                <a:gd name="T14" fmla="*/ 0 w 5"/>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0" y="6"/>
                  </a:moveTo>
                  <a:lnTo>
                    <a:pt x="0" y="8"/>
                  </a:lnTo>
                  <a:lnTo>
                    <a:pt x="0" y="6"/>
                  </a:lnTo>
                  <a:lnTo>
                    <a:pt x="4" y="2"/>
                  </a:lnTo>
                  <a:lnTo>
                    <a:pt x="5" y="0"/>
                  </a:lnTo>
                  <a:lnTo>
                    <a:pt x="2" y="2"/>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64"/>
            <p:cNvSpPr>
              <a:spLocks/>
            </p:cNvSpPr>
            <p:nvPr/>
          </p:nvSpPr>
          <p:spPr bwMode="auto">
            <a:xfrm>
              <a:off x="8650040" y="1592595"/>
              <a:ext cx="6098" cy="8130"/>
            </a:xfrm>
            <a:custGeom>
              <a:avLst/>
              <a:gdLst>
                <a:gd name="T0" fmla="*/ 3 w 3"/>
                <a:gd name="T1" fmla="*/ 0 h 4"/>
                <a:gd name="T2" fmla="*/ 1 w 3"/>
                <a:gd name="T3" fmla="*/ 2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1" y="2"/>
                  </a:lnTo>
                  <a:lnTo>
                    <a:pt x="0"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65"/>
            <p:cNvSpPr>
              <a:spLocks/>
            </p:cNvSpPr>
            <p:nvPr/>
          </p:nvSpPr>
          <p:spPr bwMode="auto">
            <a:xfrm>
              <a:off x="8656138" y="1588530"/>
              <a:ext cx="8130" cy="4065"/>
            </a:xfrm>
            <a:custGeom>
              <a:avLst/>
              <a:gdLst>
                <a:gd name="T0" fmla="*/ 4 w 4"/>
                <a:gd name="T1" fmla="*/ 0 h 2"/>
                <a:gd name="T2" fmla="*/ 4 w 4"/>
                <a:gd name="T3" fmla="*/ 0 h 2"/>
                <a:gd name="T4" fmla="*/ 2 w 4"/>
                <a:gd name="T5" fmla="*/ 0 h 2"/>
                <a:gd name="T6" fmla="*/ 0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4" y="0"/>
                  </a:lnTo>
                  <a:lnTo>
                    <a:pt x="2" y="0"/>
                  </a:lnTo>
                  <a:lnTo>
                    <a:pt x="0"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66"/>
            <p:cNvSpPr>
              <a:spLocks/>
            </p:cNvSpPr>
            <p:nvPr/>
          </p:nvSpPr>
          <p:spPr bwMode="auto">
            <a:xfrm>
              <a:off x="8652072" y="1588530"/>
              <a:ext cx="8130" cy="8130"/>
            </a:xfrm>
            <a:custGeom>
              <a:avLst/>
              <a:gdLst>
                <a:gd name="T0" fmla="*/ 4 w 4"/>
                <a:gd name="T1" fmla="*/ 0 h 4"/>
                <a:gd name="T2" fmla="*/ 0 w 4"/>
                <a:gd name="T3" fmla="*/ 2 h 4"/>
                <a:gd name="T4" fmla="*/ 0 w 4"/>
                <a:gd name="T5" fmla="*/ 4 h 4"/>
                <a:gd name="T6" fmla="*/ 2 w 4"/>
                <a:gd name="T7" fmla="*/ 2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2"/>
                  </a:ln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67"/>
            <p:cNvSpPr>
              <a:spLocks/>
            </p:cNvSpPr>
            <p:nvPr/>
          </p:nvSpPr>
          <p:spPr bwMode="auto">
            <a:xfrm>
              <a:off x="8607355" y="1621052"/>
              <a:ext cx="8130" cy="10163"/>
            </a:xfrm>
            <a:custGeom>
              <a:avLst/>
              <a:gdLst>
                <a:gd name="T0" fmla="*/ 2 w 4"/>
                <a:gd name="T1" fmla="*/ 1 h 5"/>
                <a:gd name="T2" fmla="*/ 4 w 4"/>
                <a:gd name="T3" fmla="*/ 0 h 5"/>
                <a:gd name="T4" fmla="*/ 4 w 4"/>
                <a:gd name="T5" fmla="*/ 0 h 5"/>
                <a:gd name="T6" fmla="*/ 2 w 4"/>
                <a:gd name="T7" fmla="*/ 3 h 5"/>
                <a:gd name="T8" fmla="*/ 0 w 4"/>
                <a:gd name="T9" fmla="*/ 5 h 5"/>
                <a:gd name="T10" fmla="*/ 2 w 4"/>
                <a:gd name="T11" fmla="*/ 1 h 5"/>
              </a:gdLst>
              <a:ahLst/>
              <a:cxnLst>
                <a:cxn ang="0">
                  <a:pos x="T0" y="T1"/>
                </a:cxn>
                <a:cxn ang="0">
                  <a:pos x="T2" y="T3"/>
                </a:cxn>
                <a:cxn ang="0">
                  <a:pos x="T4" y="T5"/>
                </a:cxn>
                <a:cxn ang="0">
                  <a:pos x="T6" y="T7"/>
                </a:cxn>
                <a:cxn ang="0">
                  <a:pos x="T8" y="T9"/>
                </a:cxn>
                <a:cxn ang="0">
                  <a:pos x="T10" y="T11"/>
                </a:cxn>
              </a:cxnLst>
              <a:rect l="0" t="0" r="r" b="b"/>
              <a:pathLst>
                <a:path w="4" h="5">
                  <a:moveTo>
                    <a:pt x="2" y="1"/>
                  </a:moveTo>
                  <a:lnTo>
                    <a:pt x="4" y="0"/>
                  </a:lnTo>
                  <a:lnTo>
                    <a:pt x="4" y="0"/>
                  </a:lnTo>
                  <a:lnTo>
                    <a:pt x="2" y="3"/>
                  </a:lnTo>
                  <a:lnTo>
                    <a:pt x="0" y="5"/>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68"/>
            <p:cNvSpPr>
              <a:spLocks/>
            </p:cNvSpPr>
            <p:nvPr/>
          </p:nvSpPr>
          <p:spPr bwMode="auto">
            <a:xfrm>
              <a:off x="8589700" y="167459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69"/>
            <p:cNvSpPr>
              <a:spLocks/>
            </p:cNvSpPr>
            <p:nvPr/>
          </p:nvSpPr>
          <p:spPr bwMode="auto">
            <a:xfrm>
              <a:off x="8589700" y="1670532"/>
              <a:ext cx="4065" cy="8130"/>
            </a:xfrm>
            <a:custGeom>
              <a:avLst/>
              <a:gdLst>
                <a:gd name="T0" fmla="*/ 2 w 2"/>
                <a:gd name="T1" fmla="*/ 0 h 4"/>
                <a:gd name="T2" fmla="*/ 0 w 2"/>
                <a:gd name="T3" fmla="*/ 2 h 4"/>
                <a:gd name="T4" fmla="*/ 0 w 2"/>
                <a:gd name="T5" fmla="*/ 4 h 4"/>
                <a:gd name="T6" fmla="*/ 0 w 2"/>
                <a:gd name="T7" fmla="*/ 2 h 4"/>
                <a:gd name="T8" fmla="*/ 2 w 2"/>
                <a:gd name="T9" fmla="*/ 0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lnTo>
                    <a:pt x="0" y="2"/>
                  </a:lnTo>
                  <a:lnTo>
                    <a:pt x="0" y="4"/>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70"/>
            <p:cNvSpPr>
              <a:spLocks/>
            </p:cNvSpPr>
            <p:nvPr/>
          </p:nvSpPr>
          <p:spPr bwMode="auto">
            <a:xfrm>
              <a:off x="8589700" y="1670532"/>
              <a:ext cx="8130" cy="4065"/>
            </a:xfrm>
            <a:custGeom>
              <a:avLst/>
              <a:gdLst>
                <a:gd name="T0" fmla="*/ 2 w 4"/>
                <a:gd name="T1" fmla="*/ 0 h 2"/>
                <a:gd name="T2" fmla="*/ 0 w 4"/>
                <a:gd name="T3" fmla="*/ 2 h 2"/>
                <a:gd name="T4" fmla="*/ 4 w 4"/>
                <a:gd name="T5" fmla="*/ 0 h 2"/>
                <a:gd name="T6" fmla="*/ 4 w 4"/>
                <a:gd name="T7" fmla="*/ 0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lnTo>
                    <a:pt x="0" y="2"/>
                  </a:lnTo>
                  <a:lnTo>
                    <a:pt x="4" y="0"/>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71"/>
            <p:cNvSpPr>
              <a:spLocks/>
            </p:cNvSpPr>
            <p:nvPr/>
          </p:nvSpPr>
          <p:spPr bwMode="auto">
            <a:xfrm>
              <a:off x="8589700" y="1640042"/>
              <a:ext cx="8130" cy="16261"/>
            </a:xfrm>
            <a:custGeom>
              <a:avLst/>
              <a:gdLst>
                <a:gd name="T0" fmla="*/ 4 w 4"/>
                <a:gd name="T1" fmla="*/ 4 h 8"/>
                <a:gd name="T2" fmla="*/ 4 w 4"/>
                <a:gd name="T3" fmla="*/ 0 h 8"/>
                <a:gd name="T4" fmla="*/ 4 w 4"/>
                <a:gd name="T5" fmla="*/ 0 h 8"/>
                <a:gd name="T6" fmla="*/ 0 w 4"/>
                <a:gd name="T7" fmla="*/ 4 h 8"/>
                <a:gd name="T8" fmla="*/ 0 w 4"/>
                <a:gd name="T9" fmla="*/ 8 h 8"/>
                <a:gd name="T10" fmla="*/ 4 w 4"/>
                <a:gd name="T11" fmla="*/ 4 h 8"/>
              </a:gdLst>
              <a:ahLst/>
              <a:cxnLst>
                <a:cxn ang="0">
                  <a:pos x="T0" y="T1"/>
                </a:cxn>
                <a:cxn ang="0">
                  <a:pos x="T2" y="T3"/>
                </a:cxn>
                <a:cxn ang="0">
                  <a:pos x="T4" y="T5"/>
                </a:cxn>
                <a:cxn ang="0">
                  <a:pos x="T6" y="T7"/>
                </a:cxn>
                <a:cxn ang="0">
                  <a:pos x="T8" y="T9"/>
                </a:cxn>
                <a:cxn ang="0">
                  <a:pos x="T10" y="T11"/>
                </a:cxn>
              </a:cxnLst>
              <a:rect l="0" t="0" r="r" b="b"/>
              <a:pathLst>
                <a:path w="4" h="8">
                  <a:moveTo>
                    <a:pt x="4" y="4"/>
                  </a:moveTo>
                  <a:lnTo>
                    <a:pt x="4" y="0"/>
                  </a:lnTo>
                  <a:lnTo>
                    <a:pt x="4" y="0"/>
                  </a:lnTo>
                  <a:lnTo>
                    <a:pt x="0" y="4"/>
                  </a:lnTo>
                  <a:lnTo>
                    <a:pt x="0" y="8"/>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72"/>
            <p:cNvSpPr>
              <a:spLocks/>
            </p:cNvSpPr>
            <p:nvPr/>
          </p:nvSpPr>
          <p:spPr bwMode="auto">
            <a:xfrm>
              <a:off x="8585635" y="1674597"/>
              <a:ext cx="4065" cy="4065"/>
            </a:xfrm>
            <a:custGeom>
              <a:avLst/>
              <a:gdLst>
                <a:gd name="T0" fmla="*/ 1 w 1"/>
                <a:gd name="T1" fmla="*/ 0 h 1"/>
                <a:gd name="T2" fmla="*/ 1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1"/>
                    <a:pt x="0" y="1"/>
                    <a:pt x="0" y="1"/>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9" name="Rectangle 673"/>
            <p:cNvSpPr>
              <a:spLocks noChangeArrowheads="1"/>
            </p:cNvSpPr>
            <p:nvPr/>
          </p:nvSpPr>
          <p:spPr bwMode="auto">
            <a:xfrm>
              <a:off x="8607355" y="1665770"/>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74"/>
            <p:cNvSpPr>
              <a:spLocks/>
            </p:cNvSpPr>
            <p:nvPr/>
          </p:nvSpPr>
          <p:spPr bwMode="auto">
            <a:xfrm>
              <a:off x="8593765" y="1674597"/>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75"/>
            <p:cNvSpPr>
              <a:spLocks/>
            </p:cNvSpPr>
            <p:nvPr/>
          </p:nvSpPr>
          <p:spPr bwMode="auto">
            <a:xfrm>
              <a:off x="8607355" y="1665770"/>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76"/>
            <p:cNvSpPr>
              <a:spLocks/>
            </p:cNvSpPr>
            <p:nvPr/>
          </p:nvSpPr>
          <p:spPr bwMode="auto">
            <a:xfrm>
              <a:off x="8593765" y="1670532"/>
              <a:ext cx="8130" cy="8130"/>
            </a:xfrm>
            <a:custGeom>
              <a:avLst/>
              <a:gdLst>
                <a:gd name="T0" fmla="*/ 4 w 4"/>
                <a:gd name="T1" fmla="*/ 0 h 4"/>
                <a:gd name="T2" fmla="*/ 2 w 4"/>
                <a:gd name="T3" fmla="*/ 0 h 4"/>
                <a:gd name="T4" fmla="*/ 0 w 4"/>
                <a:gd name="T5" fmla="*/ 4 h 4"/>
                <a:gd name="T6" fmla="*/ 2 w 4"/>
                <a:gd name="T7" fmla="*/ 2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2" y="0"/>
                  </a:ln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77"/>
            <p:cNvSpPr>
              <a:spLocks/>
            </p:cNvSpPr>
            <p:nvPr/>
          </p:nvSpPr>
          <p:spPr bwMode="auto">
            <a:xfrm>
              <a:off x="8585635" y="1674597"/>
              <a:ext cx="4065"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78"/>
            <p:cNvSpPr>
              <a:spLocks/>
            </p:cNvSpPr>
            <p:nvPr/>
          </p:nvSpPr>
          <p:spPr bwMode="auto">
            <a:xfrm>
              <a:off x="8585635" y="1678662"/>
              <a:ext cx="406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1" y="0"/>
                    <a:pt x="1" y="0"/>
                    <a:pt x="1"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5" name="Rectangle 679"/>
            <p:cNvSpPr>
              <a:spLocks noChangeArrowheads="1"/>
            </p:cNvSpPr>
            <p:nvPr/>
          </p:nvSpPr>
          <p:spPr bwMode="auto">
            <a:xfrm>
              <a:off x="8585635" y="16563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80"/>
            <p:cNvSpPr>
              <a:spLocks/>
            </p:cNvSpPr>
            <p:nvPr/>
          </p:nvSpPr>
          <p:spPr bwMode="auto">
            <a:xfrm>
              <a:off x="8585635" y="1656303"/>
              <a:ext cx="4065" cy="4065"/>
            </a:xfrm>
            <a:custGeom>
              <a:avLst/>
              <a:gdLst>
                <a:gd name="T0" fmla="*/ 2 w 2"/>
                <a:gd name="T1" fmla="*/ 0 h 2"/>
                <a:gd name="T2" fmla="*/ 0 w 2"/>
                <a:gd name="T3" fmla="*/ 0 h 2"/>
                <a:gd name="T4" fmla="*/ 0 w 2"/>
                <a:gd name="T5" fmla="*/ 0 h 2"/>
                <a:gd name="T6" fmla="*/ 0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81"/>
            <p:cNvSpPr>
              <a:spLocks/>
            </p:cNvSpPr>
            <p:nvPr/>
          </p:nvSpPr>
          <p:spPr bwMode="auto">
            <a:xfrm>
              <a:off x="8585635" y="16745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682"/>
            <p:cNvSpPr>
              <a:spLocks/>
            </p:cNvSpPr>
            <p:nvPr/>
          </p:nvSpPr>
          <p:spPr bwMode="auto">
            <a:xfrm>
              <a:off x="8581570" y="1656303"/>
              <a:ext cx="8130" cy="8130"/>
            </a:xfrm>
            <a:custGeom>
              <a:avLst/>
              <a:gdLst>
                <a:gd name="T0" fmla="*/ 2 w 4"/>
                <a:gd name="T1" fmla="*/ 2 h 4"/>
                <a:gd name="T2" fmla="*/ 0 w 4"/>
                <a:gd name="T3" fmla="*/ 4 h 4"/>
                <a:gd name="T4" fmla="*/ 4 w 4"/>
                <a:gd name="T5" fmla="*/ 0 h 4"/>
                <a:gd name="T6" fmla="*/ 2 w 4"/>
                <a:gd name="T7" fmla="*/ 2 h 4"/>
              </a:gdLst>
              <a:ahLst/>
              <a:cxnLst>
                <a:cxn ang="0">
                  <a:pos x="T0" y="T1"/>
                </a:cxn>
                <a:cxn ang="0">
                  <a:pos x="T2" y="T3"/>
                </a:cxn>
                <a:cxn ang="0">
                  <a:pos x="T4" y="T5"/>
                </a:cxn>
                <a:cxn ang="0">
                  <a:pos x="T6" y="T7"/>
                </a:cxn>
              </a:cxnLst>
              <a:rect l="0" t="0" r="r" b="b"/>
              <a:pathLst>
                <a:path w="4" h="4">
                  <a:moveTo>
                    <a:pt x="2" y="2"/>
                  </a:moveTo>
                  <a:lnTo>
                    <a:pt x="0" y="4"/>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683"/>
            <p:cNvSpPr>
              <a:spLocks/>
            </p:cNvSpPr>
            <p:nvPr/>
          </p:nvSpPr>
          <p:spPr bwMode="auto">
            <a:xfrm>
              <a:off x="8585635" y="1656303"/>
              <a:ext cx="406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684"/>
            <p:cNvSpPr>
              <a:spLocks/>
            </p:cNvSpPr>
            <p:nvPr/>
          </p:nvSpPr>
          <p:spPr bwMode="auto">
            <a:xfrm>
              <a:off x="8585635" y="1648173"/>
              <a:ext cx="4065" cy="8130"/>
            </a:xfrm>
            <a:custGeom>
              <a:avLst/>
              <a:gdLst>
                <a:gd name="T0" fmla="*/ 2 w 2"/>
                <a:gd name="T1" fmla="*/ 0 h 4"/>
                <a:gd name="T2" fmla="*/ 0 w 2"/>
                <a:gd name="T3" fmla="*/ 2 h 4"/>
                <a:gd name="T4" fmla="*/ 0 w 2"/>
                <a:gd name="T5" fmla="*/ 4 h 4"/>
                <a:gd name="T6" fmla="*/ 2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85"/>
            <p:cNvSpPr>
              <a:spLocks/>
            </p:cNvSpPr>
            <p:nvPr/>
          </p:nvSpPr>
          <p:spPr bwMode="auto">
            <a:xfrm>
              <a:off x="8577504" y="1666466"/>
              <a:ext cx="4065" cy="4065"/>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0" y="1"/>
                  </a:cubicBezTo>
                  <a:cubicBezTo>
                    <a:pt x="0"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2" name="Oval 686"/>
            <p:cNvSpPr>
              <a:spLocks noChangeArrowheads="1"/>
            </p:cNvSpPr>
            <p:nvPr/>
          </p:nvSpPr>
          <p:spPr bwMode="auto">
            <a:xfrm>
              <a:off x="8585635" y="1674597"/>
              <a:ext cx="2033" cy="203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87"/>
            <p:cNvSpPr>
              <a:spLocks/>
            </p:cNvSpPr>
            <p:nvPr/>
          </p:nvSpPr>
          <p:spPr bwMode="auto">
            <a:xfrm>
              <a:off x="8581570" y="1656303"/>
              <a:ext cx="12196" cy="14228"/>
            </a:xfrm>
            <a:custGeom>
              <a:avLst/>
              <a:gdLst>
                <a:gd name="T0" fmla="*/ 0 w 3"/>
                <a:gd name="T1" fmla="*/ 4 h 4"/>
                <a:gd name="T2" fmla="*/ 0 w 3"/>
                <a:gd name="T3" fmla="*/ 4 h 4"/>
                <a:gd name="T4" fmla="*/ 2 w 3"/>
                <a:gd name="T5" fmla="*/ 3 h 4"/>
                <a:gd name="T6" fmla="*/ 3 w 3"/>
                <a:gd name="T7" fmla="*/ 0 h 4"/>
                <a:gd name="T8" fmla="*/ 0 w 3"/>
                <a:gd name="T9" fmla="*/ 3 h 4"/>
                <a:gd name="T10" fmla="*/ 0 w 3"/>
                <a:gd name="T11" fmla="*/ 4 h 4"/>
                <a:gd name="T12" fmla="*/ 0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4"/>
                  </a:moveTo>
                  <a:cubicBezTo>
                    <a:pt x="0" y="4"/>
                    <a:pt x="0" y="4"/>
                    <a:pt x="0" y="4"/>
                  </a:cubicBezTo>
                  <a:cubicBezTo>
                    <a:pt x="2" y="3"/>
                    <a:pt x="2" y="3"/>
                    <a:pt x="2" y="3"/>
                  </a:cubicBezTo>
                  <a:cubicBezTo>
                    <a:pt x="3" y="0"/>
                    <a:pt x="3" y="0"/>
                    <a:pt x="3" y="0"/>
                  </a:cubicBezTo>
                  <a:cubicBezTo>
                    <a:pt x="0" y="3"/>
                    <a:pt x="0" y="3"/>
                    <a:pt x="0" y="3"/>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88"/>
            <p:cNvSpPr>
              <a:spLocks/>
            </p:cNvSpPr>
            <p:nvPr/>
          </p:nvSpPr>
          <p:spPr bwMode="auto">
            <a:xfrm>
              <a:off x="8581570" y="1656303"/>
              <a:ext cx="12196" cy="10163"/>
            </a:xfrm>
            <a:custGeom>
              <a:avLst/>
              <a:gdLst>
                <a:gd name="T0" fmla="*/ 6 w 6"/>
                <a:gd name="T1" fmla="*/ 0 h 5"/>
                <a:gd name="T2" fmla="*/ 4 w 6"/>
                <a:gd name="T3" fmla="*/ 0 h 5"/>
                <a:gd name="T4" fmla="*/ 0 w 6"/>
                <a:gd name="T5" fmla="*/ 4 h 5"/>
                <a:gd name="T6" fmla="*/ 0 w 6"/>
                <a:gd name="T7" fmla="*/ 5 h 5"/>
                <a:gd name="T8" fmla="*/ 6 w 6"/>
                <a:gd name="T9" fmla="*/ 0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4" y="0"/>
                  </a:lnTo>
                  <a:lnTo>
                    <a:pt x="0" y="4"/>
                  </a:lnTo>
                  <a:lnTo>
                    <a:pt x="0" y="5"/>
                  </a:lnTo>
                  <a:lnTo>
                    <a:pt x="6" y="0"/>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689"/>
            <p:cNvSpPr>
              <a:spLocks noChangeArrowheads="1"/>
            </p:cNvSpPr>
            <p:nvPr/>
          </p:nvSpPr>
          <p:spPr bwMode="auto">
            <a:xfrm>
              <a:off x="8593765" y="1670532"/>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90"/>
            <p:cNvSpPr>
              <a:spLocks/>
            </p:cNvSpPr>
            <p:nvPr/>
          </p:nvSpPr>
          <p:spPr bwMode="auto">
            <a:xfrm>
              <a:off x="8625648" y="1659672"/>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91"/>
            <p:cNvSpPr>
              <a:spLocks/>
            </p:cNvSpPr>
            <p:nvPr/>
          </p:nvSpPr>
          <p:spPr bwMode="auto">
            <a:xfrm>
              <a:off x="8625648" y="1651541"/>
              <a:ext cx="16261" cy="8130"/>
            </a:xfrm>
            <a:custGeom>
              <a:avLst/>
              <a:gdLst>
                <a:gd name="T0" fmla="*/ 8 w 8"/>
                <a:gd name="T1" fmla="*/ 0 h 4"/>
                <a:gd name="T2" fmla="*/ 4 w 8"/>
                <a:gd name="T3" fmla="*/ 2 h 4"/>
                <a:gd name="T4" fmla="*/ 2 w 8"/>
                <a:gd name="T5" fmla="*/ 4 h 4"/>
                <a:gd name="T6" fmla="*/ 0 w 8"/>
                <a:gd name="T7" fmla="*/ 4 h 4"/>
                <a:gd name="T8" fmla="*/ 8 w 8"/>
                <a:gd name="T9" fmla="*/ 2 h 4"/>
                <a:gd name="T10" fmla="*/ 8 w 8"/>
                <a:gd name="T11" fmla="*/ 2 h 4"/>
                <a:gd name="T12" fmla="*/ 8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0"/>
                  </a:moveTo>
                  <a:lnTo>
                    <a:pt x="4" y="2"/>
                  </a:lnTo>
                  <a:lnTo>
                    <a:pt x="2" y="4"/>
                  </a:lnTo>
                  <a:lnTo>
                    <a:pt x="0" y="4"/>
                  </a:lnTo>
                  <a:lnTo>
                    <a:pt x="8" y="2"/>
                  </a:lnTo>
                  <a:lnTo>
                    <a:pt x="8" y="2"/>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92"/>
            <p:cNvSpPr>
              <a:spLocks/>
            </p:cNvSpPr>
            <p:nvPr/>
          </p:nvSpPr>
          <p:spPr bwMode="auto">
            <a:xfrm>
              <a:off x="8621583" y="1655606"/>
              <a:ext cx="8130" cy="6098"/>
            </a:xfrm>
            <a:custGeom>
              <a:avLst/>
              <a:gdLst>
                <a:gd name="T0" fmla="*/ 4 w 4"/>
                <a:gd name="T1" fmla="*/ 0 h 3"/>
                <a:gd name="T2" fmla="*/ 2 w 4"/>
                <a:gd name="T3" fmla="*/ 2 h 3"/>
                <a:gd name="T4" fmla="*/ 0 w 4"/>
                <a:gd name="T5" fmla="*/ 2 h 3"/>
                <a:gd name="T6" fmla="*/ 0 w 4"/>
                <a:gd name="T7" fmla="*/ 3 h 3"/>
                <a:gd name="T8" fmla="*/ 2 w 4"/>
                <a:gd name="T9" fmla="*/ 2 h 3"/>
                <a:gd name="T10" fmla="*/ 4 w 4"/>
                <a:gd name="T11" fmla="*/ 2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lnTo>
                    <a:pt x="2" y="2"/>
                  </a:lnTo>
                  <a:lnTo>
                    <a:pt x="0" y="2"/>
                  </a:lnTo>
                  <a:lnTo>
                    <a:pt x="0" y="3"/>
                  </a:lnTo>
                  <a:lnTo>
                    <a:pt x="2"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93"/>
            <p:cNvSpPr>
              <a:spLocks/>
            </p:cNvSpPr>
            <p:nvPr/>
          </p:nvSpPr>
          <p:spPr bwMode="auto">
            <a:xfrm>
              <a:off x="8615485" y="1659672"/>
              <a:ext cx="6098" cy="2033"/>
            </a:xfrm>
            <a:custGeom>
              <a:avLst/>
              <a:gdLst>
                <a:gd name="T0" fmla="*/ 3 w 3"/>
                <a:gd name="T1" fmla="*/ 0 h 1"/>
                <a:gd name="T2" fmla="*/ 2 w 3"/>
                <a:gd name="T3" fmla="*/ 0 h 1"/>
                <a:gd name="T4" fmla="*/ 0 w 3"/>
                <a:gd name="T5" fmla="*/ 1 h 1"/>
                <a:gd name="T6" fmla="*/ 3 w 3"/>
                <a:gd name="T7" fmla="*/ 1 h 1"/>
                <a:gd name="T8" fmla="*/ 3 w 3"/>
                <a:gd name="T9" fmla="*/ 0 h 1"/>
                <a:gd name="T10" fmla="*/ 3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3" y="0"/>
                  </a:moveTo>
                  <a:lnTo>
                    <a:pt x="2" y="0"/>
                  </a:lnTo>
                  <a:lnTo>
                    <a:pt x="0" y="1"/>
                  </a:lnTo>
                  <a:lnTo>
                    <a:pt x="3" y="1"/>
                  </a:lnTo>
                  <a:lnTo>
                    <a:pt x="3"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94"/>
            <p:cNvSpPr>
              <a:spLocks/>
            </p:cNvSpPr>
            <p:nvPr/>
          </p:nvSpPr>
          <p:spPr bwMode="auto">
            <a:xfrm>
              <a:off x="8621583" y="1659672"/>
              <a:ext cx="0" cy="203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95"/>
            <p:cNvSpPr>
              <a:spLocks/>
            </p:cNvSpPr>
            <p:nvPr/>
          </p:nvSpPr>
          <p:spPr bwMode="auto">
            <a:xfrm>
              <a:off x="8641909" y="1651541"/>
              <a:ext cx="4065" cy="4065"/>
            </a:xfrm>
            <a:custGeom>
              <a:avLst/>
              <a:gdLst>
                <a:gd name="T0" fmla="*/ 2 w 2"/>
                <a:gd name="T1" fmla="*/ 0 h 2"/>
                <a:gd name="T2" fmla="*/ 0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2" name="Rectangle 696"/>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697"/>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698"/>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699"/>
            <p:cNvSpPr>
              <a:spLocks/>
            </p:cNvSpPr>
            <p:nvPr/>
          </p:nvSpPr>
          <p:spPr bwMode="auto">
            <a:xfrm>
              <a:off x="8615485" y="1659672"/>
              <a:ext cx="4065" cy="2033"/>
            </a:xfrm>
            <a:custGeom>
              <a:avLst/>
              <a:gdLst>
                <a:gd name="T0" fmla="*/ 0 w 2"/>
                <a:gd name="T1" fmla="*/ 1 h 1"/>
                <a:gd name="T2" fmla="*/ 0 w 2"/>
                <a:gd name="T3" fmla="*/ 1 h 1"/>
                <a:gd name="T4" fmla="*/ 0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0"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700"/>
            <p:cNvSpPr>
              <a:spLocks/>
            </p:cNvSpPr>
            <p:nvPr/>
          </p:nvSpPr>
          <p:spPr bwMode="auto">
            <a:xfrm>
              <a:off x="8611420" y="1661704"/>
              <a:ext cx="4065" cy="4065"/>
            </a:xfrm>
            <a:custGeom>
              <a:avLst/>
              <a:gdLst>
                <a:gd name="T0" fmla="*/ 2 w 2"/>
                <a:gd name="T1" fmla="*/ 0 h 2"/>
                <a:gd name="T2" fmla="*/ 0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7" name="Rectangle 701"/>
            <p:cNvSpPr>
              <a:spLocks noChangeArrowheads="1"/>
            </p:cNvSpPr>
            <p:nvPr/>
          </p:nvSpPr>
          <p:spPr bwMode="auto">
            <a:xfrm>
              <a:off x="8593765" y="167053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702"/>
            <p:cNvSpPr>
              <a:spLocks/>
            </p:cNvSpPr>
            <p:nvPr/>
          </p:nvSpPr>
          <p:spPr bwMode="auto">
            <a:xfrm>
              <a:off x="8589700" y="1664434"/>
              <a:ext cx="12196" cy="6098"/>
            </a:xfrm>
            <a:custGeom>
              <a:avLst/>
              <a:gdLst>
                <a:gd name="T0" fmla="*/ 4 w 6"/>
                <a:gd name="T1" fmla="*/ 1 h 3"/>
                <a:gd name="T2" fmla="*/ 6 w 6"/>
                <a:gd name="T3" fmla="*/ 0 h 3"/>
                <a:gd name="T4" fmla="*/ 2 w 6"/>
                <a:gd name="T5" fmla="*/ 1 h 3"/>
                <a:gd name="T6" fmla="*/ 0 w 6"/>
                <a:gd name="T7" fmla="*/ 3 h 3"/>
                <a:gd name="T8" fmla="*/ 0 w 6"/>
                <a:gd name="T9" fmla="*/ 3 h 3"/>
                <a:gd name="T10" fmla="*/ 2 w 6"/>
                <a:gd name="T11" fmla="*/ 3 h 3"/>
                <a:gd name="T12" fmla="*/ 2 w 6"/>
                <a:gd name="T13" fmla="*/ 3 h 3"/>
                <a:gd name="T14" fmla="*/ 4 w 6"/>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4" y="1"/>
                  </a:moveTo>
                  <a:lnTo>
                    <a:pt x="6" y="0"/>
                  </a:lnTo>
                  <a:lnTo>
                    <a:pt x="2" y="1"/>
                  </a:lnTo>
                  <a:lnTo>
                    <a:pt x="0" y="3"/>
                  </a:lnTo>
                  <a:lnTo>
                    <a:pt x="0" y="3"/>
                  </a:lnTo>
                  <a:lnTo>
                    <a:pt x="2" y="3"/>
                  </a:lnTo>
                  <a:lnTo>
                    <a:pt x="2" y="3"/>
                  </a:lnTo>
                  <a:lnTo>
                    <a:pt x="4"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703"/>
            <p:cNvSpPr>
              <a:spLocks/>
            </p:cNvSpPr>
            <p:nvPr/>
          </p:nvSpPr>
          <p:spPr bwMode="auto">
            <a:xfrm>
              <a:off x="8589700" y="1670532"/>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704"/>
            <p:cNvSpPr>
              <a:spLocks/>
            </p:cNvSpPr>
            <p:nvPr/>
          </p:nvSpPr>
          <p:spPr bwMode="auto">
            <a:xfrm>
              <a:off x="8611420" y="1661704"/>
              <a:ext cx="10163" cy="8130"/>
            </a:xfrm>
            <a:custGeom>
              <a:avLst/>
              <a:gdLst>
                <a:gd name="T0" fmla="*/ 2 w 5"/>
                <a:gd name="T1" fmla="*/ 0 h 4"/>
                <a:gd name="T2" fmla="*/ 0 w 5"/>
                <a:gd name="T3" fmla="*/ 2 h 4"/>
                <a:gd name="T4" fmla="*/ 0 w 5"/>
                <a:gd name="T5" fmla="*/ 4 h 4"/>
                <a:gd name="T6" fmla="*/ 5 w 5"/>
                <a:gd name="T7" fmla="*/ 0 h 4"/>
                <a:gd name="T8" fmla="*/ 5 w 5"/>
                <a:gd name="T9" fmla="*/ 0 h 4"/>
                <a:gd name="T10" fmla="*/ 2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2" y="0"/>
                  </a:moveTo>
                  <a:lnTo>
                    <a:pt x="0" y="2"/>
                  </a:lnTo>
                  <a:lnTo>
                    <a:pt x="0" y="4"/>
                  </a:lnTo>
                  <a:lnTo>
                    <a:pt x="5" y="0"/>
                  </a:lnTo>
                  <a:lnTo>
                    <a:pt x="5"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705"/>
            <p:cNvSpPr>
              <a:spLocks/>
            </p:cNvSpPr>
            <p:nvPr/>
          </p:nvSpPr>
          <p:spPr bwMode="auto">
            <a:xfrm>
              <a:off x="8589700" y="1670532"/>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706"/>
            <p:cNvSpPr>
              <a:spLocks/>
            </p:cNvSpPr>
            <p:nvPr/>
          </p:nvSpPr>
          <p:spPr bwMode="auto">
            <a:xfrm>
              <a:off x="8611420" y="1661704"/>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707"/>
            <p:cNvSpPr>
              <a:spLocks/>
            </p:cNvSpPr>
            <p:nvPr/>
          </p:nvSpPr>
          <p:spPr bwMode="auto">
            <a:xfrm>
              <a:off x="8607355" y="1661704"/>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708"/>
            <p:cNvSpPr>
              <a:spLocks/>
            </p:cNvSpPr>
            <p:nvPr/>
          </p:nvSpPr>
          <p:spPr bwMode="auto">
            <a:xfrm>
              <a:off x="8607355" y="1661704"/>
              <a:ext cx="8130" cy="8130"/>
            </a:xfrm>
            <a:custGeom>
              <a:avLst/>
              <a:gdLst>
                <a:gd name="T0" fmla="*/ 2 w 4"/>
                <a:gd name="T1" fmla="*/ 2 h 4"/>
                <a:gd name="T2" fmla="*/ 2 w 4"/>
                <a:gd name="T3" fmla="*/ 2 h 4"/>
                <a:gd name="T4" fmla="*/ 0 w 4"/>
                <a:gd name="T5" fmla="*/ 4 h 4"/>
                <a:gd name="T6" fmla="*/ 2 w 4"/>
                <a:gd name="T7" fmla="*/ 2 h 4"/>
                <a:gd name="T8" fmla="*/ 4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2" y="2"/>
                  </a:lnTo>
                  <a:lnTo>
                    <a:pt x="0" y="4"/>
                  </a:lnTo>
                  <a:lnTo>
                    <a:pt x="2"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709"/>
            <p:cNvSpPr>
              <a:spLocks noChangeArrowheads="1"/>
            </p:cNvSpPr>
            <p:nvPr/>
          </p:nvSpPr>
          <p:spPr bwMode="auto">
            <a:xfrm>
              <a:off x="8611420" y="166577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710"/>
            <p:cNvSpPr>
              <a:spLocks/>
            </p:cNvSpPr>
            <p:nvPr/>
          </p:nvSpPr>
          <p:spPr bwMode="auto">
            <a:xfrm>
              <a:off x="8641909" y="1651541"/>
              <a:ext cx="4065" cy="4065"/>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711"/>
            <p:cNvSpPr>
              <a:spLocks/>
            </p:cNvSpPr>
            <p:nvPr/>
          </p:nvSpPr>
          <p:spPr bwMode="auto">
            <a:xfrm>
              <a:off x="8664268" y="1612921"/>
              <a:ext cx="4065" cy="0"/>
            </a:xfrm>
            <a:custGeom>
              <a:avLst/>
              <a:gdLst>
                <a:gd name="T0" fmla="*/ 0 w 2"/>
                <a:gd name="T1" fmla="*/ 2 w 2"/>
                <a:gd name="T2" fmla="*/ 0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712"/>
            <p:cNvSpPr>
              <a:spLocks/>
            </p:cNvSpPr>
            <p:nvPr/>
          </p:nvSpPr>
          <p:spPr bwMode="auto">
            <a:xfrm>
              <a:off x="8656138" y="1604791"/>
              <a:ext cx="12196" cy="12196"/>
            </a:xfrm>
            <a:custGeom>
              <a:avLst/>
              <a:gdLst>
                <a:gd name="T0" fmla="*/ 0 w 6"/>
                <a:gd name="T1" fmla="*/ 4 h 6"/>
                <a:gd name="T2" fmla="*/ 0 w 6"/>
                <a:gd name="T3" fmla="*/ 6 h 6"/>
                <a:gd name="T4" fmla="*/ 4 w 6"/>
                <a:gd name="T5" fmla="*/ 4 h 6"/>
                <a:gd name="T6" fmla="*/ 4 w 6"/>
                <a:gd name="T7" fmla="*/ 2 h 6"/>
                <a:gd name="T8" fmla="*/ 6 w 6"/>
                <a:gd name="T9" fmla="*/ 0 h 6"/>
                <a:gd name="T10" fmla="*/ 0 w 6"/>
                <a:gd name="T11" fmla="*/ 4 h 6"/>
              </a:gdLst>
              <a:ahLst/>
              <a:cxnLst>
                <a:cxn ang="0">
                  <a:pos x="T0" y="T1"/>
                </a:cxn>
                <a:cxn ang="0">
                  <a:pos x="T2" y="T3"/>
                </a:cxn>
                <a:cxn ang="0">
                  <a:pos x="T4" y="T5"/>
                </a:cxn>
                <a:cxn ang="0">
                  <a:pos x="T6" y="T7"/>
                </a:cxn>
                <a:cxn ang="0">
                  <a:pos x="T8" y="T9"/>
                </a:cxn>
                <a:cxn ang="0">
                  <a:pos x="T10" y="T11"/>
                </a:cxn>
              </a:cxnLst>
              <a:rect l="0" t="0" r="r" b="b"/>
              <a:pathLst>
                <a:path w="6" h="6">
                  <a:moveTo>
                    <a:pt x="0" y="4"/>
                  </a:moveTo>
                  <a:lnTo>
                    <a:pt x="0" y="6"/>
                  </a:lnTo>
                  <a:lnTo>
                    <a:pt x="4" y="4"/>
                  </a:lnTo>
                  <a:lnTo>
                    <a:pt x="4" y="2"/>
                  </a:lnTo>
                  <a:lnTo>
                    <a:pt x="6"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713"/>
            <p:cNvSpPr>
              <a:spLocks/>
            </p:cNvSpPr>
            <p:nvPr/>
          </p:nvSpPr>
          <p:spPr bwMode="auto">
            <a:xfrm>
              <a:off x="8664268" y="1604791"/>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714"/>
            <p:cNvSpPr>
              <a:spLocks/>
            </p:cNvSpPr>
            <p:nvPr/>
          </p:nvSpPr>
          <p:spPr bwMode="auto">
            <a:xfrm>
              <a:off x="8680238" y="1587833"/>
              <a:ext cx="12196" cy="16261"/>
            </a:xfrm>
            <a:custGeom>
              <a:avLst/>
              <a:gdLst>
                <a:gd name="T0" fmla="*/ 2 w 6"/>
                <a:gd name="T1" fmla="*/ 8 h 8"/>
                <a:gd name="T2" fmla="*/ 6 w 6"/>
                <a:gd name="T3" fmla="*/ 0 h 8"/>
                <a:gd name="T4" fmla="*/ 0 w 6"/>
                <a:gd name="T5" fmla="*/ 8 h 8"/>
                <a:gd name="T6" fmla="*/ 2 w 6"/>
                <a:gd name="T7" fmla="*/ 8 h 8"/>
              </a:gdLst>
              <a:ahLst/>
              <a:cxnLst>
                <a:cxn ang="0">
                  <a:pos x="T0" y="T1"/>
                </a:cxn>
                <a:cxn ang="0">
                  <a:pos x="T2" y="T3"/>
                </a:cxn>
                <a:cxn ang="0">
                  <a:pos x="T4" y="T5"/>
                </a:cxn>
                <a:cxn ang="0">
                  <a:pos x="T6" y="T7"/>
                </a:cxn>
              </a:cxnLst>
              <a:rect l="0" t="0" r="r" b="b"/>
              <a:pathLst>
                <a:path w="6" h="8">
                  <a:moveTo>
                    <a:pt x="2" y="8"/>
                  </a:moveTo>
                  <a:lnTo>
                    <a:pt x="6" y="0"/>
                  </a:lnTo>
                  <a:lnTo>
                    <a:pt x="0" y="8"/>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715"/>
            <p:cNvSpPr>
              <a:spLocks/>
            </p:cNvSpPr>
            <p:nvPr/>
          </p:nvSpPr>
          <p:spPr bwMode="auto">
            <a:xfrm>
              <a:off x="8664268" y="1608856"/>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716"/>
            <p:cNvSpPr>
              <a:spLocks/>
            </p:cNvSpPr>
            <p:nvPr/>
          </p:nvSpPr>
          <p:spPr bwMode="auto">
            <a:xfrm>
              <a:off x="8664268" y="1612921"/>
              <a:ext cx="0" cy="406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3" name="Rectangle 717"/>
            <p:cNvSpPr>
              <a:spLocks noChangeArrowheads="1"/>
            </p:cNvSpPr>
            <p:nvPr/>
          </p:nvSpPr>
          <p:spPr bwMode="auto">
            <a:xfrm>
              <a:off x="8680238" y="159596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4" name="Rectangle 718"/>
            <p:cNvSpPr>
              <a:spLocks noChangeArrowheads="1"/>
            </p:cNvSpPr>
            <p:nvPr/>
          </p:nvSpPr>
          <p:spPr bwMode="auto">
            <a:xfrm>
              <a:off x="8656138" y="161292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719"/>
            <p:cNvSpPr>
              <a:spLocks/>
            </p:cNvSpPr>
            <p:nvPr/>
          </p:nvSpPr>
          <p:spPr bwMode="auto">
            <a:xfrm>
              <a:off x="8656138" y="1596660"/>
              <a:ext cx="12196" cy="16261"/>
            </a:xfrm>
            <a:custGeom>
              <a:avLst/>
              <a:gdLst>
                <a:gd name="T0" fmla="*/ 6 w 6"/>
                <a:gd name="T1" fmla="*/ 4 h 8"/>
                <a:gd name="T2" fmla="*/ 6 w 6"/>
                <a:gd name="T3" fmla="*/ 2 h 8"/>
                <a:gd name="T4" fmla="*/ 6 w 6"/>
                <a:gd name="T5" fmla="*/ 0 h 8"/>
                <a:gd name="T6" fmla="*/ 0 w 6"/>
                <a:gd name="T7" fmla="*/ 8 h 8"/>
                <a:gd name="T8" fmla="*/ 0 w 6"/>
                <a:gd name="T9" fmla="*/ 8 h 8"/>
                <a:gd name="T10" fmla="*/ 6 w 6"/>
                <a:gd name="T11" fmla="*/ 4 h 8"/>
              </a:gdLst>
              <a:ahLst/>
              <a:cxnLst>
                <a:cxn ang="0">
                  <a:pos x="T0" y="T1"/>
                </a:cxn>
                <a:cxn ang="0">
                  <a:pos x="T2" y="T3"/>
                </a:cxn>
                <a:cxn ang="0">
                  <a:pos x="T4" y="T5"/>
                </a:cxn>
                <a:cxn ang="0">
                  <a:pos x="T6" y="T7"/>
                </a:cxn>
                <a:cxn ang="0">
                  <a:pos x="T8" y="T9"/>
                </a:cxn>
                <a:cxn ang="0">
                  <a:pos x="T10" y="T11"/>
                </a:cxn>
              </a:cxnLst>
              <a:rect l="0" t="0" r="r" b="b"/>
              <a:pathLst>
                <a:path w="6" h="8">
                  <a:moveTo>
                    <a:pt x="6" y="4"/>
                  </a:moveTo>
                  <a:lnTo>
                    <a:pt x="6" y="2"/>
                  </a:lnTo>
                  <a:lnTo>
                    <a:pt x="6" y="0"/>
                  </a:lnTo>
                  <a:lnTo>
                    <a:pt x="0" y="8"/>
                  </a:lnTo>
                  <a:lnTo>
                    <a:pt x="0" y="8"/>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720"/>
            <p:cNvSpPr>
              <a:spLocks/>
            </p:cNvSpPr>
            <p:nvPr/>
          </p:nvSpPr>
          <p:spPr bwMode="auto">
            <a:xfrm>
              <a:off x="8680238" y="1587833"/>
              <a:ext cx="4065" cy="8130"/>
            </a:xfrm>
            <a:custGeom>
              <a:avLst/>
              <a:gdLst>
                <a:gd name="T0" fmla="*/ 0 w 2"/>
                <a:gd name="T1" fmla="*/ 4 h 4"/>
                <a:gd name="T2" fmla="*/ 2 w 2"/>
                <a:gd name="T3" fmla="*/ 0 h 4"/>
                <a:gd name="T4" fmla="*/ 2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2"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721"/>
            <p:cNvSpPr>
              <a:spLocks/>
            </p:cNvSpPr>
            <p:nvPr/>
          </p:nvSpPr>
          <p:spPr bwMode="auto">
            <a:xfrm>
              <a:off x="8680238" y="1591898"/>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722"/>
            <p:cNvSpPr>
              <a:spLocks/>
            </p:cNvSpPr>
            <p:nvPr/>
          </p:nvSpPr>
          <p:spPr bwMode="auto">
            <a:xfrm>
              <a:off x="8660203" y="1612921"/>
              <a:ext cx="4065" cy="14228"/>
            </a:xfrm>
            <a:custGeom>
              <a:avLst/>
              <a:gdLst>
                <a:gd name="T0" fmla="*/ 0 w 2"/>
                <a:gd name="T1" fmla="*/ 7 h 7"/>
                <a:gd name="T2" fmla="*/ 2 w 2"/>
                <a:gd name="T3" fmla="*/ 2 h 7"/>
                <a:gd name="T4" fmla="*/ 2 w 2"/>
                <a:gd name="T5" fmla="*/ 0 h 7"/>
                <a:gd name="T6" fmla="*/ 2 w 2"/>
                <a:gd name="T7" fmla="*/ 0 h 7"/>
                <a:gd name="T8" fmla="*/ 0 w 2"/>
                <a:gd name="T9" fmla="*/ 7 h 7"/>
              </a:gdLst>
              <a:ahLst/>
              <a:cxnLst>
                <a:cxn ang="0">
                  <a:pos x="T0" y="T1"/>
                </a:cxn>
                <a:cxn ang="0">
                  <a:pos x="T2" y="T3"/>
                </a:cxn>
                <a:cxn ang="0">
                  <a:pos x="T4" y="T5"/>
                </a:cxn>
                <a:cxn ang="0">
                  <a:pos x="T6" y="T7"/>
                </a:cxn>
                <a:cxn ang="0">
                  <a:pos x="T8" y="T9"/>
                </a:cxn>
              </a:cxnLst>
              <a:rect l="0" t="0" r="r" b="b"/>
              <a:pathLst>
                <a:path w="2" h="7">
                  <a:moveTo>
                    <a:pt x="0" y="7"/>
                  </a:moveTo>
                  <a:lnTo>
                    <a:pt x="2" y="2"/>
                  </a:lnTo>
                  <a:lnTo>
                    <a:pt x="2" y="0"/>
                  </a:lnTo>
                  <a:lnTo>
                    <a:pt x="2" y="0"/>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723"/>
            <p:cNvSpPr>
              <a:spLocks/>
            </p:cNvSpPr>
            <p:nvPr/>
          </p:nvSpPr>
          <p:spPr bwMode="auto">
            <a:xfrm>
              <a:off x="8641909" y="1651541"/>
              <a:ext cx="4065" cy="4065"/>
            </a:xfrm>
            <a:custGeom>
              <a:avLst/>
              <a:gdLst>
                <a:gd name="T0" fmla="*/ 2 w 2"/>
                <a:gd name="T1" fmla="*/ 0 h 2"/>
                <a:gd name="T2" fmla="*/ 0 w 2"/>
                <a:gd name="T3" fmla="*/ 2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0" name="Rectangle 724"/>
            <p:cNvSpPr>
              <a:spLocks noChangeArrowheads="1"/>
            </p:cNvSpPr>
            <p:nvPr/>
          </p:nvSpPr>
          <p:spPr bwMode="auto">
            <a:xfrm>
              <a:off x="8664268" y="163121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1" name="Rectangle 725"/>
            <p:cNvSpPr>
              <a:spLocks noChangeArrowheads="1"/>
            </p:cNvSpPr>
            <p:nvPr/>
          </p:nvSpPr>
          <p:spPr bwMode="auto">
            <a:xfrm>
              <a:off x="8680238" y="162238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26"/>
            <p:cNvSpPr>
              <a:spLocks/>
            </p:cNvSpPr>
            <p:nvPr/>
          </p:nvSpPr>
          <p:spPr bwMode="auto">
            <a:xfrm>
              <a:off x="8680238" y="1622388"/>
              <a:ext cx="4065" cy="0"/>
            </a:xfrm>
            <a:custGeom>
              <a:avLst/>
              <a:gdLst>
                <a:gd name="T0" fmla="*/ 0 w 2"/>
                <a:gd name="T1" fmla="*/ 2 w 2"/>
                <a:gd name="T2" fmla="*/ 2 w 2"/>
                <a:gd name="T3" fmla="*/ 2 w 2"/>
                <a:gd name="T4" fmla="*/ 2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lnTo>
                    <a:pt x="2" y="0"/>
                  </a:lnTo>
                  <a:lnTo>
                    <a:pt x="2" y="0"/>
                  </a:lnTo>
                  <a:lnTo>
                    <a:pt x="2"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27"/>
            <p:cNvSpPr>
              <a:spLocks/>
            </p:cNvSpPr>
            <p:nvPr/>
          </p:nvSpPr>
          <p:spPr bwMode="auto">
            <a:xfrm>
              <a:off x="8660203" y="1623085"/>
              <a:ext cx="8130" cy="8130"/>
            </a:xfrm>
            <a:custGeom>
              <a:avLst/>
              <a:gdLst>
                <a:gd name="T0" fmla="*/ 2 w 4"/>
                <a:gd name="T1" fmla="*/ 4 h 4"/>
                <a:gd name="T2" fmla="*/ 2 w 4"/>
                <a:gd name="T3" fmla="*/ 4 h 4"/>
                <a:gd name="T4" fmla="*/ 4 w 4"/>
                <a:gd name="T5" fmla="*/ 0 h 4"/>
                <a:gd name="T6" fmla="*/ 2 w 4"/>
                <a:gd name="T7" fmla="*/ 0 h 4"/>
                <a:gd name="T8" fmla="*/ 0 w 4"/>
                <a:gd name="T9" fmla="*/ 4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lnTo>
                    <a:pt x="2" y="4"/>
                  </a:lnTo>
                  <a:lnTo>
                    <a:pt x="4" y="0"/>
                  </a:lnTo>
                  <a:lnTo>
                    <a:pt x="2" y="0"/>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28"/>
            <p:cNvSpPr>
              <a:spLocks/>
            </p:cNvSpPr>
            <p:nvPr/>
          </p:nvSpPr>
          <p:spPr bwMode="auto">
            <a:xfrm>
              <a:off x="8664268" y="1627150"/>
              <a:ext cx="4065" cy="4065"/>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2"/>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29"/>
            <p:cNvSpPr>
              <a:spLocks/>
            </p:cNvSpPr>
            <p:nvPr/>
          </p:nvSpPr>
          <p:spPr bwMode="auto">
            <a:xfrm>
              <a:off x="8660203" y="1623085"/>
              <a:ext cx="4065" cy="8130"/>
            </a:xfrm>
            <a:custGeom>
              <a:avLst/>
              <a:gdLst>
                <a:gd name="T0" fmla="*/ 0 w 2"/>
                <a:gd name="T1" fmla="*/ 4 h 4"/>
                <a:gd name="T2" fmla="*/ 0 w 2"/>
                <a:gd name="T3" fmla="*/ 4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30"/>
            <p:cNvSpPr>
              <a:spLocks/>
            </p:cNvSpPr>
            <p:nvPr/>
          </p:nvSpPr>
          <p:spPr bwMode="auto">
            <a:xfrm>
              <a:off x="8656138" y="1616987"/>
              <a:ext cx="8130" cy="10163"/>
            </a:xfrm>
            <a:custGeom>
              <a:avLst/>
              <a:gdLst>
                <a:gd name="T0" fmla="*/ 0 w 4"/>
                <a:gd name="T1" fmla="*/ 5 h 5"/>
                <a:gd name="T2" fmla="*/ 2 w 4"/>
                <a:gd name="T3" fmla="*/ 3 h 5"/>
                <a:gd name="T4" fmla="*/ 4 w 4"/>
                <a:gd name="T5" fmla="*/ 0 h 5"/>
                <a:gd name="T6" fmla="*/ 2 w 4"/>
                <a:gd name="T7" fmla="*/ 5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lnTo>
                    <a:pt x="2" y="3"/>
                  </a:lnTo>
                  <a:lnTo>
                    <a:pt x="4" y="0"/>
                  </a:lnTo>
                  <a:lnTo>
                    <a:pt x="2" y="5"/>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31"/>
            <p:cNvSpPr>
              <a:spLocks/>
            </p:cNvSpPr>
            <p:nvPr/>
          </p:nvSpPr>
          <p:spPr bwMode="auto">
            <a:xfrm>
              <a:off x="8656138" y="1623085"/>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32"/>
            <p:cNvSpPr>
              <a:spLocks/>
            </p:cNvSpPr>
            <p:nvPr/>
          </p:nvSpPr>
          <p:spPr bwMode="auto">
            <a:xfrm>
              <a:off x="8660203" y="1621052"/>
              <a:ext cx="4065" cy="6098"/>
            </a:xfrm>
            <a:custGeom>
              <a:avLst/>
              <a:gdLst>
                <a:gd name="T0" fmla="*/ 2 w 2"/>
                <a:gd name="T1" fmla="*/ 1 h 3"/>
                <a:gd name="T2" fmla="*/ 2 w 2"/>
                <a:gd name="T3" fmla="*/ 0 h 3"/>
                <a:gd name="T4" fmla="*/ 0 w 2"/>
                <a:gd name="T5" fmla="*/ 1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lnTo>
                    <a:pt x="2" y="0"/>
                  </a:lnTo>
                  <a:lnTo>
                    <a:pt x="0" y="1"/>
                  </a:lnTo>
                  <a:lnTo>
                    <a:pt x="0" y="3"/>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33"/>
            <p:cNvSpPr>
              <a:spLocks/>
            </p:cNvSpPr>
            <p:nvPr/>
          </p:nvSpPr>
          <p:spPr bwMode="auto">
            <a:xfrm>
              <a:off x="8652072" y="1596660"/>
              <a:ext cx="12196" cy="20326"/>
            </a:xfrm>
            <a:custGeom>
              <a:avLst/>
              <a:gdLst>
                <a:gd name="T0" fmla="*/ 0 w 6"/>
                <a:gd name="T1" fmla="*/ 10 h 10"/>
                <a:gd name="T2" fmla="*/ 2 w 6"/>
                <a:gd name="T3" fmla="*/ 8 h 10"/>
                <a:gd name="T4" fmla="*/ 2 w 6"/>
                <a:gd name="T5" fmla="*/ 8 h 10"/>
                <a:gd name="T6" fmla="*/ 6 w 6"/>
                <a:gd name="T7" fmla="*/ 0 h 10"/>
                <a:gd name="T8" fmla="*/ 2 w 6"/>
                <a:gd name="T9" fmla="*/ 4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lnTo>
                    <a:pt x="2" y="8"/>
                  </a:lnTo>
                  <a:lnTo>
                    <a:pt x="2" y="8"/>
                  </a:lnTo>
                  <a:lnTo>
                    <a:pt x="6" y="0"/>
                  </a:lnTo>
                  <a:lnTo>
                    <a:pt x="2" y="4"/>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34"/>
            <p:cNvSpPr>
              <a:spLocks/>
            </p:cNvSpPr>
            <p:nvPr/>
          </p:nvSpPr>
          <p:spPr bwMode="auto">
            <a:xfrm>
              <a:off x="8581570" y="1617683"/>
              <a:ext cx="20326" cy="22359"/>
            </a:xfrm>
            <a:custGeom>
              <a:avLst/>
              <a:gdLst>
                <a:gd name="T0" fmla="*/ 8 w 10"/>
                <a:gd name="T1" fmla="*/ 0 h 11"/>
                <a:gd name="T2" fmla="*/ 8 w 10"/>
                <a:gd name="T3" fmla="*/ 2 h 11"/>
                <a:gd name="T4" fmla="*/ 0 w 10"/>
                <a:gd name="T5" fmla="*/ 11 h 11"/>
                <a:gd name="T6" fmla="*/ 8 w 10"/>
                <a:gd name="T7" fmla="*/ 5 h 11"/>
                <a:gd name="T8" fmla="*/ 10 w 10"/>
                <a:gd name="T9" fmla="*/ 0 h 11"/>
                <a:gd name="T10" fmla="*/ 8 w 10"/>
                <a:gd name="T11" fmla="*/ 0 h 11"/>
              </a:gdLst>
              <a:ahLst/>
              <a:cxnLst>
                <a:cxn ang="0">
                  <a:pos x="T0" y="T1"/>
                </a:cxn>
                <a:cxn ang="0">
                  <a:pos x="T2" y="T3"/>
                </a:cxn>
                <a:cxn ang="0">
                  <a:pos x="T4" y="T5"/>
                </a:cxn>
                <a:cxn ang="0">
                  <a:pos x="T6" y="T7"/>
                </a:cxn>
                <a:cxn ang="0">
                  <a:pos x="T8" y="T9"/>
                </a:cxn>
                <a:cxn ang="0">
                  <a:pos x="T10" y="T11"/>
                </a:cxn>
              </a:cxnLst>
              <a:rect l="0" t="0" r="r" b="b"/>
              <a:pathLst>
                <a:path w="10" h="11">
                  <a:moveTo>
                    <a:pt x="8" y="0"/>
                  </a:moveTo>
                  <a:lnTo>
                    <a:pt x="8" y="2"/>
                  </a:lnTo>
                  <a:lnTo>
                    <a:pt x="0" y="11"/>
                  </a:lnTo>
                  <a:lnTo>
                    <a:pt x="8" y="5"/>
                  </a:lnTo>
                  <a:lnTo>
                    <a:pt x="10" y="0"/>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35"/>
            <p:cNvSpPr>
              <a:spLocks/>
            </p:cNvSpPr>
            <p:nvPr/>
          </p:nvSpPr>
          <p:spPr bwMode="auto">
            <a:xfrm>
              <a:off x="8615485" y="1596660"/>
              <a:ext cx="6098" cy="12196"/>
            </a:xfrm>
            <a:custGeom>
              <a:avLst/>
              <a:gdLst>
                <a:gd name="T0" fmla="*/ 2 w 3"/>
                <a:gd name="T1" fmla="*/ 6 h 6"/>
                <a:gd name="T2" fmla="*/ 3 w 3"/>
                <a:gd name="T3" fmla="*/ 0 h 6"/>
                <a:gd name="T4" fmla="*/ 0 w 3"/>
                <a:gd name="T5" fmla="*/ 4 h 6"/>
                <a:gd name="T6" fmla="*/ 0 w 3"/>
                <a:gd name="T7" fmla="*/ 6 h 6"/>
                <a:gd name="T8" fmla="*/ 2 w 3"/>
                <a:gd name="T9" fmla="*/ 6 h 6"/>
              </a:gdLst>
              <a:ahLst/>
              <a:cxnLst>
                <a:cxn ang="0">
                  <a:pos x="T0" y="T1"/>
                </a:cxn>
                <a:cxn ang="0">
                  <a:pos x="T2" y="T3"/>
                </a:cxn>
                <a:cxn ang="0">
                  <a:pos x="T4" y="T5"/>
                </a:cxn>
                <a:cxn ang="0">
                  <a:pos x="T6" y="T7"/>
                </a:cxn>
                <a:cxn ang="0">
                  <a:pos x="T8" y="T9"/>
                </a:cxn>
              </a:cxnLst>
              <a:rect l="0" t="0" r="r" b="b"/>
              <a:pathLst>
                <a:path w="3" h="6">
                  <a:moveTo>
                    <a:pt x="2" y="6"/>
                  </a:moveTo>
                  <a:lnTo>
                    <a:pt x="3" y="0"/>
                  </a:lnTo>
                  <a:lnTo>
                    <a:pt x="0" y="4"/>
                  </a:lnTo>
                  <a:lnTo>
                    <a:pt x="0" y="6"/>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36"/>
            <p:cNvSpPr>
              <a:spLocks/>
            </p:cNvSpPr>
            <p:nvPr/>
          </p:nvSpPr>
          <p:spPr bwMode="auto">
            <a:xfrm>
              <a:off x="8611420" y="1608856"/>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37"/>
            <p:cNvSpPr>
              <a:spLocks/>
            </p:cNvSpPr>
            <p:nvPr/>
          </p:nvSpPr>
          <p:spPr bwMode="auto">
            <a:xfrm>
              <a:off x="8611420" y="1604791"/>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38"/>
            <p:cNvSpPr>
              <a:spLocks/>
            </p:cNvSpPr>
            <p:nvPr/>
          </p:nvSpPr>
          <p:spPr bwMode="auto">
            <a:xfrm>
              <a:off x="8607355" y="1612921"/>
              <a:ext cx="8130" cy="10163"/>
            </a:xfrm>
            <a:custGeom>
              <a:avLst/>
              <a:gdLst>
                <a:gd name="T0" fmla="*/ 4 w 4"/>
                <a:gd name="T1" fmla="*/ 0 h 5"/>
                <a:gd name="T2" fmla="*/ 2 w 4"/>
                <a:gd name="T3" fmla="*/ 0 h 5"/>
                <a:gd name="T4" fmla="*/ 0 w 4"/>
                <a:gd name="T5" fmla="*/ 5 h 5"/>
                <a:gd name="T6" fmla="*/ 2 w 4"/>
                <a:gd name="T7" fmla="*/ 4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2" y="0"/>
                  </a:lnTo>
                  <a:lnTo>
                    <a:pt x="0" y="5"/>
                  </a:lnTo>
                  <a:lnTo>
                    <a:pt x="2"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39"/>
            <p:cNvSpPr>
              <a:spLocks/>
            </p:cNvSpPr>
            <p:nvPr/>
          </p:nvSpPr>
          <p:spPr bwMode="auto">
            <a:xfrm>
              <a:off x="8607355" y="1612921"/>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40"/>
            <p:cNvSpPr>
              <a:spLocks/>
            </p:cNvSpPr>
            <p:nvPr/>
          </p:nvSpPr>
          <p:spPr bwMode="auto">
            <a:xfrm>
              <a:off x="8571406" y="1644108"/>
              <a:ext cx="18294" cy="20326"/>
            </a:xfrm>
            <a:custGeom>
              <a:avLst/>
              <a:gdLst>
                <a:gd name="T0" fmla="*/ 4 w 5"/>
                <a:gd name="T1" fmla="*/ 2 h 5"/>
                <a:gd name="T2" fmla="*/ 5 w 5"/>
                <a:gd name="T3" fmla="*/ 0 h 5"/>
                <a:gd name="T4" fmla="*/ 0 w 5"/>
                <a:gd name="T5" fmla="*/ 4 h 5"/>
                <a:gd name="T6" fmla="*/ 0 w 5"/>
                <a:gd name="T7" fmla="*/ 4 h 5"/>
                <a:gd name="T8" fmla="*/ 0 w 5"/>
                <a:gd name="T9" fmla="*/ 5 h 5"/>
                <a:gd name="T10" fmla="*/ 2 w 5"/>
                <a:gd name="T11" fmla="*/ 4 h 5"/>
                <a:gd name="T12" fmla="*/ 4 w 5"/>
                <a:gd name="T13" fmla="*/ 3 h 5"/>
                <a:gd name="T14" fmla="*/ 4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4" y="2"/>
                  </a:moveTo>
                  <a:cubicBezTo>
                    <a:pt x="5" y="0"/>
                    <a:pt x="5" y="0"/>
                    <a:pt x="5" y="0"/>
                  </a:cubicBezTo>
                  <a:cubicBezTo>
                    <a:pt x="0" y="4"/>
                    <a:pt x="0" y="4"/>
                    <a:pt x="0" y="4"/>
                  </a:cubicBezTo>
                  <a:cubicBezTo>
                    <a:pt x="0" y="4"/>
                    <a:pt x="0" y="4"/>
                    <a:pt x="0" y="4"/>
                  </a:cubicBezTo>
                  <a:cubicBezTo>
                    <a:pt x="0" y="4"/>
                    <a:pt x="0" y="4"/>
                    <a:pt x="0" y="5"/>
                  </a:cubicBezTo>
                  <a:cubicBezTo>
                    <a:pt x="2" y="4"/>
                    <a:pt x="2" y="4"/>
                    <a:pt x="2" y="4"/>
                  </a:cubicBezTo>
                  <a:cubicBezTo>
                    <a:pt x="4" y="3"/>
                    <a:pt x="4" y="3"/>
                    <a:pt x="4" y="3"/>
                  </a:cubicBez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41"/>
            <p:cNvSpPr>
              <a:spLocks/>
            </p:cNvSpPr>
            <p:nvPr/>
          </p:nvSpPr>
          <p:spPr bwMode="auto">
            <a:xfrm>
              <a:off x="8577504" y="1656303"/>
              <a:ext cx="8130" cy="4065"/>
            </a:xfrm>
            <a:custGeom>
              <a:avLst/>
              <a:gdLst>
                <a:gd name="T0" fmla="*/ 0 w 4"/>
                <a:gd name="T1" fmla="*/ 2 h 2"/>
                <a:gd name="T2" fmla="*/ 4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42"/>
            <p:cNvSpPr>
              <a:spLocks/>
            </p:cNvSpPr>
            <p:nvPr/>
          </p:nvSpPr>
          <p:spPr bwMode="auto">
            <a:xfrm>
              <a:off x="8585635" y="1640042"/>
              <a:ext cx="8130" cy="12196"/>
            </a:xfrm>
            <a:custGeom>
              <a:avLst/>
              <a:gdLst>
                <a:gd name="T0" fmla="*/ 2 w 4"/>
                <a:gd name="T1" fmla="*/ 4 h 6"/>
                <a:gd name="T2" fmla="*/ 4 w 4"/>
                <a:gd name="T3" fmla="*/ 0 h 6"/>
                <a:gd name="T4" fmla="*/ 2 w 4"/>
                <a:gd name="T5" fmla="*/ 2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2" y="2"/>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9" name="Rectangle 743"/>
            <p:cNvSpPr>
              <a:spLocks noChangeArrowheads="1"/>
            </p:cNvSpPr>
            <p:nvPr/>
          </p:nvSpPr>
          <p:spPr bwMode="auto">
            <a:xfrm>
              <a:off x="8652072" y="1588530"/>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44"/>
            <p:cNvSpPr>
              <a:spLocks/>
            </p:cNvSpPr>
            <p:nvPr/>
          </p:nvSpPr>
          <p:spPr bwMode="auto">
            <a:xfrm>
              <a:off x="8629713" y="1600726"/>
              <a:ext cx="4065" cy="12196"/>
            </a:xfrm>
            <a:custGeom>
              <a:avLst/>
              <a:gdLst>
                <a:gd name="T0" fmla="*/ 0 w 2"/>
                <a:gd name="T1" fmla="*/ 6 h 6"/>
                <a:gd name="T2" fmla="*/ 0 w 2"/>
                <a:gd name="T3" fmla="*/ 4 h 6"/>
                <a:gd name="T4" fmla="*/ 2 w 2"/>
                <a:gd name="T5" fmla="*/ 0 h 6"/>
                <a:gd name="T6" fmla="*/ 0 w 2"/>
                <a:gd name="T7" fmla="*/ 2 h 6"/>
                <a:gd name="T8" fmla="*/ 0 w 2"/>
                <a:gd name="T9" fmla="*/ 6 h 6"/>
              </a:gdLst>
              <a:ahLst/>
              <a:cxnLst>
                <a:cxn ang="0">
                  <a:pos x="T0" y="T1"/>
                </a:cxn>
                <a:cxn ang="0">
                  <a:pos x="T2" y="T3"/>
                </a:cxn>
                <a:cxn ang="0">
                  <a:pos x="T4" y="T5"/>
                </a:cxn>
                <a:cxn ang="0">
                  <a:pos x="T6" y="T7"/>
                </a:cxn>
                <a:cxn ang="0">
                  <a:pos x="T8" y="T9"/>
                </a:cxn>
              </a:cxnLst>
              <a:rect l="0" t="0" r="r" b="b"/>
              <a:pathLst>
                <a:path w="2" h="6">
                  <a:moveTo>
                    <a:pt x="0" y="6"/>
                  </a:moveTo>
                  <a:lnTo>
                    <a:pt x="0" y="4"/>
                  </a:lnTo>
                  <a:lnTo>
                    <a:pt x="2" y="0"/>
                  </a:lnTo>
                  <a:lnTo>
                    <a:pt x="0"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45"/>
            <p:cNvSpPr>
              <a:spLocks/>
            </p:cNvSpPr>
            <p:nvPr/>
          </p:nvSpPr>
          <p:spPr bwMode="auto">
            <a:xfrm>
              <a:off x="8641909" y="1592595"/>
              <a:ext cx="8130" cy="12196"/>
            </a:xfrm>
            <a:custGeom>
              <a:avLst/>
              <a:gdLst>
                <a:gd name="T0" fmla="*/ 2 w 4"/>
                <a:gd name="T1" fmla="*/ 4 h 6"/>
                <a:gd name="T2" fmla="*/ 4 w 4"/>
                <a:gd name="T3" fmla="*/ 0 h 6"/>
                <a:gd name="T4" fmla="*/ 0 w 4"/>
                <a:gd name="T5" fmla="*/ 2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0" y="2"/>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2" name="Rectangle 746"/>
            <p:cNvSpPr>
              <a:spLocks noChangeArrowheads="1"/>
            </p:cNvSpPr>
            <p:nvPr/>
          </p:nvSpPr>
          <p:spPr bwMode="auto">
            <a:xfrm>
              <a:off x="8621583" y="16617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47"/>
            <p:cNvSpPr>
              <a:spLocks/>
            </p:cNvSpPr>
            <p:nvPr/>
          </p:nvSpPr>
          <p:spPr bwMode="auto">
            <a:xfrm>
              <a:off x="8615485" y="160885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48"/>
            <p:cNvSpPr>
              <a:spLocks/>
            </p:cNvSpPr>
            <p:nvPr/>
          </p:nvSpPr>
          <p:spPr bwMode="auto">
            <a:xfrm>
              <a:off x="8581570" y="1656303"/>
              <a:ext cx="4065" cy="4065"/>
            </a:xfrm>
            <a:custGeom>
              <a:avLst/>
              <a:gdLst>
                <a:gd name="T0" fmla="*/ 2 w 2"/>
                <a:gd name="T1" fmla="*/ 0 h 2"/>
                <a:gd name="T2" fmla="*/ 2 w 2"/>
                <a:gd name="T3" fmla="*/ 0 h 2"/>
                <a:gd name="T4" fmla="*/ 0 w 2"/>
                <a:gd name="T5" fmla="*/ 2 h 2"/>
                <a:gd name="T6" fmla="*/ 2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49"/>
            <p:cNvSpPr>
              <a:spLocks/>
            </p:cNvSpPr>
            <p:nvPr/>
          </p:nvSpPr>
          <p:spPr bwMode="auto">
            <a:xfrm>
              <a:off x="8645974" y="1592595"/>
              <a:ext cx="6098" cy="8130"/>
            </a:xfrm>
            <a:custGeom>
              <a:avLst/>
              <a:gdLst>
                <a:gd name="T0" fmla="*/ 0 w 3"/>
                <a:gd name="T1" fmla="*/ 4 h 4"/>
                <a:gd name="T2" fmla="*/ 3 w 3"/>
                <a:gd name="T3" fmla="*/ 0 h 4"/>
                <a:gd name="T4" fmla="*/ 2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2"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50"/>
            <p:cNvSpPr>
              <a:spLocks/>
            </p:cNvSpPr>
            <p:nvPr/>
          </p:nvSpPr>
          <p:spPr bwMode="auto">
            <a:xfrm>
              <a:off x="8645974" y="1592595"/>
              <a:ext cx="6098" cy="8130"/>
            </a:xfrm>
            <a:custGeom>
              <a:avLst/>
              <a:gdLst>
                <a:gd name="T0" fmla="*/ 3 w 3"/>
                <a:gd name="T1" fmla="*/ 2 h 4"/>
                <a:gd name="T2" fmla="*/ 3 w 3"/>
                <a:gd name="T3" fmla="*/ 0 h 4"/>
                <a:gd name="T4" fmla="*/ 3 w 3"/>
                <a:gd name="T5" fmla="*/ 0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3" y="0"/>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51"/>
            <p:cNvSpPr>
              <a:spLocks/>
            </p:cNvSpPr>
            <p:nvPr/>
          </p:nvSpPr>
          <p:spPr bwMode="auto">
            <a:xfrm>
              <a:off x="8619550" y="1600726"/>
              <a:ext cx="6098" cy="8130"/>
            </a:xfrm>
            <a:custGeom>
              <a:avLst/>
              <a:gdLst>
                <a:gd name="T0" fmla="*/ 3 w 3"/>
                <a:gd name="T1" fmla="*/ 2 h 4"/>
                <a:gd name="T2" fmla="*/ 3 w 3"/>
                <a:gd name="T3" fmla="*/ 0 h 4"/>
                <a:gd name="T4" fmla="*/ 1 w 3"/>
                <a:gd name="T5" fmla="*/ 4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1" y="4"/>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52"/>
            <p:cNvSpPr>
              <a:spLocks/>
            </p:cNvSpPr>
            <p:nvPr/>
          </p:nvSpPr>
          <p:spPr bwMode="auto">
            <a:xfrm>
              <a:off x="8619550" y="1608856"/>
              <a:ext cx="2033"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lnTo>
                    <a:pt x="1"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53"/>
            <p:cNvSpPr>
              <a:spLocks/>
            </p:cNvSpPr>
            <p:nvPr/>
          </p:nvSpPr>
          <p:spPr bwMode="auto">
            <a:xfrm>
              <a:off x="8625648" y="1600726"/>
              <a:ext cx="8130" cy="4065"/>
            </a:xfrm>
            <a:custGeom>
              <a:avLst/>
              <a:gdLst>
                <a:gd name="T0" fmla="*/ 2 w 4"/>
                <a:gd name="T1" fmla="*/ 2 h 2"/>
                <a:gd name="T2" fmla="*/ 4 w 4"/>
                <a:gd name="T3" fmla="*/ 0 h 2"/>
                <a:gd name="T4" fmla="*/ 0 w 4"/>
                <a:gd name="T5" fmla="*/ 0 h 2"/>
                <a:gd name="T6" fmla="*/ 0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54"/>
            <p:cNvSpPr>
              <a:spLocks/>
            </p:cNvSpPr>
            <p:nvPr/>
          </p:nvSpPr>
          <p:spPr bwMode="auto">
            <a:xfrm>
              <a:off x="8629713" y="1600726"/>
              <a:ext cx="4065" cy="4065"/>
            </a:xfrm>
            <a:custGeom>
              <a:avLst/>
              <a:gdLst>
                <a:gd name="T0" fmla="*/ 2 w 2"/>
                <a:gd name="T1" fmla="*/ 0 h 2"/>
                <a:gd name="T2" fmla="*/ 2 w 2"/>
                <a:gd name="T3" fmla="*/ 0 h 2"/>
                <a:gd name="T4" fmla="*/ 2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55"/>
            <p:cNvSpPr>
              <a:spLocks/>
            </p:cNvSpPr>
            <p:nvPr/>
          </p:nvSpPr>
          <p:spPr bwMode="auto">
            <a:xfrm>
              <a:off x="8589700" y="1625814"/>
              <a:ext cx="12196" cy="18294"/>
            </a:xfrm>
            <a:custGeom>
              <a:avLst/>
              <a:gdLst>
                <a:gd name="T0" fmla="*/ 6 w 6"/>
                <a:gd name="T1" fmla="*/ 3 h 9"/>
                <a:gd name="T2" fmla="*/ 6 w 6"/>
                <a:gd name="T3" fmla="*/ 0 h 9"/>
                <a:gd name="T4" fmla="*/ 4 w 6"/>
                <a:gd name="T5" fmla="*/ 1 h 9"/>
                <a:gd name="T6" fmla="*/ 0 w 6"/>
                <a:gd name="T7" fmla="*/ 9 h 9"/>
                <a:gd name="T8" fmla="*/ 2 w 6"/>
                <a:gd name="T9" fmla="*/ 7 h 9"/>
                <a:gd name="T10" fmla="*/ 6 w 6"/>
                <a:gd name="T11" fmla="*/ 3 h 9"/>
              </a:gdLst>
              <a:ahLst/>
              <a:cxnLst>
                <a:cxn ang="0">
                  <a:pos x="T0" y="T1"/>
                </a:cxn>
                <a:cxn ang="0">
                  <a:pos x="T2" y="T3"/>
                </a:cxn>
                <a:cxn ang="0">
                  <a:pos x="T4" y="T5"/>
                </a:cxn>
                <a:cxn ang="0">
                  <a:pos x="T6" y="T7"/>
                </a:cxn>
                <a:cxn ang="0">
                  <a:pos x="T8" y="T9"/>
                </a:cxn>
                <a:cxn ang="0">
                  <a:pos x="T10" y="T11"/>
                </a:cxn>
              </a:cxnLst>
              <a:rect l="0" t="0" r="r" b="b"/>
              <a:pathLst>
                <a:path w="6" h="9">
                  <a:moveTo>
                    <a:pt x="6" y="3"/>
                  </a:moveTo>
                  <a:lnTo>
                    <a:pt x="6" y="0"/>
                  </a:lnTo>
                  <a:lnTo>
                    <a:pt x="4" y="1"/>
                  </a:lnTo>
                  <a:lnTo>
                    <a:pt x="0" y="9"/>
                  </a:lnTo>
                  <a:lnTo>
                    <a:pt x="2" y="7"/>
                  </a:lnTo>
                  <a:lnTo>
                    <a:pt x="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2" name="Rectangle 756"/>
            <p:cNvSpPr>
              <a:spLocks noChangeArrowheads="1"/>
            </p:cNvSpPr>
            <p:nvPr/>
          </p:nvSpPr>
          <p:spPr bwMode="auto">
            <a:xfrm>
              <a:off x="8605961" y="168679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57"/>
            <p:cNvSpPr>
              <a:spLocks/>
            </p:cNvSpPr>
            <p:nvPr/>
          </p:nvSpPr>
          <p:spPr bwMode="auto">
            <a:xfrm>
              <a:off x="8615485" y="1655606"/>
              <a:ext cx="26424" cy="26424"/>
            </a:xfrm>
            <a:custGeom>
              <a:avLst/>
              <a:gdLst>
                <a:gd name="T0" fmla="*/ 11 w 13"/>
                <a:gd name="T1" fmla="*/ 2 h 13"/>
                <a:gd name="T2" fmla="*/ 13 w 13"/>
                <a:gd name="T3" fmla="*/ 0 h 13"/>
                <a:gd name="T4" fmla="*/ 3 w 13"/>
                <a:gd name="T5" fmla="*/ 9 h 13"/>
                <a:gd name="T6" fmla="*/ 0 w 13"/>
                <a:gd name="T7" fmla="*/ 13 h 13"/>
                <a:gd name="T8" fmla="*/ 0 w 13"/>
                <a:gd name="T9" fmla="*/ 13 h 13"/>
                <a:gd name="T10" fmla="*/ 11 w 13"/>
                <a:gd name="T11" fmla="*/ 2 h 13"/>
                <a:gd name="T12" fmla="*/ 11 w 13"/>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1" y="2"/>
                  </a:moveTo>
                  <a:lnTo>
                    <a:pt x="13" y="0"/>
                  </a:lnTo>
                  <a:lnTo>
                    <a:pt x="3" y="9"/>
                  </a:lnTo>
                  <a:lnTo>
                    <a:pt x="0" y="13"/>
                  </a:lnTo>
                  <a:lnTo>
                    <a:pt x="0" y="13"/>
                  </a:lnTo>
                  <a:lnTo>
                    <a:pt x="11" y="2"/>
                  </a:lnTo>
                  <a:lnTo>
                    <a:pt x="1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58"/>
            <p:cNvSpPr>
              <a:spLocks/>
            </p:cNvSpPr>
            <p:nvPr/>
          </p:nvSpPr>
          <p:spPr bwMode="auto">
            <a:xfrm>
              <a:off x="8601896" y="1686793"/>
              <a:ext cx="4065" cy="8130"/>
            </a:xfrm>
            <a:custGeom>
              <a:avLst/>
              <a:gdLst>
                <a:gd name="T0" fmla="*/ 0 w 2"/>
                <a:gd name="T1" fmla="*/ 2 h 4"/>
                <a:gd name="T2" fmla="*/ 0 w 2"/>
                <a:gd name="T3" fmla="*/ 4 h 4"/>
                <a:gd name="T4" fmla="*/ 2 w 2"/>
                <a:gd name="T5" fmla="*/ 0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59"/>
            <p:cNvSpPr>
              <a:spLocks/>
            </p:cNvSpPr>
            <p:nvPr/>
          </p:nvSpPr>
          <p:spPr bwMode="auto">
            <a:xfrm>
              <a:off x="8680238" y="1595964"/>
              <a:ext cx="30489" cy="26424"/>
            </a:xfrm>
            <a:custGeom>
              <a:avLst/>
              <a:gdLst>
                <a:gd name="T0" fmla="*/ 0 w 15"/>
                <a:gd name="T1" fmla="*/ 13 h 13"/>
                <a:gd name="T2" fmla="*/ 4 w 15"/>
                <a:gd name="T3" fmla="*/ 11 h 13"/>
                <a:gd name="T4" fmla="*/ 13 w 15"/>
                <a:gd name="T5" fmla="*/ 2 h 13"/>
                <a:gd name="T6" fmla="*/ 15 w 15"/>
                <a:gd name="T7" fmla="*/ 0 h 13"/>
                <a:gd name="T8" fmla="*/ 2 w 15"/>
                <a:gd name="T9" fmla="*/ 11 h 13"/>
                <a:gd name="T10" fmla="*/ 0 w 15"/>
                <a:gd name="T11" fmla="*/ 11 h 13"/>
                <a:gd name="T12" fmla="*/ 0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0" y="13"/>
                  </a:moveTo>
                  <a:lnTo>
                    <a:pt x="4" y="11"/>
                  </a:lnTo>
                  <a:lnTo>
                    <a:pt x="13" y="2"/>
                  </a:lnTo>
                  <a:lnTo>
                    <a:pt x="15" y="0"/>
                  </a:lnTo>
                  <a:lnTo>
                    <a:pt x="2" y="11"/>
                  </a:lnTo>
                  <a:lnTo>
                    <a:pt x="0" y="11"/>
                  </a:ln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60"/>
            <p:cNvSpPr>
              <a:spLocks/>
            </p:cNvSpPr>
            <p:nvPr/>
          </p:nvSpPr>
          <p:spPr bwMode="auto">
            <a:xfrm>
              <a:off x="8597831" y="1682727"/>
              <a:ext cx="8130" cy="12196"/>
            </a:xfrm>
            <a:custGeom>
              <a:avLst/>
              <a:gdLst>
                <a:gd name="T0" fmla="*/ 2 w 2"/>
                <a:gd name="T1" fmla="*/ 0 h 3"/>
                <a:gd name="T2" fmla="*/ 0 w 2"/>
                <a:gd name="T3" fmla="*/ 2 h 3"/>
                <a:gd name="T4" fmla="*/ 1 w 2"/>
                <a:gd name="T5" fmla="*/ 3 h 3"/>
                <a:gd name="T6" fmla="*/ 1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0" y="2"/>
                    <a:pt x="0" y="2"/>
                    <a:pt x="0" y="2"/>
                  </a:cubicBezTo>
                  <a:cubicBezTo>
                    <a:pt x="0" y="2"/>
                    <a:pt x="1" y="2"/>
                    <a:pt x="1" y="3"/>
                  </a:cubicBezTo>
                  <a:cubicBezTo>
                    <a:pt x="1" y="2"/>
                    <a:pt x="1" y="2"/>
                    <a:pt x="1" y="2"/>
                  </a:cubicBez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61"/>
            <p:cNvSpPr>
              <a:spLocks/>
            </p:cNvSpPr>
            <p:nvPr/>
          </p:nvSpPr>
          <p:spPr bwMode="auto">
            <a:xfrm>
              <a:off x="8601896" y="1690858"/>
              <a:ext cx="0" cy="4065"/>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62"/>
            <p:cNvSpPr>
              <a:spLocks/>
            </p:cNvSpPr>
            <p:nvPr/>
          </p:nvSpPr>
          <p:spPr bwMode="auto">
            <a:xfrm>
              <a:off x="8680238" y="1604094"/>
              <a:ext cx="4065" cy="8130"/>
            </a:xfrm>
            <a:custGeom>
              <a:avLst/>
              <a:gdLst>
                <a:gd name="T0" fmla="*/ 0 w 2"/>
                <a:gd name="T1" fmla="*/ 2 h 4"/>
                <a:gd name="T2" fmla="*/ 0 w 2"/>
                <a:gd name="T3" fmla="*/ 4 h 4"/>
                <a:gd name="T4" fmla="*/ 2 w 2"/>
                <a:gd name="T5" fmla="*/ 0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9" name="Rectangle 763"/>
            <p:cNvSpPr>
              <a:spLocks noChangeArrowheads="1"/>
            </p:cNvSpPr>
            <p:nvPr/>
          </p:nvSpPr>
          <p:spPr bwMode="auto">
            <a:xfrm>
              <a:off x="8585635" y="1656303"/>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0" name="Rectangle 764"/>
            <p:cNvSpPr>
              <a:spLocks noChangeArrowheads="1"/>
            </p:cNvSpPr>
            <p:nvPr/>
          </p:nvSpPr>
          <p:spPr bwMode="auto">
            <a:xfrm>
              <a:off x="8680238" y="160409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65"/>
            <p:cNvSpPr>
              <a:spLocks/>
            </p:cNvSpPr>
            <p:nvPr/>
          </p:nvSpPr>
          <p:spPr bwMode="auto">
            <a:xfrm>
              <a:off x="8680238" y="1600029"/>
              <a:ext cx="8130" cy="16261"/>
            </a:xfrm>
            <a:custGeom>
              <a:avLst/>
              <a:gdLst>
                <a:gd name="T0" fmla="*/ 0 w 4"/>
                <a:gd name="T1" fmla="*/ 8 h 8"/>
                <a:gd name="T2" fmla="*/ 2 w 4"/>
                <a:gd name="T3" fmla="*/ 6 h 8"/>
                <a:gd name="T4" fmla="*/ 4 w 4"/>
                <a:gd name="T5" fmla="*/ 0 h 8"/>
                <a:gd name="T6" fmla="*/ 2 w 4"/>
                <a:gd name="T7" fmla="*/ 2 h 8"/>
                <a:gd name="T8" fmla="*/ 0 w 4"/>
                <a:gd name="T9" fmla="*/ 6 h 8"/>
                <a:gd name="T10" fmla="*/ 0 w 4"/>
                <a:gd name="T11" fmla="*/ 8 h 8"/>
              </a:gdLst>
              <a:ahLst/>
              <a:cxnLst>
                <a:cxn ang="0">
                  <a:pos x="T0" y="T1"/>
                </a:cxn>
                <a:cxn ang="0">
                  <a:pos x="T2" y="T3"/>
                </a:cxn>
                <a:cxn ang="0">
                  <a:pos x="T4" y="T5"/>
                </a:cxn>
                <a:cxn ang="0">
                  <a:pos x="T6" y="T7"/>
                </a:cxn>
                <a:cxn ang="0">
                  <a:pos x="T8" y="T9"/>
                </a:cxn>
                <a:cxn ang="0">
                  <a:pos x="T10" y="T11"/>
                </a:cxn>
              </a:cxnLst>
              <a:rect l="0" t="0" r="r" b="b"/>
              <a:pathLst>
                <a:path w="4" h="8">
                  <a:moveTo>
                    <a:pt x="0" y="8"/>
                  </a:moveTo>
                  <a:lnTo>
                    <a:pt x="2" y="6"/>
                  </a:lnTo>
                  <a:lnTo>
                    <a:pt x="4" y="0"/>
                  </a:lnTo>
                  <a:lnTo>
                    <a:pt x="2" y="2"/>
                  </a:lnTo>
                  <a:lnTo>
                    <a:pt x="0" y="6"/>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66"/>
            <p:cNvSpPr>
              <a:spLocks/>
            </p:cNvSpPr>
            <p:nvPr/>
          </p:nvSpPr>
          <p:spPr bwMode="auto">
            <a:xfrm>
              <a:off x="8680238" y="1612225"/>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67"/>
            <p:cNvSpPr>
              <a:spLocks/>
            </p:cNvSpPr>
            <p:nvPr/>
          </p:nvSpPr>
          <p:spPr bwMode="auto">
            <a:xfrm>
              <a:off x="8589700" y="1670532"/>
              <a:ext cx="8130" cy="8130"/>
            </a:xfrm>
            <a:custGeom>
              <a:avLst/>
              <a:gdLst>
                <a:gd name="T0" fmla="*/ 1 w 2"/>
                <a:gd name="T1" fmla="*/ 2 h 2"/>
                <a:gd name="T2" fmla="*/ 2 w 2"/>
                <a:gd name="T3" fmla="*/ 0 h 2"/>
                <a:gd name="T4" fmla="*/ 0 w 2"/>
                <a:gd name="T5" fmla="*/ 1 h 2"/>
                <a:gd name="T6" fmla="*/ 0 w 2"/>
                <a:gd name="T7" fmla="*/ 2 h 2"/>
                <a:gd name="T8" fmla="*/ 0 w 2"/>
                <a:gd name="T9" fmla="*/ 2 h 2"/>
                <a:gd name="T10" fmla="*/ 0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2" y="0"/>
                    <a:pt x="2" y="0"/>
                    <a:pt x="2" y="0"/>
                  </a:cubicBezTo>
                  <a:cubicBezTo>
                    <a:pt x="0" y="1"/>
                    <a:pt x="0" y="1"/>
                    <a:pt x="0" y="1"/>
                  </a:cubicBezTo>
                  <a:cubicBezTo>
                    <a:pt x="0" y="2"/>
                    <a:pt x="0" y="2"/>
                    <a:pt x="0" y="2"/>
                  </a:cubicBezTo>
                  <a:cubicBezTo>
                    <a:pt x="0" y="2"/>
                    <a:pt x="0" y="2"/>
                    <a:pt x="0" y="2"/>
                  </a:cubicBezTo>
                  <a:cubicBezTo>
                    <a:pt x="0" y="2"/>
                    <a:pt x="0" y="2"/>
                    <a:pt x="0" y="2"/>
                  </a:cubicBezTo>
                  <a:cubicBezTo>
                    <a:pt x="1" y="2"/>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68"/>
            <p:cNvSpPr>
              <a:spLocks/>
            </p:cNvSpPr>
            <p:nvPr/>
          </p:nvSpPr>
          <p:spPr bwMode="auto">
            <a:xfrm>
              <a:off x="8597831" y="1666466"/>
              <a:ext cx="14228" cy="24391"/>
            </a:xfrm>
            <a:custGeom>
              <a:avLst/>
              <a:gdLst>
                <a:gd name="T0" fmla="*/ 4 w 4"/>
                <a:gd name="T1" fmla="*/ 0 h 6"/>
                <a:gd name="T2" fmla="*/ 4 w 4"/>
                <a:gd name="T3" fmla="*/ 0 h 6"/>
                <a:gd name="T4" fmla="*/ 0 w 4"/>
                <a:gd name="T5" fmla="*/ 5 h 6"/>
                <a:gd name="T6" fmla="*/ 0 w 4"/>
                <a:gd name="T7" fmla="*/ 6 h 6"/>
                <a:gd name="T8" fmla="*/ 2 w 4"/>
                <a:gd name="T9" fmla="*/ 4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cubicBezTo>
                    <a:pt x="4" y="0"/>
                    <a:pt x="4" y="0"/>
                    <a:pt x="4" y="0"/>
                  </a:cubicBezTo>
                  <a:cubicBezTo>
                    <a:pt x="0" y="5"/>
                    <a:pt x="0" y="5"/>
                    <a:pt x="0" y="5"/>
                  </a:cubicBezTo>
                  <a:cubicBezTo>
                    <a:pt x="0" y="5"/>
                    <a:pt x="0" y="6"/>
                    <a:pt x="0" y="6"/>
                  </a:cubicBezTo>
                  <a:cubicBezTo>
                    <a:pt x="2" y="4"/>
                    <a:pt x="2" y="4"/>
                    <a:pt x="2" y="4"/>
                  </a:cubicBez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69"/>
            <p:cNvSpPr>
              <a:spLocks/>
            </p:cNvSpPr>
            <p:nvPr/>
          </p:nvSpPr>
          <p:spPr bwMode="auto">
            <a:xfrm>
              <a:off x="8577504" y="1664434"/>
              <a:ext cx="4065" cy="2033"/>
            </a:xfrm>
            <a:custGeom>
              <a:avLst/>
              <a:gdLst>
                <a:gd name="T0" fmla="*/ 2 w 2"/>
                <a:gd name="T1" fmla="*/ 1 h 1"/>
                <a:gd name="T2" fmla="*/ 2 w 2"/>
                <a:gd name="T3" fmla="*/ 0 h 1"/>
                <a:gd name="T4" fmla="*/ 2 w 2"/>
                <a:gd name="T5" fmla="*/ 1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2" y="1"/>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70"/>
            <p:cNvSpPr>
              <a:spLocks/>
            </p:cNvSpPr>
            <p:nvPr/>
          </p:nvSpPr>
          <p:spPr bwMode="auto">
            <a:xfrm>
              <a:off x="8589700" y="1678662"/>
              <a:ext cx="4065" cy="4065"/>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71"/>
            <p:cNvSpPr>
              <a:spLocks/>
            </p:cNvSpPr>
            <p:nvPr/>
          </p:nvSpPr>
          <p:spPr bwMode="auto">
            <a:xfrm>
              <a:off x="8581570" y="1660368"/>
              <a:ext cx="4065" cy="6098"/>
            </a:xfrm>
            <a:custGeom>
              <a:avLst/>
              <a:gdLst>
                <a:gd name="T0" fmla="*/ 2 w 2"/>
                <a:gd name="T1" fmla="*/ 0 h 3"/>
                <a:gd name="T2" fmla="*/ 2 w 2"/>
                <a:gd name="T3" fmla="*/ 0 h 3"/>
                <a:gd name="T4" fmla="*/ 0 w 2"/>
                <a:gd name="T5" fmla="*/ 3 h 3"/>
                <a:gd name="T6" fmla="*/ 0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72"/>
            <p:cNvSpPr>
              <a:spLocks/>
            </p:cNvSpPr>
            <p:nvPr/>
          </p:nvSpPr>
          <p:spPr bwMode="auto">
            <a:xfrm>
              <a:off x="8577504" y="1666466"/>
              <a:ext cx="4065" cy="4065"/>
            </a:xfrm>
            <a:custGeom>
              <a:avLst/>
              <a:gdLst>
                <a:gd name="T0" fmla="*/ 0 w 1"/>
                <a:gd name="T1" fmla="*/ 0 h 1"/>
                <a:gd name="T2" fmla="*/ 1 w 1"/>
                <a:gd name="T3" fmla="*/ 0 h 1"/>
                <a:gd name="T4" fmla="*/ 0 w 1"/>
                <a:gd name="T5" fmla="*/ 0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0" y="0"/>
                    <a:pt x="0" y="0"/>
                    <a:pt x="0" y="0"/>
                  </a:cubicBezTo>
                  <a:cubicBezTo>
                    <a:pt x="0" y="0"/>
                    <a:pt x="0" y="0"/>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73"/>
            <p:cNvSpPr>
              <a:spLocks/>
            </p:cNvSpPr>
            <p:nvPr/>
          </p:nvSpPr>
          <p:spPr bwMode="auto">
            <a:xfrm>
              <a:off x="8593765" y="1678662"/>
              <a:ext cx="4065" cy="8130"/>
            </a:xfrm>
            <a:custGeom>
              <a:avLst/>
              <a:gdLst>
                <a:gd name="T0" fmla="*/ 0 w 1"/>
                <a:gd name="T1" fmla="*/ 1 h 2"/>
                <a:gd name="T2" fmla="*/ 0 w 1"/>
                <a:gd name="T3" fmla="*/ 2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1"/>
                    <a:pt x="0" y="2"/>
                    <a:pt x="0"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74"/>
            <p:cNvSpPr>
              <a:spLocks/>
            </p:cNvSpPr>
            <p:nvPr/>
          </p:nvSpPr>
          <p:spPr bwMode="auto">
            <a:xfrm>
              <a:off x="8593765" y="1666466"/>
              <a:ext cx="18294" cy="20326"/>
            </a:xfrm>
            <a:custGeom>
              <a:avLst/>
              <a:gdLst>
                <a:gd name="T0" fmla="*/ 5 w 5"/>
                <a:gd name="T1" fmla="*/ 0 h 5"/>
                <a:gd name="T2" fmla="*/ 2 w 5"/>
                <a:gd name="T3" fmla="*/ 2 h 5"/>
                <a:gd name="T4" fmla="*/ 1 w 5"/>
                <a:gd name="T5" fmla="*/ 3 h 5"/>
                <a:gd name="T6" fmla="*/ 0 w 5"/>
                <a:gd name="T7" fmla="*/ 5 h 5"/>
                <a:gd name="T8" fmla="*/ 1 w 5"/>
                <a:gd name="T9" fmla="*/ 5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2" y="2"/>
                    <a:pt x="2" y="2"/>
                    <a:pt x="2" y="2"/>
                  </a:cubicBezTo>
                  <a:cubicBezTo>
                    <a:pt x="1" y="3"/>
                    <a:pt x="1" y="3"/>
                    <a:pt x="1" y="3"/>
                  </a:cubicBezTo>
                  <a:cubicBezTo>
                    <a:pt x="0" y="5"/>
                    <a:pt x="0" y="5"/>
                    <a:pt x="0" y="5"/>
                  </a:cubicBezTo>
                  <a:cubicBezTo>
                    <a:pt x="0" y="5"/>
                    <a:pt x="1" y="5"/>
                    <a:pt x="1" y="5"/>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75"/>
            <p:cNvSpPr>
              <a:spLocks/>
            </p:cNvSpPr>
            <p:nvPr/>
          </p:nvSpPr>
          <p:spPr bwMode="auto">
            <a:xfrm>
              <a:off x="8593765" y="1674597"/>
              <a:ext cx="4065" cy="8130"/>
            </a:xfrm>
            <a:custGeom>
              <a:avLst/>
              <a:gdLst>
                <a:gd name="T0" fmla="*/ 1 w 1"/>
                <a:gd name="T1" fmla="*/ 0 h 2"/>
                <a:gd name="T2" fmla="*/ 0 w 1"/>
                <a:gd name="T3" fmla="*/ 1 h 2"/>
                <a:gd name="T4" fmla="*/ 0 w 1"/>
                <a:gd name="T5" fmla="*/ 2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0" y="1"/>
                    <a:pt x="0" y="1"/>
                    <a:pt x="0" y="1"/>
                  </a:cubicBezTo>
                  <a:cubicBezTo>
                    <a:pt x="0" y="2"/>
                    <a:pt x="0" y="2"/>
                    <a:pt x="0" y="2"/>
                  </a:cubicBezTo>
                  <a:cubicBezTo>
                    <a:pt x="0" y="2"/>
                    <a:pt x="0" y="2"/>
                    <a:pt x="0" y="2"/>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76"/>
            <p:cNvSpPr>
              <a:spLocks/>
            </p:cNvSpPr>
            <p:nvPr/>
          </p:nvSpPr>
          <p:spPr bwMode="auto">
            <a:xfrm>
              <a:off x="8589700" y="1678662"/>
              <a:ext cx="4065" cy="406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1" y="1"/>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77"/>
            <p:cNvSpPr>
              <a:spLocks/>
            </p:cNvSpPr>
            <p:nvPr/>
          </p:nvSpPr>
          <p:spPr bwMode="auto">
            <a:xfrm>
              <a:off x="8629713" y="1596660"/>
              <a:ext cx="12196" cy="12196"/>
            </a:xfrm>
            <a:custGeom>
              <a:avLst/>
              <a:gdLst>
                <a:gd name="T0" fmla="*/ 6 w 6"/>
                <a:gd name="T1" fmla="*/ 4 h 6"/>
                <a:gd name="T2" fmla="*/ 6 w 6"/>
                <a:gd name="T3" fmla="*/ 0 h 6"/>
                <a:gd name="T4" fmla="*/ 2 w 6"/>
                <a:gd name="T5" fmla="*/ 2 h 6"/>
                <a:gd name="T6" fmla="*/ 0 w 6"/>
                <a:gd name="T7" fmla="*/ 6 h 6"/>
                <a:gd name="T8" fmla="*/ 6 w 6"/>
                <a:gd name="T9" fmla="*/ 4 h 6"/>
              </a:gdLst>
              <a:ahLst/>
              <a:cxnLst>
                <a:cxn ang="0">
                  <a:pos x="T0" y="T1"/>
                </a:cxn>
                <a:cxn ang="0">
                  <a:pos x="T2" y="T3"/>
                </a:cxn>
                <a:cxn ang="0">
                  <a:pos x="T4" y="T5"/>
                </a:cxn>
                <a:cxn ang="0">
                  <a:pos x="T6" y="T7"/>
                </a:cxn>
                <a:cxn ang="0">
                  <a:pos x="T8" y="T9"/>
                </a:cxn>
              </a:cxnLst>
              <a:rect l="0" t="0" r="r" b="b"/>
              <a:pathLst>
                <a:path w="6" h="6">
                  <a:moveTo>
                    <a:pt x="6" y="4"/>
                  </a:moveTo>
                  <a:lnTo>
                    <a:pt x="6" y="0"/>
                  </a:lnTo>
                  <a:lnTo>
                    <a:pt x="2" y="2"/>
                  </a:lnTo>
                  <a:lnTo>
                    <a:pt x="0" y="6"/>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78"/>
            <p:cNvSpPr>
              <a:spLocks/>
            </p:cNvSpPr>
            <p:nvPr/>
          </p:nvSpPr>
          <p:spPr bwMode="auto">
            <a:xfrm>
              <a:off x="8664268" y="1608856"/>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79"/>
            <p:cNvSpPr>
              <a:spLocks/>
            </p:cNvSpPr>
            <p:nvPr/>
          </p:nvSpPr>
          <p:spPr bwMode="auto">
            <a:xfrm>
              <a:off x="8680238" y="1604094"/>
              <a:ext cx="0" cy="406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6" name="Rectangle 780"/>
            <p:cNvSpPr>
              <a:spLocks noChangeArrowheads="1"/>
            </p:cNvSpPr>
            <p:nvPr/>
          </p:nvSpPr>
          <p:spPr bwMode="auto">
            <a:xfrm>
              <a:off x="8680238" y="160409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81"/>
            <p:cNvSpPr>
              <a:spLocks/>
            </p:cNvSpPr>
            <p:nvPr/>
          </p:nvSpPr>
          <p:spPr bwMode="auto">
            <a:xfrm>
              <a:off x="8664268" y="1616987"/>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82"/>
            <p:cNvSpPr>
              <a:spLocks/>
            </p:cNvSpPr>
            <p:nvPr/>
          </p:nvSpPr>
          <p:spPr bwMode="auto">
            <a:xfrm>
              <a:off x="8660203" y="1612921"/>
              <a:ext cx="8130" cy="10163"/>
            </a:xfrm>
            <a:custGeom>
              <a:avLst/>
              <a:gdLst>
                <a:gd name="T0" fmla="*/ 0 w 4"/>
                <a:gd name="T1" fmla="*/ 5 h 5"/>
                <a:gd name="T2" fmla="*/ 2 w 4"/>
                <a:gd name="T3" fmla="*/ 4 h 5"/>
                <a:gd name="T4" fmla="*/ 4 w 4"/>
                <a:gd name="T5" fmla="*/ 2 h 5"/>
                <a:gd name="T6" fmla="*/ 4 w 4"/>
                <a:gd name="T7" fmla="*/ 0 h 5"/>
                <a:gd name="T8" fmla="*/ 2 w 4"/>
                <a:gd name="T9" fmla="*/ 2 h 5"/>
                <a:gd name="T10" fmla="*/ 0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0" y="5"/>
                  </a:moveTo>
                  <a:lnTo>
                    <a:pt x="2" y="4"/>
                  </a:lnTo>
                  <a:lnTo>
                    <a:pt x="4" y="2"/>
                  </a:lnTo>
                  <a:lnTo>
                    <a:pt x="4" y="0"/>
                  </a:lnTo>
                  <a:lnTo>
                    <a:pt x="2" y="2"/>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83"/>
            <p:cNvSpPr>
              <a:spLocks/>
            </p:cNvSpPr>
            <p:nvPr/>
          </p:nvSpPr>
          <p:spPr bwMode="auto">
            <a:xfrm>
              <a:off x="8664268" y="1631215"/>
              <a:ext cx="8130" cy="8130"/>
            </a:xfrm>
            <a:custGeom>
              <a:avLst/>
              <a:gdLst>
                <a:gd name="T0" fmla="*/ 0 w 4"/>
                <a:gd name="T1" fmla="*/ 4 h 4"/>
                <a:gd name="T2" fmla="*/ 2 w 4"/>
                <a:gd name="T3" fmla="*/ 2 h 4"/>
                <a:gd name="T4" fmla="*/ 4 w 4"/>
                <a:gd name="T5" fmla="*/ 0 h 4"/>
                <a:gd name="T6" fmla="*/ 4 w 4"/>
                <a:gd name="T7" fmla="*/ 0 h 4"/>
                <a:gd name="T8" fmla="*/ 2 w 4"/>
                <a:gd name="T9" fmla="*/ 0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2" y="2"/>
                  </a:lnTo>
                  <a:lnTo>
                    <a:pt x="4" y="0"/>
                  </a:lnTo>
                  <a:lnTo>
                    <a:pt x="4"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84"/>
            <p:cNvSpPr>
              <a:spLocks/>
            </p:cNvSpPr>
            <p:nvPr/>
          </p:nvSpPr>
          <p:spPr bwMode="auto">
            <a:xfrm>
              <a:off x="8680238" y="1591898"/>
              <a:ext cx="4065" cy="12196"/>
            </a:xfrm>
            <a:custGeom>
              <a:avLst/>
              <a:gdLst>
                <a:gd name="T0" fmla="*/ 2 w 2"/>
                <a:gd name="T1" fmla="*/ 0 h 6"/>
                <a:gd name="T2" fmla="*/ 0 w 2"/>
                <a:gd name="T3" fmla="*/ 2 h 6"/>
                <a:gd name="T4" fmla="*/ 0 w 2"/>
                <a:gd name="T5" fmla="*/ 6 h 6"/>
                <a:gd name="T6" fmla="*/ 0 w 2"/>
                <a:gd name="T7" fmla="*/ 4 h 6"/>
                <a:gd name="T8" fmla="*/ 2 w 2"/>
                <a:gd name="T9" fmla="*/ 2 h 6"/>
                <a:gd name="T10" fmla="*/ 2 w 2"/>
                <a:gd name="T11" fmla="*/ 0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lnTo>
                    <a:pt x="0" y="2"/>
                  </a:lnTo>
                  <a:lnTo>
                    <a:pt x="0" y="6"/>
                  </a:lnTo>
                  <a:lnTo>
                    <a:pt x="0" y="4"/>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1" name="Rectangle 785"/>
            <p:cNvSpPr>
              <a:spLocks noChangeArrowheads="1"/>
            </p:cNvSpPr>
            <p:nvPr/>
          </p:nvSpPr>
          <p:spPr bwMode="auto">
            <a:xfrm>
              <a:off x="8680238" y="159596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86"/>
            <p:cNvSpPr>
              <a:spLocks/>
            </p:cNvSpPr>
            <p:nvPr/>
          </p:nvSpPr>
          <p:spPr bwMode="auto">
            <a:xfrm>
              <a:off x="8680238" y="1600029"/>
              <a:ext cx="0" cy="8130"/>
            </a:xfrm>
            <a:custGeom>
              <a:avLst/>
              <a:gdLst>
                <a:gd name="T0" fmla="*/ 2 h 4"/>
                <a:gd name="T1" fmla="*/ 0 h 4"/>
                <a:gd name="T2" fmla="*/ 4 h 4"/>
                <a:gd name="T3" fmla="*/ 2 h 4"/>
              </a:gdLst>
              <a:ahLst/>
              <a:cxnLst>
                <a:cxn ang="0">
                  <a:pos x="0" y="T0"/>
                </a:cxn>
                <a:cxn ang="0">
                  <a:pos x="0" y="T1"/>
                </a:cxn>
                <a:cxn ang="0">
                  <a:pos x="0" y="T2"/>
                </a:cxn>
                <a:cxn ang="0">
                  <a:pos x="0" y="T3"/>
                </a:cxn>
              </a:cxnLst>
              <a:rect l="0" t="0" r="r" b="b"/>
              <a:pathLst>
                <a:path h="4">
                  <a:moveTo>
                    <a:pt x="0" y="2"/>
                  </a:moveTo>
                  <a:lnTo>
                    <a:pt x="0"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87"/>
            <p:cNvSpPr>
              <a:spLocks/>
            </p:cNvSpPr>
            <p:nvPr/>
          </p:nvSpPr>
          <p:spPr bwMode="auto">
            <a:xfrm>
              <a:off x="8664268" y="1608856"/>
              <a:ext cx="4065" cy="4065"/>
            </a:xfrm>
            <a:custGeom>
              <a:avLst/>
              <a:gdLst>
                <a:gd name="T0" fmla="*/ 0 w 2"/>
                <a:gd name="T1" fmla="*/ 2 h 2"/>
                <a:gd name="T2" fmla="*/ 2 w 2"/>
                <a:gd name="T3" fmla="*/ 0 h 2"/>
                <a:gd name="T4" fmla="*/ 2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2"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88"/>
            <p:cNvSpPr>
              <a:spLocks/>
            </p:cNvSpPr>
            <p:nvPr/>
          </p:nvSpPr>
          <p:spPr bwMode="auto">
            <a:xfrm>
              <a:off x="8621583" y="1659672"/>
              <a:ext cx="4065" cy="2033"/>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0"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789"/>
            <p:cNvSpPr>
              <a:spLocks/>
            </p:cNvSpPr>
            <p:nvPr/>
          </p:nvSpPr>
          <p:spPr bwMode="auto">
            <a:xfrm>
              <a:off x="8621583" y="1655606"/>
              <a:ext cx="20326" cy="18294"/>
            </a:xfrm>
            <a:custGeom>
              <a:avLst/>
              <a:gdLst>
                <a:gd name="T0" fmla="*/ 2 w 10"/>
                <a:gd name="T1" fmla="*/ 2 h 9"/>
                <a:gd name="T2" fmla="*/ 0 w 10"/>
                <a:gd name="T3" fmla="*/ 9 h 9"/>
                <a:gd name="T4" fmla="*/ 10 w 10"/>
                <a:gd name="T5" fmla="*/ 0 h 9"/>
                <a:gd name="T6" fmla="*/ 10 w 10"/>
                <a:gd name="T7" fmla="*/ 0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lnTo>
                    <a:pt x="0" y="9"/>
                  </a:lnTo>
                  <a:lnTo>
                    <a:pt x="10" y="0"/>
                  </a:lnTo>
                  <a:lnTo>
                    <a:pt x="10"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6" name="Rectangle 790"/>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91"/>
            <p:cNvSpPr>
              <a:spLocks/>
            </p:cNvSpPr>
            <p:nvPr/>
          </p:nvSpPr>
          <p:spPr bwMode="auto">
            <a:xfrm>
              <a:off x="8680238" y="1587833"/>
              <a:ext cx="4065" cy="8130"/>
            </a:xfrm>
            <a:custGeom>
              <a:avLst/>
              <a:gdLst>
                <a:gd name="T0" fmla="*/ 0 w 2"/>
                <a:gd name="T1" fmla="*/ 4 h 4"/>
                <a:gd name="T2" fmla="*/ 0 w 2"/>
                <a:gd name="T3" fmla="*/ 4 h 4"/>
                <a:gd name="T4" fmla="*/ 0 w 2"/>
                <a:gd name="T5" fmla="*/ 4 h 4"/>
                <a:gd name="T6" fmla="*/ 2 w 2"/>
                <a:gd name="T7" fmla="*/ 0 h 4"/>
                <a:gd name="T8" fmla="*/ 2 w 2"/>
                <a:gd name="T9" fmla="*/ 0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4"/>
                  </a:lnTo>
                  <a:lnTo>
                    <a:pt x="0" y="4"/>
                  </a:lnTo>
                  <a:lnTo>
                    <a:pt x="2"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92"/>
            <p:cNvSpPr>
              <a:spLocks/>
            </p:cNvSpPr>
            <p:nvPr/>
          </p:nvSpPr>
          <p:spPr bwMode="auto">
            <a:xfrm>
              <a:off x="8637844" y="1655606"/>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93"/>
            <p:cNvSpPr>
              <a:spLocks/>
            </p:cNvSpPr>
            <p:nvPr/>
          </p:nvSpPr>
          <p:spPr bwMode="auto">
            <a:xfrm>
              <a:off x="8615485" y="1659672"/>
              <a:ext cx="10163" cy="18294"/>
            </a:xfrm>
            <a:custGeom>
              <a:avLst/>
              <a:gdLst>
                <a:gd name="T0" fmla="*/ 5 w 5"/>
                <a:gd name="T1" fmla="*/ 0 h 9"/>
                <a:gd name="T2" fmla="*/ 3 w 5"/>
                <a:gd name="T3" fmla="*/ 1 h 9"/>
                <a:gd name="T4" fmla="*/ 0 w 5"/>
                <a:gd name="T5" fmla="*/ 9 h 9"/>
                <a:gd name="T6" fmla="*/ 3 w 5"/>
                <a:gd name="T7" fmla="*/ 7 h 9"/>
                <a:gd name="T8" fmla="*/ 5 w 5"/>
                <a:gd name="T9" fmla="*/ 0 h 9"/>
                <a:gd name="T10" fmla="*/ 5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5" y="0"/>
                  </a:moveTo>
                  <a:lnTo>
                    <a:pt x="3" y="1"/>
                  </a:lnTo>
                  <a:lnTo>
                    <a:pt x="0" y="9"/>
                  </a:lnTo>
                  <a:lnTo>
                    <a:pt x="3" y="7"/>
                  </a:lnTo>
                  <a:lnTo>
                    <a:pt x="5" y="0"/>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94"/>
            <p:cNvSpPr>
              <a:spLocks/>
            </p:cNvSpPr>
            <p:nvPr/>
          </p:nvSpPr>
          <p:spPr bwMode="auto">
            <a:xfrm>
              <a:off x="8680238" y="1616290"/>
              <a:ext cx="8130" cy="6098"/>
            </a:xfrm>
            <a:custGeom>
              <a:avLst/>
              <a:gdLst>
                <a:gd name="T0" fmla="*/ 2 w 4"/>
                <a:gd name="T1" fmla="*/ 3 h 3"/>
                <a:gd name="T2" fmla="*/ 2 w 4"/>
                <a:gd name="T3" fmla="*/ 3 h 3"/>
                <a:gd name="T4" fmla="*/ 4 w 4"/>
                <a:gd name="T5" fmla="*/ 0 h 3"/>
                <a:gd name="T6" fmla="*/ 0 w 4"/>
                <a:gd name="T7" fmla="*/ 1 h 3"/>
                <a:gd name="T8" fmla="*/ 0 w 4"/>
                <a:gd name="T9" fmla="*/ 3 h 3"/>
                <a:gd name="T10" fmla="*/ 2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2" y="3"/>
                  </a:moveTo>
                  <a:lnTo>
                    <a:pt x="2" y="3"/>
                  </a:lnTo>
                  <a:lnTo>
                    <a:pt x="4" y="0"/>
                  </a:lnTo>
                  <a:lnTo>
                    <a:pt x="0" y="1"/>
                  </a:lnTo>
                  <a:lnTo>
                    <a:pt x="0" y="3"/>
                  </a:ln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95"/>
            <p:cNvSpPr>
              <a:spLocks/>
            </p:cNvSpPr>
            <p:nvPr/>
          </p:nvSpPr>
          <p:spPr bwMode="auto">
            <a:xfrm>
              <a:off x="8664268" y="1623085"/>
              <a:ext cx="4065" cy="8130"/>
            </a:xfrm>
            <a:custGeom>
              <a:avLst/>
              <a:gdLst>
                <a:gd name="T0" fmla="*/ 0 w 2"/>
                <a:gd name="T1" fmla="*/ 4 h 4"/>
                <a:gd name="T2" fmla="*/ 2 w 2"/>
                <a:gd name="T3" fmla="*/ 2 h 4"/>
                <a:gd name="T4" fmla="*/ 2 w 2"/>
                <a:gd name="T5" fmla="*/ 0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796"/>
            <p:cNvSpPr>
              <a:spLocks/>
            </p:cNvSpPr>
            <p:nvPr/>
          </p:nvSpPr>
          <p:spPr bwMode="auto">
            <a:xfrm>
              <a:off x="8680238" y="1616290"/>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797"/>
            <p:cNvSpPr>
              <a:spLocks/>
            </p:cNvSpPr>
            <p:nvPr/>
          </p:nvSpPr>
          <p:spPr bwMode="auto">
            <a:xfrm>
              <a:off x="8641909" y="1655606"/>
              <a:ext cx="4065" cy="4065"/>
            </a:xfrm>
            <a:custGeom>
              <a:avLst/>
              <a:gdLst>
                <a:gd name="T0" fmla="*/ 0 w 2"/>
                <a:gd name="T1" fmla="*/ 0 h 2"/>
                <a:gd name="T2" fmla="*/ 0 w 2"/>
                <a:gd name="T3" fmla="*/ 0 h 2"/>
                <a:gd name="T4" fmla="*/ 0 w 2"/>
                <a:gd name="T5" fmla="*/ 0 h 2"/>
                <a:gd name="T6" fmla="*/ 0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0"/>
                  </a:ln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798"/>
            <p:cNvSpPr>
              <a:spLocks/>
            </p:cNvSpPr>
            <p:nvPr/>
          </p:nvSpPr>
          <p:spPr bwMode="auto">
            <a:xfrm>
              <a:off x="8637844" y="1655606"/>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799"/>
            <p:cNvSpPr>
              <a:spLocks/>
            </p:cNvSpPr>
            <p:nvPr/>
          </p:nvSpPr>
          <p:spPr bwMode="auto">
            <a:xfrm>
              <a:off x="8684304" y="1583768"/>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800"/>
            <p:cNvSpPr>
              <a:spLocks/>
            </p:cNvSpPr>
            <p:nvPr/>
          </p:nvSpPr>
          <p:spPr bwMode="auto">
            <a:xfrm>
              <a:off x="8680238" y="1577670"/>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801"/>
            <p:cNvSpPr>
              <a:spLocks/>
            </p:cNvSpPr>
            <p:nvPr/>
          </p:nvSpPr>
          <p:spPr bwMode="auto">
            <a:xfrm>
              <a:off x="8664268" y="1584465"/>
              <a:ext cx="406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8" name="Rectangle 802"/>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9" name="Rectangle 803"/>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804"/>
            <p:cNvSpPr>
              <a:spLocks/>
            </p:cNvSpPr>
            <p:nvPr/>
          </p:nvSpPr>
          <p:spPr bwMode="auto">
            <a:xfrm>
              <a:off x="8680238" y="1577670"/>
              <a:ext cx="0" cy="2033"/>
            </a:xfrm>
            <a:custGeom>
              <a:avLst/>
              <a:gdLst>
                <a:gd name="T0" fmla="*/ 1 h 1"/>
                <a:gd name="T1" fmla="*/ 0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0"/>
                  </a:lnTo>
                  <a:lnTo>
                    <a:pt x="0" y="0"/>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1" name="Rectangle 805"/>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2" name="Rectangle 806"/>
            <p:cNvSpPr>
              <a:spLocks noChangeArrowheads="1"/>
            </p:cNvSpPr>
            <p:nvPr/>
          </p:nvSpPr>
          <p:spPr bwMode="auto">
            <a:xfrm>
              <a:off x="8664268" y="158243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807"/>
            <p:cNvSpPr>
              <a:spLocks/>
            </p:cNvSpPr>
            <p:nvPr/>
          </p:nvSpPr>
          <p:spPr bwMode="auto">
            <a:xfrm>
              <a:off x="8680238" y="1569540"/>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809"/>
            <p:cNvSpPr>
              <a:spLocks/>
            </p:cNvSpPr>
            <p:nvPr/>
          </p:nvSpPr>
          <p:spPr bwMode="auto">
            <a:xfrm>
              <a:off x="8660204" y="1582433"/>
              <a:ext cx="4065" cy="6098"/>
            </a:xfrm>
            <a:custGeom>
              <a:avLst/>
              <a:gdLst>
                <a:gd name="T0" fmla="*/ 2 w 2"/>
                <a:gd name="T1" fmla="*/ 3 h 3"/>
                <a:gd name="T2" fmla="*/ 2 w 2"/>
                <a:gd name="T3" fmla="*/ 0 h 3"/>
                <a:gd name="T4" fmla="*/ 2 w 2"/>
                <a:gd name="T5" fmla="*/ 0 h 3"/>
                <a:gd name="T6" fmla="*/ 0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2" y="0"/>
                  </a:lnTo>
                  <a:lnTo>
                    <a:pt x="0" y="3"/>
                  </a:ln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810"/>
            <p:cNvSpPr>
              <a:spLocks/>
            </p:cNvSpPr>
            <p:nvPr/>
          </p:nvSpPr>
          <p:spPr bwMode="auto">
            <a:xfrm>
              <a:off x="8664270" y="1578368"/>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811"/>
            <p:cNvSpPr>
              <a:spLocks/>
            </p:cNvSpPr>
            <p:nvPr/>
          </p:nvSpPr>
          <p:spPr bwMode="auto">
            <a:xfrm>
              <a:off x="8684305" y="1579704"/>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812"/>
            <p:cNvSpPr>
              <a:spLocks/>
            </p:cNvSpPr>
            <p:nvPr/>
          </p:nvSpPr>
          <p:spPr bwMode="auto">
            <a:xfrm>
              <a:off x="8656139" y="1592596"/>
              <a:ext cx="12196" cy="20326"/>
            </a:xfrm>
            <a:custGeom>
              <a:avLst/>
              <a:gdLst>
                <a:gd name="T0" fmla="*/ 0 w 6"/>
                <a:gd name="T1" fmla="*/ 10 h 10"/>
                <a:gd name="T2" fmla="*/ 6 w 6"/>
                <a:gd name="T3" fmla="*/ 2 h 10"/>
                <a:gd name="T4" fmla="*/ 6 w 6"/>
                <a:gd name="T5" fmla="*/ 0 h 10"/>
                <a:gd name="T6" fmla="*/ 4 w 6"/>
                <a:gd name="T7" fmla="*/ 2 h 10"/>
                <a:gd name="T8" fmla="*/ 0 w 6"/>
                <a:gd name="T9" fmla="*/ 10 h 10"/>
              </a:gdLst>
              <a:ahLst/>
              <a:cxnLst>
                <a:cxn ang="0">
                  <a:pos x="T0" y="T1"/>
                </a:cxn>
                <a:cxn ang="0">
                  <a:pos x="T2" y="T3"/>
                </a:cxn>
                <a:cxn ang="0">
                  <a:pos x="T4" y="T5"/>
                </a:cxn>
                <a:cxn ang="0">
                  <a:pos x="T6" y="T7"/>
                </a:cxn>
                <a:cxn ang="0">
                  <a:pos x="T8" y="T9"/>
                </a:cxn>
              </a:cxnLst>
              <a:rect l="0" t="0" r="r" b="b"/>
              <a:pathLst>
                <a:path w="6" h="10">
                  <a:moveTo>
                    <a:pt x="0" y="10"/>
                  </a:moveTo>
                  <a:lnTo>
                    <a:pt x="6" y="2"/>
                  </a:lnTo>
                  <a:lnTo>
                    <a:pt x="6" y="0"/>
                  </a:lnTo>
                  <a:lnTo>
                    <a:pt x="4" y="2"/>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813"/>
            <p:cNvSpPr>
              <a:spLocks/>
            </p:cNvSpPr>
            <p:nvPr/>
          </p:nvSpPr>
          <p:spPr bwMode="auto">
            <a:xfrm>
              <a:off x="8680240" y="1583769"/>
              <a:ext cx="4065" cy="8130"/>
            </a:xfrm>
            <a:custGeom>
              <a:avLst/>
              <a:gdLst>
                <a:gd name="T0" fmla="*/ 2 w 2"/>
                <a:gd name="T1" fmla="*/ 4 h 4"/>
                <a:gd name="T2" fmla="*/ 2 w 2"/>
                <a:gd name="T3" fmla="*/ 0 h 4"/>
                <a:gd name="T4" fmla="*/ 0 w 2"/>
                <a:gd name="T5" fmla="*/ 2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2"/>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814"/>
            <p:cNvSpPr>
              <a:spLocks/>
            </p:cNvSpPr>
            <p:nvPr/>
          </p:nvSpPr>
          <p:spPr bwMode="auto">
            <a:xfrm>
              <a:off x="8684305" y="1583769"/>
              <a:ext cx="0" cy="8130"/>
            </a:xfrm>
            <a:custGeom>
              <a:avLst/>
              <a:gdLst>
                <a:gd name="T0" fmla="*/ 2 h 4"/>
                <a:gd name="T1" fmla="*/ 2 h 4"/>
                <a:gd name="T2" fmla="*/ 0 h 4"/>
                <a:gd name="T3" fmla="*/ 0 h 4"/>
                <a:gd name="T4" fmla="*/ 4 h 4"/>
                <a:gd name="T5" fmla="*/ 2 h 4"/>
              </a:gdLst>
              <a:ahLst/>
              <a:cxnLst>
                <a:cxn ang="0">
                  <a:pos x="0" y="T0"/>
                </a:cxn>
                <a:cxn ang="0">
                  <a:pos x="0" y="T1"/>
                </a:cxn>
                <a:cxn ang="0">
                  <a:pos x="0" y="T2"/>
                </a:cxn>
                <a:cxn ang="0">
                  <a:pos x="0" y="T3"/>
                </a:cxn>
                <a:cxn ang="0">
                  <a:pos x="0" y="T4"/>
                </a:cxn>
                <a:cxn ang="0">
                  <a:pos x="0" y="T5"/>
                </a:cxn>
              </a:cxnLst>
              <a:rect l="0" t="0" r="r" b="b"/>
              <a:pathLst>
                <a:path h="4">
                  <a:moveTo>
                    <a:pt x="0" y="2"/>
                  </a:moveTo>
                  <a:lnTo>
                    <a:pt x="0" y="2"/>
                  </a:lnTo>
                  <a:lnTo>
                    <a:pt x="0" y="0"/>
                  </a:lnTo>
                  <a:lnTo>
                    <a:pt x="0"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815"/>
            <p:cNvSpPr>
              <a:spLocks/>
            </p:cNvSpPr>
            <p:nvPr/>
          </p:nvSpPr>
          <p:spPr bwMode="auto">
            <a:xfrm>
              <a:off x="8652074" y="1582433"/>
              <a:ext cx="12196" cy="10163"/>
            </a:xfrm>
            <a:custGeom>
              <a:avLst/>
              <a:gdLst>
                <a:gd name="T0" fmla="*/ 4 w 6"/>
                <a:gd name="T1" fmla="*/ 3 h 5"/>
                <a:gd name="T2" fmla="*/ 6 w 6"/>
                <a:gd name="T3" fmla="*/ 0 h 5"/>
                <a:gd name="T4" fmla="*/ 2 w 6"/>
                <a:gd name="T5" fmla="*/ 1 h 5"/>
                <a:gd name="T6" fmla="*/ 0 w 6"/>
                <a:gd name="T7" fmla="*/ 3 h 5"/>
                <a:gd name="T8" fmla="*/ 0 w 6"/>
                <a:gd name="T9" fmla="*/ 5 h 5"/>
                <a:gd name="T10" fmla="*/ 4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4" y="3"/>
                  </a:moveTo>
                  <a:lnTo>
                    <a:pt x="6" y="0"/>
                  </a:lnTo>
                  <a:lnTo>
                    <a:pt x="2" y="1"/>
                  </a:lnTo>
                  <a:lnTo>
                    <a:pt x="0" y="3"/>
                  </a:lnTo>
                  <a:lnTo>
                    <a:pt x="0" y="5"/>
                  </a:lnTo>
                  <a:lnTo>
                    <a:pt x="4"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816"/>
            <p:cNvSpPr>
              <a:spLocks/>
            </p:cNvSpPr>
            <p:nvPr/>
          </p:nvSpPr>
          <p:spPr bwMode="auto">
            <a:xfrm>
              <a:off x="8680240" y="1579704"/>
              <a:ext cx="4065" cy="4065"/>
            </a:xfrm>
            <a:custGeom>
              <a:avLst/>
              <a:gdLst>
                <a:gd name="T0" fmla="*/ 0 w 2"/>
                <a:gd name="T1" fmla="*/ 2 h 2"/>
                <a:gd name="T2" fmla="*/ 0 w 2"/>
                <a:gd name="T3" fmla="*/ 0 h 2"/>
                <a:gd name="T4" fmla="*/ 2 w 2"/>
                <a:gd name="T5" fmla="*/ 0 h 2"/>
                <a:gd name="T6" fmla="*/ 0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2" name="Rectangle 817"/>
            <p:cNvSpPr>
              <a:spLocks noChangeArrowheads="1"/>
            </p:cNvSpPr>
            <p:nvPr/>
          </p:nvSpPr>
          <p:spPr bwMode="auto">
            <a:xfrm>
              <a:off x="8684305" y="158783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818"/>
            <p:cNvSpPr>
              <a:spLocks/>
            </p:cNvSpPr>
            <p:nvPr/>
          </p:nvSpPr>
          <p:spPr bwMode="auto">
            <a:xfrm>
              <a:off x="8664270" y="159259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819"/>
            <p:cNvSpPr>
              <a:spLocks/>
            </p:cNvSpPr>
            <p:nvPr/>
          </p:nvSpPr>
          <p:spPr bwMode="auto">
            <a:xfrm>
              <a:off x="8664270" y="1588531"/>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820"/>
            <p:cNvSpPr>
              <a:spLocks/>
            </p:cNvSpPr>
            <p:nvPr/>
          </p:nvSpPr>
          <p:spPr bwMode="auto">
            <a:xfrm>
              <a:off x="8680240" y="1579704"/>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821"/>
            <p:cNvSpPr>
              <a:spLocks/>
            </p:cNvSpPr>
            <p:nvPr/>
          </p:nvSpPr>
          <p:spPr bwMode="auto">
            <a:xfrm>
              <a:off x="8664270" y="1588531"/>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822"/>
            <p:cNvSpPr>
              <a:spLocks/>
            </p:cNvSpPr>
            <p:nvPr/>
          </p:nvSpPr>
          <p:spPr bwMode="auto">
            <a:xfrm>
              <a:off x="8268548" y="2119741"/>
              <a:ext cx="20326" cy="26424"/>
            </a:xfrm>
            <a:custGeom>
              <a:avLst/>
              <a:gdLst>
                <a:gd name="T0" fmla="*/ 0 w 5"/>
                <a:gd name="T1" fmla="*/ 7 h 7"/>
                <a:gd name="T2" fmla="*/ 5 w 5"/>
                <a:gd name="T3" fmla="*/ 2 h 7"/>
                <a:gd name="T4" fmla="*/ 2 w 5"/>
                <a:gd name="T5" fmla="*/ 0 h 7"/>
                <a:gd name="T6" fmla="*/ 0 w 5"/>
                <a:gd name="T7" fmla="*/ 1 h 7"/>
                <a:gd name="T8" fmla="*/ 0 w 5"/>
                <a:gd name="T9" fmla="*/ 7 h 7"/>
              </a:gdLst>
              <a:ahLst/>
              <a:cxnLst>
                <a:cxn ang="0">
                  <a:pos x="T0" y="T1"/>
                </a:cxn>
                <a:cxn ang="0">
                  <a:pos x="T2" y="T3"/>
                </a:cxn>
                <a:cxn ang="0">
                  <a:pos x="T4" y="T5"/>
                </a:cxn>
                <a:cxn ang="0">
                  <a:pos x="T6" y="T7"/>
                </a:cxn>
                <a:cxn ang="0">
                  <a:pos x="T8" y="T9"/>
                </a:cxn>
              </a:cxnLst>
              <a:rect l="0" t="0" r="r" b="b"/>
              <a:pathLst>
                <a:path w="5" h="7">
                  <a:moveTo>
                    <a:pt x="0" y="7"/>
                  </a:moveTo>
                  <a:cubicBezTo>
                    <a:pt x="5" y="2"/>
                    <a:pt x="5" y="2"/>
                    <a:pt x="5" y="2"/>
                  </a:cubicBezTo>
                  <a:cubicBezTo>
                    <a:pt x="4" y="1"/>
                    <a:pt x="3" y="1"/>
                    <a:pt x="2" y="0"/>
                  </a:cubicBezTo>
                  <a:cubicBezTo>
                    <a:pt x="0" y="1"/>
                    <a:pt x="0" y="1"/>
                    <a:pt x="0" y="1"/>
                  </a:cubicBez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823"/>
            <p:cNvSpPr>
              <a:spLocks/>
            </p:cNvSpPr>
            <p:nvPr/>
          </p:nvSpPr>
          <p:spPr bwMode="auto">
            <a:xfrm>
              <a:off x="8268548" y="2115676"/>
              <a:ext cx="8130" cy="8130"/>
            </a:xfrm>
            <a:custGeom>
              <a:avLst/>
              <a:gdLst>
                <a:gd name="T0" fmla="*/ 2 w 2"/>
                <a:gd name="T1" fmla="*/ 1 h 2"/>
                <a:gd name="T2" fmla="*/ 0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0" y="0"/>
                  </a:cubicBezTo>
                  <a:cubicBezTo>
                    <a:pt x="0" y="2"/>
                    <a:pt x="0" y="2"/>
                    <a:pt x="0" y="2"/>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824"/>
            <p:cNvSpPr>
              <a:spLocks/>
            </p:cNvSpPr>
            <p:nvPr/>
          </p:nvSpPr>
          <p:spPr bwMode="auto">
            <a:xfrm>
              <a:off x="8199440" y="2166491"/>
              <a:ext cx="42685" cy="69109"/>
            </a:xfrm>
            <a:custGeom>
              <a:avLst/>
              <a:gdLst>
                <a:gd name="T0" fmla="*/ 21 w 21"/>
                <a:gd name="T1" fmla="*/ 0 h 34"/>
                <a:gd name="T2" fmla="*/ 0 w 21"/>
                <a:gd name="T3" fmla="*/ 13 h 34"/>
                <a:gd name="T4" fmla="*/ 0 w 21"/>
                <a:gd name="T5" fmla="*/ 34 h 34"/>
                <a:gd name="T6" fmla="*/ 15 w 21"/>
                <a:gd name="T7" fmla="*/ 19 h 34"/>
                <a:gd name="T8" fmla="*/ 21 w 21"/>
                <a:gd name="T9" fmla="*/ 0 h 34"/>
              </a:gdLst>
              <a:ahLst/>
              <a:cxnLst>
                <a:cxn ang="0">
                  <a:pos x="T0" y="T1"/>
                </a:cxn>
                <a:cxn ang="0">
                  <a:pos x="T2" y="T3"/>
                </a:cxn>
                <a:cxn ang="0">
                  <a:pos x="T4" y="T5"/>
                </a:cxn>
                <a:cxn ang="0">
                  <a:pos x="T6" y="T7"/>
                </a:cxn>
                <a:cxn ang="0">
                  <a:pos x="T8" y="T9"/>
                </a:cxn>
              </a:cxnLst>
              <a:rect l="0" t="0" r="r" b="b"/>
              <a:pathLst>
                <a:path w="21" h="34">
                  <a:moveTo>
                    <a:pt x="21" y="0"/>
                  </a:moveTo>
                  <a:lnTo>
                    <a:pt x="0" y="13"/>
                  </a:lnTo>
                  <a:lnTo>
                    <a:pt x="0" y="34"/>
                  </a:lnTo>
                  <a:lnTo>
                    <a:pt x="15" y="19"/>
                  </a:lnTo>
                  <a:lnTo>
                    <a:pt x="2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825"/>
            <p:cNvSpPr>
              <a:spLocks/>
            </p:cNvSpPr>
            <p:nvPr/>
          </p:nvSpPr>
          <p:spPr bwMode="auto">
            <a:xfrm>
              <a:off x="8260418" y="2115676"/>
              <a:ext cx="8130" cy="12196"/>
            </a:xfrm>
            <a:custGeom>
              <a:avLst/>
              <a:gdLst>
                <a:gd name="T0" fmla="*/ 0 w 2"/>
                <a:gd name="T1" fmla="*/ 3 h 3"/>
                <a:gd name="T2" fmla="*/ 2 w 2"/>
                <a:gd name="T3" fmla="*/ 2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2"/>
                    <a:pt x="2" y="2"/>
                    <a:pt x="2" y="2"/>
                  </a:cubicBezTo>
                  <a:cubicBezTo>
                    <a:pt x="2" y="0"/>
                    <a:pt x="2" y="0"/>
                    <a:pt x="2" y="0"/>
                  </a:cubicBezTo>
                  <a:cubicBezTo>
                    <a:pt x="2" y="0"/>
                    <a:pt x="2" y="0"/>
                    <a:pt x="2"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826"/>
            <p:cNvSpPr>
              <a:spLocks/>
            </p:cNvSpPr>
            <p:nvPr/>
          </p:nvSpPr>
          <p:spPr bwMode="auto">
            <a:xfrm>
              <a:off x="8199440" y="2178687"/>
              <a:ext cx="30489" cy="56913"/>
            </a:xfrm>
            <a:custGeom>
              <a:avLst/>
              <a:gdLst>
                <a:gd name="T0" fmla="*/ 0 w 15"/>
                <a:gd name="T1" fmla="*/ 15 h 28"/>
                <a:gd name="T2" fmla="*/ 0 w 15"/>
                <a:gd name="T3" fmla="*/ 28 h 28"/>
                <a:gd name="T4" fmla="*/ 15 w 15"/>
                <a:gd name="T5" fmla="*/ 1 h 28"/>
                <a:gd name="T6" fmla="*/ 15 w 15"/>
                <a:gd name="T7" fmla="*/ 0 h 28"/>
                <a:gd name="T8" fmla="*/ 0 w 15"/>
                <a:gd name="T9" fmla="*/ 15 h 28"/>
              </a:gdLst>
              <a:ahLst/>
              <a:cxnLst>
                <a:cxn ang="0">
                  <a:pos x="T0" y="T1"/>
                </a:cxn>
                <a:cxn ang="0">
                  <a:pos x="T2" y="T3"/>
                </a:cxn>
                <a:cxn ang="0">
                  <a:pos x="T4" y="T5"/>
                </a:cxn>
                <a:cxn ang="0">
                  <a:pos x="T6" y="T7"/>
                </a:cxn>
                <a:cxn ang="0">
                  <a:pos x="T8" y="T9"/>
                </a:cxn>
              </a:cxnLst>
              <a:rect l="0" t="0" r="r" b="b"/>
              <a:pathLst>
                <a:path w="15" h="28">
                  <a:moveTo>
                    <a:pt x="0" y="15"/>
                  </a:moveTo>
                  <a:lnTo>
                    <a:pt x="0" y="28"/>
                  </a:lnTo>
                  <a:lnTo>
                    <a:pt x="15" y="1"/>
                  </a:lnTo>
                  <a:lnTo>
                    <a:pt x="15" y="0"/>
                  </a:lnTo>
                  <a:lnTo>
                    <a:pt x="0"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827"/>
            <p:cNvSpPr>
              <a:spLocks/>
            </p:cNvSpPr>
            <p:nvPr/>
          </p:nvSpPr>
          <p:spPr bwMode="auto">
            <a:xfrm>
              <a:off x="8229929" y="2178687"/>
              <a:ext cx="4065" cy="2033"/>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0"/>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28"/>
            <p:cNvSpPr>
              <a:spLocks/>
            </p:cNvSpPr>
            <p:nvPr/>
          </p:nvSpPr>
          <p:spPr bwMode="auto">
            <a:xfrm>
              <a:off x="8250255" y="2103480"/>
              <a:ext cx="34554" cy="50815"/>
            </a:xfrm>
            <a:custGeom>
              <a:avLst/>
              <a:gdLst>
                <a:gd name="T0" fmla="*/ 13 w 17"/>
                <a:gd name="T1" fmla="*/ 2 h 25"/>
                <a:gd name="T2" fmla="*/ 0 w 17"/>
                <a:gd name="T3" fmla="*/ 25 h 25"/>
                <a:gd name="T4" fmla="*/ 17 w 17"/>
                <a:gd name="T5" fmla="*/ 10 h 25"/>
                <a:gd name="T6" fmla="*/ 17 w 17"/>
                <a:gd name="T7" fmla="*/ 0 h 25"/>
                <a:gd name="T8" fmla="*/ 13 w 17"/>
                <a:gd name="T9" fmla="*/ 2 h 25"/>
              </a:gdLst>
              <a:ahLst/>
              <a:cxnLst>
                <a:cxn ang="0">
                  <a:pos x="T0" y="T1"/>
                </a:cxn>
                <a:cxn ang="0">
                  <a:pos x="T2" y="T3"/>
                </a:cxn>
                <a:cxn ang="0">
                  <a:pos x="T4" y="T5"/>
                </a:cxn>
                <a:cxn ang="0">
                  <a:pos x="T6" y="T7"/>
                </a:cxn>
                <a:cxn ang="0">
                  <a:pos x="T8" y="T9"/>
                </a:cxn>
              </a:cxnLst>
              <a:rect l="0" t="0" r="r" b="b"/>
              <a:pathLst>
                <a:path w="17" h="25">
                  <a:moveTo>
                    <a:pt x="13" y="2"/>
                  </a:moveTo>
                  <a:lnTo>
                    <a:pt x="0" y="25"/>
                  </a:lnTo>
                  <a:lnTo>
                    <a:pt x="17" y="10"/>
                  </a:lnTo>
                  <a:lnTo>
                    <a:pt x="17" y="0"/>
                  </a:lnTo>
                  <a:lnTo>
                    <a:pt x="1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29"/>
            <p:cNvSpPr>
              <a:spLocks/>
            </p:cNvSpPr>
            <p:nvPr/>
          </p:nvSpPr>
          <p:spPr bwMode="auto">
            <a:xfrm>
              <a:off x="8254320" y="2111611"/>
              <a:ext cx="10163" cy="58946"/>
            </a:xfrm>
            <a:custGeom>
              <a:avLst/>
              <a:gdLst>
                <a:gd name="T0" fmla="*/ 0 w 5"/>
                <a:gd name="T1" fmla="*/ 10 h 29"/>
                <a:gd name="T2" fmla="*/ 5 w 5"/>
                <a:gd name="T3" fmla="*/ 29 h 29"/>
                <a:gd name="T4" fmla="*/ 5 w 5"/>
                <a:gd name="T5" fmla="*/ 27 h 29"/>
                <a:gd name="T6" fmla="*/ 5 w 5"/>
                <a:gd name="T7" fmla="*/ 0 h 29"/>
                <a:gd name="T8" fmla="*/ 0 w 5"/>
                <a:gd name="T9" fmla="*/ 10 h 29"/>
              </a:gdLst>
              <a:ahLst/>
              <a:cxnLst>
                <a:cxn ang="0">
                  <a:pos x="T0" y="T1"/>
                </a:cxn>
                <a:cxn ang="0">
                  <a:pos x="T2" y="T3"/>
                </a:cxn>
                <a:cxn ang="0">
                  <a:pos x="T4" y="T5"/>
                </a:cxn>
                <a:cxn ang="0">
                  <a:pos x="T6" y="T7"/>
                </a:cxn>
                <a:cxn ang="0">
                  <a:pos x="T8" y="T9"/>
                </a:cxn>
              </a:cxnLst>
              <a:rect l="0" t="0" r="r" b="b"/>
              <a:pathLst>
                <a:path w="5" h="29">
                  <a:moveTo>
                    <a:pt x="0" y="10"/>
                  </a:moveTo>
                  <a:lnTo>
                    <a:pt x="5" y="29"/>
                  </a:lnTo>
                  <a:lnTo>
                    <a:pt x="5" y="27"/>
                  </a:lnTo>
                  <a:lnTo>
                    <a:pt x="5" y="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830"/>
            <p:cNvSpPr>
              <a:spLocks/>
            </p:cNvSpPr>
            <p:nvPr/>
          </p:nvSpPr>
          <p:spPr bwMode="auto">
            <a:xfrm>
              <a:off x="8207570" y="2140067"/>
              <a:ext cx="52848" cy="111794"/>
            </a:xfrm>
            <a:custGeom>
              <a:avLst/>
              <a:gdLst>
                <a:gd name="T0" fmla="*/ 5 w 14"/>
                <a:gd name="T1" fmla="*/ 8 h 29"/>
                <a:gd name="T2" fmla="*/ 4 w 14"/>
                <a:gd name="T3" fmla="*/ 10 h 29"/>
                <a:gd name="T4" fmla="*/ 0 w 14"/>
                <a:gd name="T5" fmla="*/ 25 h 29"/>
                <a:gd name="T6" fmla="*/ 14 w 14"/>
                <a:gd name="T7" fmla="*/ 29 h 29"/>
                <a:gd name="T8" fmla="*/ 14 w 14"/>
                <a:gd name="T9" fmla="*/ 0 h 29"/>
                <a:gd name="T10" fmla="*/ 5 w 14"/>
                <a:gd name="T11" fmla="*/ 8 h 29"/>
              </a:gdLst>
              <a:ahLst/>
              <a:cxnLst>
                <a:cxn ang="0">
                  <a:pos x="T0" y="T1"/>
                </a:cxn>
                <a:cxn ang="0">
                  <a:pos x="T2" y="T3"/>
                </a:cxn>
                <a:cxn ang="0">
                  <a:pos x="T4" y="T5"/>
                </a:cxn>
                <a:cxn ang="0">
                  <a:pos x="T6" y="T7"/>
                </a:cxn>
                <a:cxn ang="0">
                  <a:pos x="T8" y="T9"/>
                </a:cxn>
                <a:cxn ang="0">
                  <a:pos x="T10" y="T11"/>
                </a:cxn>
              </a:cxnLst>
              <a:rect l="0" t="0" r="r" b="b"/>
              <a:pathLst>
                <a:path w="14" h="29">
                  <a:moveTo>
                    <a:pt x="5" y="8"/>
                  </a:moveTo>
                  <a:cubicBezTo>
                    <a:pt x="4" y="10"/>
                    <a:pt x="4" y="10"/>
                    <a:pt x="4" y="10"/>
                  </a:cubicBezTo>
                  <a:cubicBezTo>
                    <a:pt x="0" y="25"/>
                    <a:pt x="0" y="25"/>
                    <a:pt x="0" y="25"/>
                  </a:cubicBezTo>
                  <a:cubicBezTo>
                    <a:pt x="4" y="26"/>
                    <a:pt x="9" y="28"/>
                    <a:pt x="14" y="29"/>
                  </a:cubicBezTo>
                  <a:cubicBezTo>
                    <a:pt x="14" y="0"/>
                    <a:pt x="14" y="0"/>
                    <a:pt x="14" y="0"/>
                  </a:cubicBez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31"/>
            <p:cNvSpPr>
              <a:spLocks/>
            </p:cNvSpPr>
            <p:nvPr/>
          </p:nvSpPr>
          <p:spPr bwMode="auto">
            <a:xfrm>
              <a:off x="8199440" y="22356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832"/>
            <p:cNvSpPr>
              <a:spLocks/>
            </p:cNvSpPr>
            <p:nvPr/>
          </p:nvSpPr>
          <p:spPr bwMode="auto">
            <a:xfrm>
              <a:off x="8185211" y="2166491"/>
              <a:ext cx="30489" cy="56913"/>
            </a:xfrm>
            <a:custGeom>
              <a:avLst/>
              <a:gdLst>
                <a:gd name="T0" fmla="*/ 0 w 8"/>
                <a:gd name="T1" fmla="*/ 13 h 15"/>
                <a:gd name="T2" fmla="*/ 0 w 8"/>
                <a:gd name="T3" fmla="*/ 13 h 15"/>
                <a:gd name="T4" fmla="*/ 4 w 8"/>
                <a:gd name="T5" fmla="*/ 15 h 15"/>
                <a:gd name="T6" fmla="*/ 8 w 8"/>
                <a:gd name="T7" fmla="*/ 0 h 15"/>
                <a:gd name="T8" fmla="*/ 0 w 8"/>
                <a:gd name="T9" fmla="*/ 13 h 15"/>
              </a:gdLst>
              <a:ahLst/>
              <a:cxnLst>
                <a:cxn ang="0">
                  <a:pos x="T0" y="T1"/>
                </a:cxn>
                <a:cxn ang="0">
                  <a:pos x="T2" y="T3"/>
                </a:cxn>
                <a:cxn ang="0">
                  <a:pos x="T4" y="T5"/>
                </a:cxn>
                <a:cxn ang="0">
                  <a:pos x="T6" y="T7"/>
                </a:cxn>
                <a:cxn ang="0">
                  <a:pos x="T8" y="T9"/>
                </a:cxn>
              </a:cxnLst>
              <a:rect l="0" t="0" r="r" b="b"/>
              <a:pathLst>
                <a:path w="8" h="15">
                  <a:moveTo>
                    <a:pt x="0" y="13"/>
                  </a:moveTo>
                  <a:cubicBezTo>
                    <a:pt x="0" y="13"/>
                    <a:pt x="0" y="13"/>
                    <a:pt x="0" y="13"/>
                  </a:cubicBezTo>
                  <a:cubicBezTo>
                    <a:pt x="1" y="14"/>
                    <a:pt x="3" y="14"/>
                    <a:pt x="4" y="15"/>
                  </a:cubicBezTo>
                  <a:cubicBezTo>
                    <a:pt x="8" y="0"/>
                    <a:pt x="8" y="0"/>
                    <a:pt x="8" y="0"/>
                  </a:cubicBez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833"/>
            <p:cNvSpPr>
              <a:spLocks/>
            </p:cNvSpPr>
            <p:nvPr/>
          </p:nvSpPr>
          <p:spPr bwMode="auto">
            <a:xfrm>
              <a:off x="8181146" y="2213242"/>
              <a:ext cx="18294" cy="26424"/>
            </a:xfrm>
            <a:custGeom>
              <a:avLst/>
              <a:gdLst>
                <a:gd name="T0" fmla="*/ 5 w 5"/>
                <a:gd name="T1" fmla="*/ 0 h 7"/>
                <a:gd name="T2" fmla="*/ 0 w 5"/>
                <a:gd name="T3" fmla="*/ 5 h 7"/>
                <a:gd name="T4" fmla="*/ 5 w 5"/>
                <a:gd name="T5" fmla="*/ 7 h 7"/>
                <a:gd name="T6" fmla="*/ 5 w 5"/>
                <a:gd name="T7" fmla="*/ 7 h 7"/>
                <a:gd name="T8" fmla="*/ 5 w 5"/>
                <a:gd name="T9" fmla="*/ 0 h 7"/>
              </a:gdLst>
              <a:ahLst/>
              <a:cxnLst>
                <a:cxn ang="0">
                  <a:pos x="T0" y="T1"/>
                </a:cxn>
                <a:cxn ang="0">
                  <a:pos x="T2" y="T3"/>
                </a:cxn>
                <a:cxn ang="0">
                  <a:pos x="T4" y="T5"/>
                </a:cxn>
                <a:cxn ang="0">
                  <a:pos x="T6" y="T7"/>
                </a:cxn>
                <a:cxn ang="0">
                  <a:pos x="T8" y="T9"/>
                </a:cxn>
              </a:cxnLst>
              <a:rect l="0" t="0" r="r" b="b"/>
              <a:pathLst>
                <a:path w="5" h="7">
                  <a:moveTo>
                    <a:pt x="5" y="0"/>
                  </a:moveTo>
                  <a:cubicBezTo>
                    <a:pt x="0" y="5"/>
                    <a:pt x="0" y="5"/>
                    <a:pt x="0" y="5"/>
                  </a:cubicBezTo>
                  <a:cubicBezTo>
                    <a:pt x="1" y="6"/>
                    <a:pt x="3" y="7"/>
                    <a:pt x="5" y="7"/>
                  </a:cubicBezTo>
                  <a:cubicBezTo>
                    <a:pt x="5" y="7"/>
                    <a:pt x="5" y="7"/>
                    <a:pt x="5" y="7"/>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834"/>
            <p:cNvSpPr>
              <a:spLocks/>
            </p:cNvSpPr>
            <p:nvPr/>
          </p:nvSpPr>
          <p:spPr bwMode="auto">
            <a:xfrm>
              <a:off x="8268548" y="1682728"/>
              <a:ext cx="542709" cy="587427"/>
            </a:xfrm>
            <a:custGeom>
              <a:avLst/>
              <a:gdLst>
                <a:gd name="T0" fmla="*/ 128 w 142"/>
                <a:gd name="T1" fmla="*/ 0 h 152"/>
                <a:gd name="T2" fmla="*/ 102 w 142"/>
                <a:gd name="T3" fmla="*/ 15 h 152"/>
                <a:gd name="T4" fmla="*/ 96 w 142"/>
                <a:gd name="T5" fmla="*/ 23 h 152"/>
                <a:gd name="T6" fmla="*/ 95 w 142"/>
                <a:gd name="T7" fmla="*/ 26 h 152"/>
                <a:gd name="T8" fmla="*/ 99 w 142"/>
                <a:gd name="T9" fmla="*/ 53 h 152"/>
                <a:gd name="T10" fmla="*/ 94 w 142"/>
                <a:gd name="T11" fmla="*/ 79 h 152"/>
                <a:gd name="T12" fmla="*/ 78 w 142"/>
                <a:gd name="T13" fmla="*/ 103 h 152"/>
                <a:gd name="T14" fmla="*/ 32 w 142"/>
                <a:gd name="T15" fmla="*/ 119 h 152"/>
                <a:gd name="T16" fmla="*/ 5 w 142"/>
                <a:gd name="T17" fmla="*/ 115 h 152"/>
                <a:gd name="T18" fmla="*/ 0 w 142"/>
                <a:gd name="T19" fmla="*/ 120 h 152"/>
                <a:gd name="T20" fmla="*/ 0 w 142"/>
                <a:gd name="T21" fmla="*/ 149 h 152"/>
                <a:gd name="T22" fmla="*/ 32 w 142"/>
                <a:gd name="T23" fmla="*/ 152 h 152"/>
                <a:gd name="T24" fmla="*/ 127 w 142"/>
                <a:gd name="T25" fmla="*/ 105 h 152"/>
                <a:gd name="T26" fmla="*/ 142 w 142"/>
                <a:gd name="T27" fmla="*/ 54 h 152"/>
                <a:gd name="T28" fmla="*/ 128 w 14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152">
                  <a:moveTo>
                    <a:pt x="128" y="0"/>
                  </a:moveTo>
                  <a:cubicBezTo>
                    <a:pt x="102" y="15"/>
                    <a:pt x="102" y="15"/>
                    <a:pt x="102" y="15"/>
                  </a:cubicBezTo>
                  <a:cubicBezTo>
                    <a:pt x="96" y="23"/>
                    <a:pt x="96" y="23"/>
                    <a:pt x="96" y="23"/>
                  </a:cubicBezTo>
                  <a:cubicBezTo>
                    <a:pt x="95" y="26"/>
                    <a:pt x="95" y="26"/>
                    <a:pt x="95" y="26"/>
                  </a:cubicBezTo>
                  <a:cubicBezTo>
                    <a:pt x="98" y="34"/>
                    <a:pt x="99" y="43"/>
                    <a:pt x="99" y="53"/>
                  </a:cubicBezTo>
                  <a:cubicBezTo>
                    <a:pt x="99" y="62"/>
                    <a:pt x="98" y="71"/>
                    <a:pt x="94" y="79"/>
                  </a:cubicBezTo>
                  <a:cubicBezTo>
                    <a:pt x="91" y="89"/>
                    <a:pt x="85" y="96"/>
                    <a:pt x="78" y="103"/>
                  </a:cubicBezTo>
                  <a:cubicBezTo>
                    <a:pt x="66" y="114"/>
                    <a:pt x="50" y="119"/>
                    <a:pt x="32" y="119"/>
                  </a:cubicBezTo>
                  <a:cubicBezTo>
                    <a:pt x="22" y="119"/>
                    <a:pt x="13" y="118"/>
                    <a:pt x="5" y="115"/>
                  </a:cubicBezTo>
                  <a:cubicBezTo>
                    <a:pt x="0" y="120"/>
                    <a:pt x="0" y="120"/>
                    <a:pt x="0" y="120"/>
                  </a:cubicBezTo>
                  <a:cubicBezTo>
                    <a:pt x="0" y="149"/>
                    <a:pt x="0" y="149"/>
                    <a:pt x="0" y="149"/>
                  </a:cubicBezTo>
                  <a:cubicBezTo>
                    <a:pt x="10" y="151"/>
                    <a:pt x="20" y="152"/>
                    <a:pt x="32" y="152"/>
                  </a:cubicBezTo>
                  <a:cubicBezTo>
                    <a:pt x="76" y="152"/>
                    <a:pt x="108" y="136"/>
                    <a:pt x="127" y="105"/>
                  </a:cubicBezTo>
                  <a:cubicBezTo>
                    <a:pt x="137" y="89"/>
                    <a:pt x="142" y="72"/>
                    <a:pt x="142" y="54"/>
                  </a:cubicBezTo>
                  <a:cubicBezTo>
                    <a:pt x="142" y="33"/>
                    <a:pt x="137" y="16"/>
                    <a:pt x="12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835"/>
            <p:cNvSpPr>
              <a:spLocks/>
            </p:cNvSpPr>
            <p:nvPr/>
          </p:nvSpPr>
          <p:spPr bwMode="auto">
            <a:xfrm>
              <a:off x="8203505" y="2089252"/>
              <a:ext cx="52848" cy="73174"/>
            </a:xfrm>
            <a:custGeom>
              <a:avLst/>
              <a:gdLst>
                <a:gd name="T0" fmla="*/ 11 w 14"/>
                <a:gd name="T1" fmla="*/ 12 h 19"/>
                <a:gd name="T2" fmla="*/ 14 w 14"/>
                <a:gd name="T3" fmla="*/ 3 h 19"/>
                <a:gd name="T4" fmla="*/ 8 w 14"/>
                <a:gd name="T5" fmla="*/ 0 h 19"/>
                <a:gd name="T6" fmla="*/ 0 w 14"/>
                <a:gd name="T7" fmla="*/ 8 h 19"/>
                <a:gd name="T8" fmla="*/ 0 w 14"/>
                <a:gd name="T9" fmla="*/ 19 h 19"/>
                <a:gd name="T10" fmla="*/ 11 w 14"/>
                <a:gd name="T11" fmla="*/ 12 h 19"/>
              </a:gdLst>
              <a:ahLst/>
              <a:cxnLst>
                <a:cxn ang="0">
                  <a:pos x="T0" y="T1"/>
                </a:cxn>
                <a:cxn ang="0">
                  <a:pos x="T2" y="T3"/>
                </a:cxn>
                <a:cxn ang="0">
                  <a:pos x="T4" y="T5"/>
                </a:cxn>
                <a:cxn ang="0">
                  <a:pos x="T6" y="T7"/>
                </a:cxn>
                <a:cxn ang="0">
                  <a:pos x="T8" y="T9"/>
                </a:cxn>
                <a:cxn ang="0">
                  <a:pos x="T10" y="T11"/>
                </a:cxn>
              </a:cxnLst>
              <a:rect l="0" t="0" r="r" b="b"/>
              <a:pathLst>
                <a:path w="14" h="19">
                  <a:moveTo>
                    <a:pt x="11" y="12"/>
                  </a:moveTo>
                  <a:cubicBezTo>
                    <a:pt x="14" y="3"/>
                    <a:pt x="14" y="3"/>
                    <a:pt x="14" y="3"/>
                  </a:cubicBezTo>
                  <a:cubicBezTo>
                    <a:pt x="12" y="2"/>
                    <a:pt x="10" y="1"/>
                    <a:pt x="8" y="0"/>
                  </a:cubicBezTo>
                  <a:cubicBezTo>
                    <a:pt x="0" y="8"/>
                    <a:pt x="0" y="8"/>
                    <a:pt x="0" y="8"/>
                  </a:cubicBezTo>
                  <a:cubicBezTo>
                    <a:pt x="0" y="19"/>
                    <a:pt x="0" y="19"/>
                    <a:pt x="0" y="19"/>
                  </a:cubicBezTo>
                  <a:lnTo>
                    <a:pt x="11"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836"/>
            <p:cNvSpPr>
              <a:spLocks/>
            </p:cNvSpPr>
            <p:nvPr/>
          </p:nvSpPr>
          <p:spPr bwMode="auto">
            <a:xfrm>
              <a:off x="8250255" y="2068926"/>
              <a:ext cx="22359" cy="32522"/>
            </a:xfrm>
            <a:custGeom>
              <a:avLst/>
              <a:gdLst>
                <a:gd name="T0" fmla="*/ 4 w 6"/>
                <a:gd name="T1" fmla="*/ 5 h 8"/>
                <a:gd name="T2" fmla="*/ 6 w 6"/>
                <a:gd name="T3" fmla="*/ 2 h 8"/>
                <a:gd name="T4" fmla="*/ 2 w 6"/>
                <a:gd name="T5" fmla="*/ 0 h 8"/>
                <a:gd name="T6" fmla="*/ 0 w 6"/>
                <a:gd name="T7" fmla="*/ 8 h 8"/>
                <a:gd name="T8" fmla="*/ 4 w 6"/>
                <a:gd name="T9" fmla="*/ 5 h 8"/>
              </a:gdLst>
              <a:ahLst/>
              <a:cxnLst>
                <a:cxn ang="0">
                  <a:pos x="T0" y="T1"/>
                </a:cxn>
                <a:cxn ang="0">
                  <a:pos x="T2" y="T3"/>
                </a:cxn>
                <a:cxn ang="0">
                  <a:pos x="T4" y="T5"/>
                </a:cxn>
                <a:cxn ang="0">
                  <a:pos x="T6" y="T7"/>
                </a:cxn>
                <a:cxn ang="0">
                  <a:pos x="T8" y="T9"/>
                </a:cxn>
              </a:cxnLst>
              <a:rect l="0" t="0" r="r" b="b"/>
              <a:pathLst>
                <a:path w="6" h="8">
                  <a:moveTo>
                    <a:pt x="4" y="5"/>
                  </a:moveTo>
                  <a:cubicBezTo>
                    <a:pt x="6" y="2"/>
                    <a:pt x="6" y="2"/>
                    <a:pt x="6" y="2"/>
                  </a:cubicBezTo>
                  <a:cubicBezTo>
                    <a:pt x="5" y="1"/>
                    <a:pt x="3" y="0"/>
                    <a:pt x="2" y="0"/>
                  </a:cubicBezTo>
                  <a:cubicBezTo>
                    <a:pt x="0" y="8"/>
                    <a:pt x="0" y="8"/>
                    <a:pt x="0" y="8"/>
                  </a:cubicBez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837"/>
            <p:cNvSpPr>
              <a:spLocks/>
            </p:cNvSpPr>
            <p:nvPr/>
          </p:nvSpPr>
          <p:spPr bwMode="auto">
            <a:xfrm>
              <a:off x="8130331" y="2115676"/>
              <a:ext cx="69109" cy="77240"/>
            </a:xfrm>
            <a:custGeom>
              <a:avLst/>
              <a:gdLst>
                <a:gd name="T0" fmla="*/ 18 w 18"/>
                <a:gd name="T1" fmla="*/ 0 h 20"/>
                <a:gd name="T2" fmla="*/ 0 w 18"/>
                <a:gd name="T3" fmla="*/ 18 h 20"/>
                <a:gd name="T4" fmla="*/ 3 w 18"/>
                <a:gd name="T5" fmla="*/ 20 h 20"/>
                <a:gd name="T6" fmla="*/ 18 w 18"/>
                <a:gd name="T7" fmla="*/ 10 h 20"/>
                <a:gd name="T8" fmla="*/ 18 w 18"/>
                <a:gd name="T9" fmla="*/ 0 h 20"/>
              </a:gdLst>
              <a:ahLst/>
              <a:cxnLst>
                <a:cxn ang="0">
                  <a:pos x="T0" y="T1"/>
                </a:cxn>
                <a:cxn ang="0">
                  <a:pos x="T2" y="T3"/>
                </a:cxn>
                <a:cxn ang="0">
                  <a:pos x="T4" y="T5"/>
                </a:cxn>
                <a:cxn ang="0">
                  <a:pos x="T6" y="T7"/>
                </a:cxn>
                <a:cxn ang="0">
                  <a:pos x="T8" y="T9"/>
                </a:cxn>
              </a:cxnLst>
              <a:rect l="0" t="0" r="r" b="b"/>
              <a:pathLst>
                <a:path w="18" h="20">
                  <a:moveTo>
                    <a:pt x="18" y="0"/>
                  </a:moveTo>
                  <a:cubicBezTo>
                    <a:pt x="0" y="18"/>
                    <a:pt x="0" y="18"/>
                    <a:pt x="0" y="18"/>
                  </a:cubicBezTo>
                  <a:cubicBezTo>
                    <a:pt x="1" y="19"/>
                    <a:pt x="2" y="20"/>
                    <a:pt x="3" y="20"/>
                  </a:cubicBezTo>
                  <a:cubicBezTo>
                    <a:pt x="18" y="10"/>
                    <a:pt x="18" y="10"/>
                    <a:pt x="18" y="10"/>
                  </a:cubicBezTo>
                  <a:lnTo>
                    <a:pt x="1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838"/>
            <p:cNvSpPr>
              <a:spLocks/>
            </p:cNvSpPr>
            <p:nvPr/>
          </p:nvSpPr>
          <p:spPr bwMode="auto">
            <a:xfrm>
              <a:off x="8120167" y="2178687"/>
              <a:ext cx="60978" cy="56913"/>
            </a:xfrm>
            <a:custGeom>
              <a:avLst/>
              <a:gdLst>
                <a:gd name="T0" fmla="*/ 16 w 16"/>
                <a:gd name="T1" fmla="*/ 0 h 15"/>
                <a:gd name="T2" fmla="*/ 0 w 16"/>
                <a:gd name="T3" fmla="*/ 10 h 15"/>
                <a:gd name="T4" fmla="*/ 10 w 16"/>
                <a:gd name="T5" fmla="*/ 15 h 15"/>
                <a:gd name="T6" fmla="*/ 16 w 16"/>
                <a:gd name="T7" fmla="*/ 10 h 15"/>
                <a:gd name="T8" fmla="*/ 16 w 16"/>
                <a:gd name="T9" fmla="*/ 0 h 15"/>
              </a:gdLst>
              <a:ahLst/>
              <a:cxnLst>
                <a:cxn ang="0">
                  <a:pos x="T0" y="T1"/>
                </a:cxn>
                <a:cxn ang="0">
                  <a:pos x="T2" y="T3"/>
                </a:cxn>
                <a:cxn ang="0">
                  <a:pos x="T4" y="T5"/>
                </a:cxn>
                <a:cxn ang="0">
                  <a:pos x="T6" y="T7"/>
                </a:cxn>
                <a:cxn ang="0">
                  <a:pos x="T8" y="T9"/>
                </a:cxn>
              </a:cxnLst>
              <a:rect l="0" t="0" r="r" b="b"/>
              <a:pathLst>
                <a:path w="16" h="15">
                  <a:moveTo>
                    <a:pt x="16" y="0"/>
                  </a:moveTo>
                  <a:cubicBezTo>
                    <a:pt x="0" y="10"/>
                    <a:pt x="0" y="10"/>
                    <a:pt x="0" y="10"/>
                  </a:cubicBezTo>
                  <a:cubicBezTo>
                    <a:pt x="3" y="12"/>
                    <a:pt x="7" y="14"/>
                    <a:pt x="10" y="15"/>
                  </a:cubicBezTo>
                  <a:cubicBezTo>
                    <a:pt x="16" y="10"/>
                    <a:pt x="16" y="10"/>
                    <a:pt x="16" y="10"/>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839"/>
            <p:cNvSpPr>
              <a:spLocks/>
            </p:cNvSpPr>
            <p:nvPr/>
          </p:nvSpPr>
          <p:spPr bwMode="auto">
            <a:xfrm>
              <a:off x="7973819" y="1469303"/>
              <a:ext cx="638242" cy="701253"/>
            </a:xfrm>
            <a:custGeom>
              <a:avLst/>
              <a:gdLst>
                <a:gd name="T0" fmla="*/ 64 w 167"/>
                <a:gd name="T1" fmla="*/ 150 h 181"/>
                <a:gd name="T2" fmla="*/ 42 w 167"/>
                <a:gd name="T3" fmla="*/ 100 h 181"/>
                <a:gd name="T4" fmla="*/ 64 w 167"/>
                <a:gd name="T5" fmla="*/ 49 h 181"/>
                <a:gd name="T6" fmla="*/ 110 w 167"/>
                <a:gd name="T7" fmla="*/ 33 h 181"/>
                <a:gd name="T8" fmla="*/ 143 w 167"/>
                <a:gd name="T9" fmla="*/ 41 h 181"/>
                <a:gd name="T10" fmla="*/ 159 w 167"/>
                <a:gd name="T11" fmla="*/ 33 h 181"/>
                <a:gd name="T12" fmla="*/ 164 w 167"/>
                <a:gd name="T13" fmla="*/ 17 h 181"/>
                <a:gd name="T14" fmla="*/ 144 w 167"/>
                <a:gd name="T15" fmla="*/ 40 h 181"/>
                <a:gd name="T16" fmla="*/ 164 w 167"/>
                <a:gd name="T17" fmla="*/ 17 h 181"/>
                <a:gd name="T18" fmla="*/ 165 w 167"/>
                <a:gd name="T19" fmla="*/ 13 h 181"/>
                <a:gd name="T20" fmla="*/ 164 w 167"/>
                <a:gd name="T21" fmla="*/ 17 h 181"/>
                <a:gd name="T22" fmla="*/ 167 w 167"/>
                <a:gd name="T23" fmla="*/ 13 h 181"/>
                <a:gd name="T24" fmla="*/ 110 w 167"/>
                <a:gd name="T25" fmla="*/ 0 h 181"/>
                <a:gd name="T26" fmla="*/ 14 w 167"/>
                <a:gd name="T27" fmla="*/ 47 h 181"/>
                <a:gd name="T28" fmla="*/ 0 w 167"/>
                <a:gd name="T29" fmla="*/ 100 h 181"/>
                <a:gd name="T30" fmla="*/ 7 w 167"/>
                <a:gd name="T31" fmla="*/ 137 h 181"/>
                <a:gd name="T32" fmla="*/ 31 w 167"/>
                <a:gd name="T33" fmla="*/ 172 h 181"/>
                <a:gd name="T34" fmla="*/ 42 w 167"/>
                <a:gd name="T35" fmla="*/ 181 h 181"/>
                <a:gd name="T36" fmla="*/ 59 w 167"/>
                <a:gd name="T37" fmla="*/ 163 h 181"/>
                <a:gd name="T38" fmla="*/ 59 w 167"/>
                <a:gd name="T39" fmla="*/ 162 h 181"/>
                <a:gd name="T40" fmla="*/ 59 w 167"/>
                <a:gd name="T41" fmla="*/ 163 h 181"/>
                <a:gd name="T42" fmla="*/ 69 w 167"/>
                <a:gd name="T43" fmla="*/ 154 h 181"/>
                <a:gd name="T44" fmla="*/ 64 w 167"/>
                <a:gd name="T45"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181">
                  <a:moveTo>
                    <a:pt x="64" y="150"/>
                  </a:moveTo>
                  <a:cubicBezTo>
                    <a:pt x="50" y="137"/>
                    <a:pt x="42" y="121"/>
                    <a:pt x="42" y="100"/>
                  </a:cubicBezTo>
                  <a:cubicBezTo>
                    <a:pt x="42" y="79"/>
                    <a:pt x="50" y="62"/>
                    <a:pt x="64" y="49"/>
                  </a:cubicBezTo>
                  <a:cubicBezTo>
                    <a:pt x="76" y="39"/>
                    <a:pt x="92" y="33"/>
                    <a:pt x="110" y="33"/>
                  </a:cubicBezTo>
                  <a:cubicBezTo>
                    <a:pt x="122" y="33"/>
                    <a:pt x="133" y="36"/>
                    <a:pt x="143" y="41"/>
                  </a:cubicBezTo>
                  <a:cubicBezTo>
                    <a:pt x="159" y="33"/>
                    <a:pt x="159" y="33"/>
                    <a:pt x="159" y="33"/>
                  </a:cubicBezTo>
                  <a:cubicBezTo>
                    <a:pt x="164" y="17"/>
                    <a:pt x="164" y="17"/>
                    <a:pt x="164" y="17"/>
                  </a:cubicBezTo>
                  <a:cubicBezTo>
                    <a:pt x="144" y="40"/>
                    <a:pt x="144" y="40"/>
                    <a:pt x="144" y="40"/>
                  </a:cubicBezTo>
                  <a:cubicBezTo>
                    <a:pt x="164" y="17"/>
                    <a:pt x="164" y="17"/>
                    <a:pt x="164" y="17"/>
                  </a:cubicBezTo>
                  <a:cubicBezTo>
                    <a:pt x="165" y="13"/>
                    <a:pt x="165" y="13"/>
                    <a:pt x="165" y="13"/>
                  </a:cubicBezTo>
                  <a:cubicBezTo>
                    <a:pt x="164" y="17"/>
                    <a:pt x="164" y="17"/>
                    <a:pt x="164" y="17"/>
                  </a:cubicBezTo>
                  <a:cubicBezTo>
                    <a:pt x="167" y="13"/>
                    <a:pt x="167" y="13"/>
                    <a:pt x="167" y="13"/>
                  </a:cubicBezTo>
                  <a:cubicBezTo>
                    <a:pt x="151" y="5"/>
                    <a:pt x="132" y="0"/>
                    <a:pt x="110" y="0"/>
                  </a:cubicBezTo>
                  <a:cubicBezTo>
                    <a:pt x="65" y="1"/>
                    <a:pt x="33" y="17"/>
                    <a:pt x="14" y="47"/>
                  </a:cubicBezTo>
                  <a:cubicBezTo>
                    <a:pt x="5" y="63"/>
                    <a:pt x="0" y="81"/>
                    <a:pt x="0" y="100"/>
                  </a:cubicBezTo>
                  <a:cubicBezTo>
                    <a:pt x="0" y="113"/>
                    <a:pt x="2" y="125"/>
                    <a:pt x="7" y="137"/>
                  </a:cubicBezTo>
                  <a:cubicBezTo>
                    <a:pt x="12" y="151"/>
                    <a:pt x="20" y="162"/>
                    <a:pt x="31" y="172"/>
                  </a:cubicBezTo>
                  <a:cubicBezTo>
                    <a:pt x="34" y="175"/>
                    <a:pt x="38" y="178"/>
                    <a:pt x="42" y="181"/>
                  </a:cubicBezTo>
                  <a:cubicBezTo>
                    <a:pt x="59" y="163"/>
                    <a:pt x="59" y="163"/>
                    <a:pt x="59" y="163"/>
                  </a:cubicBezTo>
                  <a:cubicBezTo>
                    <a:pt x="59" y="162"/>
                    <a:pt x="59" y="162"/>
                    <a:pt x="59" y="162"/>
                  </a:cubicBezTo>
                  <a:cubicBezTo>
                    <a:pt x="59" y="163"/>
                    <a:pt x="59" y="163"/>
                    <a:pt x="59" y="163"/>
                  </a:cubicBezTo>
                  <a:cubicBezTo>
                    <a:pt x="69" y="154"/>
                    <a:pt x="69" y="154"/>
                    <a:pt x="69" y="154"/>
                  </a:cubicBezTo>
                  <a:cubicBezTo>
                    <a:pt x="67" y="153"/>
                    <a:pt x="66" y="152"/>
                    <a:pt x="64" y="15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40"/>
            <p:cNvSpPr>
              <a:spLocks/>
            </p:cNvSpPr>
            <p:nvPr/>
          </p:nvSpPr>
          <p:spPr bwMode="auto">
            <a:xfrm>
              <a:off x="2553122" y="1535683"/>
              <a:ext cx="8130" cy="22359"/>
            </a:xfrm>
            <a:custGeom>
              <a:avLst/>
              <a:gdLst>
                <a:gd name="T0" fmla="*/ 2 w 4"/>
                <a:gd name="T1" fmla="*/ 11 h 11"/>
                <a:gd name="T2" fmla="*/ 4 w 4"/>
                <a:gd name="T3" fmla="*/ 11 h 11"/>
                <a:gd name="T4" fmla="*/ 0 w 4"/>
                <a:gd name="T5" fmla="*/ 2 h 11"/>
                <a:gd name="T6" fmla="*/ 0 w 4"/>
                <a:gd name="T7" fmla="*/ 0 h 11"/>
                <a:gd name="T8" fmla="*/ 2 w 4"/>
                <a:gd name="T9" fmla="*/ 11 h 11"/>
              </a:gdLst>
              <a:ahLst/>
              <a:cxnLst>
                <a:cxn ang="0">
                  <a:pos x="T0" y="T1"/>
                </a:cxn>
                <a:cxn ang="0">
                  <a:pos x="T2" y="T3"/>
                </a:cxn>
                <a:cxn ang="0">
                  <a:pos x="T4" y="T5"/>
                </a:cxn>
                <a:cxn ang="0">
                  <a:pos x="T6" y="T7"/>
                </a:cxn>
                <a:cxn ang="0">
                  <a:pos x="T8" y="T9"/>
                </a:cxn>
              </a:cxnLst>
              <a:rect l="0" t="0" r="r" b="b"/>
              <a:pathLst>
                <a:path w="4" h="11">
                  <a:moveTo>
                    <a:pt x="2" y="11"/>
                  </a:moveTo>
                  <a:lnTo>
                    <a:pt x="4" y="11"/>
                  </a:lnTo>
                  <a:lnTo>
                    <a:pt x="0" y="2"/>
                  </a:lnTo>
                  <a:lnTo>
                    <a:pt x="0" y="0"/>
                  </a:lnTo>
                  <a:lnTo>
                    <a:pt x="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Rectangle 841"/>
            <p:cNvSpPr>
              <a:spLocks noChangeArrowheads="1"/>
            </p:cNvSpPr>
            <p:nvPr/>
          </p:nvSpPr>
          <p:spPr bwMode="auto">
            <a:xfrm>
              <a:off x="2553122"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842"/>
            <p:cNvSpPr>
              <a:spLocks/>
            </p:cNvSpPr>
            <p:nvPr/>
          </p:nvSpPr>
          <p:spPr bwMode="auto">
            <a:xfrm>
              <a:off x="2549057" y="1535683"/>
              <a:ext cx="8130" cy="22359"/>
            </a:xfrm>
            <a:custGeom>
              <a:avLst/>
              <a:gdLst>
                <a:gd name="T0" fmla="*/ 0 w 4"/>
                <a:gd name="T1" fmla="*/ 2 h 11"/>
                <a:gd name="T2" fmla="*/ 0 w 4"/>
                <a:gd name="T3" fmla="*/ 4 h 11"/>
                <a:gd name="T4" fmla="*/ 4 w 4"/>
                <a:gd name="T5" fmla="*/ 11 h 11"/>
                <a:gd name="T6" fmla="*/ 4 w 4"/>
                <a:gd name="T7" fmla="*/ 11 h 11"/>
                <a:gd name="T8" fmla="*/ 2 w 4"/>
                <a:gd name="T9" fmla="*/ 0 h 11"/>
                <a:gd name="T10" fmla="*/ 0 w 4"/>
                <a:gd name="T11" fmla="*/ 0 h 11"/>
                <a:gd name="T12" fmla="*/ 0 w 4"/>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4" h="11">
                  <a:moveTo>
                    <a:pt x="0" y="2"/>
                  </a:moveTo>
                  <a:lnTo>
                    <a:pt x="0" y="4"/>
                  </a:lnTo>
                  <a:lnTo>
                    <a:pt x="4" y="11"/>
                  </a:lnTo>
                  <a:lnTo>
                    <a:pt x="4" y="11"/>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843"/>
            <p:cNvSpPr>
              <a:spLocks/>
            </p:cNvSpPr>
            <p:nvPr/>
          </p:nvSpPr>
          <p:spPr bwMode="auto">
            <a:xfrm>
              <a:off x="2549057" y="1531618"/>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844"/>
            <p:cNvSpPr>
              <a:spLocks/>
            </p:cNvSpPr>
            <p:nvPr/>
          </p:nvSpPr>
          <p:spPr bwMode="auto">
            <a:xfrm>
              <a:off x="2583321" y="1455075"/>
              <a:ext cx="52848" cy="46750"/>
            </a:xfrm>
            <a:custGeom>
              <a:avLst/>
              <a:gdLst>
                <a:gd name="T0" fmla="*/ 26 w 26"/>
                <a:gd name="T1" fmla="*/ 0 h 23"/>
                <a:gd name="T2" fmla="*/ 2 w 26"/>
                <a:gd name="T3" fmla="*/ 19 h 23"/>
                <a:gd name="T4" fmla="*/ 0 w 26"/>
                <a:gd name="T5" fmla="*/ 23 h 23"/>
                <a:gd name="T6" fmla="*/ 26 w 26"/>
                <a:gd name="T7" fmla="*/ 0 h 23"/>
              </a:gdLst>
              <a:ahLst/>
              <a:cxnLst>
                <a:cxn ang="0">
                  <a:pos x="T0" y="T1"/>
                </a:cxn>
                <a:cxn ang="0">
                  <a:pos x="T2" y="T3"/>
                </a:cxn>
                <a:cxn ang="0">
                  <a:pos x="T4" y="T5"/>
                </a:cxn>
                <a:cxn ang="0">
                  <a:pos x="T6" y="T7"/>
                </a:cxn>
              </a:cxnLst>
              <a:rect l="0" t="0" r="r" b="b"/>
              <a:pathLst>
                <a:path w="26" h="23">
                  <a:moveTo>
                    <a:pt x="26" y="0"/>
                  </a:moveTo>
                  <a:lnTo>
                    <a:pt x="2" y="19"/>
                  </a:lnTo>
                  <a:lnTo>
                    <a:pt x="0" y="23"/>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845"/>
            <p:cNvSpPr>
              <a:spLocks/>
            </p:cNvSpPr>
            <p:nvPr/>
          </p:nvSpPr>
          <p:spPr bwMode="auto">
            <a:xfrm>
              <a:off x="2569092" y="1438814"/>
              <a:ext cx="91468" cy="93500"/>
            </a:xfrm>
            <a:custGeom>
              <a:avLst/>
              <a:gdLst>
                <a:gd name="T0" fmla="*/ 33 w 45"/>
                <a:gd name="T1" fmla="*/ 8 h 46"/>
                <a:gd name="T2" fmla="*/ 7 w 45"/>
                <a:gd name="T3" fmla="*/ 31 h 46"/>
                <a:gd name="T4" fmla="*/ 0 w 45"/>
                <a:gd name="T5" fmla="*/ 44 h 46"/>
                <a:gd name="T6" fmla="*/ 0 w 45"/>
                <a:gd name="T7" fmla="*/ 46 h 46"/>
                <a:gd name="T8" fmla="*/ 45 w 45"/>
                <a:gd name="T9" fmla="*/ 0 h 46"/>
                <a:gd name="T10" fmla="*/ 43 w 45"/>
                <a:gd name="T11" fmla="*/ 0 h 46"/>
                <a:gd name="T12" fmla="*/ 33 w 45"/>
                <a:gd name="T13" fmla="*/ 8 h 46"/>
              </a:gdLst>
              <a:ahLst/>
              <a:cxnLst>
                <a:cxn ang="0">
                  <a:pos x="T0" y="T1"/>
                </a:cxn>
                <a:cxn ang="0">
                  <a:pos x="T2" y="T3"/>
                </a:cxn>
                <a:cxn ang="0">
                  <a:pos x="T4" y="T5"/>
                </a:cxn>
                <a:cxn ang="0">
                  <a:pos x="T6" y="T7"/>
                </a:cxn>
                <a:cxn ang="0">
                  <a:pos x="T8" y="T9"/>
                </a:cxn>
                <a:cxn ang="0">
                  <a:pos x="T10" y="T11"/>
                </a:cxn>
                <a:cxn ang="0">
                  <a:pos x="T12" y="T13"/>
                </a:cxn>
              </a:cxnLst>
              <a:rect l="0" t="0" r="r" b="b"/>
              <a:pathLst>
                <a:path w="45" h="46">
                  <a:moveTo>
                    <a:pt x="33" y="8"/>
                  </a:moveTo>
                  <a:lnTo>
                    <a:pt x="7" y="31"/>
                  </a:lnTo>
                  <a:lnTo>
                    <a:pt x="0" y="44"/>
                  </a:lnTo>
                  <a:lnTo>
                    <a:pt x="0" y="46"/>
                  </a:lnTo>
                  <a:lnTo>
                    <a:pt x="45" y="0"/>
                  </a:lnTo>
                  <a:lnTo>
                    <a:pt x="43" y="0"/>
                  </a:lnTo>
                  <a:lnTo>
                    <a:pt x="3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846"/>
            <p:cNvSpPr>
              <a:spLocks/>
            </p:cNvSpPr>
            <p:nvPr/>
          </p:nvSpPr>
          <p:spPr bwMode="auto">
            <a:xfrm>
              <a:off x="2553122" y="1531618"/>
              <a:ext cx="0" cy="8130"/>
            </a:xfrm>
            <a:custGeom>
              <a:avLst/>
              <a:gdLst>
                <a:gd name="T0" fmla="*/ 0 h 4"/>
                <a:gd name="T1" fmla="*/ 2 h 4"/>
                <a:gd name="T2" fmla="*/ 4 h 4"/>
                <a:gd name="T3" fmla="*/ 0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847"/>
            <p:cNvSpPr>
              <a:spLocks/>
            </p:cNvSpPr>
            <p:nvPr/>
          </p:nvSpPr>
          <p:spPr bwMode="auto">
            <a:xfrm>
              <a:off x="2553122" y="1523487"/>
              <a:ext cx="4065" cy="8130"/>
            </a:xfrm>
            <a:custGeom>
              <a:avLst/>
              <a:gdLst>
                <a:gd name="T0" fmla="*/ 0 w 2"/>
                <a:gd name="T1" fmla="*/ 4 h 4"/>
                <a:gd name="T2" fmla="*/ 0 w 2"/>
                <a:gd name="T3" fmla="*/ 4 h 4"/>
                <a:gd name="T4" fmla="*/ 2 w 2"/>
                <a:gd name="T5" fmla="*/ 2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848"/>
            <p:cNvSpPr>
              <a:spLocks/>
            </p:cNvSpPr>
            <p:nvPr/>
          </p:nvSpPr>
          <p:spPr bwMode="auto">
            <a:xfrm>
              <a:off x="2553122" y="1527552"/>
              <a:ext cx="14228" cy="26424"/>
            </a:xfrm>
            <a:custGeom>
              <a:avLst/>
              <a:gdLst>
                <a:gd name="T0" fmla="*/ 0 w 7"/>
                <a:gd name="T1" fmla="*/ 6 h 13"/>
                <a:gd name="T2" fmla="*/ 7 w 7"/>
                <a:gd name="T3" fmla="*/ 13 h 13"/>
                <a:gd name="T4" fmla="*/ 2 w 7"/>
                <a:gd name="T5" fmla="*/ 0 h 13"/>
                <a:gd name="T6" fmla="*/ 0 w 7"/>
                <a:gd name="T7" fmla="*/ 2 h 13"/>
                <a:gd name="T8" fmla="*/ 0 w 7"/>
                <a:gd name="T9" fmla="*/ 6 h 13"/>
              </a:gdLst>
              <a:ahLst/>
              <a:cxnLst>
                <a:cxn ang="0">
                  <a:pos x="T0" y="T1"/>
                </a:cxn>
                <a:cxn ang="0">
                  <a:pos x="T2" y="T3"/>
                </a:cxn>
                <a:cxn ang="0">
                  <a:pos x="T4" y="T5"/>
                </a:cxn>
                <a:cxn ang="0">
                  <a:pos x="T6" y="T7"/>
                </a:cxn>
                <a:cxn ang="0">
                  <a:pos x="T8" y="T9"/>
                </a:cxn>
              </a:cxnLst>
              <a:rect l="0" t="0" r="r" b="b"/>
              <a:pathLst>
                <a:path w="7" h="13">
                  <a:moveTo>
                    <a:pt x="0" y="6"/>
                  </a:moveTo>
                  <a:lnTo>
                    <a:pt x="7" y="13"/>
                  </a:lnTo>
                  <a:lnTo>
                    <a:pt x="2" y="0"/>
                  </a:lnTo>
                  <a:lnTo>
                    <a:pt x="0" y="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849"/>
            <p:cNvSpPr>
              <a:spLocks/>
            </p:cNvSpPr>
            <p:nvPr/>
          </p:nvSpPr>
          <p:spPr bwMode="auto">
            <a:xfrm>
              <a:off x="2579255" y="1558738"/>
              <a:ext cx="8130" cy="406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850"/>
            <p:cNvSpPr>
              <a:spLocks/>
            </p:cNvSpPr>
            <p:nvPr/>
          </p:nvSpPr>
          <p:spPr bwMode="auto">
            <a:xfrm>
              <a:off x="2549057" y="1543813"/>
              <a:ext cx="8130" cy="14228"/>
            </a:xfrm>
            <a:custGeom>
              <a:avLst/>
              <a:gdLst>
                <a:gd name="T0" fmla="*/ 2 w 4"/>
                <a:gd name="T1" fmla="*/ 7 h 7"/>
                <a:gd name="T2" fmla="*/ 4 w 4"/>
                <a:gd name="T3" fmla="*/ 7 h 7"/>
                <a:gd name="T4" fmla="*/ 0 w 4"/>
                <a:gd name="T5" fmla="*/ 0 h 7"/>
                <a:gd name="T6" fmla="*/ 2 w 4"/>
                <a:gd name="T7" fmla="*/ 7 h 7"/>
              </a:gdLst>
              <a:ahLst/>
              <a:cxnLst>
                <a:cxn ang="0">
                  <a:pos x="T0" y="T1"/>
                </a:cxn>
                <a:cxn ang="0">
                  <a:pos x="T2" y="T3"/>
                </a:cxn>
                <a:cxn ang="0">
                  <a:pos x="T4" y="T5"/>
                </a:cxn>
                <a:cxn ang="0">
                  <a:pos x="T6" y="T7"/>
                </a:cxn>
              </a:cxnLst>
              <a:rect l="0" t="0" r="r" b="b"/>
              <a:pathLst>
                <a:path w="4" h="7">
                  <a:moveTo>
                    <a:pt x="2" y="7"/>
                  </a:moveTo>
                  <a:lnTo>
                    <a:pt x="4" y="7"/>
                  </a:lnTo>
                  <a:lnTo>
                    <a:pt x="0" y="0"/>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851"/>
            <p:cNvSpPr>
              <a:spLocks/>
            </p:cNvSpPr>
            <p:nvPr/>
          </p:nvSpPr>
          <p:spPr bwMode="auto">
            <a:xfrm>
              <a:off x="2565027" y="1544510"/>
              <a:ext cx="18294" cy="18294"/>
            </a:xfrm>
            <a:custGeom>
              <a:avLst/>
              <a:gdLst>
                <a:gd name="T0" fmla="*/ 0 w 9"/>
                <a:gd name="T1" fmla="*/ 0 h 9"/>
                <a:gd name="T2" fmla="*/ 4 w 9"/>
                <a:gd name="T3" fmla="*/ 9 h 9"/>
                <a:gd name="T4" fmla="*/ 9 w 9"/>
                <a:gd name="T5" fmla="*/ 9 h 9"/>
                <a:gd name="T6" fmla="*/ 7 w 9"/>
                <a:gd name="T7" fmla="*/ 7 h 9"/>
                <a:gd name="T8" fmla="*/ 0 w 9"/>
                <a:gd name="T9" fmla="*/ 0 h 9"/>
              </a:gdLst>
              <a:ahLst/>
              <a:cxnLst>
                <a:cxn ang="0">
                  <a:pos x="T0" y="T1"/>
                </a:cxn>
                <a:cxn ang="0">
                  <a:pos x="T2" y="T3"/>
                </a:cxn>
                <a:cxn ang="0">
                  <a:pos x="T4" y="T5"/>
                </a:cxn>
                <a:cxn ang="0">
                  <a:pos x="T6" y="T7"/>
                </a:cxn>
                <a:cxn ang="0">
                  <a:pos x="T8" y="T9"/>
                </a:cxn>
              </a:cxnLst>
              <a:rect l="0" t="0" r="r" b="b"/>
              <a:pathLst>
                <a:path w="9" h="9">
                  <a:moveTo>
                    <a:pt x="0" y="0"/>
                  </a:moveTo>
                  <a:lnTo>
                    <a:pt x="4" y="9"/>
                  </a:lnTo>
                  <a:lnTo>
                    <a:pt x="9" y="9"/>
                  </a:lnTo>
                  <a:lnTo>
                    <a:pt x="7"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852"/>
            <p:cNvSpPr>
              <a:spLocks/>
            </p:cNvSpPr>
            <p:nvPr/>
          </p:nvSpPr>
          <p:spPr bwMode="auto">
            <a:xfrm>
              <a:off x="2636169" y="1438814"/>
              <a:ext cx="20326" cy="16261"/>
            </a:xfrm>
            <a:custGeom>
              <a:avLst/>
              <a:gdLst>
                <a:gd name="T0" fmla="*/ 10 w 10"/>
                <a:gd name="T1" fmla="*/ 0 h 8"/>
                <a:gd name="T2" fmla="*/ 10 w 10"/>
                <a:gd name="T3" fmla="*/ 0 h 8"/>
                <a:gd name="T4" fmla="*/ 0 w 10"/>
                <a:gd name="T5" fmla="*/ 8 h 8"/>
                <a:gd name="T6" fmla="*/ 10 w 10"/>
                <a:gd name="T7" fmla="*/ 0 h 8"/>
              </a:gdLst>
              <a:ahLst/>
              <a:cxnLst>
                <a:cxn ang="0">
                  <a:pos x="T0" y="T1"/>
                </a:cxn>
                <a:cxn ang="0">
                  <a:pos x="T2" y="T3"/>
                </a:cxn>
                <a:cxn ang="0">
                  <a:pos x="T4" y="T5"/>
                </a:cxn>
                <a:cxn ang="0">
                  <a:pos x="T6" y="T7"/>
                </a:cxn>
              </a:cxnLst>
              <a:rect l="0" t="0" r="r" b="b"/>
              <a:pathLst>
                <a:path w="10" h="8">
                  <a:moveTo>
                    <a:pt x="10" y="0"/>
                  </a:moveTo>
                  <a:lnTo>
                    <a:pt x="10" y="0"/>
                  </a:lnTo>
                  <a:lnTo>
                    <a:pt x="0" y="8"/>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853"/>
            <p:cNvSpPr>
              <a:spLocks/>
            </p:cNvSpPr>
            <p:nvPr/>
          </p:nvSpPr>
          <p:spPr bwMode="auto">
            <a:xfrm>
              <a:off x="2569092" y="1438814"/>
              <a:ext cx="491893" cy="333349"/>
            </a:xfrm>
            <a:custGeom>
              <a:avLst/>
              <a:gdLst>
                <a:gd name="T0" fmla="*/ 45 w 242"/>
                <a:gd name="T1" fmla="*/ 0 h 164"/>
                <a:gd name="T2" fmla="*/ 0 w 242"/>
                <a:gd name="T3" fmla="*/ 46 h 164"/>
                <a:gd name="T4" fmla="*/ 5 w 242"/>
                <a:gd name="T5" fmla="*/ 59 h 164"/>
                <a:gd name="T6" fmla="*/ 9 w 242"/>
                <a:gd name="T7" fmla="*/ 61 h 164"/>
                <a:gd name="T8" fmla="*/ 103 w 242"/>
                <a:gd name="T9" fmla="*/ 61 h 164"/>
                <a:gd name="T10" fmla="*/ 103 w 242"/>
                <a:gd name="T11" fmla="*/ 164 h 164"/>
                <a:gd name="T12" fmla="*/ 182 w 242"/>
                <a:gd name="T13" fmla="*/ 73 h 164"/>
                <a:gd name="T14" fmla="*/ 182 w 242"/>
                <a:gd name="T15" fmla="*/ 61 h 164"/>
                <a:gd name="T16" fmla="*/ 191 w 242"/>
                <a:gd name="T17" fmla="*/ 61 h 164"/>
                <a:gd name="T18" fmla="*/ 242 w 242"/>
                <a:gd name="T19" fmla="*/ 0 h 164"/>
                <a:gd name="T20" fmla="*/ 45 w 242"/>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164">
                  <a:moveTo>
                    <a:pt x="45" y="0"/>
                  </a:moveTo>
                  <a:lnTo>
                    <a:pt x="0" y="46"/>
                  </a:lnTo>
                  <a:lnTo>
                    <a:pt x="5" y="59"/>
                  </a:lnTo>
                  <a:lnTo>
                    <a:pt x="9" y="61"/>
                  </a:lnTo>
                  <a:lnTo>
                    <a:pt x="103" y="61"/>
                  </a:lnTo>
                  <a:lnTo>
                    <a:pt x="103" y="164"/>
                  </a:lnTo>
                  <a:lnTo>
                    <a:pt x="182" y="73"/>
                  </a:lnTo>
                  <a:lnTo>
                    <a:pt x="182" y="61"/>
                  </a:lnTo>
                  <a:lnTo>
                    <a:pt x="191" y="61"/>
                  </a:lnTo>
                  <a:lnTo>
                    <a:pt x="242" y="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54"/>
            <p:cNvSpPr>
              <a:spLocks/>
            </p:cNvSpPr>
            <p:nvPr/>
          </p:nvSpPr>
          <p:spPr bwMode="auto">
            <a:xfrm>
              <a:off x="2536861" y="1549911"/>
              <a:ext cx="4065" cy="8130"/>
            </a:xfrm>
            <a:custGeom>
              <a:avLst/>
              <a:gdLst>
                <a:gd name="T0" fmla="*/ 1 w 1"/>
                <a:gd name="T1" fmla="*/ 0 h 2"/>
                <a:gd name="T2" fmla="*/ 0 w 1"/>
                <a:gd name="T3" fmla="*/ 1 h 2"/>
                <a:gd name="T4" fmla="*/ 0 w 1"/>
                <a:gd name="T5" fmla="*/ 2 h 2"/>
                <a:gd name="T6" fmla="*/ 1 w 1"/>
                <a:gd name="T7" fmla="*/ 2 h 2"/>
                <a:gd name="T8" fmla="*/ 1 w 1"/>
                <a:gd name="T9" fmla="*/ 2 h 2"/>
                <a:gd name="T10" fmla="*/ 1 w 1"/>
                <a:gd name="T11" fmla="*/ 1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0" y="1"/>
                    <a:pt x="0" y="1"/>
                    <a:pt x="0" y="1"/>
                  </a:cubicBezTo>
                  <a:cubicBezTo>
                    <a:pt x="0" y="2"/>
                    <a:pt x="0" y="2"/>
                    <a:pt x="0" y="2"/>
                  </a:cubicBezTo>
                  <a:cubicBezTo>
                    <a:pt x="1" y="2"/>
                    <a:pt x="1" y="2"/>
                    <a:pt x="1" y="2"/>
                  </a:cubicBezTo>
                  <a:cubicBezTo>
                    <a:pt x="1" y="2"/>
                    <a:pt x="1" y="2"/>
                    <a:pt x="1" y="2"/>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55"/>
            <p:cNvSpPr>
              <a:spLocks/>
            </p:cNvSpPr>
            <p:nvPr/>
          </p:nvSpPr>
          <p:spPr bwMode="auto">
            <a:xfrm>
              <a:off x="2540926" y="1553976"/>
              <a:ext cx="8130" cy="4065"/>
            </a:xfrm>
            <a:custGeom>
              <a:avLst/>
              <a:gdLst>
                <a:gd name="T0" fmla="*/ 0 w 4"/>
                <a:gd name="T1" fmla="*/ 2 h 2"/>
                <a:gd name="T2" fmla="*/ 4 w 4"/>
                <a:gd name="T3" fmla="*/ 2 h 2"/>
                <a:gd name="T4" fmla="*/ 0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856"/>
            <p:cNvSpPr>
              <a:spLocks/>
            </p:cNvSpPr>
            <p:nvPr/>
          </p:nvSpPr>
          <p:spPr bwMode="auto">
            <a:xfrm>
              <a:off x="2540926" y="1539748"/>
              <a:ext cx="12196" cy="18294"/>
            </a:xfrm>
            <a:custGeom>
              <a:avLst/>
              <a:gdLst>
                <a:gd name="T0" fmla="*/ 2 w 6"/>
                <a:gd name="T1" fmla="*/ 0 h 9"/>
                <a:gd name="T2" fmla="*/ 0 w 6"/>
                <a:gd name="T3" fmla="*/ 3 h 9"/>
                <a:gd name="T4" fmla="*/ 4 w 6"/>
                <a:gd name="T5" fmla="*/ 9 h 9"/>
                <a:gd name="T6" fmla="*/ 6 w 6"/>
                <a:gd name="T7" fmla="*/ 9 h 9"/>
                <a:gd name="T8" fmla="*/ 4 w 6"/>
                <a:gd name="T9" fmla="*/ 2 h 9"/>
                <a:gd name="T10" fmla="*/ 2 w 6"/>
                <a:gd name="T11" fmla="*/ 0 h 9"/>
              </a:gdLst>
              <a:ahLst/>
              <a:cxnLst>
                <a:cxn ang="0">
                  <a:pos x="T0" y="T1"/>
                </a:cxn>
                <a:cxn ang="0">
                  <a:pos x="T2" y="T3"/>
                </a:cxn>
                <a:cxn ang="0">
                  <a:pos x="T4" y="T5"/>
                </a:cxn>
                <a:cxn ang="0">
                  <a:pos x="T6" y="T7"/>
                </a:cxn>
                <a:cxn ang="0">
                  <a:pos x="T8" y="T9"/>
                </a:cxn>
                <a:cxn ang="0">
                  <a:pos x="T10" y="T11"/>
                </a:cxn>
              </a:cxnLst>
              <a:rect l="0" t="0" r="r" b="b"/>
              <a:pathLst>
                <a:path w="6" h="9">
                  <a:moveTo>
                    <a:pt x="2" y="0"/>
                  </a:moveTo>
                  <a:lnTo>
                    <a:pt x="0" y="3"/>
                  </a:lnTo>
                  <a:lnTo>
                    <a:pt x="4" y="9"/>
                  </a:lnTo>
                  <a:lnTo>
                    <a:pt x="6" y="9"/>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57"/>
            <p:cNvSpPr>
              <a:spLocks/>
            </p:cNvSpPr>
            <p:nvPr/>
          </p:nvSpPr>
          <p:spPr bwMode="auto">
            <a:xfrm>
              <a:off x="2540926" y="1545846"/>
              <a:ext cx="8130" cy="12196"/>
            </a:xfrm>
            <a:custGeom>
              <a:avLst/>
              <a:gdLst>
                <a:gd name="T0" fmla="*/ 0 w 4"/>
                <a:gd name="T1" fmla="*/ 2 h 6"/>
                <a:gd name="T2" fmla="*/ 0 w 4"/>
                <a:gd name="T3" fmla="*/ 4 h 6"/>
                <a:gd name="T4" fmla="*/ 4 w 4"/>
                <a:gd name="T5" fmla="*/ 6 h 6"/>
                <a:gd name="T6" fmla="*/ 4 w 4"/>
                <a:gd name="T7" fmla="*/ 6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4"/>
                  </a:lnTo>
                  <a:lnTo>
                    <a:pt x="4" y="6"/>
                  </a:lnTo>
                  <a:lnTo>
                    <a:pt x="4" y="6"/>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858"/>
            <p:cNvSpPr>
              <a:spLocks/>
            </p:cNvSpPr>
            <p:nvPr/>
          </p:nvSpPr>
          <p:spPr bwMode="auto">
            <a:xfrm>
              <a:off x="2549057" y="1531618"/>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59"/>
            <p:cNvSpPr>
              <a:spLocks/>
            </p:cNvSpPr>
            <p:nvPr/>
          </p:nvSpPr>
          <p:spPr bwMode="auto">
            <a:xfrm>
              <a:off x="2544992" y="1539748"/>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Rectangle 860"/>
            <p:cNvSpPr>
              <a:spLocks noChangeArrowheads="1"/>
            </p:cNvSpPr>
            <p:nvPr/>
          </p:nvSpPr>
          <p:spPr bwMode="auto">
            <a:xfrm>
              <a:off x="2540926" y="1549911"/>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61"/>
            <p:cNvSpPr>
              <a:spLocks/>
            </p:cNvSpPr>
            <p:nvPr/>
          </p:nvSpPr>
          <p:spPr bwMode="auto">
            <a:xfrm>
              <a:off x="2536861" y="1553976"/>
              <a:ext cx="0" cy="406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Rectangle 862"/>
            <p:cNvSpPr>
              <a:spLocks noChangeArrowheads="1"/>
            </p:cNvSpPr>
            <p:nvPr/>
          </p:nvSpPr>
          <p:spPr bwMode="auto">
            <a:xfrm>
              <a:off x="2591451" y="1438814"/>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63"/>
            <p:cNvSpPr>
              <a:spLocks/>
            </p:cNvSpPr>
            <p:nvPr/>
          </p:nvSpPr>
          <p:spPr bwMode="auto">
            <a:xfrm>
              <a:off x="2569092" y="1438814"/>
              <a:ext cx="36587" cy="46750"/>
            </a:xfrm>
            <a:custGeom>
              <a:avLst/>
              <a:gdLst>
                <a:gd name="T0" fmla="*/ 0 w 18"/>
                <a:gd name="T1" fmla="*/ 23 h 23"/>
                <a:gd name="T2" fmla="*/ 0 w 18"/>
                <a:gd name="T3" fmla="*/ 23 h 23"/>
                <a:gd name="T4" fmla="*/ 18 w 18"/>
                <a:gd name="T5" fmla="*/ 0 h 23"/>
                <a:gd name="T6" fmla="*/ 11 w 18"/>
                <a:gd name="T7" fmla="*/ 0 h 23"/>
                <a:gd name="T8" fmla="*/ 11 w 18"/>
                <a:gd name="T9" fmla="*/ 2 h 23"/>
                <a:gd name="T10" fmla="*/ 0 w 18"/>
                <a:gd name="T11" fmla="*/ 23 h 23"/>
              </a:gdLst>
              <a:ahLst/>
              <a:cxnLst>
                <a:cxn ang="0">
                  <a:pos x="T0" y="T1"/>
                </a:cxn>
                <a:cxn ang="0">
                  <a:pos x="T2" y="T3"/>
                </a:cxn>
                <a:cxn ang="0">
                  <a:pos x="T4" y="T5"/>
                </a:cxn>
                <a:cxn ang="0">
                  <a:pos x="T6" y="T7"/>
                </a:cxn>
                <a:cxn ang="0">
                  <a:pos x="T8" y="T9"/>
                </a:cxn>
                <a:cxn ang="0">
                  <a:pos x="T10" y="T11"/>
                </a:cxn>
              </a:cxnLst>
              <a:rect l="0" t="0" r="r" b="b"/>
              <a:pathLst>
                <a:path w="18" h="23">
                  <a:moveTo>
                    <a:pt x="0" y="23"/>
                  </a:moveTo>
                  <a:lnTo>
                    <a:pt x="0" y="23"/>
                  </a:lnTo>
                  <a:lnTo>
                    <a:pt x="18" y="0"/>
                  </a:lnTo>
                  <a:lnTo>
                    <a:pt x="11" y="0"/>
                  </a:lnTo>
                  <a:lnTo>
                    <a:pt x="11" y="2"/>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64"/>
            <p:cNvSpPr>
              <a:spLocks/>
            </p:cNvSpPr>
            <p:nvPr/>
          </p:nvSpPr>
          <p:spPr bwMode="auto">
            <a:xfrm>
              <a:off x="2575190" y="1438814"/>
              <a:ext cx="50815" cy="46750"/>
            </a:xfrm>
            <a:custGeom>
              <a:avLst/>
              <a:gdLst>
                <a:gd name="T0" fmla="*/ 8 w 25"/>
                <a:gd name="T1" fmla="*/ 23 h 23"/>
                <a:gd name="T2" fmla="*/ 25 w 25"/>
                <a:gd name="T3" fmla="*/ 0 h 23"/>
                <a:gd name="T4" fmla="*/ 25 w 25"/>
                <a:gd name="T5" fmla="*/ 0 h 23"/>
                <a:gd name="T6" fmla="*/ 0 w 25"/>
                <a:gd name="T7" fmla="*/ 23 h 23"/>
                <a:gd name="T8" fmla="*/ 8 w 25"/>
                <a:gd name="T9" fmla="*/ 23 h 23"/>
              </a:gdLst>
              <a:ahLst/>
              <a:cxnLst>
                <a:cxn ang="0">
                  <a:pos x="T0" y="T1"/>
                </a:cxn>
                <a:cxn ang="0">
                  <a:pos x="T2" y="T3"/>
                </a:cxn>
                <a:cxn ang="0">
                  <a:pos x="T4" y="T5"/>
                </a:cxn>
                <a:cxn ang="0">
                  <a:pos x="T6" y="T7"/>
                </a:cxn>
                <a:cxn ang="0">
                  <a:pos x="T8" y="T9"/>
                </a:cxn>
              </a:cxnLst>
              <a:rect l="0" t="0" r="r" b="b"/>
              <a:pathLst>
                <a:path w="25" h="23">
                  <a:moveTo>
                    <a:pt x="8" y="23"/>
                  </a:moveTo>
                  <a:lnTo>
                    <a:pt x="25" y="0"/>
                  </a:lnTo>
                  <a:lnTo>
                    <a:pt x="25" y="0"/>
                  </a:lnTo>
                  <a:lnTo>
                    <a:pt x="0" y="23"/>
                  </a:lnTo>
                  <a:lnTo>
                    <a:pt x="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65"/>
            <p:cNvSpPr>
              <a:spLocks/>
            </p:cNvSpPr>
            <p:nvPr/>
          </p:nvSpPr>
          <p:spPr bwMode="auto">
            <a:xfrm>
              <a:off x="2569092" y="1438814"/>
              <a:ext cx="56913" cy="46750"/>
            </a:xfrm>
            <a:custGeom>
              <a:avLst/>
              <a:gdLst>
                <a:gd name="T0" fmla="*/ 3 w 28"/>
                <a:gd name="T1" fmla="*/ 23 h 23"/>
                <a:gd name="T2" fmla="*/ 28 w 28"/>
                <a:gd name="T3" fmla="*/ 0 h 23"/>
                <a:gd name="T4" fmla="*/ 18 w 28"/>
                <a:gd name="T5" fmla="*/ 0 h 23"/>
                <a:gd name="T6" fmla="*/ 0 w 28"/>
                <a:gd name="T7" fmla="*/ 23 h 23"/>
                <a:gd name="T8" fmla="*/ 3 w 28"/>
                <a:gd name="T9" fmla="*/ 23 h 23"/>
              </a:gdLst>
              <a:ahLst/>
              <a:cxnLst>
                <a:cxn ang="0">
                  <a:pos x="T0" y="T1"/>
                </a:cxn>
                <a:cxn ang="0">
                  <a:pos x="T2" y="T3"/>
                </a:cxn>
                <a:cxn ang="0">
                  <a:pos x="T4" y="T5"/>
                </a:cxn>
                <a:cxn ang="0">
                  <a:pos x="T6" y="T7"/>
                </a:cxn>
                <a:cxn ang="0">
                  <a:pos x="T8" y="T9"/>
                </a:cxn>
              </a:cxnLst>
              <a:rect l="0" t="0" r="r" b="b"/>
              <a:pathLst>
                <a:path w="28" h="23">
                  <a:moveTo>
                    <a:pt x="3" y="23"/>
                  </a:moveTo>
                  <a:lnTo>
                    <a:pt x="28" y="0"/>
                  </a:lnTo>
                  <a:lnTo>
                    <a:pt x="18" y="0"/>
                  </a:lnTo>
                  <a:lnTo>
                    <a:pt x="0" y="23"/>
                  </a:lnTo>
                  <a:lnTo>
                    <a:pt x="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66"/>
            <p:cNvSpPr>
              <a:spLocks/>
            </p:cNvSpPr>
            <p:nvPr/>
          </p:nvSpPr>
          <p:spPr bwMode="auto">
            <a:xfrm>
              <a:off x="2587386" y="1438814"/>
              <a:ext cx="69109" cy="54881"/>
            </a:xfrm>
            <a:custGeom>
              <a:avLst/>
              <a:gdLst>
                <a:gd name="T0" fmla="*/ 2 w 34"/>
                <a:gd name="T1" fmla="*/ 23 h 27"/>
                <a:gd name="T2" fmla="*/ 0 w 34"/>
                <a:gd name="T3" fmla="*/ 27 h 27"/>
                <a:gd name="T4" fmla="*/ 24 w 34"/>
                <a:gd name="T5" fmla="*/ 8 h 27"/>
                <a:gd name="T6" fmla="*/ 34 w 34"/>
                <a:gd name="T7" fmla="*/ 0 h 27"/>
                <a:gd name="T8" fmla="*/ 19 w 34"/>
                <a:gd name="T9" fmla="*/ 0 h 27"/>
                <a:gd name="T10" fmla="*/ 2 w 34"/>
                <a:gd name="T11" fmla="*/ 23 h 27"/>
                <a:gd name="T12" fmla="*/ 2 w 34"/>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34" h="27">
                  <a:moveTo>
                    <a:pt x="2" y="23"/>
                  </a:moveTo>
                  <a:lnTo>
                    <a:pt x="0" y="27"/>
                  </a:lnTo>
                  <a:lnTo>
                    <a:pt x="24" y="8"/>
                  </a:lnTo>
                  <a:lnTo>
                    <a:pt x="34" y="0"/>
                  </a:lnTo>
                  <a:lnTo>
                    <a:pt x="19" y="0"/>
                  </a:lnTo>
                  <a:lnTo>
                    <a:pt x="2" y="23"/>
                  </a:lnTo>
                  <a:lnTo>
                    <a:pt x="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67"/>
            <p:cNvSpPr>
              <a:spLocks/>
            </p:cNvSpPr>
            <p:nvPr/>
          </p:nvSpPr>
          <p:spPr bwMode="auto">
            <a:xfrm>
              <a:off x="2510437" y="1539748"/>
              <a:ext cx="0" cy="6098"/>
            </a:xfrm>
            <a:custGeom>
              <a:avLst/>
              <a:gdLst>
                <a:gd name="T0" fmla="*/ 2 h 3"/>
                <a:gd name="T1" fmla="*/ 3 h 3"/>
                <a:gd name="T2" fmla="*/ 2 h 3"/>
                <a:gd name="T3" fmla="*/ 0 h 3"/>
                <a:gd name="T4" fmla="*/ 2 h 3"/>
              </a:gdLst>
              <a:ahLst/>
              <a:cxnLst>
                <a:cxn ang="0">
                  <a:pos x="0" y="T0"/>
                </a:cxn>
                <a:cxn ang="0">
                  <a:pos x="0" y="T1"/>
                </a:cxn>
                <a:cxn ang="0">
                  <a:pos x="0" y="T2"/>
                </a:cxn>
                <a:cxn ang="0">
                  <a:pos x="0" y="T3"/>
                </a:cxn>
                <a:cxn ang="0">
                  <a:pos x="0" y="T4"/>
                </a:cxn>
              </a:cxnLst>
              <a:rect l="0" t="0" r="r" b="b"/>
              <a:pathLst>
                <a:path h="3">
                  <a:moveTo>
                    <a:pt x="0" y="2"/>
                  </a:moveTo>
                  <a:lnTo>
                    <a:pt x="0" y="3"/>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68"/>
            <p:cNvSpPr>
              <a:spLocks/>
            </p:cNvSpPr>
            <p:nvPr/>
          </p:nvSpPr>
          <p:spPr bwMode="auto">
            <a:xfrm>
              <a:off x="2526698" y="1504149"/>
              <a:ext cx="2033" cy="4065"/>
            </a:xfrm>
            <a:custGeom>
              <a:avLst/>
              <a:gdLst>
                <a:gd name="T0" fmla="*/ 0 w 1"/>
                <a:gd name="T1" fmla="*/ 2 h 2"/>
                <a:gd name="T2" fmla="*/ 1 w 1"/>
                <a:gd name="T3" fmla="*/ 2 h 2"/>
                <a:gd name="T4" fmla="*/ 1 w 1"/>
                <a:gd name="T5" fmla="*/ 0 h 2"/>
                <a:gd name="T6" fmla="*/ 0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1" y="2"/>
                  </a:lnTo>
                  <a:lnTo>
                    <a:pt x="1"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69"/>
            <p:cNvSpPr>
              <a:spLocks/>
            </p:cNvSpPr>
            <p:nvPr/>
          </p:nvSpPr>
          <p:spPr bwMode="auto">
            <a:xfrm>
              <a:off x="2522633" y="1500083"/>
              <a:ext cx="4065" cy="8130"/>
            </a:xfrm>
            <a:custGeom>
              <a:avLst/>
              <a:gdLst>
                <a:gd name="T0" fmla="*/ 0 w 2"/>
                <a:gd name="T1" fmla="*/ 2 h 4"/>
                <a:gd name="T2" fmla="*/ 2 w 2"/>
                <a:gd name="T3" fmla="*/ 4 h 4"/>
                <a:gd name="T4" fmla="*/ 2 w 2"/>
                <a:gd name="T5" fmla="*/ 2 h 4"/>
                <a:gd name="T6" fmla="*/ 0 w 2"/>
                <a:gd name="T7" fmla="*/ 0 h 4"/>
                <a:gd name="T8" fmla="*/ 0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2" y="4"/>
                  </a:lnTo>
                  <a:lnTo>
                    <a:pt x="2" y="2"/>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70"/>
            <p:cNvSpPr>
              <a:spLocks/>
            </p:cNvSpPr>
            <p:nvPr/>
          </p:nvSpPr>
          <p:spPr bwMode="auto">
            <a:xfrm>
              <a:off x="2510437" y="1543813"/>
              <a:ext cx="4065" cy="2033"/>
            </a:xfrm>
            <a:custGeom>
              <a:avLst/>
              <a:gdLst>
                <a:gd name="T0" fmla="*/ 2 w 2"/>
                <a:gd name="T1" fmla="*/ 1 h 1"/>
                <a:gd name="T2" fmla="*/ 2 w 2"/>
                <a:gd name="T3" fmla="*/ 1 h 1"/>
                <a:gd name="T4" fmla="*/ 0 w 2"/>
                <a:gd name="T5" fmla="*/ 0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0"/>
                  </a:lnTo>
                  <a:lnTo>
                    <a:pt x="0" y="1"/>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71"/>
            <p:cNvSpPr>
              <a:spLocks/>
            </p:cNvSpPr>
            <p:nvPr/>
          </p:nvSpPr>
          <p:spPr bwMode="auto">
            <a:xfrm>
              <a:off x="2463281" y="1553976"/>
              <a:ext cx="18294" cy="12196"/>
            </a:xfrm>
            <a:custGeom>
              <a:avLst/>
              <a:gdLst>
                <a:gd name="T0" fmla="*/ 9 w 9"/>
                <a:gd name="T1" fmla="*/ 4 h 6"/>
                <a:gd name="T2" fmla="*/ 9 w 9"/>
                <a:gd name="T3" fmla="*/ 2 h 6"/>
                <a:gd name="T4" fmla="*/ 4 w 9"/>
                <a:gd name="T5" fmla="*/ 0 h 6"/>
                <a:gd name="T6" fmla="*/ 2 w 9"/>
                <a:gd name="T7" fmla="*/ 0 h 6"/>
                <a:gd name="T8" fmla="*/ 0 w 9"/>
                <a:gd name="T9" fmla="*/ 2 h 6"/>
                <a:gd name="T10" fmla="*/ 0 w 9"/>
                <a:gd name="T11" fmla="*/ 4 h 6"/>
                <a:gd name="T12" fmla="*/ 8 w 9"/>
                <a:gd name="T13" fmla="*/ 6 h 6"/>
                <a:gd name="T14" fmla="*/ 9 w 9"/>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4"/>
                  </a:moveTo>
                  <a:lnTo>
                    <a:pt x="9" y="2"/>
                  </a:lnTo>
                  <a:lnTo>
                    <a:pt x="4" y="0"/>
                  </a:lnTo>
                  <a:lnTo>
                    <a:pt x="2" y="0"/>
                  </a:lnTo>
                  <a:lnTo>
                    <a:pt x="0" y="2"/>
                  </a:lnTo>
                  <a:lnTo>
                    <a:pt x="0" y="4"/>
                  </a:lnTo>
                  <a:lnTo>
                    <a:pt x="8" y="6"/>
                  </a:lnTo>
                  <a:lnTo>
                    <a:pt x="9"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Rectangle 872"/>
            <p:cNvSpPr>
              <a:spLocks noChangeArrowheads="1"/>
            </p:cNvSpPr>
            <p:nvPr/>
          </p:nvSpPr>
          <p:spPr bwMode="auto">
            <a:xfrm>
              <a:off x="252669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73"/>
            <p:cNvSpPr>
              <a:spLocks/>
            </p:cNvSpPr>
            <p:nvPr/>
          </p:nvSpPr>
          <p:spPr bwMode="auto">
            <a:xfrm>
              <a:off x="2528731" y="152348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74"/>
            <p:cNvSpPr>
              <a:spLocks/>
            </p:cNvSpPr>
            <p:nvPr/>
          </p:nvSpPr>
          <p:spPr bwMode="auto">
            <a:xfrm>
              <a:off x="2506372" y="1545846"/>
              <a:ext cx="8130" cy="4065"/>
            </a:xfrm>
            <a:custGeom>
              <a:avLst/>
              <a:gdLst>
                <a:gd name="T0" fmla="*/ 0 w 4"/>
                <a:gd name="T1" fmla="*/ 2 h 2"/>
                <a:gd name="T2" fmla="*/ 4 w 4"/>
                <a:gd name="T3" fmla="*/ 0 h 2"/>
                <a:gd name="T4" fmla="*/ 2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75"/>
            <p:cNvSpPr>
              <a:spLocks/>
            </p:cNvSpPr>
            <p:nvPr/>
          </p:nvSpPr>
          <p:spPr bwMode="auto">
            <a:xfrm>
              <a:off x="2502307" y="1505194"/>
              <a:ext cx="16261" cy="22359"/>
            </a:xfrm>
            <a:custGeom>
              <a:avLst/>
              <a:gdLst>
                <a:gd name="T0" fmla="*/ 2 w 8"/>
                <a:gd name="T1" fmla="*/ 1 h 11"/>
                <a:gd name="T2" fmla="*/ 0 w 8"/>
                <a:gd name="T3" fmla="*/ 7 h 11"/>
                <a:gd name="T4" fmla="*/ 4 w 8"/>
                <a:gd name="T5" fmla="*/ 11 h 11"/>
                <a:gd name="T6" fmla="*/ 8 w 8"/>
                <a:gd name="T7" fmla="*/ 5 h 11"/>
                <a:gd name="T8" fmla="*/ 8 w 8"/>
                <a:gd name="T9" fmla="*/ 5 h 11"/>
                <a:gd name="T10" fmla="*/ 4 w 8"/>
                <a:gd name="T11" fmla="*/ 0 h 11"/>
                <a:gd name="T12" fmla="*/ 2 w 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2" y="1"/>
                  </a:moveTo>
                  <a:lnTo>
                    <a:pt x="0" y="7"/>
                  </a:lnTo>
                  <a:lnTo>
                    <a:pt x="4" y="11"/>
                  </a:lnTo>
                  <a:lnTo>
                    <a:pt x="8" y="5"/>
                  </a:lnTo>
                  <a:lnTo>
                    <a:pt x="8" y="5"/>
                  </a:lnTo>
                  <a:lnTo>
                    <a:pt x="4" y="0"/>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876"/>
            <p:cNvSpPr>
              <a:spLocks/>
            </p:cNvSpPr>
            <p:nvPr/>
          </p:nvSpPr>
          <p:spPr bwMode="auto">
            <a:xfrm>
              <a:off x="2471411" y="1558042"/>
              <a:ext cx="14228" cy="20326"/>
            </a:xfrm>
            <a:custGeom>
              <a:avLst/>
              <a:gdLst>
                <a:gd name="T0" fmla="*/ 0 w 7"/>
                <a:gd name="T1" fmla="*/ 6 h 10"/>
                <a:gd name="T2" fmla="*/ 4 w 7"/>
                <a:gd name="T3" fmla="*/ 10 h 10"/>
                <a:gd name="T4" fmla="*/ 7 w 7"/>
                <a:gd name="T5" fmla="*/ 2 h 10"/>
                <a:gd name="T6" fmla="*/ 5 w 7"/>
                <a:gd name="T7" fmla="*/ 0 h 10"/>
                <a:gd name="T8" fmla="*/ 0 w 7"/>
                <a:gd name="T9" fmla="*/ 6 h 10"/>
              </a:gdLst>
              <a:ahLst/>
              <a:cxnLst>
                <a:cxn ang="0">
                  <a:pos x="T0" y="T1"/>
                </a:cxn>
                <a:cxn ang="0">
                  <a:pos x="T2" y="T3"/>
                </a:cxn>
                <a:cxn ang="0">
                  <a:pos x="T4" y="T5"/>
                </a:cxn>
                <a:cxn ang="0">
                  <a:pos x="T6" y="T7"/>
                </a:cxn>
                <a:cxn ang="0">
                  <a:pos x="T8" y="T9"/>
                </a:cxn>
              </a:cxnLst>
              <a:rect l="0" t="0" r="r" b="b"/>
              <a:pathLst>
                <a:path w="7" h="10">
                  <a:moveTo>
                    <a:pt x="0" y="6"/>
                  </a:moveTo>
                  <a:lnTo>
                    <a:pt x="4" y="10"/>
                  </a:lnTo>
                  <a:lnTo>
                    <a:pt x="7" y="2"/>
                  </a:lnTo>
                  <a:lnTo>
                    <a:pt x="5"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77"/>
            <p:cNvSpPr>
              <a:spLocks/>
            </p:cNvSpPr>
            <p:nvPr/>
          </p:nvSpPr>
          <p:spPr bwMode="auto">
            <a:xfrm>
              <a:off x="2527104" y="1535683"/>
              <a:ext cx="4065" cy="8130"/>
            </a:xfrm>
            <a:custGeom>
              <a:avLst/>
              <a:gdLst>
                <a:gd name="T0" fmla="*/ 0 w 2"/>
                <a:gd name="T1" fmla="*/ 4 h 4"/>
                <a:gd name="T2" fmla="*/ 2 w 2"/>
                <a:gd name="T3" fmla="*/ 0 h 4"/>
                <a:gd name="T4" fmla="*/ 0 w 2"/>
                <a:gd name="T5" fmla="*/ 2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878"/>
            <p:cNvSpPr>
              <a:spLocks/>
            </p:cNvSpPr>
            <p:nvPr/>
          </p:nvSpPr>
          <p:spPr bwMode="auto">
            <a:xfrm>
              <a:off x="2510437" y="1498051"/>
              <a:ext cx="8130" cy="10163"/>
            </a:xfrm>
            <a:custGeom>
              <a:avLst/>
              <a:gdLst>
                <a:gd name="T0" fmla="*/ 4 w 4"/>
                <a:gd name="T1" fmla="*/ 5 h 5"/>
                <a:gd name="T2" fmla="*/ 0 w 4"/>
                <a:gd name="T3" fmla="*/ 0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0" y="0"/>
                  </a:lnTo>
                  <a:lnTo>
                    <a:pt x="0" y="0"/>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Rectangle 879"/>
            <p:cNvSpPr>
              <a:spLocks noChangeArrowheads="1"/>
            </p:cNvSpPr>
            <p:nvPr/>
          </p:nvSpPr>
          <p:spPr bwMode="auto">
            <a:xfrm>
              <a:off x="2518568"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Rectangle 880"/>
            <p:cNvSpPr>
              <a:spLocks noChangeArrowheads="1"/>
            </p:cNvSpPr>
            <p:nvPr/>
          </p:nvSpPr>
          <p:spPr bwMode="auto">
            <a:xfrm>
              <a:off x="252669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81"/>
            <p:cNvSpPr>
              <a:spLocks/>
            </p:cNvSpPr>
            <p:nvPr/>
          </p:nvSpPr>
          <p:spPr bwMode="auto">
            <a:xfrm>
              <a:off x="2514502" y="1477724"/>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82"/>
            <p:cNvSpPr>
              <a:spLocks/>
            </p:cNvSpPr>
            <p:nvPr/>
          </p:nvSpPr>
          <p:spPr bwMode="auto">
            <a:xfrm>
              <a:off x="2526698" y="1519422"/>
              <a:ext cx="2033" cy="8130"/>
            </a:xfrm>
            <a:custGeom>
              <a:avLst/>
              <a:gdLst>
                <a:gd name="T0" fmla="*/ 0 w 1"/>
                <a:gd name="T1" fmla="*/ 4 h 4"/>
                <a:gd name="T2" fmla="*/ 0 w 1"/>
                <a:gd name="T3" fmla="*/ 4 h 4"/>
                <a:gd name="T4" fmla="*/ 1 w 1"/>
                <a:gd name="T5" fmla="*/ 4 h 4"/>
                <a:gd name="T6" fmla="*/ 0 w 1"/>
                <a:gd name="T7" fmla="*/ 0 h 4"/>
                <a:gd name="T8" fmla="*/ 0 w 1"/>
                <a:gd name="T9" fmla="*/ 0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0" y="4"/>
                  </a:lnTo>
                  <a:lnTo>
                    <a:pt x="1" y="4"/>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Rectangle 883"/>
            <p:cNvSpPr>
              <a:spLocks noChangeArrowheads="1"/>
            </p:cNvSpPr>
            <p:nvPr/>
          </p:nvSpPr>
          <p:spPr bwMode="auto">
            <a:xfrm>
              <a:off x="2522633" y="15000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84"/>
            <p:cNvSpPr>
              <a:spLocks/>
            </p:cNvSpPr>
            <p:nvPr/>
          </p:nvSpPr>
          <p:spPr bwMode="auto">
            <a:xfrm>
              <a:off x="2518568" y="1515357"/>
              <a:ext cx="4065" cy="4065"/>
            </a:xfrm>
            <a:custGeom>
              <a:avLst/>
              <a:gdLst>
                <a:gd name="T0" fmla="*/ 0 w 2"/>
                <a:gd name="T1" fmla="*/ 2 h 2"/>
                <a:gd name="T2" fmla="*/ 2 w 2"/>
                <a:gd name="T3" fmla="*/ 2 h 2"/>
                <a:gd name="T4" fmla="*/ 0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85"/>
            <p:cNvSpPr>
              <a:spLocks/>
            </p:cNvSpPr>
            <p:nvPr/>
          </p:nvSpPr>
          <p:spPr bwMode="auto">
            <a:xfrm>
              <a:off x="2502307" y="1543813"/>
              <a:ext cx="8130" cy="6098"/>
            </a:xfrm>
            <a:custGeom>
              <a:avLst/>
              <a:gdLst>
                <a:gd name="T0" fmla="*/ 4 w 4"/>
                <a:gd name="T1" fmla="*/ 0 h 3"/>
                <a:gd name="T2" fmla="*/ 0 w 4"/>
                <a:gd name="T3" fmla="*/ 1 h 3"/>
                <a:gd name="T4" fmla="*/ 2 w 4"/>
                <a:gd name="T5" fmla="*/ 3 h 3"/>
                <a:gd name="T6" fmla="*/ 2 w 4"/>
                <a:gd name="T7" fmla="*/ 3 h 3"/>
                <a:gd name="T8" fmla="*/ 4 w 4"/>
                <a:gd name="T9" fmla="*/ 1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lnTo>
                    <a:pt x="0" y="1"/>
                  </a:lnTo>
                  <a:lnTo>
                    <a:pt x="2" y="3"/>
                  </a:lnTo>
                  <a:lnTo>
                    <a:pt x="2" y="3"/>
                  </a:lnTo>
                  <a:lnTo>
                    <a:pt x="4" y="1"/>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86"/>
            <p:cNvSpPr>
              <a:spLocks/>
            </p:cNvSpPr>
            <p:nvPr/>
          </p:nvSpPr>
          <p:spPr bwMode="auto">
            <a:xfrm>
              <a:off x="2506372" y="1489920"/>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87"/>
            <p:cNvSpPr>
              <a:spLocks/>
            </p:cNvSpPr>
            <p:nvPr/>
          </p:nvSpPr>
          <p:spPr bwMode="auto">
            <a:xfrm>
              <a:off x="2506372" y="1485855"/>
              <a:ext cx="4065" cy="8130"/>
            </a:xfrm>
            <a:custGeom>
              <a:avLst/>
              <a:gdLst>
                <a:gd name="T0" fmla="*/ 2 w 2"/>
                <a:gd name="T1" fmla="*/ 2 h 4"/>
                <a:gd name="T2" fmla="*/ 0 w 2"/>
                <a:gd name="T3" fmla="*/ 0 h 4"/>
                <a:gd name="T4" fmla="*/ 0 w 2"/>
                <a:gd name="T5" fmla="*/ 4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4"/>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88"/>
            <p:cNvSpPr>
              <a:spLocks/>
            </p:cNvSpPr>
            <p:nvPr/>
          </p:nvSpPr>
          <p:spPr bwMode="auto">
            <a:xfrm>
              <a:off x="2518568" y="1507226"/>
              <a:ext cx="8130" cy="12196"/>
            </a:xfrm>
            <a:custGeom>
              <a:avLst/>
              <a:gdLst>
                <a:gd name="T0" fmla="*/ 4 w 4"/>
                <a:gd name="T1" fmla="*/ 4 h 6"/>
                <a:gd name="T2" fmla="*/ 2 w 4"/>
                <a:gd name="T3" fmla="*/ 2 h 6"/>
                <a:gd name="T4" fmla="*/ 2 w 4"/>
                <a:gd name="T5" fmla="*/ 0 h 6"/>
                <a:gd name="T6" fmla="*/ 0 w 4"/>
                <a:gd name="T7" fmla="*/ 4 h 6"/>
                <a:gd name="T8" fmla="*/ 2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2" y="2"/>
                  </a:lnTo>
                  <a:lnTo>
                    <a:pt x="2" y="0"/>
                  </a:lnTo>
                  <a:lnTo>
                    <a:pt x="0" y="4"/>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Rectangle 889"/>
            <p:cNvSpPr>
              <a:spLocks noChangeArrowheads="1"/>
            </p:cNvSpPr>
            <p:nvPr/>
          </p:nvSpPr>
          <p:spPr bwMode="auto">
            <a:xfrm>
              <a:off x="2526698" y="1515357"/>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90"/>
            <p:cNvSpPr>
              <a:spLocks/>
            </p:cNvSpPr>
            <p:nvPr/>
          </p:nvSpPr>
          <p:spPr bwMode="auto">
            <a:xfrm>
              <a:off x="2522633" y="1504149"/>
              <a:ext cx="4065" cy="406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Rectangle 891"/>
            <p:cNvSpPr>
              <a:spLocks noChangeArrowheads="1"/>
            </p:cNvSpPr>
            <p:nvPr/>
          </p:nvSpPr>
          <p:spPr bwMode="auto">
            <a:xfrm>
              <a:off x="2526698"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92"/>
            <p:cNvSpPr>
              <a:spLocks/>
            </p:cNvSpPr>
            <p:nvPr/>
          </p:nvSpPr>
          <p:spPr bwMode="auto">
            <a:xfrm>
              <a:off x="2481575" y="1558042"/>
              <a:ext cx="4065" cy="4065"/>
            </a:xfrm>
            <a:custGeom>
              <a:avLst/>
              <a:gdLst>
                <a:gd name="T0" fmla="*/ 0 w 2"/>
                <a:gd name="T1" fmla="*/ 0 h 2"/>
                <a:gd name="T2" fmla="*/ 2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2"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93"/>
            <p:cNvSpPr>
              <a:spLocks/>
            </p:cNvSpPr>
            <p:nvPr/>
          </p:nvSpPr>
          <p:spPr bwMode="auto">
            <a:xfrm>
              <a:off x="2522633" y="1523487"/>
              <a:ext cx="4065" cy="8130"/>
            </a:xfrm>
            <a:custGeom>
              <a:avLst/>
              <a:gdLst>
                <a:gd name="T0" fmla="*/ 0 w 2"/>
                <a:gd name="T1" fmla="*/ 0 h 4"/>
                <a:gd name="T2" fmla="*/ 0 w 2"/>
                <a:gd name="T3" fmla="*/ 2 h 4"/>
                <a:gd name="T4" fmla="*/ 0 w 2"/>
                <a:gd name="T5" fmla="*/ 4 h 4"/>
                <a:gd name="T6" fmla="*/ 2 w 2"/>
                <a:gd name="T7" fmla="*/ 2 h 4"/>
                <a:gd name="T8" fmla="*/ 2 w 2"/>
                <a:gd name="T9" fmla="*/ 2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2"/>
                  </a:lnTo>
                  <a:lnTo>
                    <a:pt x="0" y="4"/>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94"/>
            <p:cNvSpPr>
              <a:spLocks/>
            </p:cNvSpPr>
            <p:nvPr/>
          </p:nvSpPr>
          <p:spPr bwMode="auto">
            <a:xfrm>
              <a:off x="2485640" y="1553976"/>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95"/>
            <p:cNvSpPr>
              <a:spLocks/>
            </p:cNvSpPr>
            <p:nvPr/>
          </p:nvSpPr>
          <p:spPr bwMode="auto">
            <a:xfrm>
              <a:off x="2485640" y="1553976"/>
              <a:ext cx="4065" cy="4065"/>
            </a:xfrm>
            <a:custGeom>
              <a:avLst/>
              <a:gdLst>
                <a:gd name="T0" fmla="*/ 0 w 2"/>
                <a:gd name="T1" fmla="*/ 0 h 2"/>
                <a:gd name="T2" fmla="*/ 0 w 2"/>
                <a:gd name="T3" fmla="*/ 0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896"/>
            <p:cNvSpPr>
              <a:spLocks/>
            </p:cNvSpPr>
            <p:nvPr/>
          </p:nvSpPr>
          <p:spPr bwMode="auto">
            <a:xfrm>
              <a:off x="2485640" y="1553976"/>
              <a:ext cx="4065" cy="4065"/>
            </a:xfrm>
            <a:custGeom>
              <a:avLst/>
              <a:gdLst>
                <a:gd name="T0" fmla="*/ 0 w 2"/>
                <a:gd name="T1" fmla="*/ 2 h 2"/>
                <a:gd name="T2" fmla="*/ 0 w 2"/>
                <a:gd name="T3" fmla="*/ 2 h 2"/>
                <a:gd name="T4" fmla="*/ 2 w 2"/>
                <a:gd name="T5" fmla="*/ 2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Rectangle 897"/>
            <p:cNvSpPr>
              <a:spLocks noChangeArrowheads="1"/>
            </p:cNvSpPr>
            <p:nvPr/>
          </p:nvSpPr>
          <p:spPr bwMode="auto">
            <a:xfrm>
              <a:off x="2489705" y="1549911"/>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898"/>
            <p:cNvSpPr>
              <a:spLocks/>
            </p:cNvSpPr>
            <p:nvPr/>
          </p:nvSpPr>
          <p:spPr bwMode="auto">
            <a:xfrm>
              <a:off x="2518568" y="1481790"/>
              <a:ext cx="0" cy="8130"/>
            </a:xfrm>
            <a:custGeom>
              <a:avLst/>
              <a:gdLst>
                <a:gd name="T0" fmla="*/ 4 h 4"/>
                <a:gd name="T1" fmla="*/ 2 h 4"/>
                <a:gd name="T2" fmla="*/ 0 h 4"/>
                <a:gd name="T3" fmla="*/ 0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Rectangle 899"/>
            <p:cNvSpPr>
              <a:spLocks noChangeArrowheads="1"/>
            </p:cNvSpPr>
            <p:nvPr/>
          </p:nvSpPr>
          <p:spPr bwMode="auto">
            <a:xfrm>
              <a:off x="2510437"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900"/>
            <p:cNvSpPr>
              <a:spLocks/>
            </p:cNvSpPr>
            <p:nvPr/>
          </p:nvSpPr>
          <p:spPr bwMode="auto">
            <a:xfrm>
              <a:off x="2485640" y="1549911"/>
              <a:ext cx="4065" cy="406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901"/>
            <p:cNvSpPr>
              <a:spLocks/>
            </p:cNvSpPr>
            <p:nvPr/>
          </p:nvSpPr>
          <p:spPr bwMode="auto">
            <a:xfrm>
              <a:off x="2526698" y="1511292"/>
              <a:ext cx="6098" cy="16261"/>
            </a:xfrm>
            <a:custGeom>
              <a:avLst/>
              <a:gdLst>
                <a:gd name="T0" fmla="*/ 1 w 3"/>
                <a:gd name="T1" fmla="*/ 0 h 8"/>
                <a:gd name="T2" fmla="*/ 1 w 3"/>
                <a:gd name="T3" fmla="*/ 2 h 8"/>
                <a:gd name="T4" fmla="*/ 0 w 3"/>
                <a:gd name="T5" fmla="*/ 4 h 8"/>
                <a:gd name="T6" fmla="*/ 1 w 3"/>
                <a:gd name="T7" fmla="*/ 8 h 8"/>
                <a:gd name="T8" fmla="*/ 1 w 3"/>
                <a:gd name="T9" fmla="*/ 6 h 8"/>
                <a:gd name="T10" fmla="*/ 3 w 3"/>
                <a:gd name="T11" fmla="*/ 4 h 8"/>
                <a:gd name="T12" fmla="*/ 1 w 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1" y="0"/>
                  </a:moveTo>
                  <a:lnTo>
                    <a:pt x="1" y="2"/>
                  </a:lnTo>
                  <a:lnTo>
                    <a:pt x="0" y="4"/>
                  </a:lnTo>
                  <a:lnTo>
                    <a:pt x="1" y="8"/>
                  </a:lnTo>
                  <a:lnTo>
                    <a:pt x="1" y="6"/>
                  </a:lnTo>
                  <a:lnTo>
                    <a:pt x="3" y="4"/>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Rectangle 902"/>
            <p:cNvSpPr>
              <a:spLocks noChangeArrowheads="1"/>
            </p:cNvSpPr>
            <p:nvPr/>
          </p:nvSpPr>
          <p:spPr bwMode="auto">
            <a:xfrm>
              <a:off x="2518568" y="1485855"/>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903"/>
            <p:cNvSpPr>
              <a:spLocks/>
            </p:cNvSpPr>
            <p:nvPr/>
          </p:nvSpPr>
          <p:spPr bwMode="auto">
            <a:xfrm>
              <a:off x="2488078" y="1523487"/>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Rectangle 904"/>
            <p:cNvSpPr>
              <a:spLocks noChangeArrowheads="1"/>
            </p:cNvSpPr>
            <p:nvPr/>
          </p:nvSpPr>
          <p:spPr bwMode="auto">
            <a:xfrm>
              <a:off x="2492144" y="1519422"/>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905"/>
            <p:cNvSpPr>
              <a:spLocks/>
            </p:cNvSpPr>
            <p:nvPr/>
          </p:nvSpPr>
          <p:spPr bwMode="auto">
            <a:xfrm>
              <a:off x="2488078" y="1515357"/>
              <a:ext cx="4065" cy="8130"/>
            </a:xfrm>
            <a:custGeom>
              <a:avLst/>
              <a:gdLst>
                <a:gd name="T0" fmla="*/ 2 w 2"/>
                <a:gd name="T1" fmla="*/ 2 h 4"/>
                <a:gd name="T2" fmla="*/ 2 w 2"/>
                <a:gd name="T3" fmla="*/ 0 h 4"/>
                <a:gd name="T4" fmla="*/ 0 w 2"/>
                <a:gd name="T5" fmla="*/ 2 h 4"/>
                <a:gd name="T6" fmla="*/ 2 w 2"/>
                <a:gd name="T7" fmla="*/ 4 h 4"/>
                <a:gd name="T8" fmla="*/ 2 w 2"/>
                <a:gd name="T9" fmla="*/ 2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2" y="4"/>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906"/>
            <p:cNvSpPr>
              <a:spLocks/>
            </p:cNvSpPr>
            <p:nvPr/>
          </p:nvSpPr>
          <p:spPr bwMode="auto">
            <a:xfrm>
              <a:off x="2514502" y="1481790"/>
              <a:ext cx="406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907"/>
            <p:cNvSpPr>
              <a:spLocks/>
            </p:cNvSpPr>
            <p:nvPr/>
          </p:nvSpPr>
          <p:spPr bwMode="auto">
            <a:xfrm>
              <a:off x="2488078" y="1523487"/>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908"/>
            <p:cNvSpPr>
              <a:spLocks/>
            </p:cNvSpPr>
            <p:nvPr/>
          </p:nvSpPr>
          <p:spPr bwMode="auto">
            <a:xfrm>
              <a:off x="2528731" y="1504149"/>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Rectangle 909"/>
            <p:cNvSpPr>
              <a:spLocks noChangeArrowheads="1"/>
            </p:cNvSpPr>
            <p:nvPr/>
          </p:nvSpPr>
          <p:spPr bwMode="auto">
            <a:xfrm>
              <a:off x="2492144" y="152348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910"/>
            <p:cNvSpPr>
              <a:spLocks/>
            </p:cNvSpPr>
            <p:nvPr/>
          </p:nvSpPr>
          <p:spPr bwMode="auto">
            <a:xfrm>
              <a:off x="2492144" y="1511292"/>
              <a:ext cx="4065" cy="8130"/>
            </a:xfrm>
            <a:custGeom>
              <a:avLst/>
              <a:gdLst>
                <a:gd name="T0" fmla="*/ 2 w 2"/>
                <a:gd name="T1" fmla="*/ 2 h 4"/>
                <a:gd name="T2" fmla="*/ 0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911"/>
            <p:cNvSpPr>
              <a:spLocks/>
            </p:cNvSpPr>
            <p:nvPr/>
          </p:nvSpPr>
          <p:spPr bwMode="auto">
            <a:xfrm>
              <a:off x="2496209" y="1504149"/>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912"/>
            <p:cNvSpPr>
              <a:spLocks/>
            </p:cNvSpPr>
            <p:nvPr/>
          </p:nvSpPr>
          <p:spPr bwMode="auto">
            <a:xfrm>
              <a:off x="2522633" y="1527552"/>
              <a:ext cx="4065" cy="8130"/>
            </a:xfrm>
            <a:custGeom>
              <a:avLst/>
              <a:gdLst>
                <a:gd name="T0" fmla="*/ 0 w 2"/>
                <a:gd name="T1" fmla="*/ 2 h 4"/>
                <a:gd name="T2" fmla="*/ 2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913"/>
            <p:cNvSpPr>
              <a:spLocks/>
            </p:cNvSpPr>
            <p:nvPr/>
          </p:nvSpPr>
          <p:spPr bwMode="auto">
            <a:xfrm>
              <a:off x="2514502" y="1489920"/>
              <a:ext cx="8130" cy="10163"/>
            </a:xfrm>
            <a:custGeom>
              <a:avLst/>
              <a:gdLst>
                <a:gd name="T0" fmla="*/ 0 w 4"/>
                <a:gd name="T1" fmla="*/ 2 h 5"/>
                <a:gd name="T2" fmla="*/ 4 w 4"/>
                <a:gd name="T3" fmla="*/ 5 h 5"/>
                <a:gd name="T4" fmla="*/ 2 w 4"/>
                <a:gd name="T5" fmla="*/ 0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lnTo>
                    <a:pt x="4" y="5"/>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914"/>
            <p:cNvSpPr>
              <a:spLocks/>
            </p:cNvSpPr>
            <p:nvPr/>
          </p:nvSpPr>
          <p:spPr bwMode="auto">
            <a:xfrm>
              <a:off x="2479542" y="1498051"/>
              <a:ext cx="6098" cy="6098"/>
            </a:xfrm>
            <a:custGeom>
              <a:avLst/>
              <a:gdLst>
                <a:gd name="T0" fmla="*/ 1 w 3"/>
                <a:gd name="T1" fmla="*/ 3 h 3"/>
                <a:gd name="T2" fmla="*/ 3 w 3"/>
                <a:gd name="T3" fmla="*/ 0 h 3"/>
                <a:gd name="T4" fmla="*/ 1 w 3"/>
                <a:gd name="T5" fmla="*/ 1 h 3"/>
                <a:gd name="T6" fmla="*/ 0 w 3"/>
                <a:gd name="T7" fmla="*/ 3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lnTo>
                    <a:pt x="3" y="0"/>
                  </a:lnTo>
                  <a:lnTo>
                    <a:pt x="1" y="1"/>
                  </a:lnTo>
                  <a:lnTo>
                    <a:pt x="0" y="3"/>
                  </a:ln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915"/>
            <p:cNvSpPr>
              <a:spLocks/>
            </p:cNvSpPr>
            <p:nvPr/>
          </p:nvSpPr>
          <p:spPr bwMode="auto">
            <a:xfrm>
              <a:off x="2492144" y="1504149"/>
              <a:ext cx="4065" cy="4065"/>
            </a:xfrm>
            <a:custGeom>
              <a:avLst/>
              <a:gdLst>
                <a:gd name="T0" fmla="*/ 2 w 2"/>
                <a:gd name="T1" fmla="*/ 2 h 2"/>
                <a:gd name="T2" fmla="*/ 2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916"/>
            <p:cNvSpPr>
              <a:spLocks/>
            </p:cNvSpPr>
            <p:nvPr/>
          </p:nvSpPr>
          <p:spPr bwMode="auto">
            <a:xfrm>
              <a:off x="2518568" y="1531618"/>
              <a:ext cx="8130" cy="8130"/>
            </a:xfrm>
            <a:custGeom>
              <a:avLst/>
              <a:gdLst>
                <a:gd name="T0" fmla="*/ 0 w 4"/>
                <a:gd name="T1" fmla="*/ 2 h 4"/>
                <a:gd name="T2" fmla="*/ 2 w 4"/>
                <a:gd name="T3" fmla="*/ 4 h 4"/>
                <a:gd name="T4" fmla="*/ 4 w 4"/>
                <a:gd name="T5" fmla="*/ 2 h 4"/>
                <a:gd name="T6" fmla="*/ 2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2" y="4"/>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Rectangle 917"/>
            <p:cNvSpPr>
              <a:spLocks noChangeArrowheads="1"/>
            </p:cNvSpPr>
            <p:nvPr/>
          </p:nvSpPr>
          <p:spPr bwMode="auto">
            <a:xfrm>
              <a:off x="2518568"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918"/>
            <p:cNvSpPr>
              <a:spLocks/>
            </p:cNvSpPr>
            <p:nvPr/>
          </p:nvSpPr>
          <p:spPr bwMode="auto">
            <a:xfrm>
              <a:off x="2518568" y="1527552"/>
              <a:ext cx="4065" cy="8130"/>
            </a:xfrm>
            <a:custGeom>
              <a:avLst/>
              <a:gdLst>
                <a:gd name="T0" fmla="*/ 2 w 2"/>
                <a:gd name="T1" fmla="*/ 0 h 4"/>
                <a:gd name="T2" fmla="*/ 0 w 2"/>
                <a:gd name="T3" fmla="*/ 4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0" y="4"/>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919"/>
            <p:cNvSpPr>
              <a:spLocks/>
            </p:cNvSpPr>
            <p:nvPr/>
          </p:nvSpPr>
          <p:spPr bwMode="auto">
            <a:xfrm>
              <a:off x="2481575" y="1485855"/>
              <a:ext cx="8130" cy="8130"/>
            </a:xfrm>
            <a:custGeom>
              <a:avLst/>
              <a:gdLst>
                <a:gd name="T0" fmla="*/ 4 w 4"/>
                <a:gd name="T1" fmla="*/ 0 h 4"/>
                <a:gd name="T2" fmla="*/ 0 w 4"/>
                <a:gd name="T3" fmla="*/ 2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2"/>
                  </a:lnTo>
                  <a:lnTo>
                    <a:pt x="0" y="4"/>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920"/>
            <p:cNvSpPr>
              <a:spLocks/>
            </p:cNvSpPr>
            <p:nvPr/>
          </p:nvSpPr>
          <p:spPr bwMode="auto">
            <a:xfrm>
              <a:off x="2510437" y="1493985"/>
              <a:ext cx="12196" cy="14228"/>
            </a:xfrm>
            <a:custGeom>
              <a:avLst/>
              <a:gdLst>
                <a:gd name="T0" fmla="*/ 0 w 6"/>
                <a:gd name="T1" fmla="*/ 2 h 7"/>
                <a:gd name="T2" fmla="*/ 4 w 6"/>
                <a:gd name="T3" fmla="*/ 7 h 7"/>
                <a:gd name="T4" fmla="*/ 4 w 6"/>
                <a:gd name="T5" fmla="*/ 7 h 7"/>
                <a:gd name="T6" fmla="*/ 6 w 6"/>
                <a:gd name="T7" fmla="*/ 3 h 7"/>
                <a:gd name="T8" fmla="*/ 6 w 6"/>
                <a:gd name="T9" fmla="*/ 3 h 7"/>
                <a:gd name="T10" fmla="*/ 2 w 6"/>
                <a:gd name="T11" fmla="*/ 0 h 7"/>
                <a:gd name="T12" fmla="*/ 0 w 6"/>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0" y="2"/>
                  </a:moveTo>
                  <a:lnTo>
                    <a:pt x="4" y="7"/>
                  </a:lnTo>
                  <a:lnTo>
                    <a:pt x="4" y="7"/>
                  </a:lnTo>
                  <a:lnTo>
                    <a:pt x="6" y="3"/>
                  </a:lnTo>
                  <a:lnTo>
                    <a:pt x="6" y="3"/>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921"/>
            <p:cNvSpPr>
              <a:spLocks/>
            </p:cNvSpPr>
            <p:nvPr/>
          </p:nvSpPr>
          <p:spPr bwMode="auto">
            <a:xfrm>
              <a:off x="2510437" y="1477724"/>
              <a:ext cx="4065" cy="12196"/>
            </a:xfrm>
            <a:custGeom>
              <a:avLst/>
              <a:gdLst>
                <a:gd name="T0" fmla="*/ 2 w 2"/>
                <a:gd name="T1" fmla="*/ 4 h 6"/>
                <a:gd name="T2" fmla="*/ 2 w 2"/>
                <a:gd name="T3" fmla="*/ 2 h 6"/>
                <a:gd name="T4" fmla="*/ 2 w 2"/>
                <a:gd name="T5" fmla="*/ 0 h 6"/>
                <a:gd name="T6" fmla="*/ 0 w 2"/>
                <a:gd name="T7" fmla="*/ 6 h 6"/>
                <a:gd name="T8" fmla="*/ 0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2" y="2"/>
                  </a:lnTo>
                  <a:lnTo>
                    <a:pt x="2" y="0"/>
                  </a:lnTo>
                  <a:lnTo>
                    <a:pt x="0" y="6"/>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922"/>
            <p:cNvSpPr>
              <a:spLocks/>
            </p:cNvSpPr>
            <p:nvPr/>
          </p:nvSpPr>
          <p:spPr bwMode="auto">
            <a:xfrm>
              <a:off x="2514502" y="1481790"/>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923"/>
            <p:cNvSpPr>
              <a:spLocks/>
            </p:cNvSpPr>
            <p:nvPr/>
          </p:nvSpPr>
          <p:spPr bwMode="auto">
            <a:xfrm>
              <a:off x="2526698" y="1527552"/>
              <a:ext cx="0" cy="406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924"/>
            <p:cNvSpPr>
              <a:spLocks/>
            </p:cNvSpPr>
            <p:nvPr/>
          </p:nvSpPr>
          <p:spPr bwMode="auto">
            <a:xfrm>
              <a:off x="2510437" y="1481790"/>
              <a:ext cx="8130" cy="12196"/>
            </a:xfrm>
            <a:custGeom>
              <a:avLst/>
              <a:gdLst>
                <a:gd name="T0" fmla="*/ 0 w 4"/>
                <a:gd name="T1" fmla="*/ 4 h 6"/>
                <a:gd name="T2" fmla="*/ 2 w 4"/>
                <a:gd name="T3" fmla="*/ 6 h 6"/>
                <a:gd name="T4" fmla="*/ 4 w 4"/>
                <a:gd name="T5" fmla="*/ 4 h 6"/>
                <a:gd name="T6" fmla="*/ 4 w 4"/>
                <a:gd name="T7" fmla="*/ 4 h 6"/>
                <a:gd name="T8" fmla="*/ 4 w 4"/>
                <a:gd name="T9" fmla="*/ 0 h 6"/>
                <a:gd name="T10" fmla="*/ 2 w 4"/>
                <a:gd name="T11" fmla="*/ 2 h 6"/>
                <a:gd name="T12" fmla="*/ 0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4"/>
                  </a:moveTo>
                  <a:lnTo>
                    <a:pt x="2" y="6"/>
                  </a:lnTo>
                  <a:lnTo>
                    <a:pt x="4" y="4"/>
                  </a:lnTo>
                  <a:lnTo>
                    <a:pt x="4" y="4"/>
                  </a:lnTo>
                  <a:lnTo>
                    <a:pt x="4" y="0"/>
                  </a:lnTo>
                  <a:lnTo>
                    <a:pt x="2"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925"/>
            <p:cNvSpPr>
              <a:spLocks/>
            </p:cNvSpPr>
            <p:nvPr/>
          </p:nvSpPr>
          <p:spPr bwMode="auto">
            <a:xfrm>
              <a:off x="2528731" y="1511292"/>
              <a:ext cx="4065" cy="8130"/>
            </a:xfrm>
            <a:custGeom>
              <a:avLst/>
              <a:gdLst>
                <a:gd name="T0" fmla="*/ 2 w 2"/>
                <a:gd name="T1" fmla="*/ 4 h 4"/>
                <a:gd name="T2" fmla="*/ 2 w 2"/>
                <a:gd name="T3" fmla="*/ 4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4"/>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Rectangle 926"/>
            <p:cNvSpPr>
              <a:spLocks noChangeArrowheads="1"/>
            </p:cNvSpPr>
            <p:nvPr/>
          </p:nvSpPr>
          <p:spPr bwMode="auto">
            <a:xfrm>
              <a:off x="2522633" y="15000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927"/>
            <p:cNvSpPr>
              <a:spLocks/>
            </p:cNvSpPr>
            <p:nvPr/>
          </p:nvSpPr>
          <p:spPr bwMode="auto">
            <a:xfrm>
              <a:off x="2479948" y="1527552"/>
              <a:ext cx="12196" cy="12196"/>
            </a:xfrm>
            <a:custGeom>
              <a:avLst/>
              <a:gdLst>
                <a:gd name="T0" fmla="*/ 2 w 6"/>
                <a:gd name="T1" fmla="*/ 0 h 6"/>
                <a:gd name="T2" fmla="*/ 0 w 6"/>
                <a:gd name="T3" fmla="*/ 2 h 6"/>
                <a:gd name="T4" fmla="*/ 2 w 6"/>
                <a:gd name="T5" fmla="*/ 6 h 6"/>
                <a:gd name="T6" fmla="*/ 4 w 6"/>
                <a:gd name="T7" fmla="*/ 2 h 6"/>
                <a:gd name="T8" fmla="*/ 6 w 6"/>
                <a:gd name="T9" fmla="*/ 2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lnTo>
                    <a:pt x="0" y="2"/>
                  </a:lnTo>
                  <a:lnTo>
                    <a:pt x="2" y="6"/>
                  </a:lnTo>
                  <a:lnTo>
                    <a:pt x="4" y="2"/>
                  </a:lnTo>
                  <a:lnTo>
                    <a:pt x="6"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928"/>
            <p:cNvSpPr>
              <a:spLocks/>
            </p:cNvSpPr>
            <p:nvPr/>
          </p:nvSpPr>
          <p:spPr bwMode="auto">
            <a:xfrm>
              <a:off x="2510437" y="1493985"/>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929"/>
            <p:cNvSpPr>
              <a:spLocks/>
            </p:cNvSpPr>
            <p:nvPr/>
          </p:nvSpPr>
          <p:spPr bwMode="auto">
            <a:xfrm>
              <a:off x="2484013" y="1527552"/>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Rectangle 930"/>
            <p:cNvSpPr>
              <a:spLocks noChangeArrowheads="1"/>
            </p:cNvSpPr>
            <p:nvPr/>
          </p:nvSpPr>
          <p:spPr bwMode="auto">
            <a:xfrm>
              <a:off x="2514502" y="1535683"/>
              <a:ext cx="4065"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931"/>
            <p:cNvSpPr>
              <a:spLocks/>
            </p:cNvSpPr>
            <p:nvPr/>
          </p:nvSpPr>
          <p:spPr bwMode="auto">
            <a:xfrm>
              <a:off x="2481575" y="1493985"/>
              <a:ext cx="8130" cy="6098"/>
            </a:xfrm>
            <a:custGeom>
              <a:avLst/>
              <a:gdLst>
                <a:gd name="T0" fmla="*/ 4 w 4"/>
                <a:gd name="T1" fmla="*/ 0 h 3"/>
                <a:gd name="T2" fmla="*/ 4 w 4"/>
                <a:gd name="T3" fmla="*/ 0 h 3"/>
                <a:gd name="T4" fmla="*/ 0 w 4"/>
                <a:gd name="T5" fmla="*/ 3 h 3"/>
                <a:gd name="T6" fmla="*/ 2 w 4"/>
                <a:gd name="T7" fmla="*/ 2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3"/>
                  </a:lnTo>
                  <a:lnTo>
                    <a:pt x="2"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Rectangle 932"/>
            <p:cNvSpPr>
              <a:spLocks noChangeArrowheads="1"/>
            </p:cNvSpPr>
            <p:nvPr/>
          </p:nvSpPr>
          <p:spPr bwMode="auto">
            <a:xfrm>
              <a:off x="248807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933"/>
            <p:cNvSpPr>
              <a:spLocks/>
            </p:cNvSpPr>
            <p:nvPr/>
          </p:nvSpPr>
          <p:spPr bwMode="auto">
            <a:xfrm>
              <a:off x="2510437" y="1493985"/>
              <a:ext cx="0" cy="4065"/>
            </a:xfrm>
            <a:custGeom>
              <a:avLst/>
              <a:gdLst>
                <a:gd name="T0" fmla="*/ 0 h 2"/>
                <a:gd name="T1" fmla="*/ 2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Rectangle 934"/>
            <p:cNvSpPr>
              <a:spLocks noChangeArrowheads="1"/>
            </p:cNvSpPr>
            <p:nvPr/>
          </p:nvSpPr>
          <p:spPr bwMode="auto">
            <a:xfrm>
              <a:off x="2528731" y="1504149"/>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935"/>
            <p:cNvSpPr>
              <a:spLocks/>
            </p:cNvSpPr>
            <p:nvPr/>
          </p:nvSpPr>
          <p:spPr bwMode="auto">
            <a:xfrm>
              <a:off x="2514502" y="1489920"/>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36"/>
            <p:cNvSpPr>
              <a:spLocks/>
            </p:cNvSpPr>
            <p:nvPr/>
          </p:nvSpPr>
          <p:spPr bwMode="auto">
            <a:xfrm>
              <a:off x="2496209" y="1531618"/>
              <a:ext cx="6098" cy="8130"/>
            </a:xfrm>
            <a:custGeom>
              <a:avLst/>
              <a:gdLst>
                <a:gd name="T0" fmla="*/ 1 w 3"/>
                <a:gd name="T1" fmla="*/ 0 h 4"/>
                <a:gd name="T2" fmla="*/ 0 w 3"/>
                <a:gd name="T3" fmla="*/ 4 h 4"/>
                <a:gd name="T4" fmla="*/ 0 w 3"/>
                <a:gd name="T5" fmla="*/ 4 h 4"/>
                <a:gd name="T6" fmla="*/ 3 w 3"/>
                <a:gd name="T7" fmla="*/ 2 h 4"/>
                <a:gd name="T8" fmla="*/ 1 w 3"/>
                <a:gd name="T9" fmla="*/ 0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lnTo>
                    <a:pt x="0" y="4"/>
                  </a:lnTo>
                  <a:lnTo>
                    <a:pt x="0" y="4"/>
                  </a:lnTo>
                  <a:lnTo>
                    <a:pt x="3"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Rectangle 937"/>
            <p:cNvSpPr>
              <a:spLocks noChangeArrowheads="1"/>
            </p:cNvSpPr>
            <p:nvPr/>
          </p:nvSpPr>
          <p:spPr bwMode="auto">
            <a:xfrm>
              <a:off x="2506372"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Rectangle 938"/>
            <p:cNvSpPr>
              <a:spLocks noChangeArrowheads="1"/>
            </p:cNvSpPr>
            <p:nvPr/>
          </p:nvSpPr>
          <p:spPr bwMode="auto">
            <a:xfrm>
              <a:off x="2479542"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939"/>
            <p:cNvSpPr>
              <a:spLocks/>
            </p:cNvSpPr>
            <p:nvPr/>
          </p:nvSpPr>
          <p:spPr bwMode="auto">
            <a:xfrm>
              <a:off x="2518568" y="1519422"/>
              <a:ext cx="4065" cy="8130"/>
            </a:xfrm>
            <a:custGeom>
              <a:avLst/>
              <a:gdLst>
                <a:gd name="T0" fmla="*/ 2 w 2"/>
                <a:gd name="T1" fmla="*/ 0 h 4"/>
                <a:gd name="T2" fmla="*/ 0 w 2"/>
                <a:gd name="T3" fmla="*/ 2 h 4"/>
                <a:gd name="T4" fmla="*/ 2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2" y="4"/>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940"/>
            <p:cNvSpPr>
              <a:spLocks/>
            </p:cNvSpPr>
            <p:nvPr/>
          </p:nvSpPr>
          <p:spPr bwMode="auto">
            <a:xfrm>
              <a:off x="2475477" y="1543813"/>
              <a:ext cx="4065" cy="2033"/>
            </a:xfrm>
            <a:custGeom>
              <a:avLst/>
              <a:gdLst>
                <a:gd name="T0" fmla="*/ 0 w 2"/>
                <a:gd name="T1" fmla="*/ 1 h 1"/>
                <a:gd name="T2" fmla="*/ 0 w 2"/>
                <a:gd name="T3" fmla="*/ 1 h 1"/>
                <a:gd name="T4" fmla="*/ 2 w 2"/>
                <a:gd name="T5" fmla="*/ 0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0"/>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941"/>
            <p:cNvSpPr>
              <a:spLocks/>
            </p:cNvSpPr>
            <p:nvPr/>
          </p:nvSpPr>
          <p:spPr bwMode="auto">
            <a:xfrm>
              <a:off x="2496209" y="1535683"/>
              <a:ext cx="2033" cy="4065"/>
            </a:xfrm>
            <a:custGeom>
              <a:avLst/>
              <a:gdLst>
                <a:gd name="T0" fmla="*/ 1 w 1"/>
                <a:gd name="T1" fmla="*/ 2 h 2"/>
                <a:gd name="T2" fmla="*/ 0 w 1"/>
                <a:gd name="T3" fmla="*/ 0 h 2"/>
                <a:gd name="T4" fmla="*/ 0 w 1"/>
                <a:gd name="T5" fmla="*/ 0 h 2"/>
                <a:gd name="T6" fmla="*/ 1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0"/>
                  </a:lnTo>
                  <a:lnTo>
                    <a:pt x="0" y="0"/>
                  </a:lnTo>
                  <a:lnTo>
                    <a:pt x="1" y="2"/>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Rectangle 942"/>
            <p:cNvSpPr>
              <a:spLocks noChangeArrowheads="1"/>
            </p:cNvSpPr>
            <p:nvPr/>
          </p:nvSpPr>
          <p:spPr bwMode="auto">
            <a:xfrm>
              <a:off x="2496209"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Rectangle 943"/>
            <p:cNvSpPr>
              <a:spLocks noChangeArrowheads="1"/>
            </p:cNvSpPr>
            <p:nvPr/>
          </p:nvSpPr>
          <p:spPr bwMode="auto">
            <a:xfrm>
              <a:off x="2479542"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944"/>
            <p:cNvSpPr>
              <a:spLocks/>
            </p:cNvSpPr>
            <p:nvPr/>
          </p:nvSpPr>
          <p:spPr bwMode="auto">
            <a:xfrm>
              <a:off x="2479542" y="1543813"/>
              <a:ext cx="2033" cy="2033"/>
            </a:xfrm>
            <a:custGeom>
              <a:avLst/>
              <a:gdLst>
                <a:gd name="T0" fmla="*/ 1 w 1"/>
                <a:gd name="T1" fmla="*/ 1 h 1"/>
                <a:gd name="T2" fmla="*/ 1 w 1"/>
                <a:gd name="T3" fmla="*/ 0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0"/>
                  </a:ln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945"/>
            <p:cNvSpPr>
              <a:spLocks/>
            </p:cNvSpPr>
            <p:nvPr/>
          </p:nvSpPr>
          <p:spPr bwMode="auto">
            <a:xfrm>
              <a:off x="2510437" y="1515357"/>
              <a:ext cx="8130" cy="12196"/>
            </a:xfrm>
            <a:custGeom>
              <a:avLst/>
              <a:gdLst>
                <a:gd name="T0" fmla="*/ 4 w 4"/>
                <a:gd name="T1" fmla="*/ 4 h 6"/>
                <a:gd name="T2" fmla="*/ 4 w 4"/>
                <a:gd name="T3" fmla="*/ 2 h 6"/>
                <a:gd name="T4" fmla="*/ 4 w 4"/>
                <a:gd name="T5" fmla="*/ 0 h 6"/>
                <a:gd name="T6" fmla="*/ 0 w 4"/>
                <a:gd name="T7" fmla="*/ 6 h 6"/>
                <a:gd name="T8" fmla="*/ 0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4" y="2"/>
                  </a:lnTo>
                  <a:lnTo>
                    <a:pt x="4" y="0"/>
                  </a:lnTo>
                  <a:lnTo>
                    <a:pt x="0" y="6"/>
                  </a:lnTo>
                  <a:lnTo>
                    <a:pt x="0"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946"/>
            <p:cNvSpPr>
              <a:spLocks/>
            </p:cNvSpPr>
            <p:nvPr/>
          </p:nvSpPr>
          <p:spPr bwMode="auto">
            <a:xfrm>
              <a:off x="2518568" y="1519422"/>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947"/>
            <p:cNvSpPr>
              <a:spLocks/>
            </p:cNvSpPr>
            <p:nvPr/>
          </p:nvSpPr>
          <p:spPr bwMode="auto">
            <a:xfrm>
              <a:off x="2481575" y="1545846"/>
              <a:ext cx="4065" cy="8130"/>
            </a:xfrm>
            <a:custGeom>
              <a:avLst/>
              <a:gdLst>
                <a:gd name="T0" fmla="*/ 2 w 2"/>
                <a:gd name="T1" fmla="*/ 4 h 4"/>
                <a:gd name="T2" fmla="*/ 2 w 2"/>
                <a:gd name="T3" fmla="*/ 0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Rectangle 948"/>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949"/>
            <p:cNvSpPr>
              <a:spLocks/>
            </p:cNvSpPr>
            <p:nvPr/>
          </p:nvSpPr>
          <p:spPr bwMode="auto">
            <a:xfrm>
              <a:off x="2492144" y="1519422"/>
              <a:ext cx="4065" cy="406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Rectangle 950"/>
            <p:cNvSpPr>
              <a:spLocks noChangeArrowheads="1"/>
            </p:cNvSpPr>
            <p:nvPr/>
          </p:nvSpPr>
          <p:spPr bwMode="auto">
            <a:xfrm>
              <a:off x="2492144"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Rectangle 951"/>
            <p:cNvSpPr>
              <a:spLocks noChangeArrowheads="1"/>
            </p:cNvSpPr>
            <p:nvPr/>
          </p:nvSpPr>
          <p:spPr bwMode="auto">
            <a:xfrm>
              <a:off x="2492144"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952"/>
            <p:cNvSpPr>
              <a:spLocks/>
            </p:cNvSpPr>
            <p:nvPr/>
          </p:nvSpPr>
          <p:spPr bwMode="auto">
            <a:xfrm>
              <a:off x="2496209" y="1515357"/>
              <a:ext cx="2033" cy="4065"/>
            </a:xfrm>
            <a:custGeom>
              <a:avLst/>
              <a:gdLst>
                <a:gd name="T0" fmla="*/ 1 w 1"/>
                <a:gd name="T1" fmla="*/ 2 h 2"/>
                <a:gd name="T2" fmla="*/ 1 w 1"/>
                <a:gd name="T3" fmla="*/ 0 h 2"/>
                <a:gd name="T4" fmla="*/ 0 w 1"/>
                <a:gd name="T5" fmla="*/ 0 h 2"/>
                <a:gd name="T6" fmla="*/ 1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0"/>
                  </a:lnTo>
                  <a:lnTo>
                    <a:pt x="0" y="0"/>
                  </a:lnTo>
                  <a:lnTo>
                    <a:pt x="1" y="2"/>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953"/>
            <p:cNvSpPr>
              <a:spLocks/>
            </p:cNvSpPr>
            <p:nvPr/>
          </p:nvSpPr>
          <p:spPr bwMode="auto">
            <a:xfrm>
              <a:off x="2496209" y="1515357"/>
              <a:ext cx="2033" cy="4065"/>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lnTo>
                    <a:pt x="0" y="0"/>
                  </a:lnTo>
                  <a:lnTo>
                    <a:pt x="0" y="0"/>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Rectangle 954"/>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Rectangle 955"/>
            <p:cNvSpPr>
              <a:spLocks noChangeArrowheads="1"/>
            </p:cNvSpPr>
            <p:nvPr/>
          </p:nvSpPr>
          <p:spPr bwMode="auto">
            <a:xfrm>
              <a:off x="2498242"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956"/>
            <p:cNvSpPr>
              <a:spLocks/>
            </p:cNvSpPr>
            <p:nvPr/>
          </p:nvSpPr>
          <p:spPr bwMode="auto">
            <a:xfrm>
              <a:off x="2518568" y="1519422"/>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957"/>
            <p:cNvSpPr>
              <a:spLocks/>
            </p:cNvSpPr>
            <p:nvPr/>
          </p:nvSpPr>
          <p:spPr bwMode="auto">
            <a:xfrm>
              <a:off x="2496209" y="1519422"/>
              <a:ext cx="6098" cy="16261"/>
            </a:xfrm>
            <a:custGeom>
              <a:avLst/>
              <a:gdLst>
                <a:gd name="T0" fmla="*/ 0 w 3"/>
                <a:gd name="T1" fmla="*/ 8 h 8"/>
                <a:gd name="T2" fmla="*/ 3 w 3"/>
                <a:gd name="T3" fmla="*/ 2 h 8"/>
                <a:gd name="T4" fmla="*/ 1 w 3"/>
                <a:gd name="T5" fmla="*/ 0 h 8"/>
                <a:gd name="T6" fmla="*/ 0 w 3"/>
                <a:gd name="T7" fmla="*/ 4 h 8"/>
                <a:gd name="T8" fmla="*/ 0 w 3"/>
                <a:gd name="T9" fmla="*/ 8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lnTo>
                    <a:pt x="3" y="2"/>
                  </a:lnTo>
                  <a:lnTo>
                    <a:pt x="1" y="0"/>
                  </a:lnTo>
                  <a:lnTo>
                    <a:pt x="0" y="4"/>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958"/>
            <p:cNvSpPr>
              <a:spLocks/>
            </p:cNvSpPr>
            <p:nvPr/>
          </p:nvSpPr>
          <p:spPr bwMode="auto">
            <a:xfrm>
              <a:off x="2496209" y="1539748"/>
              <a:ext cx="2033" cy="4065"/>
            </a:xfrm>
            <a:custGeom>
              <a:avLst/>
              <a:gdLst>
                <a:gd name="T0" fmla="*/ 0 w 1"/>
                <a:gd name="T1" fmla="*/ 2 h 2"/>
                <a:gd name="T2" fmla="*/ 0 w 1"/>
                <a:gd name="T3" fmla="*/ 2 h 2"/>
                <a:gd name="T4" fmla="*/ 1 w 1"/>
                <a:gd name="T5" fmla="*/ 2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lnTo>
                    <a:pt x="1" y="2"/>
                  </a:lnTo>
                  <a:lnTo>
                    <a:pt x="1"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959"/>
            <p:cNvSpPr>
              <a:spLocks/>
            </p:cNvSpPr>
            <p:nvPr/>
          </p:nvSpPr>
          <p:spPr bwMode="auto">
            <a:xfrm>
              <a:off x="2471411" y="1489920"/>
              <a:ext cx="8130" cy="8130"/>
            </a:xfrm>
            <a:custGeom>
              <a:avLst/>
              <a:gdLst>
                <a:gd name="T0" fmla="*/ 2 w 4"/>
                <a:gd name="T1" fmla="*/ 0 h 4"/>
                <a:gd name="T2" fmla="*/ 2 w 4"/>
                <a:gd name="T3" fmla="*/ 0 h 4"/>
                <a:gd name="T4" fmla="*/ 0 w 4"/>
                <a:gd name="T5" fmla="*/ 2 h 4"/>
                <a:gd name="T6" fmla="*/ 2 w 4"/>
                <a:gd name="T7" fmla="*/ 4 h 4"/>
                <a:gd name="T8" fmla="*/ 4 w 4"/>
                <a:gd name="T9" fmla="*/ 2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lnTo>
                    <a:pt x="2" y="0"/>
                  </a:lnTo>
                  <a:lnTo>
                    <a:pt x="0" y="2"/>
                  </a:lnTo>
                  <a:lnTo>
                    <a:pt x="2" y="4"/>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960"/>
            <p:cNvSpPr>
              <a:spLocks/>
            </p:cNvSpPr>
            <p:nvPr/>
          </p:nvSpPr>
          <p:spPr bwMode="auto">
            <a:xfrm>
              <a:off x="2496209" y="1515357"/>
              <a:ext cx="0" cy="406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Rectangle 961"/>
            <p:cNvSpPr>
              <a:spLocks noChangeArrowheads="1"/>
            </p:cNvSpPr>
            <p:nvPr/>
          </p:nvSpPr>
          <p:spPr bwMode="auto">
            <a:xfrm>
              <a:off x="2498242" y="153974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962"/>
            <p:cNvSpPr>
              <a:spLocks/>
            </p:cNvSpPr>
            <p:nvPr/>
          </p:nvSpPr>
          <p:spPr bwMode="auto">
            <a:xfrm>
              <a:off x="2498242" y="1519422"/>
              <a:ext cx="4065" cy="4065"/>
            </a:xfrm>
            <a:custGeom>
              <a:avLst/>
              <a:gdLst>
                <a:gd name="T0" fmla="*/ 0 w 2"/>
                <a:gd name="T1" fmla="*/ 0 h 2"/>
                <a:gd name="T2" fmla="*/ 2 w 2"/>
                <a:gd name="T3" fmla="*/ 2 h 2"/>
                <a:gd name="T4" fmla="*/ 2 w 2"/>
                <a:gd name="T5" fmla="*/ 2 h 2"/>
                <a:gd name="T6" fmla="*/ 0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2"/>
                  </a:lnTo>
                  <a:lnTo>
                    <a:pt x="2"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963"/>
            <p:cNvSpPr>
              <a:spLocks/>
            </p:cNvSpPr>
            <p:nvPr/>
          </p:nvSpPr>
          <p:spPr bwMode="auto">
            <a:xfrm>
              <a:off x="2496209" y="1535683"/>
              <a:ext cx="2033" cy="4065"/>
            </a:xfrm>
            <a:custGeom>
              <a:avLst/>
              <a:gdLst>
                <a:gd name="T0" fmla="*/ 0 w 1"/>
                <a:gd name="T1" fmla="*/ 0 h 2"/>
                <a:gd name="T2" fmla="*/ 1 w 1"/>
                <a:gd name="T3" fmla="*/ 2 h 2"/>
                <a:gd name="T4" fmla="*/ 1 w 1"/>
                <a:gd name="T5" fmla="*/ 2 h 2"/>
                <a:gd name="T6" fmla="*/ 0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1" y="2"/>
                  </a:lnTo>
                  <a:lnTo>
                    <a:pt x="1"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964"/>
            <p:cNvSpPr>
              <a:spLocks/>
            </p:cNvSpPr>
            <p:nvPr/>
          </p:nvSpPr>
          <p:spPr bwMode="auto">
            <a:xfrm>
              <a:off x="2498242" y="1539748"/>
              <a:ext cx="0" cy="406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965"/>
            <p:cNvSpPr>
              <a:spLocks/>
            </p:cNvSpPr>
            <p:nvPr/>
          </p:nvSpPr>
          <p:spPr bwMode="auto">
            <a:xfrm>
              <a:off x="2488078" y="1523487"/>
              <a:ext cx="10163" cy="16261"/>
            </a:xfrm>
            <a:custGeom>
              <a:avLst/>
              <a:gdLst>
                <a:gd name="T0" fmla="*/ 0 w 5"/>
                <a:gd name="T1" fmla="*/ 6 h 8"/>
                <a:gd name="T2" fmla="*/ 2 w 5"/>
                <a:gd name="T3" fmla="*/ 8 h 8"/>
                <a:gd name="T4" fmla="*/ 5 w 5"/>
                <a:gd name="T5" fmla="*/ 4 h 8"/>
                <a:gd name="T6" fmla="*/ 2 w 5"/>
                <a:gd name="T7" fmla="*/ 0 h 8"/>
                <a:gd name="T8" fmla="*/ 0 w 5"/>
                <a:gd name="T9" fmla="*/ 6 h 8"/>
              </a:gdLst>
              <a:ahLst/>
              <a:cxnLst>
                <a:cxn ang="0">
                  <a:pos x="T0" y="T1"/>
                </a:cxn>
                <a:cxn ang="0">
                  <a:pos x="T2" y="T3"/>
                </a:cxn>
                <a:cxn ang="0">
                  <a:pos x="T4" y="T5"/>
                </a:cxn>
                <a:cxn ang="0">
                  <a:pos x="T6" y="T7"/>
                </a:cxn>
                <a:cxn ang="0">
                  <a:pos x="T8" y="T9"/>
                </a:cxn>
              </a:cxnLst>
              <a:rect l="0" t="0" r="r" b="b"/>
              <a:pathLst>
                <a:path w="5" h="8">
                  <a:moveTo>
                    <a:pt x="0" y="6"/>
                  </a:moveTo>
                  <a:lnTo>
                    <a:pt x="2" y="8"/>
                  </a:lnTo>
                  <a:lnTo>
                    <a:pt x="5" y="4"/>
                  </a:lnTo>
                  <a:lnTo>
                    <a:pt x="2"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966"/>
            <p:cNvSpPr>
              <a:spLocks/>
            </p:cNvSpPr>
            <p:nvPr/>
          </p:nvSpPr>
          <p:spPr bwMode="auto">
            <a:xfrm>
              <a:off x="2502307" y="1523487"/>
              <a:ext cx="4065" cy="8130"/>
            </a:xfrm>
            <a:custGeom>
              <a:avLst/>
              <a:gdLst>
                <a:gd name="T0" fmla="*/ 2 w 2"/>
                <a:gd name="T1" fmla="*/ 4 h 4"/>
                <a:gd name="T2" fmla="*/ 2 w 2"/>
                <a:gd name="T3" fmla="*/ 4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4"/>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967"/>
            <p:cNvSpPr>
              <a:spLocks/>
            </p:cNvSpPr>
            <p:nvPr/>
          </p:nvSpPr>
          <p:spPr bwMode="auto">
            <a:xfrm>
              <a:off x="2522633" y="1515357"/>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Rectangle 968"/>
            <p:cNvSpPr>
              <a:spLocks noChangeArrowheads="1"/>
            </p:cNvSpPr>
            <p:nvPr/>
          </p:nvSpPr>
          <p:spPr bwMode="auto">
            <a:xfrm>
              <a:off x="2514502"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Rectangle 969"/>
            <p:cNvSpPr>
              <a:spLocks noChangeArrowheads="1"/>
            </p:cNvSpPr>
            <p:nvPr/>
          </p:nvSpPr>
          <p:spPr bwMode="auto">
            <a:xfrm>
              <a:off x="2479542"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970"/>
            <p:cNvSpPr>
              <a:spLocks/>
            </p:cNvSpPr>
            <p:nvPr/>
          </p:nvSpPr>
          <p:spPr bwMode="auto">
            <a:xfrm>
              <a:off x="2471411" y="1489920"/>
              <a:ext cx="4065" cy="4065"/>
            </a:xfrm>
            <a:custGeom>
              <a:avLst/>
              <a:gdLst>
                <a:gd name="T0" fmla="*/ 0 w 2"/>
                <a:gd name="T1" fmla="*/ 0 h 2"/>
                <a:gd name="T2" fmla="*/ 0 w 2"/>
                <a:gd name="T3" fmla="*/ 2 h 2"/>
                <a:gd name="T4" fmla="*/ 0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Rectangle 971"/>
            <p:cNvSpPr>
              <a:spLocks noChangeArrowheads="1"/>
            </p:cNvSpPr>
            <p:nvPr/>
          </p:nvSpPr>
          <p:spPr bwMode="auto">
            <a:xfrm>
              <a:off x="2467346" y="1498051"/>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972"/>
            <p:cNvSpPr>
              <a:spLocks/>
            </p:cNvSpPr>
            <p:nvPr/>
          </p:nvSpPr>
          <p:spPr bwMode="auto">
            <a:xfrm>
              <a:off x="2528731" y="1473659"/>
              <a:ext cx="406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973"/>
            <p:cNvSpPr>
              <a:spLocks/>
            </p:cNvSpPr>
            <p:nvPr/>
          </p:nvSpPr>
          <p:spPr bwMode="auto">
            <a:xfrm>
              <a:off x="2514502" y="1465529"/>
              <a:ext cx="4065" cy="406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Rectangle 974"/>
            <p:cNvSpPr>
              <a:spLocks noChangeArrowheads="1"/>
            </p:cNvSpPr>
            <p:nvPr/>
          </p:nvSpPr>
          <p:spPr bwMode="auto">
            <a:xfrm>
              <a:off x="2484013" y="1523487"/>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Rectangle 975"/>
            <p:cNvSpPr>
              <a:spLocks noChangeArrowheads="1"/>
            </p:cNvSpPr>
            <p:nvPr/>
          </p:nvSpPr>
          <p:spPr bwMode="auto">
            <a:xfrm>
              <a:off x="2544992" y="1497063"/>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Rectangle 976"/>
            <p:cNvSpPr>
              <a:spLocks noChangeArrowheads="1"/>
            </p:cNvSpPr>
            <p:nvPr/>
          </p:nvSpPr>
          <p:spPr bwMode="auto">
            <a:xfrm>
              <a:off x="2467346" y="1596661"/>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977"/>
            <p:cNvSpPr>
              <a:spLocks/>
            </p:cNvSpPr>
            <p:nvPr/>
          </p:nvSpPr>
          <p:spPr bwMode="auto">
            <a:xfrm>
              <a:off x="2496209" y="1612922"/>
              <a:ext cx="6098" cy="4065"/>
            </a:xfrm>
            <a:custGeom>
              <a:avLst/>
              <a:gdLst>
                <a:gd name="T0" fmla="*/ 3 w 3"/>
                <a:gd name="T1" fmla="*/ 2 h 2"/>
                <a:gd name="T2" fmla="*/ 3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978"/>
            <p:cNvSpPr>
              <a:spLocks/>
            </p:cNvSpPr>
            <p:nvPr/>
          </p:nvSpPr>
          <p:spPr bwMode="auto">
            <a:xfrm>
              <a:off x="2484013" y="1631216"/>
              <a:ext cx="12196" cy="12196"/>
            </a:xfrm>
            <a:custGeom>
              <a:avLst/>
              <a:gdLst>
                <a:gd name="T0" fmla="*/ 0 w 6"/>
                <a:gd name="T1" fmla="*/ 6 h 6"/>
                <a:gd name="T2" fmla="*/ 4 w 6"/>
                <a:gd name="T3" fmla="*/ 6 h 6"/>
                <a:gd name="T4" fmla="*/ 6 w 6"/>
                <a:gd name="T5" fmla="*/ 4 h 6"/>
                <a:gd name="T6" fmla="*/ 0 w 6"/>
                <a:gd name="T7" fmla="*/ 0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4" y="6"/>
                  </a:lnTo>
                  <a:lnTo>
                    <a:pt x="6" y="4"/>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Rectangle 979"/>
            <p:cNvSpPr>
              <a:spLocks noChangeArrowheads="1"/>
            </p:cNvSpPr>
            <p:nvPr/>
          </p:nvSpPr>
          <p:spPr bwMode="auto">
            <a:xfrm>
              <a:off x="2484013" y="160885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980"/>
            <p:cNvSpPr>
              <a:spLocks/>
            </p:cNvSpPr>
            <p:nvPr/>
          </p:nvSpPr>
          <p:spPr bwMode="auto">
            <a:xfrm>
              <a:off x="2544992" y="1480802"/>
              <a:ext cx="12196" cy="16261"/>
            </a:xfrm>
            <a:custGeom>
              <a:avLst/>
              <a:gdLst>
                <a:gd name="T0" fmla="*/ 6 w 6"/>
                <a:gd name="T1" fmla="*/ 0 h 8"/>
                <a:gd name="T2" fmla="*/ 0 w 6"/>
                <a:gd name="T3" fmla="*/ 6 h 8"/>
                <a:gd name="T4" fmla="*/ 0 w 6"/>
                <a:gd name="T5" fmla="*/ 8 h 8"/>
                <a:gd name="T6" fmla="*/ 6 w 6"/>
                <a:gd name="T7" fmla="*/ 0 h 8"/>
              </a:gdLst>
              <a:ahLst/>
              <a:cxnLst>
                <a:cxn ang="0">
                  <a:pos x="T0" y="T1"/>
                </a:cxn>
                <a:cxn ang="0">
                  <a:pos x="T2" y="T3"/>
                </a:cxn>
                <a:cxn ang="0">
                  <a:pos x="T4" y="T5"/>
                </a:cxn>
                <a:cxn ang="0">
                  <a:pos x="T6" y="T7"/>
                </a:cxn>
              </a:cxnLst>
              <a:rect l="0" t="0" r="r" b="b"/>
              <a:pathLst>
                <a:path w="6" h="8">
                  <a:moveTo>
                    <a:pt x="6" y="0"/>
                  </a:moveTo>
                  <a:lnTo>
                    <a:pt x="0" y="6"/>
                  </a:lnTo>
                  <a:lnTo>
                    <a:pt x="0" y="8"/>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981"/>
            <p:cNvSpPr>
              <a:spLocks/>
            </p:cNvSpPr>
            <p:nvPr/>
          </p:nvSpPr>
          <p:spPr bwMode="auto">
            <a:xfrm>
              <a:off x="2475477" y="1443170"/>
              <a:ext cx="6098" cy="12196"/>
            </a:xfrm>
            <a:custGeom>
              <a:avLst/>
              <a:gdLst>
                <a:gd name="T0" fmla="*/ 2 w 3"/>
                <a:gd name="T1" fmla="*/ 0 h 6"/>
                <a:gd name="T2" fmla="*/ 0 w 3"/>
                <a:gd name="T3" fmla="*/ 2 h 6"/>
                <a:gd name="T4" fmla="*/ 2 w 3"/>
                <a:gd name="T5" fmla="*/ 6 h 6"/>
                <a:gd name="T6" fmla="*/ 3 w 3"/>
                <a:gd name="T7" fmla="*/ 2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lnTo>
                    <a:pt x="0" y="2"/>
                  </a:lnTo>
                  <a:lnTo>
                    <a:pt x="2" y="6"/>
                  </a:lnTo>
                  <a:lnTo>
                    <a:pt x="3"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982"/>
            <p:cNvSpPr>
              <a:spLocks/>
            </p:cNvSpPr>
            <p:nvPr/>
          </p:nvSpPr>
          <p:spPr bwMode="auto">
            <a:xfrm>
              <a:off x="2540926" y="1473659"/>
              <a:ext cx="4065" cy="8130"/>
            </a:xfrm>
            <a:custGeom>
              <a:avLst/>
              <a:gdLst>
                <a:gd name="T0" fmla="*/ 2 w 2"/>
                <a:gd name="T1" fmla="*/ 0 h 4"/>
                <a:gd name="T2" fmla="*/ 0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2"/>
                  </a:lnTo>
                  <a:lnTo>
                    <a:pt x="0"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983"/>
            <p:cNvSpPr>
              <a:spLocks/>
            </p:cNvSpPr>
            <p:nvPr/>
          </p:nvSpPr>
          <p:spPr bwMode="auto">
            <a:xfrm>
              <a:off x="2485640" y="1493985"/>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984"/>
            <p:cNvSpPr>
              <a:spLocks/>
            </p:cNvSpPr>
            <p:nvPr/>
          </p:nvSpPr>
          <p:spPr bwMode="auto">
            <a:xfrm>
              <a:off x="2481575" y="1553976"/>
              <a:ext cx="4065" cy="406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985"/>
            <p:cNvSpPr>
              <a:spLocks/>
            </p:cNvSpPr>
            <p:nvPr/>
          </p:nvSpPr>
          <p:spPr bwMode="auto">
            <a:xfrm>
              <a:off x="2492144" y="1527552"/>
              <a:ext cx="4065" cy="8130"/>
            </a:xfrm>
            <a:custGeom>
              <a:avLst/>
              <a:gdLst>
                <a:gd name="T0" fmla="*/ 2 w 2"/>
                <a:gd name="T1" fmla="*/ 0 h 4"/>
                <a:gd name="T2" fmla="*/ 0 w 2"/>
                <a:gd name="T3" fmla="*/ 0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2"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Rectangle 986"/>
            <p:cNvSpPr>
              <a:spLocks noChangeArrowheads="1"/>
            </p:cNvSpPr>
            <p:nvPr/>
          </p:nvSpPr>
          <p:spPr bwMode="auto">
            <a:xfrm>
              <a:off x="2485640" y="155397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987"/>
            <p:cNvSpPr>
              <a:spLocks/>
            </p:cNvSpPr>
            <p:nvPr/>
          </p:nvSpPr>
          <p:spPr bwMode="auto">
            <a:xfrm>
              <a:off x="2510437" y="1485855"/>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988"/>
            <p:cNvSpPr>
              <a:spLocks/>
            </p:cNvSpPr>
            <p:nvPr/>
          </p:nvSpPr>
          <p:spPr bwMode="auto">
            <a:xfrm>
              <a:off x="2522633" y="1515357"/>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989"/>
            <p:cNvSpPr>
              <a:spLocks/>
            </p:cNvSpPr>
            <p:nvPr/>
          </p:nvSpPr>
          <p:spPr bwMode="auto">
            <a:xfrm>
              <a:off x="2522633" y="1519422"/>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990"/>
            <p:cNvSpPr>
              <a:spLocks/>
            </p:cNvSpPr>
            <p:nvPr/>
          </p:nvSpPr>
          <p:spPr bwMode="auto">
            <a:xfrm>
              <a:off x="2526698" y="1515357"/>
              <a:ext cx="2033" cy="4065"/>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0"/>
                  </a:lnTo>
                  <a:lnTo>
                    <a:pt x="0"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991"/>
            <p:cNvSpPr>
              <a:spLocks/>
            </p:cNvSpPr>
            <p:nvPr/>
          </p:nvSpPr>
          <p:spPr bwMode="auto">
            <a:xfrm>
              <a:off x="2467346" y="1566172"/>
              <a:ext cx="4065" cy="406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Rectangle 992"/>
            <p:cNvSpPr>
              <a:spLocks noChangeArrowheads="1"/>
            </p:cNvSpPr>
            <p:nvPr/>
          </p:nvSpPr>
          <p:spPr bwMode="auto">
            <a:xfrm>
              <a:off x="2489705" y="1558042"/>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Rectangle 993"/>
            <p:cNvSpPr>
              <a:spLocks noChangeArrowheads="1"/>
            </p:cNvSpPr>
            <p:nvPr/>
          </p:nvSpPr>
          <p:spPr bwMode="auto">
            <a:xfrm>
              <a:off x="2489705" y="156210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994"/>
            <p:cNvSpPr>
              <a:spLocks/>
            </p:cNvSpPr>
            <p:nvPr/>
          </p:nvSpPr>
          <p:spPr bwMode="auto">
            <a:xfrm>
              <a:off x="2518568" y="1469594"/>
              <a:ext cx="4065" cy="8130"/>
            </a:xfrm>
            <a:custGeom>
              <a:avLst/>
              <a:gdLst>
                <a:gd name="T0" fmla="*/ 1 w 1"/>
                <a:gd name="T1" fmla="*/ 0 h 2"/>
                <a:gd name="T2" fmla="*/ 1 w 1"/>
                <a:gd name="T3" fmla="*/ 0 h 2"/>
                <a:gd name="T4" fmla="*/ 0 w 1"/>
                <a:gd name="T5" fmla="*/ 1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1"/>
                    <a:pt x="0" y="1"/>
                    <a:pt x="0" y="1"/>
                  </a:cubicBezTo>
                  <a:cubicBezTo>
                    <a:pt x="0" y="2"/>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Rectangle 995"/>
            <p:cNvSpPr>
              <a:spLocks noChangeArrowheads="1"/>
            </p:cNvSpPr>
            <p:nvPr/>
          </p:nvSpPr>
          <p:spPr bwMode="auto">
            <a:xfrm>
              <a:off x="2514502" y="147772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996"/>
            <p:cNvSpPr>
              <a:spLocks/>
            </p:cNvSpPr>
            <p:nvPr/>
          </p:nvSpPr>
          <p:spPr bwMode="auto">
            <a:xfrm>
              <a:off x="2488078" y="1500083"/>
              <a:ext cx="4065" cy="8130"/>
            </a:xfrm>
            <a:custGeom>
              <a:avLst/>
              <a:gdLst>
                <a:gd name="T0" fmla="*/ 0 w 2"/>
                <a:gd name="T1" fmla="*/ 0 h 4"/>
                <a:gd name="T2" fmla="*/ 2 w 2"/>
                <a:gd name="T3" fmla="*/ 4 h 4"/>
                <a:gd name="T4" fmla="*/ 2 w 2"/>
                <a:gd name="T5" fmla="*/ 2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997"/>
            <p:cNvSpPr>
              <a:spLocks/>
            </p:cNvSpPr>
            <p:nvPr/>
          </p:nvSpPr>
          <p:spPr bwMode="auto">
            <a:xfrm>
              <a:off x="2522633" y="1500083"/>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998"/>
            <p:cNvSpPr>
              <a:spLocks/>
            </p:cNvSpPr>
            <p:nvPr/>
          </p:nvSpPr>
          <p:spPr bwMode="auto">
            <a:xfrm>
              <a:off x="2496209" y="1535683"/>
              <a:ext cx="2033" cy="8130"/>
            </a:xfrm>
            <a:custGeom>
              <a:avLst/>
              <a:gdLst>
                <a:gd name="T0" fmla="*/ 0 w 1"/>
                <a:gd name="T1" fmla="*/ 0 h 4"/>
                <a:gd name="T2" fmla="*/ 0 w 1"/>
                <a:gd name="T3" fmla="*/ 2 h 4"/>
                <a:gd name="T4" fmla="*/ 0 w 1"/>
                <a:gd name="T5" fmla="*/ 4 h 4"/>
                <a:gd name="T6" fmla="*/ 1 w 1"/>
                <a:gd name="T7" fmla="*/ 2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lnTo>
                    <a:pt x="0" y="2"/>
                  </a:lnTo>
                  <a:lnTo>
                    <a:pt x="0" y="4"/>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999"/>
            <p:cNvSpPr>
              <a:spLocks/>
            </p:cNvSpPr>
            <p:nvPr/>
          </p:nvSpPr>
          <p:spPr bwMode="auto">
            <a:xfrm>
              <a:off x="2467346" y="1543813"/>
              <a:ext cx="8130" cy="10163"/>
            </a:xfrm>
            <a:custGeom>
              <a:avLst/>
              <a:gdLst>
                <a:gd name="T0" fmla="*/ 4 w 4"/>
                <a:gd name="T1" fmla="*/ 1 h 5"/>
                <a:gd name="T2" fmla="*/ 0 w 4"/>
                <a:gd name="T3" fmla="*/ 0 h 5"/>
                <a:gd name="T4" fmla="*/ 0 w 4"/>
                <a:gd name="T5" fmla="*/ 5 h 5"/>
                <a:gd name="T6" fmla="*/ 4 w 4"/>
                <a:gd name="T7" fmla="*/ 1 h 5"/>
                <a:gd name="T8" fmla="*/ 4 w 4"/>
                <a:gd name="T9" fmla="*/ 1 h 5"/>
              </a:gdLst>
              <a:ahLst/>
              <a:cxnLst>
                <a:cxn ang="0">
                  <a:pos x="T0" y="T1"/>
                </a:cxn>
                <a:cxn ang="0">
                  <a:pos x="T2" y="T3"/>
                </a:cxn>
                <a:cxn ang="0">
                  <a:pos x="T4" y="T5"/>
                </a:cxn>
                <a:cxn ang="0">
                  <a:pos x="T6" y="T7"/>
                </a:cxn>
                <a:cxn ang="0">
                  <a:pos x="T8" y="T9"/>
                </a:cxn>
              </a:cxnLst>
              <a:rect l="0" t="0" r="r" b="b"/>
              <a:pathLst>
                <a:path w="4" h="5">
                  <a:moveTo>
                    <a:pt x="4" y="1"/>
                  </a:moveTo>
                  <a:lnTo>
                    <a:pt x="0" y="0"/>
                  </a:lnTo>
                  <a:lnTo>
                    <a:pt x="0" y="5"/>
                  </a:lnTo>
                  <a:lnTo>
                    <a:pt x="4" y="1"/>
                  </a:ln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000"/>
            <p:cNvSpPr>
              <a:spLocks/>
            </p:cNvSpPr>
            <p:nvPr/>
          </p:nvSpPr>
          <p:spPr bwMode="auto">
            <a:xfrm>
              <a:off x="2467346" y="1558042"/>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001"/>
            <p:cNvSpPr>
              <a:spLocks/>
            </p:cNvSpPr>
            <p:nvPr/>
          </p:nvSpPr>
          <p:spPr bwMode="auto">
            <a:xfrm>
              <a:off x="2467346" y="1531618"/>
              <a:ext cx="12196" cy="14228"/>
            </a:xfrm>
            <a:custGeom>
              <a:avLst/>
              <a:gdLst>
                <a:gd name="T0" fmla="*/ 6 w 6"/>
                <a:gd name="T1" fmla="*/ 6 h 7"/>
                <a:gd name="T2" fmla="*/ 4 w 6"/>
                <a:gd name="T3" fmla="*/ 0 h 7"/>
                <a:gd name="T4" fmla="*/ 4 w 6"/>
                <a:gd name="T5" fmla="*/ 0 h 7"/>
                <a:gd name="T6" fmla="*/ 0 w 6"/>
                <a:gd name="T7" fmla="*/ 4 h 7"/>
                <a:gd name="T8" fmla="*/ 0 w 6"/>
                <a:gd name="T9" fmla="*/ 6 h 7"/>
                <a:gd name="T10" fmla="*/ 4 w 6"/>
                <a:gd name="T11" fmla="*/ 7 h 7"/>
                <a:gd name="T12" fmla="*/ 6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6"/>
                  </a:moveTo>
                  <a:lnTo>
                    <a:pt x="4" y="0"/>
                  </a:lnTo>
                  <a:lnTo>
                    <a:pt x="4" y="0"/>
                  </a:lnTo>
                  <a:lnTo>
                    <a:pt x="0" y="4"/>
                  </a:lnTo>
                  <a:lnTo>
                    <a:pt x="0" y="6"/>
                  </a:lnTo>
                  <a:lnTo>
                    <a:pt x="4" y="7"/>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002"/>
            <p:cNvSpPr>
              <a:spLocks/>
            </p:cNvSpPr>
            <p:nvPr/>
          </p:nvSpPr>
          <p:spPr bwMode="auto">
            <a:xfrm>
              <a:off x="2467346" y="1545846"/>
              <a:ext cx="8130" cy="12196"/>
            </a:xfrm>
            <a:custGeom>
              <a:avLst/>
              <a:gdLst>
                <a:gd name="T0" fmla="*/ 4 w 4"/>
                <a:gd name="T1" fmla="*/ 0 h 6"/>
                <a:gd name="T2" fmla="*/ 0 w 4"/>
                <a:gd name="T3" fmla="*/ 4 h 6"/>
                <a:gd name="T4" fmla="*/ 0 w 4"/>
                <a:gd name="T5" fmla="*/ 6 h 6"/>
                <a:gd name="T6" fmla="*/ 2 w 4"/>
                <a:gd name="T7" fmla="*/ 2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0" y="4"/>
                  </a:lnTo>
                  <a:lnTo>
                    <a:pt x="0" y="6"/>
                  </a:lnTo>
                  <a:lnTo>
                    <a:pt x="2"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003"/>
            <p:cNvSpPr>
              <a:spLocks/>
            </p:cNvSpPr>
            <p:nvPr/>
          </p:nvSpPr>
          <p:spPr bwMode="auto">
            <a:xfrm>
              <a:off x="2467346" y="1558042"/>
              <a:ext cx="4065" cy="4065"/>
            </a:xfrm>
            <a:custGeom>
              <a:avLst/>
              <a:gdLst>
                <a:gd name="T0" fmla="*/ 0 w 2"/>
                <a:gd name="T1" fmla="*/ 2 h 2"/>
                <a:gd name="T2" fmla="*/ 0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004"/>
            <p:cNvSpPr>
              <a:spLocks/>
            </p:cNvSpPr>
            <p:nvPr/>
          </p:nvSpPr>
          <p:spPr bwMode="auto">
            <a:xfrm>
              <a:off x="2467346" y="1549911"/>
              <a:ext cx="4065" cy="12196"/>
            </a:xfrm>
            <a:custGeom>
              <a:avLst/>
              <a:gdLst>
                <a:gd name="T0" fmla="*/ 2 w 2"/>
                <a:gd name="T1" fmla="*/ 4 h 6"/>
                <a:gd name="T2" fmla="*/ 2 w 2"/>
                <a:gd name="T3" fmla="*/ 0 h 6"/>
                <a:gd name="T4" fmla="*/ 0 w 2"/>
                <a:gd name="T5" fmla="*/ 4 h 6"/>
                <a:gd name="T6" fmla="*/ 0 w 2"/>
                <a:gd name="T7" fmla="*/ 6 h 6"/>
                <a:gd name="T8" fmla="*/ 0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2" y="0"/>
                  </a:lnTo>
                  <a:lnTo>
                    <a:pt x="0" y="4"/>
                  </a:lnTo>
                  <a:lnTo>
                    <a:pt x="0" y="6"/>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Rectangle 1005"/>
            <p:cNvSpPr>
              <a:spLocks noChangeArrowheads="1"/>
            </p:cNvSpPr>
            <p:nvPr/>
          </p:nvSpPr>
          <p:spPr bwMode="auto">
            <a:xfrm>
              <a:off x="2467346" y="156210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1006"/>
            <p:cNvSpPr>
              <a:spLocks/>
            </p:cNvSpPr>
            <p:nvPr/>
          </p:nvSpPr>
          <p:spPr bwMode="auto">
            <a:xfrm>
              <a:off x="2488078" y="1519422"/>
              <a:ext cx="4065" cy="12196"/>
            </a:xfrm>
            <a:custGeom>
              <a:avLst/>
              <a:gdLst>
                <a:gd name="T0" fmla="*/ 0 w 2"/>
                <a:gd name="T1" fmla="*/ 0 h 6"/>
                <a:gd name="T2" fmla="*/ 0 w 2"/>
                <a:gd name="T3" fmla="*/ 2 h 6"/>
                <a:gd name="T4" fmla="*/ 0 w 2"/>
                <a:gd name="T5" fmla="*/ 6 h 6"/>
                <a:gd name="T6" fmla="*/ 2 w 2"/>
                <a:gd name="T7" fmla="*/ 2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2"/>
                  </a:lnTo>
                  <a:lnTo>
                    <a:pt x="0" y="6"/>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Rectangle 1007"/>
            <p:cNvSpPr>
              <a:spLocks noChangeArrowheads="1"/>
            </p:cNvSpPr>
            <p:nvPr/>
          </p:nvSpPr>
          <p:spPr bwMode="auto">
            <a:xfrm>
              <a:off x="2492144"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1008"/>
            <p:cNvSpPr>
              <a:spLocks/>
            </p:cNvSpPr>
            <p:nvPr/>
          </p:nvSpPr>
          <p:spPr bwMode="auto">
            <a:xfrm>
              <a:off x="2492144" y="1519422"/>
              <a:ext cx="0" cy="4065"/>
            </a:xfrm>
            <a:custGeom>
              <a:avLst/>
              <a:gdLst>
                <a:gd name="T0" fmla="*/ 0 h 2"/>
                <a:gd name="T1" fmla="*/ 0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Rectangle 1010"/>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011"/>
            <p:cNvSpPr>
              <a:spLocks/>
            </p:cNvSpPr>
            <p:nvPr/>
          </p:nvSpPr>
          <p:spPr bwMode="auto">
            <a:xfrm>
              <a:off x="2488078" y="1527552"/>
              <a:ext cx="4065" cy="4065"/>
            </a:xfrm>
            <a:custGeom>
              <a:avLst/>
              <a:gdLst>
                <a:gd name="T0" fmla="*/ 2 w 2"/>
                <a:gd name="T1" fmla="*/ 2 h 2"/>
                <a:gd name="T2" fmla="*/ 0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012"/>
            <p:cNvSpPr>
              <a:spLocks/>
            </p:cNvSpPr>
            <p:nvPr/>
          </p:nvSpPr>
          <p:spPr bwMode="auto">
            <a:xfrm>
              <a:off x="2488078" y="1523487"/>
              <a:ext cx="4065" cy="8130"/>
            </a:xfrm>
            <a:custGeom>
              <a:avLst/>
              <a:gdLst>
                <a:gd name="T0" fmla="*/ 2 w 2"/>
                <a:gd name="T1" fmla="*/ 2 h 4"/>
                <a:gd name="T2" fmla="*/ 2 w 2"/>
                <a:gd name="T3" fmla="*/ 2 h 4"/>
                <a:gd name="T4" fmla="*/ 2 w 2"/>
                <a:gd name="T5" fmla="*/ 0 h 4"/>
                <a:gd name="T6" fmla="*/ 0 w 2"/>
                <a:gd name="T7" fmla="*/ 2 h 4"/>
                <a:gd name="T8" fmla="*/ 2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2"/>
                  </a:lnTo>
                  <a:lnTo>
                    <a:pt x="2" y="0"/>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013"/>
            <p:cNvSpPr>
              <a:spLocks/>
            </p:cNvSpPr>
            <p:nvPr/>
          </p:nvSpPr>
          <p:spPr bwMode="auto">
            <a:xfrm>
              <a:off x="2492144" y="1523487"/>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014"/>
            <p:cNvSpPr>
              <a:spLocks/>
            </p:cNvSpPr>
            <p:nvPr/>
          </p:nvSpPr>
          <p:spPr bwMode="auto">
            <a:xfrm>
              <a:off x="2475883" y="1523487"/>
              <a:ext cx="4065" cy="8130"/>
            </a:xfrm>
            <a:custGeom>
              <a:avLst/>
              <a:gdLst>
                <a:gd name="T0" fmla="*/ 2 w 2"/>
                <a:gd name="T1" fmla="*/ 4 h 4"/>
                <a:gd name="T2" fmla="*/ 2 w 2"/>
                <a:gd name="T3" fmla="*/ 2 h 4"/>
                <a:gd name="T4" fmla="*/ 2 w 2"/>
                <a:gd name="T5" fmla="*/ 0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2" y="2"/>
                  </a:lnTo>
                  <a:lnTo>
                    <a:pt x="2" y="0"/>
                  </a:lnTo>
                  <a:lnTo>
                    <a:pt x="0" y="0"/>
                  </a:lnTo>
                  <a:lnTo>
                    <a:pt x="2"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015"/>
            <p:cNvSpPr>
              <a:spLocks/>
            </p:cNvSpPr>
            <p:nvPr/>
          </p:nvSpPr>
          <p:spPr bwMode="auto">
            <a:xfrm>
              <a:off x="2492144" y="1515357"/>
              <a:ext cx="4065" cy="4065"/>
            </a:xfrm>
            <a:custGeom>
              <a:avLst/>
              <a:gdLst>
                <a:gd name="T0" fmla="*/ 2 w 2"/>
                <a:gd name="T1" fmla="*/ 2 h 2"/>
                <a:gd name="T2" fmla="*/ 2 w 2"/>
                <a:gd name="T3" fmla="*/ 0 h 2"/>
                <a:gd name="T4" fmla="*/ 2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016"/>
            <p:cNvSpPr>
              <a:spLocks/>
            </p:cNvSpPr>
            <p:nvPr/>
          </p:nvSpPr>
          <p:spPr bwMode="auto">
            <a:xfrm>
              <a:off x="2523039" y="1535683"/>
              <a:ext cx="4065" cy="8130"/>
            </a:xfrm>
            <a:custGeom>
              <a:avLst/>
              <a:gdLst>
                <a:gd name="T0" fmla="*/ 2 w 2"/>
                <a:gd name="T1" fmla="*/ 4 h 4"/>
                <a:gd name="T2" fmla="*/ 2 w 2"/>
                <a:gd name="T3" fmla="*/ 2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017"/>
            <p:cNvSpPr>
              <a:spLocks/>
            </p:cNvSpPr>
            <p:nvPr/>
          </p:nvSpPr>
          <p:spPr bwMode="auto">
            <a:xfrm>
              <a:off x="2481575" y="1543813"/>
              <a:ext cx="4065" cy="2033"/>
            </a:xfrm>
            <a:custGeom>
              <a:avLst/>
              <a:gdLst>
                <a:gd name="T0" fmla="*/ 0 w 2"/>
                <a:gd name="T1" fmla="*/ 0 h 1"/>
                <a:gd name="T2" fmla="*/ 2 w 2"/>
                <a:gd name="T3" fmla="*/ 1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2" y="1"/>
                  </a:lnTo>
                  <a:lnTo>
                    <a:pt x="2" y="1"/>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018"/>
            <p:cNvSpPr>
              <a:spLocks/>
            </p:cNvSpPr>
            <p:nvPr/>
          </p:nvSpPr>
          <p:spPr bwMode="auto">
            <a:xfrm>
              <a:off x="2459216" y="1549911"/>
              <a:ext cx="8131" cy="8130"/>
            </a:xfrm>
            <a:custGeom>
              <a:avLst/>
              <a:gdLst>
                <a:gd name="T0" fmla="*/ 0 w 4"/>
                <a:gd name="T1" fmla="*/ 4 h 4"/>
                <a:gd name="T2" fmla="*/ 0 w 4"/>
                <a:gd name="T3" fmla="*/ 4 h 4"/>
                <a:gd name="T4" fmla="*/ 4 w 4"/>
                <a:gd name="T5" fmla="*/ 0 h 4"/>
                <a:gd name="T6" fmla="*/ 4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4"/>
                  </a:lnTo>
                  <a:lnTo>
                    <a:pt x="4"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Rectangle 1019"/>
            <p:cNvSpPr>
              <a:spLocks noChangeArrowheads="1"/>
            </p:cNvSpPr>
            <p:nvPr/>
          </p:nvSpPr>
          <p:spPr bwMode="auto">
            <a:xfrm>
              <a:off x="2506372"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020"/>
            <p:cNvSpPr>
              <a:spLocks/>
            </p:cNvSpPr>
            <p:nvPr/>
          </p:nvSpPr>
          <p:spPr bwMode="auto">
            <a:xfrm>
              <a:off x="2523039" y="1527552"/>
              <a:ext cx="4065" cy="8130"/>
            </a:xfrm>
            <a:custGeom>
              <a:avLst/>
              <a:gdLst>
                <a:gd name="T0" fmla="*/ 0 w 2"/>
                <a:gd name="T1" fmla="*/ 4 h 4"/>
                <a:gd name="T2" fmla="*/ 0 w 2"/>
                <a:gd name="T3" fmla="*/ 4 h 4"/>
                <a:gd name="T4" fmla="*/ 2 w 2"/>
                <a:gd name="T5" fmla="*/ 0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021"/>
            <p:cNvSpPr>
              <a:spLocks/>
            </p:cNvSpPr>
            <p:nvPr/>
          </p:nvSpPr>
          <p:spPr bwMode="auto">
            <a:xfrm>
              <a:off x="2510437" y="1523487"/>
              <a:ext cx="12196" cy="12196"/>
            </a:xfrm>
            <a:custGeom>
              <a:avLst/>
              <a:gdLst>
                <a:gd name="T0" fmla="*/ 4 w 6"/>
                <a:gd name="T1" fmla="*/ 0 h 6"/>
                <a:gd name="T2" fmla="*/ 0 w 6"/>
                <a:gd name="T3" fmla="*/ 2 h 6"/>
                <a:gd name="T4" fmla="*/ 4 w 6"/>
                <a:gd name="T5" fmla="*/ 6 h 6"/>
                <a:gd name="T6" fmla="*/ 6 w 6"/>
                <a:gd name="T7" fmla="*/ 2 h 6"/>
                <a:gd name="T8" fmla="*/ 4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2"/>
                  </a:lnTo>
                  <a:lnTo>
                    <a:pt x="4" y="6"/>
                  </a:lnTo>
                  <a:lnTo>
                    <a:pt x="6" y="2"/>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022"/>
            <p:cNvSpPr>
              <a:spLocks/>
            </p:cNvSpPr>
            <p:nvPr/>
          </p:nvSpPr>
          <p:spPr bwMode="auto">
            <a:xfrm>
              <a:off x="2510437" y="1523487"/>
              <a:ext cx="8131" cy="4065"/>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023"/>
            <p:cNvSpPr>
              <a:spLocks/>
            </p:cNvSpPr>
            <p:nvPr/>
          </p:nvSpPr>
          <p:spPr bwMode="auto">
            <a:xfrm>
              <a:off x="2502307" y="1535683"/>
              <a:ext cx="8131" cy="10163"/>
            </a:xfrm>
            <a:custGeom>
              <a:avLst/>
              <a:gdLst>
                <a:gd name="T0" fmla="*/ 0 w 4"/>
                <a:gd name="T1" fmla="*/ 4 h 5"/>
                <a:gd name="T2" fmla="*/ 0 w 4"/>
                <a:gd name="T3" fmla="*/ 5 h 5"/>
                <a:gd name="T4" fmla="*/ 4 w 4"/>
                <a:gd name="T5" fmla="*/ 4 h 5"/>
                <a:gd name="T6" fmla="*/ 2 w 4"/>
                <a:gd name="T7" fmla="*/ 0 h 5"/>
                <a:gd name="T8" fmla="*/ 0 w 4"/>
                <a:gd name="T9" fmla="*/ 4 h 5"/>
              </a:gdLst>
              <a:ahLst/>
              <a:cxnLst>
                <a:cxn ang="0">
                  <a:pos x="T0" y="T1"/>
                </a:cxn>
                <a:cxn ang="0">
                  <a:pos x="T2" y="T3"/>
                </a:cxn>
                <a:cxn ang="0">
                  <a:pos x="T4" y="T5"/>
                </a:cxn>
                <a:cxn ang="0">
                  <a:pos x="T6" y="T7"/>
                </a:cxn>
                <a:cxn ang="0">
                  <a:pos x="T8" y="T9"/>
                </a:cxn>
              </a:cxnLst>
              <a:rect l="0" t="0" r="r" b="b"/>
              <a:pathLst>
                <a:path w="4" h="5">
                  <a:moveTo>
                    <a:pt x="0" y="4"/>
                  </a:moveTo>
                  <a:lnTo>
                    <a:pt x="0" y="5"/>
                  </a:lnTo>
                  <a:lnTo>
                    <a:pt x="4"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024"/>
            <p:cNvSpPr>
              <a:spLocks/>
            </p:cNvSpPr>
            <p:nvPr/>
          </p:nvSpPr>
          <p:spPr bwMode="auto">
            <a:xfrm>
              <a:off x="2485640" y="1545846"/>
              <a:ext cx="4065" cy="8130"/>
            </a:xfrm>
            <a:custGeom>
              <a:avLst/>
              <a:gdLst>
                <a:gd name="T0" fmla="*/ 0 w 2"/>
                <a:gd name="T1" fmla="*/ 4 h 4"/>
                <a:gd name="T2" fmla="*/ 2 w 2"/>
                <a:gd name="T3" fmla="*/ 2 h 4"/>
                <a:gd name="T4" fmla="*/ 0 w 2"/>
                <a:gd name="T5" fmla="*/ 0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025"/>
            <p:cNvSpPr>
              <a:spLocks/>
            </p:cNvSpPr>
            <p:nvPr/>
          </p:nvSpPr>
          <p:spPr bwMode="auto">
            <a:xfrm>
              <a:off x="2481575" y="1549911"/>
              <a:ext cx="8131" cy="8130"/>
            </a:xfrm>
            <a:custGeom>
              <a:avLst/>
              <a:gdLst>
                <a:gd name="T0" fmla="*/ 2 w 4"/>
                <a:gd name="T1" fmla="*/ 0 h 4"/>
                <a:gd name="T2" fmla="*/ 0 w 4"/>
                <a:gd name="T3" fmla="*/ 0 h 4"/>
                <a:gd name="T4" fmla="*/ 0 w 4"/>
                <a:gd name="T5" fmla="*/ 4 h 4"/>
                <a:gd name="T6" fmla="*/ 2 w 4"/>
                <a:gd name="T7" fmla="*/ 4 h 4"/>
                <a:gd name="T8" fmla="*/ 4 w 4"/>
                <a:gd name="T9" fmla="*/ 2 h 4"/>
                <a:gd name="T10" fmla="*/ 2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0"/>
                  </a:lnTo>
                  <a:lnTo>
                    <a:pt x="0" y="4"/>
                  </a:lnTo>
                  <a:lnTo>
                    <a:pt x="2" y="4"/>
                  </a:lnTo>
                  <a:lnTo>
                    <a:pt x="4"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026"/>
            <p:cNvSpPr>
              <a:spLocks/>
            </p:cNvSpPr>
            <p:nvPr/>
          </p:nvSpPr>
          <p:spPr bwMode="auto">
            <a:xfrm>
              <a:off x="2479542" y="1545846"/>
              <a:ext cx="2033" cy="4065"/>
            </a:xfrm>
            <a:custGeom>
              <a:avLst/>
              <a:gdLst>
                <a:gd name="T0" fmla="*/ 0 w 1"/>
                <a:gd name="T1" fmla="*/ 0 h 2"/>
                <a:gd name="T2" fmla="*/ 0 w 1"/>
                <a:gd name="T3" fmla="*/ 2 h 2"/>
                <a:gd name="T4" fmla="*/ 0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2"/>
                  </a:lnTo>
                  <a:lnTo>
                    <a:pt x="0"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27"/>
            <p:cNvSpPr>
              <a:spLocks/>
            </p:cNvSpPr>
            <p:nvPr/>
          </p:nvSpPr>
          <p:spPr bwMode="auto">
            <a:xfrm>
              <a:off x="2479542" y="1549911"/>
              <a:ext cx="2033" cy="4065"/>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lnTo>
                    <a:pt x="1" y="2"/>
                  </a:lnTo>
                  <a:lnTo>
                    <a:pt x="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028"/>
            <p:cNvSpPr>
              <a:spLocks/>
            </p:cNvSpPr>
            <p:nvPr/>
          </p:nvSpPr>
          <p:spPr bwMode="auto">
            <a:xfrm>
              <a:off x="2485640" y="1545846"/>
              <a:ext cx="0" cy="8130"/>
            </a:xfrm>
            <a:custGeom>
              <a:avLst/>
              <a:gdLst>
                <a:gd name="T0" fmla="*/ 0 h 4"/>
                <a:gd name="T1" fmla="*/ 4 h 4"/>
                <a:gd name="T2" fmla="*/ 4 h 4"/>
                <a:gd name="T3" fmla="*/ 4 h 4"/>
                <a:gd name="T4" fmla="*/ 0 h 4"/>
                <a:gd name="T5" fmla="*/ 0 h 4"/>
              </a:gdLst>
              <a:ahLst/>
              <a:cxnLst>
                <a:cxn ang="0">
                  <a:pos x="0" y="T0"/>
                </a:cxn>
                <a:cxn ang="0">
                  <a:pos x="0" y="T1"/>
                </a:cxn>
                <a:cxn ang="0">
                  <a:pos x="0" y="T2"/>
                </a:cxn>
                <a:cxn ang="0">
                  <a:pos x="0" y="T3"/>
                </a:cxn>
                <a:cxn ang="0">
                  <a:pos x="0" y="T4"/>
                </a:cxn>
                <a:cxn ang="0">
                  <a:pos x="0" y="T5"/>
                </a:cxn>
              </a:cxnLst>
              <a:rect l="0" t="0" r="r" b="b"/>
              <a:pathLst>
                <a:path h="4">
                  <a:moveTo>
                    <a:pt x="0" y="0"/>
                  </a:moveTo>
                  <a:lnTo>
                    <a:pt x="0" y="4"/>
                  </a:lnTo>
                  <a:lnTo>
                    <a:pt x="0" y="4"/>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Rectangle 1029"/>
            <p:cNvSpPr>
              <a:spLocks noChangeArrowheads="1"/>
            </p:cNvSpPr>
            <p:nvPr/>
          </p:nvSpPr>
          <p:spPr bwMode="auto">
            <a:xfrm>
              <a:off x="2485640" y="155397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030"/>
            <p:cNvSpPr>
              <a:spLocks/>
            </p:cNvSpPr>
            <p:nvPr/>
          </p:nvSpPr>
          <p:spPr bwMode="auto">
            <a:xfrm>
              <a:off x="2498242" y="1539748"/>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031"/>
            <p:cNvSpPr>
              <a:spLocks/>
            </p:cNvSpPr>
            <p:nvPr/>
          </p:nvSpPr>
          <p:spPr bwMode="auto">
            <a:xfrm>
              <a:off x="2479542" y="1545846"/>
              <a:ext cx="2033" cy="4065"/>
            </a:xfrm>
            <a:custGeom>
              <a:avLst/>
              <a:gdLst>
                <a:gd name="T0" fmla="*/ 0 w 1"/>
                <a:gd name="T1" fmla="*/ 0 h 2"/>
                <a:gd name="T2" fmla="*/ 1 w 1"/>
                <a:gd name="T3" fmla="*/ 2 h 2"/>
                <a:gd name="T4" fmla="*/ 1 w 1"/>
                <a:gd name="T5" fmla="*/ 0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1" y="2"/>
                  </a:lnTo>
                  <a:lnTo>
                    <a:pt x="1" y="0"/>
                  </a:lnTo>
                  <a:lnTo>
                    <a:pt x="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032"/>
            <p:cNvSpPr>
              <a:spLocks/>
            </p:cNvSpPr>
            <p:nvPr/>
          </p:nvSpPr>
          <p:spPr bwMode="auto">
            <a:xfrm>
              <a:off x="2479542" y="1543813"/>
              <a:ext cx="2033" cy="2033"/>
            </a:xfrm>
            <a:custGeom>
              <a:avLst/>
              <a:gdLst>
                <a:gd name="T0" fmla="*/ 0 w 1"/>
                <a:gd name="T1" fmla="*/ 0 h 1"/>
                <a:gd name="T2" fmla="*/ 0 w 1"/>
                <a:gd name="T3" fmla="*/ 0 h 1"/>
                <a:gd name="T4" fmla="*/ 0 w 1"/>
                <a:gd name="T5" fmla="*/ 0 h 1"/>
                <a:gd name="T6" fmla="*/ 0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lnTo>
                    <a:pt x="0" y="0"/>
                  </a:lnTo>
                  <a:lnTo>
                    <a:pt x="0" y="0"/>
                  </a:lnTo>
                  <a:lnTo>
                    <a:pt x="0" y="1"/>
                  </a:lnTo>
                  <a:lnTo>
                    <a:pt x="1"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033"/>
            <p:cNvSpPr>
              <a:spLocks/>
            </p:cNvSpPr>
            <p:nvPr/>
          </p:nvSpPr>
          <p:spPr bwMode="auto">
            <a:xfrm>
              <a:off x="2498242" y="1535683"/>
              <a:ext cx="8131" cy="8130"/>
            </a:xfrm>
            <a:custGeom>
              <a:avLst/>
              <a:gdLst>
                <a:gd name="T0" fmla="*/ 2 w 4"/>
                <a:gd name="T1" fmla="*/ 4 h 4"/>
                <a:gd name="T2" fmla="*/ 4 w 4"/>
                <a:gd name="T3" fmla="*/ 0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0"/>
                  </a:lnTo>
                  <a:lnTo>
                    <a:pt x="4"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034"/>
            <p:cNvSpPr>
              <a:spLocks/>
            </p:cNvSpPr>
            <p:nvPr/>
          </p:nvSpPr>
          <p:spPr bwMode="auto">
            <a:xfrm>
              <a:off x="2492144" y="1527552"/>
              <a:ext cx="4065" cy="8130"/>
            </a:xfrm>
            <a:custGeom>
              <a:avLst/>
              <a:gdLst>
                <a:gd name="T0" fmla="*/ 2 w 2"/>
                <a:gd name="T1" fmla="*/ 4 h 4"/>
                <a:gd name="T2" fmla="*/ 2 w 2"/>
                <a:gd name="T3" fmla="*/ 4 h 4"/>
                <a:gd name="T4" fmla="*/ 0 w 2"/>
                <a:gd name="T5" fmla="*/ 0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2" y="4"/>
                  </a:lnTo>
                  <a:lnTo>
                    <a:pt x="0" y="0"/>
                  </a:lnTo>
                  <a:lnTo>
                    <a:pt x="0" y="0"/>
                  </a:lnTo>
                  <a:lnTo>
                    <a:pt x="2" y="4"/>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035"/>
            <p:cNvSpPr>
              <a:spLocks/>
            </p:cNvSpPr>
            <p:nvPr/>
          </p:nvSpPr>
          <p:spPr bwMode="auto">
            <a:xfrm>
              <a:off x="2475477" y="1543813"/>
              <a:ext cx="4065" cy="6098"/>
            </a:xfrm>
            <a:custGeom>
              <a:avLst/>
              <a:gdLst>
                <a:gd name="T0" fmla="*/ 0 w 2"/>
                <a:gd name="T1" fmla="*/ 1 h 3"/>
                <a:gd name="T2" fmla="*/ 2 w 2"/>
                <a:gd name="T3" fmla="*/ 3 h 3"/>
                <a:gd name="T4" fmla="*/ 2 w 2"/>
                <a:gd name="T5" fmla="*/ 1 h 3"/>
                <a:gd name="T6" fmla="*/ 2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lnTo>
                    <a:pt x="2" y="3"/>
                  </a:lnTo>
                  <a:lnTo>
                    <a:pt x="2" y="1"/>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036"/>
            <p:cNvSpPr>
              <a:spLocks/>
            </p:cNvSpPr>
            <p:nvPr/>
          </p:nvSpPr>
          <p:spPr bwMode="auto">
            <a:xfrm>
              <a:off x="2496209" y="1504148"/>
              <a:ext cx="2033" cy="4065"/>
            </a:xfrm>
            <a:custGeom>
              <a:avLst/>
              <a:gdLst>
                <a:gd name="T0" fmla="*/ 1 w 1"/>
                <a:gd name="T1" fmla="*/ 0 h 2"/>
                <a:gd name="T2" fmla="*/ 0 w 1"/>
                <a:gd name="T3" fmla="*/ 0 h 2"/>
                <a:gd name="T4" fmla="*/ 0 w 1"/>
                <a:gd name="T5" fmla="*/ 2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0"/>
                  </a:lnTo>
                  <a:lnTo>
                    <a:pt x="0" y="2"/>
                  </a:lnTo>
                  <a:lnTo>
                    <a:pt x="0"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037"/>
            <p:cNvSpPr>
              <a:spLocks/>
            </p:cNvSpPr>
            <p:nvPr/>
          </p:nvSpPr>
          <p:spPr bwMode="auto">
            <a:xfrm>
              <a:off x="2498242" y="1539748"/>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038"/>
            <p:cNvSpPr>
              <a:spLocks/>
            </p:cNvSpPr>
            <p:nvPr/>
          </p:nvSpPr>
          <p:spPr bwMode="auto">
            <a:xfrm>
              <a:off x="2481575" y="1543813"/>
              <a:ext cx="4065" cy="2033"/>
            </a:xfrm>
            <a:custGeom>
              <a:avLst/>
              <a:gdLst>
                <a:gd name="T0" fmla="*/ 0 w 2"/>
                <a:gd name="T1" fmla="*/ 1 h 1"/>
                <a:gd name="T2" fmla="*/ 0 w 2"/>
                <a:gd name="T3" fmla="*/ 1 h 1"/>
                <a:gd name="T4" fmla="*/ 2 w 2"/>
                <a:gd name="T5" fmla="*/ 1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0"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039"/>
            <p:cNvSpPr>
              <a:spLocks/>
            </p:cNvSpPr>
            <p:nvPr/>
          </p:nvSpPr>
          <p:spPr bwMode="auto">
            <a:xfrm>
              <a:off x="2496209" y="1539748"/>
              <a:ext cx="0" cy="4065"/>
            </a:xfrm>
            <a:custGeom>
              <a:avLst/>
              <a:gdLst>
                <a:gd name="T0" fmla="*/ 2 h 2"/>
                <a:gd name="T1" fmla="*/ 2 h 2"/>
                <a:gd name="T2" fmla="*/ 0 h 2"/>
                <a:gd name="T3" fmla="*/ 2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040"/>
            <p:cNvSpPr>
              <a:spLocks/>
            </p:cNvSpPr>
            <p:nvPr/>
          </p:nvSpPr>
          <p:spPr bwMode="auto">
            <a:xfrm>
              <a:off x="2471411" y="1545846"/>
              <a:ext cx="8131" cy="12196"/>
            </a:xfrm>
            <a:custGeom>
              <a:avLst/>
              <a:gdLst>
                <a:gd name="T0" fmla="*/ 0 w 4"/>
                <a:gd name="T1" fmla="*/ 2 h 6"/>
                <a:gd name="T2" fmla="*/ 0 w 4"/>
                <a:gd name="T3" fmla="*/ 6 h 6"/>
                <a:gd name="T4" fmla="*/ 4 w 4"/>
                <a:gd name="T5" fmla="*/ 2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0" y="6"/>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041"/>
            <p:cNvSpPr>
              <a:spLocks/>
            </p:cNvSpPr>
            <p:nvPr/>
          </p:nvSpPr>
          <p:spPr bwMode="auto">
            <a:xfrm>
              <a:off x="2492144" y="1527552"/>
              <a:ext cx="4065" cy="12196"/>
            </a:xfrm>
            <a:custGeom>
              <a:avLst/>
              <a:gdLst>
                <a:gd name="T0" fmla="*/ 2 w 2"/>
                <a:gd name="T1" fmla="*/ 4 h 6"/>
                <a:gd name="T2" fmla="*/ 0 w 2"/>
                <a:gd name="T3" fmla="*/ 0 h 6"/>
                <a:gd name="T4" fmla="*/ 0 w 2"/>
                <a:gd name="T5" fmla="*/ 2 h 6"/>
                <a:gd name="T6" fmla="*/ 0 w 2"/>
                <a:gd name="T7" fmla="*/ 2 h 6"/>
                <a:gd name="T8" fmla="*/ 2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0" y="0"/>
                  </a:lnTo>
                  <a:lnTo>
                    <a:pt x="0" y="2"/>
                  </a:lnTo>
                  <a:lnTo>
                    <a:pt x="0" y="2"/>
                  </a:lnTo>
                  <a:lnTo>
                    <a:pt x="2"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042"/>
            <p:cNvSpPr>
              <a:spLocks/>
            </p:cNvSpPr>
            <p:nvPr/>
          </p:nvSpPr>
          <p:spPr bwMode="auto">
            <a:xfrm>
              <a:off x="2492144" y="1531617"/>
              <a:ext cx="4065" cy="12196"/>
            </a:xfrm>
            <a:custGeom>
              <a:avLst/>
              <a:gdLst>
                <a:gd name="T0" fmla="*/ 0 w 2"/>
                <a:gd name="T1" fmla="*/ 0 h 6"/>
                <a:gd name="T2" fmla="*/ 2 w 2"/>
                <a:gd name="T3" fmla="*/ 6 h 6"/>
                <a:gd name="T4" fmla="*/ 2 w 2"/>
                <a:gd name="T5" fmla="*/ 4 h 6"/>
                <a:gd name="T6" fmla="*/ 0 w 2"/>
                <a:gd name="T7" fmla="*/ 0 h 6"/>
              </a:gdLst>
              <a:ahLst/>
              <a:cxnLst>
                <a:cxn ang="0">
                  <a:pos x="T0" y="T1"/>
                </a:cxn>
                <a:cxn ang="0">
                  <a:pos x="T2" y="T3"/>
                </a:cxn>
                <a:cxn ang="0">
                  <a:pos x="T4" y="T5"/>
                </a:cxn>
                <a:cxn ang="0">
                  <a:pos x="T6" y="T7"/>
                </a:cxn>
              </a:cxnLst>
              <a:rect l="0" t="0" r="r" b="b"/>
              <a:pathLst>
                <a:path w="2" h="6">
                  <a:moveTo>
                    <a:pt x="0" y="0"/>
                  </a:moveTo>
                  <a:lnTo>
                    <a:pt x="2" y="6"/>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043"/>
            <p:cNvSpPr>
              <a:spLocks/>
            </p:cNvSpPr>
            <p:nvPr/>
          </p:nvSpPr>
          <p:spPr bwMode="auto">
            <a:xfrm>
              <a:off x="2471411" y="1545846"/>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Rectangle 1044"/>
            <p:cNvSpPr>
              <a:spLocks noChangeArrowheads="1"/>
            </p:cNvSpPr>
            <p:nvPr/>
          </p:nvSpPr>
          <p:spPr bwMode="auto">
            <a:xfrm>
              <a:off x="2475477" y="154584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045"/>
            <p:cNvSpPr>
              <a:spLocks/>
            </p:cNvSpPr>
            <p:nvPr/>
          </p:nvSpPr>
          <p:spPr bwMode="auto">
            <a:xfrm>
              <a:off x="2471411" y="1543813"/>
              <a:ext cx="4065" cy="2033"/>
            </a:xfrm>
            <a:custGeom>
              <a:avLst/>
              <a:gdLst>
                <a:gd name="T0" fmla="*/ 2 w 2"/>
                <a:gd name="T1" fmla="*/ 0 h 1"/>
                <a:gd name="T2" fmla="*/ 2 w 2"/>
                <a:gd name="T3" fmla="*/ 0 h 1"/>
                <a:gd name="T4" fmla="*/ 0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lnTo>
                    <a:pt x="2" y="0"/>
                  </a:lnTo>
                  <a:lnTo>
                    <a:pt x="0" y="1"/>
                  </a:lnTo>
                  <a:lnTo>
                    <a:pt x="0"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046"/>
            <p:cNvSpPr>
              <a:spLocks/>
            </p:cNvSpPr>
            <p:nvPr/>
          </p:nvSpPr>
          <p:spPr bwMode="auto">
            <a:xfrm>
              <a:off x="2481575" y="1543813"/>
              <a:ext cx="4065" cy="2033"/>
            </a:xfrm>
            <a:custGeom>
              <a:avLst/>
              <a:gdLst>
                <a:gd name="T0" fmla="*/ 2 w 2"/>
                <a:gd name="T1" fmla="*/ 1 h 1"/>
                <a:gd name="T2" fmla="*/ 2 w 2"/>
                <a:gd name="T3" fmla="*/ 1 h 1"/>
                <a:gd name="T4" fmla="*/ 0 w 2"/>
                <a:gd name="T5" fmla="*/ 0 h 1"/>
                <a:gd name="T6" fmla="*/ 0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0"/>
                  </a:lnTo>
                  <a:lnTo>
                    <a:pt x="0" y="0"/>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047"/>
            <p:cNvSpPr>
              <a:spLocks/>
            </p:cNvSpPr>
            <p:nvPr/>
          </p:nvSpPr>
          <p:spPr bwMode="auto">
            <a:xfrm>
              <a:off x="2510437" y="1489920"/>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048"/>
            <p:cNvSpPr>
              <a:spLocks/>
            </p:cNvSpPr>
            <p:nvPr/>
          </p:nvSpPr>
          <p:spPr bwMode="auto">
            <a:xfrm>
              <a:off x="2514503" y="1473659"/>
              <a:ext cx="4065" cy="8130"/>
            </a:xfrm>
            <a:custGeom>
              <a:avLst/>
              <a:gdLst>
                <a:gd name="T0" fmla="*/ 2 w 2"/>
                <a:gd name="T1" fmla="*/ 4 h 4"/>
                <a:gd name="T2" fmla="*/ 2 w 2"/>
                <a:gd name="T3" fmla="*/ 2 h 4"/>
                <a:gd name="T4" fmla="*/ 2 w 2"/>
                <a:gd name="T5" fmla="*/ 0 h 4"/>
                <a:gd name="T6" fmla="*/ 0 w 2"/>
                <a:gd name="T7" fmla="*/ 2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Rectangle 1049"/>
            <p:cNvSpPr>
              <a:spLocks noChangeArrowheads="1"/>
            </p:cNvSpPr>
            <p:nvPr/>
          </p:nvSpPr>
          <p:spPr bwMode="auto">
            <a:xfrm>
              <a:off x="2510437" y="149398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050"/>
            <p:cNvSpPr>
              <a:spLocks/>
            </p:cNvSpPr>
            <p:nvPr/>
          </p:nvSpPr>
          <p:spPr bwMode="auto">
            <a:xfrm>
              <a:off x="2496209" y="1504148"/>
              <a:ext cx="2033" cy="4065"/>
            </a:xfrm>
            <a:custGeom>
              <a:avLst/>
              <a:gdLst>
                <a:gd name="T0" fmla="*/ 0 w 1"/>
                <a:gd name="T1" fmla="*/ 2 h 2"/>
                <a:gd name="T2" fmla="*/ 0 w 1"/>
                <a:gd name="T3" fmla="*/ 2 h 2"/>
                <a:gd name="T4" fmla="*/ 1 w 1"/>
                <a:gd name="T5" fmla="*/ 2 h 2"/>
                <a:gd name="T6" fmla="*/ 1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0" y="2"/>
                  </a:lnTo>
                  <a:lnTo>
                    <a:pt x="1" y="2"/>
                  </a:lnTo>
                  <a:lnTo>
                    <a:pt x="1"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051"/>
            <p:cNvSpPr>
              <a:spLocks/>
            </p:cNvSpPr>
            <p:nvPr/>
          </p:nvSpPr>
          <p:spPr bwMode="auto">
            <a:xfrm>
              <a:off x="2506372" y="1493985"/>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052"/>
            <p:cNvSpPr>
              <a:spLocks/>
            </p:cNvSpPr>
            <p:nvPr/>
          </p:nvSpPr>
          <p:spPr bwMode="auto">
            <a:xfrm>
              <a:off x="2481575" y="1493985"/>
              <a:ext cx="8131" cy="14228"/>
            </a:xfrm>
            <a:custGeom>
              <a:avLst/>
              <a:gdLst>
                <a:gd name="T0" fmla="*/ 4 w 4"/>
                <a:gd name="T1" fmla="*/ 2 h 7"/>
                <a:gd name="T2" fmla="*/ 4 w 4"/>
                <a:gd name="T3" fmla="*/ 0 h 7"/>
                <a:gd name="T4" fmla="*/ 2 w 4"/>
                <a:gd name="T5" fmla="*/ 2 h 7"/>
                <a:gd name="T6" fmla="*/ 0 w 4"/>
                <a:gd name="T7" fmla="*/ 5 h 7"/>
                <a:gd name="T8" fmla="*/ 0 w 4"/>
                <a:gd name="T9" fmla="*/ 7 h 7"/>
                <a:gd name="T10" fmla="*/ 4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4" y="2"/>
                  </a:moveTo>
                  <a:lnTo>
                    <a:pt x="4" y="0"/>
                  </a:lnTo>
                  <a:lnTo>
                    <a:pt x="2" y="2"/>
                  </a:lnTo>
                  <a:lnTo>
                    <a:pt x="0" y="5"/>
                  </a:lnTo>
                  <a:lnTo>
                    <a:pt x="0" y="7"/>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053"/>
            <p:cNvSpPr>
              <a:spLocks/>
            </p:cNvSpPr>
            <p:nvPr/>
          </p:nvSpPr>
          <p:spPr bwMode="auto">
            <a:xfrm>
              <a:off x="2506372" y="1489920"/>
              <a:ext cx="4065" cy="8130"/>
            </a:xfrm>
            <a:custGeom>
              <a:avLst/>
              <a:gdLst>
                <a:gd name="T0" fmla="*/ 2 w 2"/>
                <a:gd name="T1" fmla="*/ 2 h 4"/>
                <a:gd name="T2" fmla="*/ 2 w 2"/>
                <a:gd name="T3" fmla="*/ 2 h 4"/>
                <a:gd name="T4" fmla="*/ 2 w 2"/>
                <a:gd name="T5" fmla="*/ 0 h 4"/>
                <a:gd name="T6" fmla="*/ 0 w 2"/>
                <a:gd name="T7" fmla="*/ 2 h 4"/>
                <a:gd name="T8" fmla="*/ 0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2"/>
                  </a:lnTo>
                  <a:lnTo>
                    <a:pt x="2"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054"/>
            <p:cNvSpPr>
              <a:spLocks/>
            </p:cNvSpPr>
            <p:nvPr/>
          </p:nvSpPr>
          <p:spPr bwMode="auto">
            <a:xfrm>
              <a:off x="2510437" y="1489920"/>
              <a:ext cx="4065" cy="4065"/>
            </a:xfrm>
            <a:custGeom>
              <a:avLst/>
              <a:gdLst>
                <a:gd name="T0" fmla="*/ 0 w 2"/>
                <a:gd name="T1" fmla="*/ 2 h 2"/>
                <a:gd name="T2" fmla="*/ 2 w 2"/>
                <a:gd name="T3" fmla="*/ 2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55"/>
            <p:cNvSpPr>
              <a:spLocks/>
            </p:cNvSpPr>
            <p:nvPr/>
          </p:nvSpPr>
          <p:spPr bwMode="auto">
            <a:xfrm>
              <a:off x="2467346" y="1539748"/>
              <a:ext cx="8131" cy="10163"/>
            </a:xfrm>
            <a:custGeom>
              <a:avLst/>
              <a:gdLst>
                <a:gd name="T0" fmla="*/ 2 w 4"/>
                <a:gd name="T1" fmla="*/ 5 h 5"/>
                <a:gd name="T2" fmla="*/ 4 w 4"/>
                <a:gd name="T3" fmla="*/ 3 h 5"/>
                <a:gd name="T4" fmla="*/ 0 w 4"/>
                <a:gd name="T5" fmla="*/ 0 h 5"/>
                <a:gd name="T6" fmla="*/ 0 w 4"/>
                <a:gd name="T7" fmla="*/ 2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lnTo>
                    <a:pt x="4" y="3"/>
                  </a:lnTo>
                  <a:lnTo>
                    <a:pt x="0" y="0"/>
                  </a:lnTo>
                  <a:lnTo>
                    <a:pt x="0" y="2"/>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56"/>
            <p:cNvSpPr>
              <a:spLocks/>
            </p:cNvSpPr>
            <p:nvPr/>
          </p:nvSpPr>
          <p:spPr bwMode="auto">
            <a:xfrm>
              <a:off x="2523039" y="1527552"/>
              <a:ext cx="4065" cy="8130"/>
            </a:xfrm>
            <a:custGeom>
              <a:avLst/>
              <a:gdLst>
                <a:gd name="T0" fmla="*/ 0 w 2"/>
                <a:gd name="T1" fmla="*/ 2 h 4"/>
                <a:gd name="T2" fmla="*/ 0 w 2"/>
                <a:gd name="T3" fmla="*/ 4 h 4"/>
                <a:gd name="T4" fmla="*/ 2 w 2"/>
                <a:gd name="T5" fmla="*/ 0 h 4"/>
                <a:gd name="T6" fmla="*/ 2 w 2"/>
                <a:gd name="T7" fmla="*/ 0 h 4"/>
                <a:gd name="T8" fmla="*/ 0 w 2"/>
                <a:gd name="T9" fmla="*/ 2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2" y="0"/>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57"/>
            <p:cNvSpPr>
              <a:spLocks/>
            </p:cNvSpPr>
            <p:nvPr/>
          </p:nvSpPr>
          <p:spPr bwMode="auto">
            <a:xfrm>
              <a:off x="2506372" y="1531617"/>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58"/>
            <p:cNvSpPr>
              <a:spLocks/>
            </p:cNvSpPr>
            <p:nvPr/>
          </p:nvSpPr>
          <p:spPr bwMode="auto">
            <a:xfrm>
              <a:off x="2514909" y="1505193"/>
              <a:ext cx="12196" cy="14228"/>
            </a:xfrm>
            <a:custGeom>
              <a:avLst/>
              <a:gdLst>
                <a:gd name="T0" fmla="*/ 0 w 6"/>
                <a:gd name="T1" fmla="*/ 5 h 7"/>
                <a:gd name="T2" fmla="*/ 0 w 6"/>
                <a:gd name="T3" fmla="*/ 7 h 7"/>
                <a:gd name="T4" fmla="*/ 4 w 6"/>
                <a:gd name="T5" fmla="*/ 1 h 7"/>
                <a:gd name="T6" fmla="*/ 6 w 6"/>
                <a:gd name="T7" fmla="*/ 0 h 7"/>
                <a:gd name="T8" fmla="*/ 4 w 6"/>
                <a:gd name="T9" fmla="*/ 0 h 7"/>
                <a:gd name="T10" fmla="*/ 0 w 6"/>
                <a:gd name="T11" fmla="*/ 5 h 7"/>
              </a:gdLst>
              <a:ahLst/>
              <a:cxnLst>
                <a:cxn ang="0">
                  <a:pos x="T0" y="T1"/>
                </a:cxn>
                <a:cxn ang="0">
                  <a:pos x="T2" y="T3"/>
                </a:cxn>
                <a:cxn ang="0">
                  <a:pos x="T4" y="T5"/>
                </a:cxn>
                <a:cxn ang="0">
                  <a:pos x="T6" y="T7"/>
                </a:cxn>
                <a:cxn ang="0">
                  <a:pos x="T8" y="T9"/>
                </a:cxn>
                <a:cxn ang="0">
                  <a:pos x="T10" y="T11"/>
                </a:cxn>
              </a:cxnLst>
              <a:rect l="0" t="0" r="r" b="b"/>
              <a:pathLst>
                <a:path w="6" h="7">
                  <a:moveTo>
                    <a:pt x="0" y="5"/>
                  </a:moveTo>
                  <a:lnTo>
                    <a:pt x="0" y="7"/>
                  </a:lnTo>
                  <a:lnTo>
                    <a:pt x="4" y="1"/>
                  </a:lnTo>
                  <a:lnTo>
                    <a:pt x="6" y="0"/>
                  </a:lnTo>
                  <a:lnTo>
                    <a:pt x="4"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59"/>
            <p:cNvSpPr>
              <a:spLocks/>
            </p:cNvSpPr>
            <p:nvPr/>
          </p:nvSpPr>
          <p:spPr bwMode="auto">
            <a:xfrm>
              <a:off x="2498242" y="1507226"/>
              <a:ext cx="8131" cy="12196"/>
            </a:xfrm>
            <a:custGeom>
              <a:avLst/>
              <a:gdLst>
                <a:gd name="T0" fmla="*/ 0 w 4"/>
                <a:gd name="T1" fmla="*/ 6 h 6"/>
                <a:gd name="T2" fmla="*/ 2 w 4"/>
                <a:gd name="T3" fmla="*/ 6 h 6"/>
                <a:gd name="T4" fmla="*/ 4 w 4"/>
                <a:gd name="T5" fmla="*/ 0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2" y="6"/>
                  </a:lnTo>
                  <a:lnTo>
                    <a:pt x="4"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60"/>
            <p:cNvSpPr>
              <a:spLocks/>
            </p:cNvSpPr>
            <p:nvPr/>
          </p:nvSpPr>
          <p:spPr bwMode="auto">
            <a:xfrm>
              <a:off x="2498242" y="1519422"/>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1"/>
            <p:cNvSpPr>
              <a:spLocks/>
            </p:cNvSpPr>
            <p:nvPr/>
          </p:nvSpPr>
          <p:spPr bwMode="auto">
            <a:xfrm>
              <a:off x="2506372" y="1498050"/>
              <a:ext cx="4065" cy="2033"/>
            </a:xfrm>
            <a:custGeom>
              <a:avLst/>
              <a:gdLst>
                <a:gd name="T0" fmla="*/ 2 w 2"/>
                <a:gd name="T1" fmla="*/ 0 h 1"/>
                <a:gd name="T2" fmla="*/ 2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2" y="0"/>
                  </a:lnTo>
                  <a:lnTo>
                    <a:pt x="0"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62"/>
            <p:cNvSpPr>
              <a:spLocks/>
            </p:cNvSpPr>
            <p:nvPr/>
          </p:nvSpPr>
          <p:spPr bwMode="auto">
            <a:xfrm>
              <a:off x="2510437" y="1461463"/>
              <a:ext cx="8131" cy="12196"/>
            </a:xfrm>
            <a:custGeom>
              <a:avLst/>
              <a:gdLst>
                <a:gd name="T0" fmla="*/ 2 w 2"/>
                <a:gd name="T1" fmla="*/ 2 h 3"/>
                <a:gd name="T2" fmla="*/ 1 w 2"/>
                <a:gd name="T3" fmla="*/ 1 h 3"/>
                <a:gd name="T4" fmla="*/ 1 w 2"/>
                <a:gd name="T5" fmla="*/ 0 h 3"/>
                <a:gd name="T6" fmla="*/ 0 w 2"/>
                <a:gd name="T7" fmla="*/ 1 h 3"/>
                <a:gd name="T8" fmla="*/ 1 w 2"/>
                <a:gd name="T9" fmla="*/ 3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1" y="1"/>
                    <a:pt x="1" y="1"/>
                    <a:pt x="1" y="1"/>
                  </a:cubicBezTo>
                  <a:cubicBezTo>
                    <a:pt x="1" y="1"/>
                    <a:pt x="1" y="0"/>
                    <a:pt x="1" y="0"/>
                  </a:cubicBezTo>
                  <a:cubicBezTo>
                    <a:pt x="0" y="1"/>
                    <a:pt x="0" y="1"/>
                    <a:pt x="0" y="1"/>
                  </a:cubicBezTo>
                  <a:cubicBezTo>
                    <a:pt x="1" y="3"/>
                    <a:pt x="1" y="3"/>
                    <a:pt x="1"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63"/>
            <p:cNvSpPr>
              <a:spLocks/>
            </p:cNvSpPr>
            <p:nvPr/>
          </p:nvSpPr>
          <p:spPr bwMode="auto">
            <a:xfrm>
              <a:off x="2526699" y="1469594"/>
              <a:ext cx="2033" cy="4065"/>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64"/>
            <p:cNvSpPr>
              <a:spLocks/>
            </p:cNvSpPr>
            <p:nvPr/>
          </p:nvSpPr>
          <p:spPr bwMode="auto">
            <a:xfrm>
              <a:off x="2526699" y="1469594"/>
              <a:ext cx="2033" cy="406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065"/>
            <p:cNvSpPr>
              <a:spLocks/>
            </p:cNvSpPr>
            <p:nvPr/>
          </p:nvSpPr>
          <p:spPr bwMode="auto">
            <a:xfrm>
              <a:off x="2502307" y="1465529"/>
              <a:ext cx="8131" cy="12196"/>
            </a:xfrm>
            <a:custGeom>
              <a:avLst/>
              <a:gdLst>
                <a:gd name="T0" fmla="*/ 2 w 4"/>
                <a:gd name="T1" fmla="*/ 6 h 6"/>
                <a:gd name="T2" fmla="*/ 4 w 4"/>
                <a:gd name="T3" fmla="*/ 4 h 6"/>
                <a:gd name="T4" fmla="*/ 2 w 4"/>
                <a:gd name="T5" fmla="*/ 0 h 6"/>
                <a:gd name="T6" fmla="*/ 0 w 4"/>
                <a:gd name="T7" fmla="*/ 4 h 6"/>
                <a:gd name="T8" fmla="*/ 2 w 4"/>
                <a:gd name="T9" fmla="*/ 6 h 6"/>
              </a:gdLst>
              <a:ahLst/>
              <a:cxnLst>
                <a:cxn ang="0">
                  <a:pos x="T0" y="T1"/>
                </a:cxn>
                <a:cxn ang="0">
                  <a:pos x="T2" y="T3"/>
                </a:cxn>
                <a:cxn ang="0">
                  <a:pos x="T4" y="T5"/>
                </a:cxn>
                <a:cxn ang="0">
                  <a:pos x="T6" y="T7"/>
                </a:cxn>
                <a:cxn ang="0">
                  <a:pos x="T8" y="T9"/>
                </a:cxn>
              </a:cxnLst>
              <a:rect l="0" t="0" r="r" b="b"/>
              <a:pathLst>
                <a:path w="4" h="6">
                  <a:moveTo>
                    <a:pt x="2" y="6"/>
                  </a:moveTo>
                  <a:lnTo>
                    <a:pt x="4" y="4"/>
                  </a:lnTo>
                  <a:lnTo>
                    <a:pt x="2" y="0"/>
                  </a:lnTo>
                  <a:lnTo>
                    <a:pt x="0" y="4"/>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066"/>
            <p:cNvSpPr>
              <a:spLocks/>
            </p:cNvSpPr>
            <p:nvPr/>
          </p:nvSpPr>
          <p:spPr bwMode="auto">
            <a:xfrm>
              <a:off x="2481575" y="1457398"/>
              <a:ext cx="8131" cy="16261"/>
            </a:xfrm>
            <a:custGeom>
              <a:avLst/>
              <a:gdLst>
                <a:gd name="T0" fmla="*/ 4 w 4"/>
                <a:gd name="T1" fmla="*/ 4 h 8"/>
                <a:gd name="T2" fmla="*/ 2 w 4"/>
                <a:gd name="T3" fmla="*/ 0 h 8"/>
                <a:gd name="T4" fmla="*/ 0 w 4"/>
                <a:gd name="T5" fmla="*/ 4 h 8"/>
                <a:gd name="T6" fmla="*/ 2 w 4"/>
                <a:gd name="T7" fmla="*/ 8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lnTo>
                    <a:pt x="2" y="0"/>
                  </a:lnTo>
                  <a:lnTo>
                    <a:pt x="0" y="4"/>
                  </a:lnTo>
                  <a:lnTo>
                    <a:pt x="2" y="8"/>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067"/>
            <p:cNvSpPr>
              <a:spLocks/>
            </p:cNvSpPr>
            <p:nvPr/>
          </p:nvSpPr>
          <p:spPr bwMode="auto">
            <a:xfrm>
              <a:off x="2506372" y="1465529"/>
              <a:ext cx="8131" cy="8130"/>
            </a:xfrm>
            <a:custGeom>
              <a:avLst/>
              <a:gdLst>
                <a:gd name="T0" fmla="*/ 4 w 4"/>
                <a:gd name="T1" fmla="*/ 4 h 4"/>
                <a:gd name="T2" fmla="*/ 2 w 4"/>
                <a:gd name="T3" fmla="*/ 0 h 4"/>
                <a:gd name="T4" fmla="*/ 0 w 4"/>
                <a:gd name="T5" fmla="*/ 0 h 4"/>
                <a:gd name="T6" fmla="*/ 2 w 4"/>
                <a:gd name="T7" fmla="*/ 4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2" y="0"/>
                  </a:lnTo>
                  <a:lnTo>
                    <a:pt x="0" y="0"/>
                  </a:lnTo>
                  <a:lnTo>
                    <a:pt x="2" y="4"/>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068"/>
            <p:cNvSpPr>
              <a:spLocks/>
            </p:cNvSpPr>
            <p:nvPr/>
          </p:nvSpPr>
          <p:spPr bwMode="auto">
            <a:xfrm>
              <a:off x="2518568" y="1477724"/>
              <a:ext cx="10163" cy="20326"/>
            </a:xfrm>
            <a:custGeom>
              <a:avLst/>
              <a:gdLst>
                <a:gd name="T0" fmla="*/ 0 w 5"/>
                <a:gd name="T1" fmla="*/ 4 h 10"/>
                <a:gd name="T2" fmla="*/ 4 w 5"/>
                <a:gd name="T3" fmla="*/ 10 h 10"/>
                <a:gd name="T4" fmla="*/ 5 w 5"/>
                <a:gd name="T5" fmla="*/ 8 h 10"/>
                <a:gd name="T6" fmla="*/ 5 w 5"/>
                <a:gd name="T7" fmla="*/ 0 h 10"/>
                <a:gd name="T8" fmla="*/ 0 w 5"/>
                <a:gd name="T9" fmla="*/ 4 h 10"/>
                <a:gd name="T10" fmla="*/ 0 w 5"/>
                <a:gd name="T11" fmla="*/ 4 h 10"/>
              </a:gdLst>
              <a:ahLst/>
              <a:cxnLst>
                <a:cxn ang="0">
                  <a:pos x="T0" y="T1"/>
                </a:cxn>
                <a:cxn ang="0">
                  <a:pos x="T2" y="T3"/>
                </a:cxn>
                <a:cxn ang="0">
                  <a:pos x="T4" y="T5"/>
                </a:cxn>
                <a:cxn ang="0">
                  <a:pos x="T6" y="T7"/>
                </a:cxn>
                <a:cxn ang="0">
                  <a:pos x="T8" y="T9"/>
                </a:cxn>
                <a:cxn ang="0">
                  <a:pos x="T10" y="T11"/>
                </a:cxn>
              </a:cxnLst>
              <a:rect l="0" t="0" r="r" b="b"/>
              <a:pathLst>
                <a:path w="5" h="10">
                  <a:moveTo>
                    <a:pt x="0" y="4"/>
                  </a:moveTo>
                  <a:lnTo>
                    <a:pt x="4" y="10"/>
                  </a:lnTo>
                  <a:lnTo>
                    <a:pt x="5" y="8"/>
                  </a:lnTo>
                  <a:lnTo>
                    <a:pt x="5"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069"/>
            <p:cNvSpPr>
              <a:spLocks/>
            </p:cNvSpPr>
            <p:nvPr/>
          </p:nvSpPr>
          <p:spPr bwMode="auto">
            <a:xfrm>
              <a:off x="2526699" y="1493985"/>
              <a:ext cx="6098" cy="10163"/>
            </a:xfrm>
            <a:custGeom>
              <a:avLst/>
              <a:gdLst>
                <a:gd name="T0" fmla="*/ 1 w 3"/>
                <a:gd name="T1" fmla="*/ 5 h 5"/>
                <a:gd name="T2" fmla="*/ 1 w 3"/>
                <a:gd name="T3" fmla="*/ 3 h 5"/>
                <a:gd name="T4" fmla="*/ 3 w 3"/>
                <a:gd name="T5" fmla="*/ 2 h 5"/>
                <a:gd name="T6" fmla="*/ 1 w 3"/>
                <a:gd name="T7" fmla="*/ 0 h 5"/>
                <a:gd name="T8" fmla="*/ 0 w 3"/>
                <a:gd name="T9" fmla="*/ 2 h 5"/>
                <a:gd name="T10" fmla="*/ 1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1" y="5"/>
                  </a:moveTo>
                  <a:lnTo>
                    <a:pt x="1" y="3"/>
                  </a:lnTo>
                  <a:lnTo>
                    <a:pt x="3" y="2"/>
                  </a:lnTo>
                  <a:lnTo>
                    <a:pt x="1" y="0"/>
                  </a:lnTo>
                  <a:lnTo>
                    <a:pt x="0" y="2"/>
                  </a:ln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070"/>
            <p:cNvSpPr>
              <a:spLocks/>
            </p:cNvSpPr>
            <p:nvPr/>
          </p:nvSpPr>
          <p:spPr bwMode="auto">
            <a:xfrm>
              <a:off x="2518568" y="1473659"/>
              <a:ext cx="10163" cy="12196"/>
            </a:xfrm>
            <a:custGeom>
              <a:avLst/>
              <a:gdLst>
                <a:gd name="T0" fmla="*/ 0 w 5"/>
                <a:gd name="T1" fmla="*/ 6 h 6"/>
                <a:gd name="T2" fmla="*/ 5 w 5"/>
                <a:gd name="T3" fmla="*/ 2 h 6"/>
                <a:gd name="T4" fmla="*/ 5 w 5"/>
                <a:gd name="T5" fmla="*/ 0 h 6"/>
                <a:gd name="T6" fmla="*/ 0 w 5"/>
                <a:gd name="T7" fmla="*/ 6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5" y="2"/>
                  </a:lnTo>
                  <a:lnTo>
                    <a:pt x="5"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071"/>
            <p:cNvSpPr>
              <a:spLocks/>
            </p:cNvSpPr>
            <p:nvPr/>
          </p:nvSpPr>
          <p:spPr bwMode="auto">
            <a:xfrm>
              <a:off x="2528731" y="1498050"/>
              <a:ext cx="4065" cy="2033"/>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lnTo>
                    <a:pt x="2" y="0"/>
                  </a:lnTo>
                  <a:lnTo>
                    <a:pt x="0" y="1"/>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072"/>
            <p:cNvSpPr>
              <a:spLocks/>
            </p:cNvSpPr>
            <p:nvPr/>
          </p:nvSpPr>
          <p:spPr bwMode="auto">
            <a:xfrm>
              <a:off x="2518568" y="1473659"/>
              <a:ext cx="10163" cy="12196"/>
            </a:xfrm>
            <a:custGeom>
              <a:avLst/>
              <a:gdLst>
                <a:gd name="T0" fmla="*/ 0 w 5"/>
                <a:gd name="T1" fmla="*/ 4 h 6"/>
                <a:gd name="T2" fmla="*/ 0 w 5"/>
                <a:gd name="T3" fmla="*/ 6 h 6"/>
                <a:gd name="T4" fmla="*/ 5 w 5"/>
                <a:gd name="T5" fmla="*/ 0 h 6"/>
                <a:gd name="T6" fmla="*/ 4 w 5"/>
                <a:gd name="T7" fmla="*/ 0 h 6"/>
                <a:gd name="T8" fmla="*/ 0 w 5"/>
                <a:gd name="T9" fmla="*/ 4 h 6"/>
              </a:gdLst>
              <a:ahLst/>
              <a:cxnLst>
                <a:cxn ang="0">
                  <a:pos x="T0" y="T1"/>
                </a:cxn>
                <a:cxn ang="0">
                  <a:pos x="T2" y="T3"/>
                </a:cxn>
                <a:cxn ang="0">
                  <a:pos x="T4" y="T5"/>
                </a:cxn>
                <a:cxn ang="0">
                  <a:pos x="T6" y="T7"/>
                </a:cxn>
                <a:cxn ang="0">
                  <a:pos x="T8" y="T9"/>
                </a:cxn>
              </a:cxnLst>
              <a:rect l="0" t="0" r="r" b="b"/>
              <a:pathLst>
                <a:path w="5" h="6">
                  <a:moveTo>
                    <a:pt x="0" y="4"/>
                  </a:moveTo>
                  <a:lnTo>
                    <a:pt x="0" y="6"/>
                  </a:lnTo>
                  <a:lnTo>
                    <a:pt x="5"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073"/>
            <p:cNvSpPr>
              <a:spLocks/>
            </p:cNvSpPr>
            <p:nvPr/>
          </p:nvSpPr>
          <p:spPr bwMode="auto">
            <a:xfrm>
              <a:off x="2467346" y="1465529"/>
              <a:ext cx="12196" cy="12196"/>
            </a:xfrm>
            <a:custGeom>
              <a:avLst/>
              <a:gdLst>
                <a:gd name="T0" fmla="*/ 6 w 6"/>
                <a:gd name="T1" fmla="*/ 4 h 6"/>
                <a:gd name="T2" fmla="*/ 4 w 6"/>
                <a:gd name="T3" fmla="*/ 0 h 6"/>
                <a:gd name="T4" fmla="*/ 0 w 6"/>
                <a:gd name="T5" fmla="*/ 4 h 6"/>
                <a:gd name="T6" fmla="*/ 4 w 6"/>
                <a:gd name="T7" fmla="*/ 6 h 6"/>
                <a:gd name="T8" fmla="*/ 6 w 6"/>
                <a:gd name="T9" fmla="*/ 4 h 6"/>
              </a:gdLst>
              <a:ahLst/>
              <a:cxnLst>
                <a:cxn ang="0">
                  <a:pos x="T0" y="T1"/>
                </a:cxn>
                <a:cxn ang="0">
                  <a:pos x="T2" y="T3"/>
                </a:cxn>
                <a:cxn ang="0">
                  <a:pos x="T4" y="T5"/>
                </a:cxn>
                <a:cxn ang="0">
                  <a:pos x="T6" y="T7"/>
                </a:cxn>
                <a:cxn ang="0">
                  <a:pos x="T8" y="T9"/>
                </a:cxn>
              </a:cxnLst>
              <a:rect l="0" t="0" r="r" b="b"/>
              <a:pathLst>
                <a:path w="6" h="6">
                  <a:moveTo>
                    <a:pt x="6" y="4"/>
                  </a:moveTo>
                  <a:lnTo>
                    <a:pt x="4" y="0"/>
                  </a:lnTo>
                  <a:lnTo>
                    <a:pt x="0" y="4"/>
                  </a:lnTo>
                  <a:lnTo>
                    <a:pt x="4" y="6"/>
                  </a:ln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074"/>
            <p:cNvSpPr>
              <a:spLocks/>
            </p:cNvSpPr>
            <p:nvPr/>
          </p:nvSpPr>
          <p:spPr bwMode="auto">
            <a:xfrm>
              <a:off x="2540927" y="1477724"/>
              <a:ext cx="0" cy="4065"/>
            </a:xfrm>
            <a:custGeom>
              <a:avLst/>
              <a:gdLst>
                <a:gd name="T0" fmla="*/ 2 h 2"/>
                <a:gd name="T1" fmla="*/ 0 h 2"/>
                <a:gd name="T2" fmla="*/ 2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075"/>
            <p:cNvSpPr>
              <a:spLocks/>
            </p:cNvSpPr>
            <p:nvPr/>
          </p:nvSpPr>
          <p:spPr bwMode="auto">
            <a:xfrm>
              <a:off x="2467346" y="1570237"/>
              <a:ext cx="8131" cy="18294"/>
            </a:xfrm>
            <a:custGeom>
              <a:avLst/>
              <a:gdLst>
                <a:gd name="T0" fmla="*/ 0 w 4"/>
                <a:gd name="T1" fmla="*/ 0 h 9"/>
                <a:gd name="T2" fmla="*/ 0 w 4"/>
                <a:gd name="T3" fmla="*/ 6 h 9"/>
                <a:gd name="T4" fmla="*/ 2 w 4"/>
                <a:gd name="T5" fmla="*/ 9 h 9"/>
                <a:gd name="T6" fmla="*/ 4 w 4"/>
                <a:gd name="T7" fmla="*/ 6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6"/>
                  </a:lnTo>
                  <a:lnTo>
                    <a:pt x="2" y="9"/>
                  </a:lnTo>
                  <a:lnTo>
                    <a:pt x="4"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076"/>
            <p:cNvSpPr>
              <a:spLocks/>
            </p:cNvSpPr>
            <p:nvPr/>
          </p:nvSpPr>
          <p:spPr bwMode="auto">
            <a:xfrm>
              <a:off x="2540927" y="1485855"/>
              <a:ext cx="4065" cy="8130"/>
            </a:xfrm>
            <a:custGeom>
              <a:avLst/>
              <a:gdLst>
                <a:gd name="T0" fmla="*/ 0 w 2"/>
                <a:gd name="T1" fmla="*/ 2 h 4"/>
                <a:gd name="T2" fmla="*/ 2 w 2"/>
                <a:gd name="T3" fmla="*/ 4 h 4"/>
                <a:gd name="T4" fmla="*/ 2 w 2"/>
                <a:gd name="T5" fmla="*/ 2 h 4"/>
                <a:gd name="T6" fmla="*/ 2 w 2"/>
                <a:gd name="T7" fmla="*/ 2 h 4"/>
                <a:gd name="T8" fmla="*/ 2 w 2"/>
                <a:gd name="T9" fmla="*/ 0 h 4"/>
                <a:gd name="T10" fmla="*/ 0 w 2"/>
                <a:gd name="T11" fmla="*/ 2 h 4"/>
                <a:gd name="T12" fmla="*/ 0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2"/>
                  </a:moveTo>
                  <a:lnTo>
                    <a:pt x="2" y="4"/>
                  </a:lnTo>
                  <a:lnTo>
                    <a:pt x="2" y="2"/>
                  </a:lnTo>
                  <a:lnTo>
                    <a:pt x="2"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077"/>
            <p:cNvSpPr>
              <a:spLocks/>
            </p:cNvSpPr>
            <p:nvPr/>
          </p:nvSpPr>
          <p:spPr bwMode="auto">
            <a:xfrm>
              <a:off x="2514503" y="1570237"/>
              <a:ext cx="12196" cy="12196"/>
            </a:xfrm>
            <a:custGeom>
              <a:avLst/>
              <a:gdLst>
                <a:gd name="T0" fmla="*/ 0 w 6"/>
                <a:gd name="T1" fmla="*/ 0 h 6"/>
                <a:gd name="T2" fmla="*/ 4 w 6"/>
                <a:gd name="T3" fmla="*/ 6 h 6"/>
                <a:gd name="T4" fmla="*/ 6 w 6"/>
                <a:gd name="T5" fmla="*/ 4 h 6"/>
                <a:gd name="T6" fmla="*/ 0 w 6"/>
                <a:gd name="T7" fmla="*/ 0 h 6"/>
              </a:gdLst>
              <a:ahLst/>
              <a:cxnLst>
                <a:cxn ang="0">
                  <a:pos x="T0" y="T1"/>
                </a:cxn>
                <a:cxn ang="0">
                  <a:pos x="T2" y="T3"/>
                </a:cxn>
                <a:cxn ang="0">
                  <a:pos x="T4" y="T5"/>
                </a:cxn>
                <a:cxn ang="0">
                  <a:pos x="T6" y="T7"/>
                </a:cxn>
              </a:cxnLst>
              <a:rect l="0" t="0" r="r" b="b"/>
              <a:pathLst>
                <a:path w="6" h="6">
                  <a:moveTo>
                    <a:pt x="0" y="0"/>
                  </a:moveTo>
                  <a:lnTo>
                    <a:pt x="4" y="6"/>
                  </a:lnTo>
                  <a:lnTo>
                    <a:pt x="6"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078"/>
            <p:cNvSpPr>
              <a:spLocks/>
            </p:cNvSpPr>
            <p:nvPr/>
          </p:nvSpPr>
          <p:spPr bwMode="auto">
            <a:xfrm>
              <a:off x="2471411" y="1582433"/>
              <a:ext cx="8131" cy="10163"/>
            </a:xfrm>
            <a:custGeom>
              <a:avLst/>
              <a:gdLst>
                <a:gd name="T0" fmla="*/ 2 w 4"/>
                <a:gd name="T1" fmla="*/ 0 h 5"/>
                <a:gd name="T2" fmla="*/ 0 w 4"/>
                <a:gd name="T3" fmla="*/ 3 h 5"/>
                <a:gd name="T4" fmla="*/ 2 w 4"/>
                <a:gd name="T5" fmla="*/ 5 h 5"/>
                <a:gd name="T6" fmla="*/ 4 w 4"/>
                <a:gd name="T7" fmla="*/ 0 h 5"/>
                <a:gd name="T8" fmla="*/ 2 w 4"/>
                <a:gd name="T9" fmla="*/ 0 h 5"/>
              </a:gdLst>
              <a:ahLst/>
              <a:cxnLst>
                <a:cxn ang="0">
                  <a:pos x="T0" y="T1"/>
                </a:cxn>
                <a:cxn ang="0">
                  <a:pos x="T2" y="T3"/>
                </a:cxn>
                <a:cxn ang="0">
                  <a:pos x="T4" y="T5"/>
                </a:cxn>
                <a:cxn ang="0">
                  <a:pos x="T6" y="T7"/>
                </a:cxn>
                <a:cxn ang="0">
                  <a:pos x="T8" y="T9"/>
                </a:cxn>
              </a:cxnLst>
              <a:rect l="0" t="0" r="r" b="b"/>
              <a:pathLst>
                <a:path w="4" h="5">
                  <a:moveTo>
                    <a:pt x="2" y="0"/>
                  </a:moveTo>
                  <a:lnTo>
                    <a:pt x="0" y="3"/>
                  </a:lnTo>
                  <a:lnTo>
                    <a:pt x="2" y="5"/>
                  </a:lnTo>
                  <a:lnTo>
                    <a:pt x="4"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079"/>
            <p:cNvSpPr>
              <a:spLocks/>
            </p:cNvSpPr>
            <p:nvPr/>
          </p:nvSpPr>
          <p:spPr bwMode="auto">
            <a:xfrm>
              <a:off x="2471411" y="1469594"/>
              <a:ext cx="8131" cy="8130"/>
            </a:xfrm>
            <a:custGeom>
              <a:avLst/>
              <a:gdLst>
                <a:gd name="T0" fmla="*/ 4 w 4"/>
                <a:gd name="T1" fmla="*/ 2 h 4"/>
                <a:gd name="T2" fmla="*/ 2 w 4"/>
                <a:gd name="T3" fmla="*/ 0 h 4"/>
                <a:gd name="T4" fmla="*/ 0 w 4"/>
                <a:gd name="T5" fmla="*/ 2 h 4"/>
                <a:gd name="T6" fmla="*/ 2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2" y="0"/>
                  </a:lnTo>
                  <a:lnTo>
                    <a:pt x="0" y="2"/>
                  </a:lnTo>
                  <a:lnTo>
                    <a:pt x="2" y="4"/>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080"/>
            <p:cNvSpPr>
              <a:spLocks/>
            </p:cNvSpPr>
            <p:nvPr/>
          </p:nvSpPr>
          <p:spPr bwMode="auto">
            <a:xfrm>
              <a:off x="2475477" y="1473659"/>
              <a:ext cx="6098" cy="8130"/>
            </a:xfrm>
            <a:custGeom>
              <a:avLst/>
              <a:gdLst>
                <a:gd name="T0" fmla="*/ 2 w 3"/>
                <a:gd name="T1" fmla="*/ 4 h 4"/>
                <a:gd name="T2" fmla="*/ 3 w 3"/>
                <a:gd name="T3" fmla="*/ 2 h 4"/>
                <a:gd name="T4" fmla="*/ 2 w 3"/>
                <a:gd name="T5" fmla="*/ 0 h 4"/>
                <a:gd name="T6" fmla="*/ 0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lnTo>
                    <a:pt x="3"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081"/>
            <p:cNvSpPr>
              <a:spLocks/>
            </p:cNvSpPr>
            <p:nvPr/>
          </p:nvSpPr>
          <p:spPr bwMode="auto">
            <a:xfrm>
              <a:off x="2471411" y="1473659"/>
              <a:ext cx="4065" cy="12196"/>
            </a:xfrm>
            <a:custGeom>
              <a:avLst/>
              <a:gdLst>
                <a:gd name="T0" fmla="*/ 2 w 2"/>
                <a:gd name="T1" fmla="*/ 2 h 6"/>
                <a:gd name="T2" fmla="*/ 0 w 2"/>
                <a:gd name="T3" fmla="*/ 0 h 6"/>
                <a:gd name="T4" fmla="*/ 0 w 2"/>
                <a:gd name="T5" fmla="*/ 4 h 6"/>
                <a:gd name="T6" fmla="*/ 0 w 2"/>
                <a:gd name="T7" fmla="*/ 6 h 6"/>
                <a:gd name="T8" fmla="*/ 2 w 2"/>
                <a:gd name="T9" fmla="*/ 2 h 6"/>
              </a:gdLst>
              <a:ahLst/>
              <a:cxnLst>
                <a:cxn ang="0">
                  <a:pos x="T0" y="T1"/>
                </a:cxn>
                <a:cxn ang="0">
                  <a:pos x="T2" y="T3"/>
                </a:cxn>
                <a:cxn ang="0">
                  <a:pos x="T4" y="T5"/>
                </a:cxn>
                <a:cxn ang="0">
                  <a:pos x="T6" y="T7"/>
                </a:cxn>
                <a:cxn ang="0">
                  <a:pos x="T8" y="T9"/>
                </a:cxn>
              </a:cxnLst>
              <a:rect l="0" t="0" r="r" b="b"/>
              <a:pathLst>
                <a:path w="2" h="6">
                  <a:moveTo>
                    <a:pt x="2" y="2"/>
                  </a:moveTo>
                  <a:lnTo>
                    <a:pt x="0" y="0"/>
                  </a:lnTo>
                  <a:lnTo>
                    <a:pt x="0" y="4"/>
                  </a:lnTo>
                  <a:lnTo>
                    <a:pt x="0"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082"/>
            <p:cNvSpPr>
              <a:spLocks/>
            </p:cNvSpPr>
            <p:nvPr/>
          </p:nvSpPr>
          <p:spPr bwMode="auto">
            <a:xfrm>
              <a:off x="2467346" y="1481789"/>
              <a:ext cx="4065" cy="8130"/>
            </a:xfrm>
            <a:custGeom>
              <a:avLst/>
              <a:gdLst>
                <a:gd name="T0" fmla="*/ 2 w 2"/>
                <a:gd name="T1" fmla="*/ 2 h 4"/>
                <a:gd name="T2" fmla="*/ 2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083"/>
            <p:cNvSpPr>
              <a:spLocks/>
            </p:cNvSpPr>
            <p:nvPr/>
          </p:nvSpPr>
          <p:spPr bwMode="auto">
            <a:xfrm>
              <a:off x="2540927" y="1481789"/>
              <a:ext cx="4065" cy="8130"/>
            </a:xfrm>
            <a:custGeom>
              <a:avLst/>
              <a:gdLst>
                <a:gd name="T0" fmla="*/ 0 w 2"/>
                <a:gd name="T1" fmla="*/ 4 h 4"/>
                <a:gd name="T2" fmla="*/ 2 w 2"/>
                <a:gd name="T3" fmla="*/ 2 h 4"/>
                <a:gd name="T4" fmla="*/ 0 w 2"/>
                <a:gd name="T5" fmla="*/ 0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084"/>
            <p:cNvSpPr>
              <a:spLocks/>
            </p:cNvSpPr>
            <p:nvPr/>
          </p:nvSpPr>
          <p:spPr bwMode="auto">
            <a:xfrm>
              <a:off x="2471411" y="1465529"/>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085"/>
            <p:cNvSpPr>
              <a:spLocks/>
            </p:cNvSpPr>
            <p:nvPr/>
          </p:nvSpPr>
          <p:spPr bwMode="auto">
            <a:xfrm>
              <a:off x="2467346" y="1465529"/>
              <a:ext cx="4065" cy="8130"/>
            </a:xfrm>
            <a:custGeom>
              <a:avLst/>
              <a:gdLst>
                <a:gd name="T0" fmla="*/ 0 w 2"/>
                <a:gd name="T1" fmla="*/ 0 h 4"/>
                <a:gd name="T2" fmla="*/ 0 w 2"/>
                <a:gd name="T3" fmla="*/ 4 h 4"/>
                <a:gd name="T4" fmla="*/ 2 w 2"/>
                <a:gd name="T5" fmla="*/ 2 h 4"/>
                <a:gd name="T6" fmla="*/ 0 w 2"/>
                <a:gd name="T7" fmla="*/ 0 h 4"/>
              </a:gdLst>
              <a:ahLst/>
              <a:cxnLst>
                <a:cxn ang="0">
                  <a:pos x="T0" y="T1"/>
                </a:cxn>
                <a:cxn ang="0">
                  <a:pos x="T2" y="T3"/>
                </a:cxn>
                <a:cxn ang="0">
                  <a:pos x="T4" y="T5"/>
                </a:cxn>
                <a:cxn ang="0">
                  <a:pos x="T6" y="T7"/>
                </a:cxn>
              </a:cxnLst>
              <a:rect l="0" t="0" r="r" b="b"/>
              <a:pathLst>
                <a:path w="2" h="4">
                  <a:moveTo>
                    <a:pt x="0" y="0"/>
                  </a:moveTo>
                  <a:lnTo>
                    <a:pt x="0" y="4"/>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086"/>
            <p:cNvSpPr>
              <a:spLocks/>
            </p:cNvSpPr>
            <p:nvPr/>
          </p:nvSpPr>
          <p:spPr bwMode="auto">
            <a:xfrm>
              <a:off x="2467346" y="1461463"/>
              <a:ext cx="4065" cy="8130"/>
            </a:xfrm>
            <a:custGeom>
              <a:avLst/>
              <a:gdLst>
                <a:gd name="T0" fmla="*/ 2 w 2"/>
                <a:gd name="T1" fmla="*/ 2 h 4"/>
                <a:gd name="T2" fmla="*/ 0 w 2"/>
                <a:gd name="T3" fmla="*/ 0 h 4"/>
                <a:gd name="T4" fmla="*/ 0 w 2"/>
                <a:gd name="T5" fmla="*/ 2 h 4"/>
                <a:gd name="T6" fmla="*/ 2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087"/>
            <p:cNvSpPr>
              <a:spLocks/>
            </p:cNvSpPr>
            <p:nvPr/>
          </p:nvSpPr>
          <p:spPr bwMode="auto">
            <a:xfrm>
              <a:off x="2479542" y="1447235"/>
              <a:ext cx="2033" cy="8130"/>
            </a:xfrm>
            <a:custGeom>
              <a:avLst/>
              <a:gdLst>
                <a:gd name="T0" fmla="*/ 1 w 1"/>
                <a:gd name="T1" fmla="*/ 0 h 4"/>
                <a:gd name="T2" fmla="*/ 1 w 1"/>
                <a:gd name="T3" fmla="*/ 0 h 4"/>
                <a:gd name="T4" fmla="*/ 0 w 1"/>
                <a:gd name="T5" fmla="*/ 4 h 4"/>
                <a:gd name="T6" fmla="*/ 0 w 1"/>
                <a:gd name="T7" fmla="*/ 4 h 4"/>
                <a:gd name="T8" fmla="*/ 1 w 1"/>
                <a:gd name="T9" fmla="*/ 0 h 4"/>
              </a:gdLst>
              <a:ahLst/>
              <a:cxnLst>
                <a:cxn ang="0">
                  <a:pos x="T0" y="T1"/>
                </a:cxn>
                <a:cxn ang="0">
                  <a:pos x="T2" y="T3"/>
                </a:cxn>
                <a:cxn ang="0">
                  <a:pos x="T4" y="T5"/>
                </a:cxn>
                <a:cxn ang="0">
                  <a:pos x="T6" y="T7"/>
                </a:cxn>
                <a:cxn ang="0">
                  <a:pos x="T8" y="T9"/>
                </a:cxn>
              </a:cxnLst>
              <a:rect l="0" t="0" r="r" b="b"/>
              <a:pathLst>
                <a:path w="1" h="4">
                  <a:moveTo>
                    <a:pt x="1" y="0"/>
                  </a:moveTo>
                  <a:lnTo>
                    <a:pt x="1" y="0"/>
                  </a:lnTo>
                  <a:lnTo>
                    <a:pt x="0" y="4"/>
                  </a:lnTo>
                  <a:lnTo>
                    <a:pt x="0" y="4"/>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088"/>
            <p:cNvSpPr>
              <a:spLocks/>
            </p:cNvSpPr>
            <p:nvPr/>
          </p:nvSpPr>
          <p:spPr bwMode="auto">
            <a:xfrm>
              <a:off x="2502307" y="1447235"/>
              <a:ext cx="8131" cy="14228"/>
            </a:xfrm>
            <a:custGeom>
              <a:avLst/>
              <a:gdLst>
                <a:gd name="T0" fmla="*/ 4 w 4"/>
                <a:gd name="T1" fmla="*/ 5 h 7"/>
                <a:gd name="T2" fmla="*/ 2 w 4"/>
                <a:gd name="T3" fmla="*/ 2 h 7"/>
                <a:gd name="T4" fmla="*/ 0 w 4"/>
                <a:gd name="T5" fmla="*/ 0 h 7"/>
                <a:gd name="T6" fmla="*/ 4 w 4"/>
                <a:gd name="T7" fmla="*/ 7 h 7"/>
                <a:gd name="T8" fmla="*/ 4 w 4"/>
                <a:gd name="T9" fmla="*/ 7 h 7"/>
                <a:gd name="T10" fmla="*/ 4 w 4"/>
                <a:gd name="T11" fmla="*/ 5 h 7"/>
              </a:gdLst>
              <a:ahLst/>
              <a:cxnLst>
                <a:cxn ang="0">
                  <a:pos x="T0" y="T1"/>
                </a:cxn>
                <a:cxn ang="0">
                  <a:pos x="T2" y="T3"/>
                </a:cxn>
                <a:cxn ang="0">
                  <a:pos x="T4" y="T5"/>
                </a:cxn>
                <a:cxn ang="0">
                  <a:pos x="T6" y="T7"/>
                </a:cxn>
                <a:cxn ang="0">
                  <a:pos x="T8" y="T9"/>
                </a:cxn>
                <a:cxn ang="0">
                  <a:pos x="T10" y="T11"/>
                </a:cxn>
              </a:cxnLst>
              <a:rect l="0" t="0" r="r" b="b"/>
              <a:pathLst>
                <a:path w="4" h="7">
                  <a:moveTo>
                    <a:pt x="4" y="5"/>
                  </a:moveTo>
                  <a:lnTo>
                    <a:pt x="2" y="2"/>
                  </a:lnTo>
                  <a:lnTo>
                    <a:pt x="0" y="0"/>
                  </a:lnTo>
                  <a:lnTo>
                    <a:pt x="4" y="7"/>
                  </a:lnTo>
                  <a:lnTo>
                    <a:pt x="4" y="7"/>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089"/>
            <p:cNvSpPr>
              <a:spLocks/>
            </p:cNvSpPr>
            <p:nvPr/>
          </p:nvSpPr>
          <p:spPr bwMode="auto">
            <a:xfrm>
              <a:off x="2488078" y="1596661"/>
              <a:ext cx="18294" cy="16261"/>
            </a:xfrm>
            <a:custGeom>
              <a:avLst/>
              <a:gdLst>
                <a:gd name="T0" fmla="*/ 4 w 9"/>
                <a:gd name="T1" fmla="*/ 0 h 8"/>
                <a:gd name="T2" fmla="*/ 0 w 9"/>
                <a:gd name="T3" fmla="*/ 4 h 8"/>
                <a:gd name="T4" fmla="*/ 4 w 9"/>
                <a:gd name="T5" fmla="*/ 8 h 8"/>
                <a:gd name="T6" fmla="*/ 7 w 9"/>
                <a:gd name="T7" fmla="*/ 8 h 8"/>
                <a:gd name="T8" fmla="*/ 9 w 9"/>
                <a:gd name="T9" fmla="*/ 8 h 8"/>
                <a:gd name="T10" fmla="*/ 4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4" y="0"/>
                  </a:moveTo>
                  <a:lnTo>
                    <a:pt x="0" y="4"/>
                  </a:lnTo>
                  <a:lnTo>
                    <a:pt x="4" y="8"/>
                  </a:lnTo>
                  <a:lnTo>
                    <a:pt x="7" y="8"/>
                  </a:lnTo>
                  <a:lnTo>
                    <a:pt x="9" y="8"/>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090"/>
            <p:cNvSpPr>
              <a:spLocks/>
            </p:cNvSpPr>
            <p:nvPr/>
          </p:nvSpPr>
          <p:spPr bwMode="auto">
            <a:xfrm>
              <a:off x="2467346" y="1469594"/>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091"/>
            <p:cNvSpPr>
              <a:spLocks/>
            </p:cNvSpPr>
            <p:nvPr/>
          </p:nvSpPr>
          <p:spPr bwMode="auto">
            <a:xfrm>
              <a:off x="2479948" y="1600726"/>
              <a:ext cx="12196" cy="8130"/>
            </a:xfrm>
            <a:custGeom>
              <a:avLst/>
              <a:gdLst>
                <a:gd name="T0" fmla="*/ 4 w 6"/>
                <a:gd name="T1" fmla="*/ 0 h 4"/>
                <a:gd name="T2" fmla="*/ 4 w 6"/>
                <a:gd name="T3" fmla="*/ 0 h 4"/>
                <a:gd name="T4" fmla="*/ 4 w 6"/>
                <a:gd name="T5" fmla="*/ 0 h 4"/>
                <a:gd name="T6" fmla="*/ 4 w 6"/>
                <a:gd name="T7" fmla="*/ 0 h 4"/>
                <a:gd name="T8" fmla="*/ 0 w 6"/>
                <a:gd name="T9" fmla="*/ 2 h 4"/>
                <a:gd name="T10" fmla="*/ 2 w 6"/>
                <a:gd name="T11" fmla="*/ 4 h 4"/>
                <a:gd name="T12" fmla="*/ 6 w 6"/>
                <a:gd name="T13" fmla="*/ 2 h 4"/>
                <a:gd name="T14" fmla="*/ 4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4" y="0"/>
                  </a:moveTo>
                  <a:lnTo>
                    <a:pt x="4" y="0"/>
                  </a:lnTo>
                  <a:lnTo>
                    <a:pt x="4" y="0"/>
                  </a:lnTo>
                  <a:lnTo>
                    <a:pt x="4" y="0"/>
                  </a:lnTo>
                  <a:lnTo>
                    <a:pt x="0" y="2"/>
                  </a:lnTo>
                  <a:lnTo>
                    <a:pt x="2" y="4"/>
                  </a:lnTo>
                  <a:lnTo>
                    <a:pt x="6"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Rectangle 1092"/>
            <p:cNvSpPr>
              <a:spLocks noChangeArrowheads="1"/>
            </p:cNvSpPr>
            <p:nvPr/>
          </p:nvSpPr>
          <p:spPr bwMode="auto">
            <a:xfrm>
              <a:off x="2481575" y="1443170"/>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1093"/>
            <p:cNvSpPr>
              <a:spLocks/>
            </p:cNvSpPr>
            <p:nvPr/>
          </p:nvSpPr>
          <p:spPr bwMode="auto">
            <a:xfrm>
              <a:off x="2484013" y="1596661"/>
              <a:ext cx="4065" cy="12196"/>
            </a:xfrm>
            <a:custGeom>
              <a:avLst/>
              <a:gdLst>
                <a:gd name="T0" fmla="*/ 0 w 2"/>
                <a:gd name="T1" fmla="*/ 2 h 6"/>
                <a:gd name="T2" fmla="*/ 0 w 2"/>
                <a:gd name="T3" fmla="*/ 6 h 6"/>
                <a:gd name="T4" fmla="*/ 0 w 2"/>
                <a:gd name="T5" fmla="*/ 6 h 6"/>
                <a:gd name="T6" fmla="*/ 2 w 2"/>
                <a:gd name="T7" fmla="*/ 4 h 6"/>
                <a:gd name="T8" fmla="*/ 0 w 2"/>
                <a:gd name="T9" fmla="*/ 0 h 6"/>
                <a:gd name="T10" fmla="*/ 0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0" y="2"/>
                  </a:moveTo>
                  <a:lnTo>
                    <a:pt x="0" y="6"/>
                  </a:lnTo>
                  <a:lnTo>
                    <a:pt x="0" y="6"/>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1094"/>
            <p:cNvSpPr>
              <a:spLocks/>
            </p:cNvSpPr>
            <p:nvPr/>
          </p:nvSpPr>
          <p:spPr bwMode="auto">
            <a:xfrm>
              <a:off x="2532797" y="1493985"/>
              <a:ext cx="4065" cy="6098"/>
            </a:xfrm>
            <a:custGeom>
              <a:avLst/>
              <a:gdLst>
                <a:gd name="T0" fmla="*/ 0 w 2"/>
                <a:gd name="T1" fmla="*/ 3 h 3"/>
                <a:gd name="T2" fmla="*/ 2 w 2"/>
                <a:gd name="T3" fmla="*/ 2 h 3"/>
                <a:gd name="T4" fmla="*/ 2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2"/>
                  </a:lnTo>
                  <a:lnTo>
                    <a:pt x="2"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1095"/>
            <p:cNvSpPr>
              <a:spLocks/>
            </p:cNvSpPr>
            <p:nvPr/>
          </p:nvSpPr>
          <p:spPr bwMode="auto">
            <a:xfrm>
              <a:off x="2532797" y="1498050"/>
              <a:ext cx="4065" cy="10163"/>
            </a:xfrm>
            <a:custGeom>
              <a:avLst/>
              <a:gdLst>
                <a:gd name="T0" fmla="*/ 0 w 2"/>
                <a:gd name="T1" fmla="*/ 5 h 5"/>
                <a:gd name="T2" fmla="*/ 2 w 2"/>
                <a:gd name="T3" fmla="*/ 1 h 5"/>
                <a:gd name="T4" fmla="*/ 2 w 2"/>
                <a:gd name="T5" fmla="*/ 0 h 5"/>
                <a:gd name="T6" fmla="*/ 0 w 2"/>
                <a:gd name="T7" fmla="*/ 1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lnTo>
                    <a:pt x="2" y="1"/>
                  </a:lnTo>
                  <a:lnTo>
                    <a:pt x="2" y="0"/>
                  </a:lnTo>
                  <a:lnTo>
                    <a:pt x="0" y="1"/>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Rectangle 1096"/>
            <p:cNvSpPr>
              <a:spLocks noChangeArrowheads="1"/>
            </p:cNvSpPr>
            <p:nvPr/>
          </p:nvSpPr>
          <p:spPr bwMode="auto">
            <a:xfrm>
              <a:off x="2540927" y="1481789"/>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1097"/>
            <p:cNvSpPr>
              <a:spLocks/>
            </p:cNvSpPr>
            <p:nvPr/>
          </p:nvSpPr>
          <p:spPr bwMode="auto">
            <a:xfrm>
              <a:off x="2536862" y="1493985"/>
              <a:ext cx="8131" cy="6098"/>
            </a:xfrm>
            <a:custGeom>
              <a:avLst/>
              <a:gdLst>
                <a:gd name="T0" fmla="*/ 4 w 4"/>
                <a:gd name="T1" fmla="*/ 0 h 3"/>
                <a:gd name="T2" fmla="*/ 4 w 4"/>
                <a:gd name="T3" fmla="*/ 0 h 3"/>
                <a:gd name="T4" fmla="*/ 0 w 4"/>
                <a:gd name="T5" fmla="*/ 2 h 3"/>
                <a:gd name="T6" fmla="*/ 0 w 4"/>
                <a:gd name="T7" fmla="*/ 3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2"/>
                  </a:lnTo>
                  <a:lnTo>
                    <a:pt x="0" y="3"/>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1098"/>
            <p:cNvSpPr>
              <a:spLocks/>
            </p:cNvSpPr>
            <p:nvPr/>
          </p:nvSpPr>
          <p:spPr bwMode="auto">
            <a:xfrm>
              <a:off x="2532797" y="1493985"/>
              <a:ext cx="4065" cy="6098"/>
            </a:xfrm>
            <a:custGeom>
              <a:avLst/>
              <a:gdLst>
                <a:gd name="T0" fmla="*/ 2 w 2"/>
                <a:gd name="T1" fmla="*/ 0 h 3"/>
                <a:gd name="T2" fmla="*/ 2 w 2"/>
                <a:gd name="T3" fmla="*/ 0 h 3"/>
                <a:gd name="T4" fmla="*/ 0 w 2"/>
                <a:gd name="T5" fmla="*/ 2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2"/>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1099"/>
            <p:cNvSpPr>
              <a:spLocks/>
            </p:cNvSpPr>
            <p:nvPr/>
          </p:nvSpPr>
          <p:spPr bwMode="auto">
            <a:xfrm>
              <a:off x="2536862" y="1473659"/>
              <a:ext cx="4065" cy="8130"/>
            </a:xfrm>
            <a:custGeom>
              <a:avLst/>
              <a:gdLst>
                <a:gd name="T0" fmla="*/ 1 w 1"/>
                <a:gd name="T1" fmla="*/ 2 h 2"/>
                <a:gd name="T2" fmla="*/ 0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0" y="0"/>
                    <a:pt x="0" y="0"/>
                    <a:pt x="0" y="0"/>
                  </a:cubicBezTo>
                  <a:cubicBezTo>
                    <a:pt x="0" y="0"/>
                    <a:pt x="0" y="0"/>
                    <a:pt x="0" y="0"/>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1100"/>
            <p:cNvSpPr>
              <a:spLocks/>
            </p:cNvSpPr>
            <p:nvPr/>
          </p:nvSpPr>
          <p:spPr bwMode="auto">
            <a:xfrm>
              <a:off x="2485640" y="1439104"/>
              <a:ext cx="0" cy="8130"/>
            </a:xfrm>
            <a:custGeom>
              <a:avLst/>
              <a:gdLst>
                <a:gd name="T0" fmla="*/ 2 h 2"/>
                <a:gd name="T1" fmla="*/ 0 h 2"/>
                <a:gd name="T2" fmla="*/ 0 h 2"/>
                <a:gd name="T3" fmla="*/ 2 h 2"/>
              </a:gdLst>
              <a:ahLst/>
              <a:cxnLst>
                <a:cxn ang="0">
                  <a:pos x="0" y="T0"/>
                </a:cxn>
                <a:cxn ang="0">
                  <a:pos x="0" y="T1"/>
                </a:cxn>
                <a:cxn ang="0">
                  <a:pos x="0" y="T2"/>
                </a:cxn>
                <a:cxn ang="0">
                  <a:pos x="0" y="T3"/>
                </a:cxn>
              </a:cxnLst>
              <a:rect l="0" t="0" r="r" b="b"/>
              <a:pathLst>
                <a:path h="2">
                  <a:moveTo>
                    <a:pt x="0" y="2"/>
                  </a:moveTo>
                  <a:cubicBezTo>
                    <a:pt x="0" y="1"/>
                    <a:pt x="0" y="1"/>
                    <a:pt x="0" y="0"/>
                  </a:cubicBezTo>
                  <a:cubicBezTo>
                    <a:pt x="0" y="0"/>
                    <a:pt x="0" y="0"/>
                    <a:pt x="0" y="0"/>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1101"/>
            <p:cNvSpPr>
              <a:spLocks/>
            </p:cNvSpPr>
            <p:nvPr/>
          </p:nvSpPr>
          <p:spPr bwMode="auto">
            <a:xfrm>
              <a:off x="2485640" y="1447235"/>
              <a:ext cx="4065" cy="8130"/>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1"/>
                    <a:pt x="1" y="1"/>
                    <a:pt x="0" y="0"/>
                  </a:cubicBezTo>
                  <a:cubicBezTo>
                    <a:pt x="0"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1102"/>
            <p:cNvSpPr>
              <a:spLocks/>
            </p:cNvSpPr>
            <p:nvPr/>
          </p:nvSpPr>
          <p:spPr bwMode="auto">
            <a:xfrm>
              <a:off x="2528731" y="1473659"/>
              <a:ext cx="12196" cy="16261"/>
            </a:xfrm>
            <a:custGeom>
              <a:avLst/>
              <a:gdLst>
                <a:gd name="T0" fmla="*/ 0 w 3"/>
                <a:gd name="T1" fmla="*/ 0 h 4"/>
                <a:gd name="T2" fmla="*/ 1 w 3"/>
                <a:gd name="T3" fmla="*/ 4 h 4"/>
                <a:gd name="T4" fmla="*/ 3 w 3"/>
                <a:gd name="T5" fmla="*/ 2 h 4"/>
                <a:gd name="T6" fmla="*/ 2 w 3"/>
                <a:gd name="T7" fmla="*/ 0 h 4"/>
                <a:gd name="T8" fmla="*/ 1 w 3"/>
                <a:gd name="T9" fmla="*/ 0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4"/>
                    <a:pt x="1" y="4"/>
                    <a:pt x="1" y="4"/>
                  </a:cubicBezTo>
                  <a:cubicBezTo>
                    <a:pt x="3" y="2"/>
                    <a:pt x="3" y="2"/>
                    <a:pt x="3" y="2"/>
                  </a:cubicBezTo>
                  <a:cubicBezTo>
                    <a:pt x="2" y="0"/>
                    <a:pt x="2" y="0"/>
                    <a:pt x="2" y="0"/>
                  </a:cubicBezTo>
                  <a:cubicBezTo>
                    <a:pt x="2"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1103"/>
            <p:cNvSpPr>
              <a:spLocks/>
            </p:cNvSpPr>
            <p:nvPr/>
          </p:nvSpPr>
          <p:spPr bwMode="auto">
            <a:xfrm>
              <a:off x="2481575" y="1439104"/>
              <a:ext cx="4065" cy="12196"/>
            </a:xfrm>
            <a:custGeom>
              <a:avLst/>
              <a:gdLst>
                <a:gd name="T0" fmla="*/ 0 w 2"/>
                <a:gd name="T1" fmla="*/ 6 h 6"/>
                <a:gd name="T2" fmla="*/ 2 w 2"/>
                <a:gd name="T3" fmla="*/ 4 h 6"/>
                <a:gd name="T4" fmla="*/ 2 w 2"/>
                <a:gd name="T5" fmla="*/ 0 h 6"/>
                <a:gd name="T6" fmla="*/ 2 w 2"/>
                <a:gd name="T7" fmla="*/ 0 h 6"/>
                <a:gd name="T8" fmla="*/ 0 w 2"/>
                <a:gd name="T9" fmla="*/ 2 h 6"/>
                <a:gd name="T10" fmla="*/ 0 w 2"/>
                <a:gd name="T11" fmla="*/ 4 h 6"/>
                <a:gd name="T12" fmla="*/ 0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6"/>
                  </a:moveTo>
                  <a:lnTo>
                    <a:pt x="2" y="4"/>
                  </a:lnTo>
                  <a:lnTo>
                    <a:pt x="2" y="0"/>
                  </a:lnTo>
                  <a:lnTo>
                    <a:pt x="2" y="0"/>
                  </a:lnTo>
                  <a:lnTo>
                    <a:pt x="0" y="2"/>
                  </a:lnTo>
                  <a:lnTo>
                    <a:pt x="0" y="4"/>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1104"/>
            <p:cNvSpPr>
              <a:spLocks/>
            </p:cNvSpPr>
            <p:nvPr/>
          </p:nvSpPr>
          <p:spPr bwMode="auto">
            <a:xfrm>
              <a:off x="2502307" y="1596661"/>
              <a:ext cx="12196" cy="16261"/>
            </a:xfrm>
            <a:custGeom>
              <a:avLst/>
              <a:gdLst>
                <a:gd name="T0" fmla="*/ 0 w 6"/>
                <a:gd name="T1" fmla="*/ 0 h 8"/>
                <a:gd name="T2" fmla="*/ 6 w 6"/>
                <a:gd name="T3" fmla="*/ 8 h 8"/>
                <a:gd name="T4" fmla="*/ 6 w 6"/>
                <a:gd name="T5" fmla="*/ 6 h 8"/>
                <a:gd name="T6" fmla="*/ 0 w 6"/>
                <a:gd name="T7" fmla="*/ 0 h 8"/>
                <a:gd name="T8" fmla="*/ 0 w 6"/>
                <a:gd name="T9" fmla="*/ 0 h 8"/>
              </a:gdLst>
              <a:ahLst/>
              <a:cxnLst>
                <a:cxn ang="0">
                  <a:pos x="T0" y="T1"/>
                </a:cxn>
                <a:cxn ang="0">
                  <a:pos x="T2" y="T3"/>
                </a:cxn>
                <a:cxn ang="0">
                  <a:pos x="T4" y="T5"/>
                </a:cxn>
                <a:cxn ang="0">
                  <a:pos x="T6" y="T7"/>
                </a:cxn>
                <a:cxn ang="0">
                  <a:pos x="T8" y="T9"/>
                </a:cxn>
              </a:cxnLst>
              <a:rect l="0" t="0" r="r" b="b"/>
              <a:pathLst>
                <a:path w="6" h="8">
                  <a:moveTo>
                    <a:pt x="0" y="0"/>
                  </a:moveTo>
                  <a:lnTo>
                    <a:pt x="6" y="8"/>
                  </a:lnTo>
                  <a:lnTo>
                    <a:pt x="6"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1105"/>
            <p:cNvSpPr>
              <a:spLocks/>
            </p:cNvSpPr>
            <p:nvPr/>
          </p:nvSpPr>
          <p:spPr bwMode="auto">
            <a:xfrm>
              <a:off x="2502307" y="1439104"/>
              <a:ext cx="8131" cy="12196"/>
            </a:xfrm>
            <a:custGeom>
              <a:avLst/>
              <a:gdLst>
                <a:gd name="T0" fmla="*/ 4 w 4"/>
                <a:gd name="T1" fmla="*/ 4 h 6"/>
                <a:gd name="T2" fmla="*/ 2 w 4"/>
                <a:gd name="T3" fmla="*/ 0 h 6"/>
                <a:gd name="T4" fmla="*/ 0 w 4"/>
                <a:gd name="T5" fmla="*/ 4 h 6"/>
                <a:gd name="T6" fmla="*/ 2 w 4"/>
                <a:gd name="T7" fmla="*/ 6 h 6"/>
                <a:gd name="T8" fmla="*/ 4 w 4"/>
                <a:gd name="T9" fmla="*/ 4 h 6"/>
              </a:gdLst>
              <a:ahLst/>
              <a:cxnLst>
                <a:cxn ang="0">
                  <a:pos x="T0" y="T1"/>
                </a:cxn>
                <a:cxn ang="0">
                  <a:pos x="T2" y="T3"/>
                </a:cxn>
                <a:cxn ang="0">
                  <a:pos x="T4" y="T5"/>
                </a:cxn>
                <a:cxn ang="0">
                  <a:pos x="T6" y="T7"/>
                </a:cxn>
                <a:cxn ang="0">
                  <a:pos x="T8" y="T9"/>
                </a:cxn>
              </a:cxnLst>
              <a:rect l="0" t="0" r="r" b="b"/>
              <a:pathLst>
                <a:path w="4" h="6">
                  <a:moveTo>
                    <a:pt x="4" y="4"/>
                  </a:moveTo>
                  <a:lnTo>
                    <a:pt x="2" y="0"/>
                  </a:lnTo>
                  <a:lnTo>
                    <a:pt x="0" y="4"/>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1106"/>
            <p:cNvSpPr>
              <a:spLocks/>
            </p:cNvSpPr>
            <p:nvPr/>
          </p:nvSpPr>
          <p:spPr bwMode="auto">
            <a:xfrm>
              <a:off x="2479542" y="1451300"/>
              <a:ext cx="6098" cy="14228"/>
            </a:xfrm>
            <a:custGeom>
              <a:avLst/>
              <a:gdLst>
                <a:gd name="T0" fmla="*/ 1 w 3"/>
                <a:gd name="T1" fmla="*/ 7 h 7"/>
                <a:gd name="T2" fmla="*/ 3 w 3"/>
                <a:gd name="T3" fmla="*/ 3 h 7"/>
                <a:gd name="T4" fmla="*/ 1 w 3"/>
                <a:gd name="T5" fmla="*/ 0 h 7"/>
                <a:gd name="T6" fmla="*/ 0 w 3"/>
                <a:gd name="T7" fmla="*/ 3 h 7"/>
                <a:gd name="T8" fmla="*/ 1 w 3"/>
                <a:gd name="T9" fmla="*/ 7 h 7"/>
              </a:gdLst>
              <a:ahLst/>
              <a:cxnLst>
                <a:cxn ang="0">
                  <a:pos x="T0" y="T1"/>
                </a:cxn>
                <a:cxn ang="0">
                  <a:pos x="T2" y="T3"/>
                </a:cxn>
                <a:cxn ang="0">
                  <a:pos x="T4" y="T5"/>
                </a:cxn>
                <a:cxn ang="0">
                  <a:pos x="T6" y="T7"/>
                </a:cxn>
                <a:cxn ang="0">
                  <a:pos x="T8" y="T9"/>
                </a:cxn>
              </a:cxnLst>
              <a:rect l="0" t="0" r="r" b="b"/>
              <a:pathLst>
                <a:path w="3" h="7">
                  <a:moveTo>
                    <a:pt x="1" y="7"/>
                  </a:moveTo>
                  <a:lnTo>
                    <a:pt x="3" y="3"/>
                  </a:lnTo>
                  <a:lnTo>
                    <a:pt x="1" y="0"/>
                  </a:lnTo>
                  <a:lnTo>
                    <a:pt x="0" y="3"/>
                  </a:lnTo>
                  <a:lnTo>
                    <a:pt x="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1107"/>
            <p:cNvSpPr>
              <a:spLocks/>
            </p:cNvSpPr>
            <p:nvPr/>
          </p:nvSpPr>
          <p:spPr bwMode="auto">
            <a:xfrm>
              <a:off x="2485640" y="1443170"/>
              <a:ext cx="4065" cy="12196"/>
            </a:xfrm>
            <a:custGeom>
              <a:avLst/>
              <a:gdLst>
                <a:gd name="T0" fmla="*/ 2 w 2"/>
                <a:gd name="T1" fmla="*/ 2 h 6"/>
                <a:gd name="T2" fmla="*/ 2 w 2"/>
                <a:gd name="T3" fmla="*/ 0 h 6"/>
                <a:gd name="T4" fmla="*/ 0 w 2"/>
                <a:gd name="T5" fmla="*/ 2 h 6"/>
                <a:gd name="T6" fmla="*/ 2 w 2"/>
                <a:gd name="T7" fmla="*/ 6 h 6"/>
                <a:gd name="T8" fmla="*/ 2 w 2"/>
                <a:gd name="T9" fmla="*/ 2 h 6"/>
              </a:gdLst>
              <a:ahLst/>
              <a:cxnLst>
                <a:cxn ang="0">
                  <a:pos x="T0" y="T1"/>
                </a:cxn>
                <a:cxn ang="0">
                  <a:pos x="T2" y="T3"/>
                </a:cxn>
                <a:cxn ang="0">
                  <a:pos x="T4" y="T5"/>
                </a:cxn>
                <a:cxn ang="0">
                  <a:pos x="T6" y="T7"/>
                </a:cxn>
                <a:cxn ang="0">
                  <a:pos x="T8" y="T9"/>
                </a:cxn>
              </a:cxnLst>
              <a:rect l="0" t="0" r="r" b="b"/>
              <a:pathLst>
                <a:path w="2" h="6">
                  <a:moveTo>
                    <a:pt x="2" y="2"/>
                  </a:moveTo>
                  <a:lnTo>
                    <a:pt x="2" y="0"/>
                  </a:lnTo>
                  <a:lnTo>
                    <a:pt x="0" y="2"/>
                  </a:lnTo>
                  <a:lnTo>
                    <a:pt x="2"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1108"/>
            <p:cNvSpPr>
              <a:spLocks/>
            </p:cNvSpPr>
            <p:nvPr/>
          </p:nvSpPr>
          <p:spPr bwMode="auto">
            <a:xfrm>
              <a:off x="2532797" y="1558041"/>
              <a:ext cx="406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1109"/>
            <p:cNvSpPr>
              <a:spLocks/>
            </p:cNvSpPr>
            <p:nvPr/>
          </p:nvSpPr>
          <p:spPr bwMode="auto">
            <a:xfrm>
              <a:off x="2502307" y="1455365"/>
              <a:ext cx="8131" cy="10163"/>
            </a:xfrm>
            <a:custGeom>
              <a:avLst/>
              <a:gdLst>
                <a:gd name="T0" fmla="*/ 2 w 4"/>
                <a:gd name="T1" fmla="*/ 5 h 5"/>
                <a:gd name="T2" fmla="*/ 4 w 4"/>
                <a:gd name="T3" fmla="*/ 5 h 5"/>
                <a:gd name="T4" fmla="*/ 2 w 4"/>
                <a:gd name="T5" fmla="*/ 0 h 5"/>
                <a:gd name="T6" fmla="*/ 0 w 4"/>
                <a:gd name="T7" fmla="*/ 1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lnTo>
                    <a:pt x="4" y="5"/>
                  </a:lnTo>
                  <a:lnTo>
                    <a:pt x="2" y="0"/>
                  </a:lnTo>
                  <a:lnTo>
                    <a:pt x="0" y="1"/>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1110"/>
            <p:cNvSpPr>
              <a:spLocks/>
            </p:cNvSpPr>
            <p:nvPr/>
          </p:nvSpPr>
          <p:spPr bwMode="auto">
            <a:xfrm>
              <a:off x="2467346" y="1477724"/>
              <a:ext cx="4065" cy="8130"/>
            </a:xfrm>
            <a:custGeom>
              <a:avLst/>
              <a:gdLst>
                <a:gd name="T0" fmla="*/ 2 w 2"/>
                <a:gd name="T1" fmla="*/ 2 h 4"/>
                <a:gd name="T2" fmla="*/ 0 w 2"/>
                <a:gd name="T3" fmla="*/ 0 h 4"/>
                <a:gd name="T4" fmla="*/ 0 w 2"/>
                <a:gd name="T5" fmla="*/ 4 h 4"/>
                <a:gd name="T6" fmla="*/ 2 w 2"/>
                <a:gd name="T7" fmla="*/ 2 h 4"/>
              </a:gdLst>
              <a:ahLst/>
              <a:cxnLst>
                <a:cxn ang="0">
                  <a:pos x="T0" y="T1"/>
                </a:cxn>
                <a:cxn ang="0">
                  <a:pos x="T2" y="T3"/>
                </a:cxn>
                <a:cxn ang="0">
                  <a:pos x="T4" y="T5"/>
                </a:cxn>
                <a:cxn ang="0">
                  <a:pos x="T6" y="T7"/>
                </a:cxn>
              </a:cxnLst>
              <a:rect l="0" t="0" r="r" b="b"/>
              <a:pathLst>
                <a:path w="2" h="4">
                  <a:moveTo>
                    <a:pt x="2" y="2"/>
                  </a:moveTo>
                  <a:lnTo>
                    <a:pt x="0" y="0"/>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1111"/>
            <p:cNvSpPr>
              <a:spLocks/>
            </p:cNvSpPr>
            <p:nvPr/>
          </p:nvSpPr>
          <p:spPr bwMode="auto">
            <a:xfrm>
              <a:off x="2471411" y="1469594"/>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1112"/>
            <p:cNvSpPr>
              <a:spLocks/>
            </p:cNvSpPr>
            <p:nvPr/>
          </p:nvSpPr>
          <p:spPr bwMode="auto">
            <a:xfrm>
              <a:off x="2492144" y="1600726"/>
              <a:ext cx="18294" cy="20326"/>
            </a:xfrm>
            <a:custGeom>
              <a:avLst/>
              <a:gdLst>
                <a:gd name="T0" fmla="*/ 2 w 5"/>
                <a:gd name="T1" fmla="*/ 1 h 5"/>
                <a:gd name="T2" fmla="*/ 0 w 5"/>
                <a:gd name="T3" fmla="*/ 2 h 5"/>
                <a:gd name="T4" fmla="*/ 0 w 5"/>
                <a:gd name="T5" fmla="*/ 2 h 5"/>
                <a:gd name="T6" fmla="*/ 5 w 5"/>
                <a:gd name="T7" fmla="*/ 5 h 5"/>
                <a:gd name="T8" fmla="*/ 5 w 5"/>
                <a:gd name="T9" fmla="*/ 2 h 5"/>
                <a:gd name="T10" fmla="*/ 2 w 5"/>
                <a:gd name="T11" fmla="*/ 0 h 5"/>
                <a:gd name="T12" fmla="*/ 2 w 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1"/>
                  </a:moveTo>
                  <a:cubicBezTo>
                    <a:pt x="0" y="2"/>
                    <a:pt x="0" y="2"/>
                    <a:pt x="0" y="2"/>
                  </a:cubicBezTo>
                  <a:cubicBezTo>
                    <a:pt x="0" y="2"/>
                    <a:pt x="0" y="2"/>
                    <a:pt x="0" y="2"/>
                  </a:cubicBezTo>
                  <a:cubicBezTo>
                    <a:pt x="5" y="5"/>
                    <a:pt x="5" y="5"/>
                    <a:pt x="5" y="5"/>
                  </a:cubicBezTo>
                  <a:cubicBezTo>
                    <a:pt x="5" y="2"/>
                    <a:pt x="5" y="2"/>
                    <a:pt x="5" y="2"/>
                  </a:cubicBezTo>
                  <a:cubicBezTo>
                    <a:pt x="2" y="0"/>
                    <a:pt x="2" y="0"/>
                    <a:pt x="2" y="0"/>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1113"/>
            <p:cNvSpPr>
              <a:spLocks/>
            </p:cNvSpPr>
            <p:nvPr/>
          </p:nvSpPr>
          <p:spPr bwMode="auto">
            <a:xfrm>
              <a:off x="2463281" y="1451300"/>
              <a:ext cx="12196" cy="14228"/>
            </a:xfrm>
            <a:custGeom>
              <a:avLst/>
              <a:gdLst>
                <a:gd name="T0" fmla="*/ 2 w 6"/>
                <a:gd name="T1" fmla="*/ 7 h 7"/>
                <a:gd name="T2" fmla="*/ 6 w 6"/>
                <a:gd name="T3" fmla="*/ 3 h 7"/>
                <a:gd name="T4" fmla="*/ 4 w 6"/>
                <a:gd name="T5" fmla="*/ 0 h 7"/>
                <a:gd name="T6" fmla="*/ 2 w 6"/>
                <a:gd name="T7" fmla="*/ 3 h 7"/>
                <a:gd name="T8" fmla="*/ 0 w 6"/>
                <a:gd name="T9" fmla="*/ 5 h 7"/>
                <a:gd name="T10" fmla="*/ 2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2" y="7"/>
                  </a:moveTo>
                  <a:lnTo>
                    <a:pt x="6" y="3"/>
                  </a:lnTo>
                  <a:lnTo>
                    <a:pt x="4" y="0"/>
                  </a:lnTo>
                  <a:lnTo>
                    <a:pt x="2" y="3"/>
                  </a:lnTo>
                  <a:lnTo>
                    <a:pt x="0" y="5"/>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1114"/>
            <p:cNvSpPr>
              <a:spLocks/>
            </p:cNvSpPr>
            <p:nvPr/>
          </p:nvSpPr>
          <p:spPr bwMode="auto">
            <a:xfrm>
              <a:off x="2471411" y="1461463"/>
              <a:ext cx="4065" cy="8130"/>
            </a:xfrm>
            <a:custGeom>
              <a:avLst/>
              <a:gdLst>
                <a:gd name="T0" fmla="*/ 2 w 2"/>
                <a:gd name="T1" fmla="*/ 0 h 4"/>
                <a:gd name="T2" fmla="*/ 0 w 2"/>
                <a:gd name="T3" fmla="*/ 4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4"/>
                  </a:lnTo>
                  <a:lnTo>
                    <a:pt x="2"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1115"/>
            <p:cNvSpPr>
              <a:spLocks/>
            </p:cNvSpPr>
            <p:nvPr/>
          </p:nvSpPr>
          <p:spPr bwMode="auto">
            <a:xfrm>
              <a:off x="2479542" y="1447235"/>
              <a:ext cx="2033" cy="10163"/>
            </a:xfrm>
            <a:custGeom>
              <a:avLst/>
              <a:gdLst>
                <a:gd name="T0" fmla="*/ 1 w 1"/>
                <a:gd name="T1" fmla="*/ 0 h 5"/>
                <a:gd name="T2" fmla="*/ 0 w 1"/>
                <a:gd name="T3" fmla="*/ 5 h 5"/>
                <a:gd name="T4" fmla="*/ 1 w 1"/>
                <a:gd name="T5" fmla="*/ 2 h 5"/>
                <a:gd name="T6" fmla="*/ 1 w 1"/>
                <a:gd name="T7" fmla="*/ 0 h 5"/>
              </a:gdLst>
              <a:ahLst/>
              <a:cxnLst>
                <a:cxn ang="0">
                  <a:pos x="T0" y="T1"/>
                </a:cxn>
                <a:cxn ang="0">
                  <a:pos x="T2" y="T3"/>
                </a:cxn>
                <a:cxn ang="0">
                  <a:pos x="T4" y="T5"/>
                </a:cxn>
                <a:cxn ang="0">
                  <a:pos x="T6" y="T7"/>
                </a:cxn>
              </a:cxnLst>
              <a:rect l="0" t="0" r="r" b="b"/>
              <a:pathLst>
                <a:path w="1" h="5">
                  <a:moveTo>
                    <a:pt x="1" y="0"/>
                  </a:moveTo>
                  <a:lnTo>
                    <a:pt x="0" y="5"/>
                  </a:lnTo>
                  <a:lnTo>
                    <a:pt x="1"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1116"/>
            <p:cNvSpPr>
              <a:spLocks/>
            </p:cNvSpPr>
            <p:nvPr/>
          </p:nvSpPr>
          <p:spPr bwMode="auto">
            <a:xfrm>
              <a:off x="2532797" y="1481789"/>
              <a:ext cx="8131" cy="12196"/>
            </a:xfrm>
            <a:custGeom>
              <a:avLst/>
              <a:gdLst>
                <a:gd name="T0" fmla="*/ 4 w 4"/>
                <a:gd name="T1" fmla="*/ 0 h 6"/>
                <a:gd name="T2" fmla="*/ 4 w 4"/>
                <a:gd name="T3" fmla="*/ 0 h 6"/>
                <a:gd name="T4" fmla="*/ 0 w 4"/>
                <a:gd name="T5" fmla="*/ 4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4"/>
                  </a:lnTo>
                  <a:lnTo>
                    <a:pt x="2"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117"/>
            <p:cNvSpPr>
              <a:spLocks/>
            </p:cNvSpPr>
            <p:nvPr/>
          </p:nvSpPr>
          <p:spPr bwMode="auto">
            <a:xfrm>
              <a:off x="2528731" y="1489920"/>
              <a:ext cx="8131" cy="8130"/>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118"/>
            <p:cNvSpPr>
              <a:spLocks/>
            </p:cNvSpPr>
            <p:nvPr/>
          </p:nvSpPr>
          <p:spPr bwMode="auto">
            <a:xfrm>
              <a:off x="2536862" y="1481789"/>
              <a:ext cx="4065" cy="12196"/>
            </a:xfrm>
            <a:custGeom>
              <a:avLst/>
              <a:gdLst>
                <a:gd name="T0" fmla="*/ 0 w 2"/>
                <a:gd name="T1" fmla="*/ 6 h 6"/>
                <a:gd name="T2" fmla="*/ 2 w 2"/>
                <a:gd name="T3" fmla="*/ 4 h 6"/>
                <a:gd name="T4" fmla="*/ 2 w 2"/>
                <a:gd name="T5" fmla="*/ 0 h 6"/>
                <a:gd name="T6" fmla="*/ 0 w 2"/>
                <a:gd name="T7" fmla="*/ 6 h 6"/>
                <a:gd name="T8" fmla="*/ 0 w 2"/>
                <a:gd name="T9" fmla="*/ 6 h 6"/>
              </a:gdLst>
              <a:ahLst/>
              <a:cxnLst>
                <a:cxn ang="0">
                  <a:pos x="T0" y="T1"/>
                </a:cxn>
                <a:cxn ang="0">
                  <a:pos x="T2" y="T3"/>
                </a:cxn>
                <a:cxn ang="0">
                  <a:pos x="T4" y="T5"/>
                </a:cxn>
                <a:cxn ang="0">
                  <a:pos x="T6" y="T7"/>
                </a:cxn>
                <a:cxn ang="0">
                  <a:pos x="T8" y="T9"/>
                </a:cxn>
              </a:cxnLst>
              <a:rect l="0" t="0" r="r" b="b"/>
              <a:pathLst>
                <a:path w="2" h="6">
                  <a:moveTo>
                    <a:pt x="0" y="6"/>
                  </a:moveTo>
                  <a:lnTo>
                    <a:pt x="2" y="4"/>
                  </a:lnTo>
                  <a:lnTo>
                    <a:pt x="2"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119"/>
            <p:cNvSpPr>
              <a:spLocks/>
            </p:cNvSpPr>
            <p:nvPr/>
          </p:nvSpPr>
          <p:spPr bwMode="auto">
            <a:xfrm>
              <a:off x="2528731" y="1473659"/>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120"/>
            <p:cNvSpPr>
              <a:spLocks/>
            </p:cNvSpPr>
            <p:nvPr/>
          </p:nvSpPr>
          <p:spPr bwMode="auto">
            <a:xfrm>
              <a:off x="2528731" y="1473659"/>
              <a:ext cx="4065" cy="20326"/>
            </a:xfrm>
            <a:custGeom>
              <a:avLst/>
              <a:gdLst>
                <a:gd name="T0" fmla="*/ 0 w 2"/>
                <a:gd name="T1" fmla="*/ 10 h 10"/>
                <a:gd name="T2" fmla="*/ 2 w 2"/>
                <a:gd name="T3" fmla="*/ 8 h 10"/>
                <a:gd name="T4" fmla="*/ 0 w 2"/>
                <a:gd name="T5" fmla="*/ 0 h 10"/>
                <a:gd name="T6" fmla="*/ 0 w 2"/>
                <a:gd name="T7" fmla="*/ 2 h 10"/>
                <a:gd name="T8" fmla="*/ 0 w 2"/>
                <a:gd name="T9" fmla="*/ 10 h 10"/>
              </a:gdLst>
              <a:ahLst/>
              <a:cxnLst>
                <a:cxn ang="0">
                  <a:pos x="T0" y="T1"/>
                </a:cxn>
                <a:cxn ang="0">
                  <a:pos x="T2" y="T3"/>
                </a:cxn>
                <a:cxn ang="0">
                  <a:pos x="T4" y="T5"/>
                </a:cxn>
                <a:cxn ang="0">
                  <a:pos x="T6" y="T7"/>
                </a:cxn>
                <a:cxn ang="0">
                  <a:pos x="T8" y="T9"/>
                </a:cxn>
              </a:cxnLst>
              <a:rect l="0" t="0" r="r" b="b"/>
              <a:pathLst>
                <a:path w="2" h="10">
                  <a:moveTo>
                    <a:pt x="0" y="10"/>
                  </a:moveTo>
                  <a:lnTo>
                    <a:pt x="2" y="8"/>
                  </a:lnTo>
                  <a:lnTo>
                    <a:pt x="0" y="0"/>
                  </a:lnTo>
                  <a:lnTo>
                    <a:pt x="0" y="2"/>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121"/>
            <p:cNvSpPr>
              <a:spLocks/>
            </p:cNvSpPr>
            <p:nvPr/>
          </p:nvSpPr>
          <p:spPr bwMode="auto">
            <a:xfrm>
              <a:off x="2540927" y="1489920"/>
              <a:ext cx="4065" cy="406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Rectangle 1122"/>
            <p:cNvSpPr>
              <a:spLocks noChangeArrowheads="1"/>
            </p:cNvSpPr>
            <p:nvPr/>
          </p:nvSpPr>
          <p:spPr bwMode="auto">
            <a:xfrm>
              <a:off x="2544992" y="150112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123"/>
            <p:cNvSpPr>
              <a:spLocks/>
            </p:cNvSpPr>
            <p:nvPr/>
          </p:nvSpPr>
          <p:spPr bwMode="auto">
            <a:xfrm>
              <a:off x="2506372" y="1455365"/>
              <a:ext cx="8131" cy="10163"/>
            </a:xfrm>
            <a:custGeom>
              <a:avLst/>
              <a:gdLst>
                <a:gd name="T0" fmla="*/ 2 w 2"/>
                <a:gd name="T1" fmla="*/ 2 h 3"/>
                <a:gd name="T2" fmla="*/ 0 w 2"/>
                <a:gd name="T3" fmla="*/ 0 h 3"/>
                <a:gd name="T4" fmla="*/ 0 w 2"/>
                <a:gd name="T5" fmla="*/ 0 h 3"/>
                <a:gd name="T6" fmla="*/ 1 w 2"/>
                <a:gd name="T7" fmla="*/ 3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1"/>
                    <a:pt x="1" y="0"/>
                    <a:pt x="0" y="0"/>
                  </a:cubicBezTo>
                  <a:cubicBezTo>
                    <a:pt x="0" y="0"/>
                    <a:pt x="0" y="0"/>
                    <a:pt x="0" y="0"/>
                  </a:cubicBezTo>
                  <a:cubicBezTo>
                    <a:pt x="1" y="3"/>
                    <a:pt x="1" y="3"/>
                    <a:pt x="1"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Rectangle 1124"/>
            <p:cNvSpPr>
              <a:spLocks noChangeArrowheads="1"/>
            </p:cNvSpPr>
            <p:nvPr/>
          </p:nvSpPr>
          <p:spPr bwMode="auto">
            <a:xfrm>
              <a:off x="2540927" y="1481789"/>
              <a:ext cx="2033" cy="8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Rectangle 1125"/>
            <p:cNvSpPr>
              <a:spLocks noChangeArrowheads="1"/>
            </p:cNvSpPr>
            <p:nvPr/>
          </p:nvSpPr>
          <p:spPr bwMode="auto">
            <a:xfrm>
              <a:off x="2540927"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126"/>
            <p:cNvSpPr>
              <a:spLocks/>
            </p:cNvSpPr>
            <p:nvPr/>
          </p:nvSpPr>
          <p:spPr bwMode="auto">
            <a:xfrm>
              <a:off x="2463281" y="1469594"/>
              <a:ext cx="4065" cy="12196"/>
            </a:xfrm>
            <a:custGeom>
              <a:avLst/>
              <a:gdLst>
                <a:gd name="T0" fmla="*/ 2 w 2"/>
                <a:gd name="T1" fmla="*/ 2 h 6"/>
                <a:gd name="T2" fmla="*/ 2 w 2"/>
                <a:gd name="T3" fmla="*/ 0 h 6"/>
                <a:gd name="T4" fmla="*/ 0 w 2"/>
                <a:gd name="T5" fmla="*/ 2 h 6"/>
                <a:gd name="T6" fmla="*/ 0 w 2"/>
                <a:gd name="T7" fmla="*/ 4 h 6"/>
                <a:gd name="T8" fmla="*/ 2 w 2"/>
                <a:gd name="T9" fmla="*/ 6 h 6"/>
                <a:gd name="T10" fmla="*/ 2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2" y="2"/>
                  </a:moveTo>
                  <a:lnTo>
                    <a:pt x="2" y="0"/>
                  </a:lnTo>
                  <a:lnTo>
                    <a:pt x="0" y="2"/>
                  </a:lnTo>
                  <a:lnTo>
                    <a:pt x="0" y="4"/>
                  </a:lnTo>
                  <a:lnTo>
                    <a:pt x="2"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27"/>
            <p:cNvSpPr>
              <a:spLocks/>
            </p:cNvSpPr>
            <p:nvPr/>
          </p:nvSpPr>
          <p:spPr bwMode="auto">
            <a:xfrm>
              <a:off x="2510437" y="1570237"/>
              <a:ext cx="0" cy="406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Rectangle 1128"/>
            <p:cNvSpPr>
              <a:spLocks noChangeArrowheads="1"/>
            </p:cNvSpPr>
            <p:nvPr/>
          </p:nvSpPr>
          <p:spPr bwMode="auto">
            <a:xfrm>
              <a:off x="2510437" y="15743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29"/>
            <p:cNvSpPr>
              <a:spLocks/>
            </p:cNvSpPr>
            <p:nvPr/>
          </p:nvSpPr>
          <p:spPr bwMode="auto">
            <a:xfrm>
              <a:off x="2506372" y="1574302"/>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0"/>
            <p:cNvSpPr>
              <a:spLocks/>
            </p:cNvSpPr>
            <p:nvPr/>
          </p:nvSpPr>
          <p:spPr bwMode="auto">
            <a:xfrm>
              <a:off x="2510437" y="1570237"/>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31"/>
            <p:cNvSpPr>
              <a:spLocks/>
            </p:cNvSpPr>
            <p:nvPr/>
          </p:nvSpPr>
          <p:spPr bwMode="auto">
            <a:xfrm>
              <a:off x="2510437" y="1570237"/>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32"/>
            <p:cNvSpPr>
              <a:spLocks/>
            </p:cNvSpPr>
            <p:nvPr/>
          </p:nvSpPr>
          <p:spPr bwMode="auto">
            <a:xfrm>
              <a:off x="2502307" y="1588531"/>
              <a:ext cx="16261" cy="4065"/>
            </a:xfrm>
            <a:custGeom>
              <a:avLst/>
              <a:gdLst>
                <a:gd name="T0" fmla="*/ 0 w 4"/>
                <a:gd name="T1" fmla="*/ 1 h 1"/>
                <a:gd name="T2" fmla="*/ 4 w 4"/>
                <a:gd name="T3" fmla="*/ 1 h 1"/>
                <a:gd name="T4" fmla="*/ 3 w 4"/>
                <a:gd name="T5" fmla="*/ 0 h 1"/>
                <a:gd name="T6" fmla="*/ 3 w 4"/>
                <a:gd name="T7" fmla="*/ 0 h 1"/>
                <a:gd name="T8" fmla="*/ 0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4" y="1"/>
                    <a:pt x="4" y="1"/>
                    <a:pt x="4" y="1"/>
                  </a:cubicBezTo>
                  <a:cubicBezTo>
                    <a:pt x="3" y="0"/>
                    <a:pt x="3" y="0"/>
                    <a:pt x="3" y="0"/>
                  </a:cubicBezTo>
                  <a:cubicBezTo>
                    <a:pt x="3" y="0"/>
                    <a:pt x="3" y="0"/>
                    <a:pt x="3"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33"/>
            <p:cNvSpPr>
              <a:spLocks/>
            </p:cNvSpPr>
            <p:nvPr/>
          </p:nvSpPr>
          <p:spPr bwMode="auto">
            <a:xfrm>
              <a:off x="2475477" y="1592596"/>
              <a:ext cx="4065" cy="4065"/>
            </a:xfrm>
            <a:custGeom>
              <a:avLst/>
              <a:gdLst>
                <a:gd name="T0" fmla="*/ 2 w 2"/>
                <a:gd name="T1" fmla="*/ 0 h 2"/>
                <a:gd name="T2" fmla="*/ 0 w 2"/>
                <a:gd name="T3" fmla="*/ 0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34"/>
            <p:cNvSpPr>
              <a:spLocks/>
            </p:cNvSpPr>
            <p:nvPr/>
          </p:nvSpPr>
          <p:spPr bwMode="auto">
            <a:xfrm>
              <a:off x="2467346" y="1582433"/>
              <a:ext cx="4065" cy="6098"/>
            </a:xfrm>
            <a:custGeom>
              <a:avLst/>
              <a:gdLst>
                <a:gd name="T0" fmla="*/ 2 w 2"/>
                <a:gd name="T1" fmla="*/ 3 h 3"/>
                <a:gd name="T2" fmla="*/ 0 w 2"/>
                <a:gd name="T3" fmla="*/ 0 h 3"/>
                <a:gd name="T4" fmla="*/ 0 w 2"/>
                <a:gd name="T5" fmla="*/ 1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0" y="0"/>
                  </a:lnTo>
                  <a:lnTo>
                    <a:pt x="0" y="1"/>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35"/>
            <p:cNvSpPr>
              <a:spLocks/>
            </p:cNvSpPr>
            <p:nvPr/>
          </p:nvSpPr>
          <p:spPr bwMode="auto">
            <a:xfrm>
              <a:off x="2502307" y="1578368"/>
              <a:ext cx="12196" cy="14228"/>
            </a:xfrm>
            <a:custGeom>
              <a:avLst/>
              <a:gdLst>
                <a:gd name="T0" fmla="*/ 3 w 3"/>
                <a:gd name="T1" fmla="*/ 4 h 4"/>
                <a:gd name="T2" fmla="*/ 1 w 3"/>
                <a:gd name="T3" fmla="*/ 0 h 4"/>
                <a:gd name="T4" fmla="*/ 0 w 3"/>
                <a:gd name="T5" fmla="*/ 2 h 4"/>
                <a:gd name="T6" fmla="*/ 3 w 3"/>
                <a:gd name="T7" fmla="*/ 4 h 4"/>
              </a:gdLst>
              <a:ahLst/>
              <a:cxnLst>
                <a:cxn ang="0">
                  <a:pos x="T0" y="T1"/>
                </a:cxn>
                <a:cxn ang="0">
                  <a:pos x="T2" y="T3"/>
                </a:cxn>
                <a:cxn ang="0">
                  <a:pos x="T4" y="T5"/>
                </a:cxn>
                <a:cxn ang="0">
                  <a:pos x="T6" y="T7"/>
                </a:cxn>
              </a:cxnLst>
              <a:rect l="0" t="0" r="r" b="b"/>
              <a:pathLst>
                <a:path w="3" h="4">
                  <a:moveTo>
                    <a:pt x="3" y="4"/>
                  </a:moveTo>
                  <a:cubicBezTo>
                    <a:pt x="1" y="0"/>
                    <a:pt x="1" y="0"/>
                    <a:pt x="1" y="0"/>
                  </a:cubicBezTo>
                  <a:cubicBezTo>
                    <a:pt x="1" y="0"/>
                    <a:pt x="1" y="1"/>
                    <a:pt x="0" y="2"/>
                  </a:cubicBezTo>
                  <a:lnTo>
                    <a:pt x="3"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36"/>
            <p:cNvSpPr>
              <a:spLocks/>
            </p:cNvSpPr>
            <p:nvPr/>
          </p:nvSpPr>
          <p:spPr bwMode="auto">
            <a:xfrm>
              <a:off x="2502307" y="1592596"/>
              <a:ext cx="16261" cy="4065"/>
            </a:xfrm>
            <a:custGeom>
              <a:avLst/>
              <a:gdLst>
                <a:gd name="T0" fmla="*/ 0 w 4"/>
                <a:gd name="T1" fmla="*/ 0 h 1"/>
                <a:gd name="T2" fmla="*/ 0 w 4"/>
                <a:gd name="T3" fmla="*/ 0 h 1"/>
                <a:gd name="T4" fmla="*/ 4 w 4"/>
                <a:gd name="T5" fmla="*/ 1 h 1"/>
                <a:gd name="T6" fmla="*/ 4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0"/>
                    <a:pt x="0" y="0"/>
                    <a:pt x="0" y="0"/>
                  </a:cubicBezTo>
                  <a:cubicBezTo>
                    <a:pt x="4" y="1"/>
                    <a:pt x="4" y="1"/>
                    <a:pt x="4" y="1"/>
                  </a:cubicBezTo>
                  <a:cubicBezTo>
                    <a:pt x="4" y="0"/>
                    <a:pt x="4" y="0"/>
                    <a:pt x="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Rectangle 1137"/>
            <p:cNvSpPr>
              <a:spLocks noChangeArrowheads="1"/>
            </p:cNvSpPr>
            <p:nvPr/>
          </p:nvSpPr>
          <p:spPr bwMode="auto">
            <a:xfrm>
              <a:off x="2514503" y="157023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38"/>
            <p:cNvSpPr>
              <a:spLocks/>
            </p:cNvSpPr>
            <p:nvPr/>
          </p:nvSpPr>
          <p:spPr bwMode="auto">
            <a:xfrm>
              <a:off x="2467346" y="1588531"/>
              <a:ext cx="8131" cy="8130"/>
            </a:xfrm>
            <a:custGeom>
              <a:avLst/>
              <a:gdLst>
                <a:gd name="T0" fmla="*/ 0 w 4"/>
                <a:gd name="T1" fmla="*/ 4 h 4"/>
                <a:gd name="T2" fmla="*/ 0 w 4"/>
                <a:gd name="T3" fmla="*/ 4 h 4"/>
                <a:gd name="T4" fmla="*/ 0 w 4"/>
                <a:gd name="T5" fmla="*/ 4 h 4"/>
                <a:gd name="T6" fmla="*/ 4 w 4"/>
                <a:gd name="T7" fmla="*/ 2 h 4"/>
                <a:gd name="T8" fmla="*/ 2 w 4"/>
                <a:gd name="T9" fmla="*/ 0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0" y="4"/>
                  </a:lnTo>
                  <a:lnTo>
                    <a:pt x="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Rectangle 1139"/>
            <p:cNvSpPr>
              <a:spLocks noChangeArrowheads="1"/>
            </p:cNvSpPr>
            <p:nvPr/>
          </p:nvSpPr>
          <p:spPr bwMode="auto">
            <a:xfrm>
              <a:off x="2475477"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40"/>
            <p:cNvSpPr>
              <a:spLocks/>
            </p:cNvSpPr>
            <p:nvPr/>
          </p:nvSpPr>
          <p:spPr bwMode="auto">
            <a:xfrm>
              <a:off x="2463281" y="1588531"/>
              <a:ext cx="4065" cy="8130"/>
            </a:xfrm>
            <a:custGeom>
              <a:avLst/>
              <a:gdLst>
                <a:gd name="T0" fmla="*/ 2 w 2"/>
                <a:gd name="T1" fmla="*/ 2 h 4"/>
                <a:gd name="T2" fmla="*/ 2 w 2"/>
                <a:gd name="T3" fmla="*/ 0 h 4"/>
                <a:gd name="T4" fmla="*/ 0 w 2"/>
                <a:gd name="T5" fmla="*/ 2 h 4"/>
                <a:gd name="T6" fmla="*/ 2 w 2"/>
                <a:gd name="T7" fmla="*/ 4 h 4"/>
                <a:gd name="T8" fmla="*/ 2 w 2"/>
                <a:gd name="T9" fmla="*/ 2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2" y="4"/>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1"/>
            <p:cNvSpPr>
              <a:spLocks/>
            </p:cNvSpPr>
            <p:nvPr/>
          </p:nvSpPr>
          <p:spPr bwMode="auto">
            <a:xfrm>
              <a:off x="2467346" y="1584466"/>
              <a:ext cx="4065" cy="12196"/>
            </a:xfrm>
            <a:custGeom>
              <a:avLst/>
              <a:gdLst>
                <a:gd name="T0" fmla="*/ 0 w 2"/>
                <a:gd name="T1" fmla="*/ 0 h 6"/>
                <a:gd name="T2" fmla="*/ 0 w 2"/>
                <a:gd name="T3" fmla="*/ 6 h 6"/>
                <a:gd name="T4" fmla="*/ 2 w 2"/>
                <a:gd name="T5" fmla="*/ 2 h 6"/>
                <a:gd name="T6" fmla="*/ 0 w 2"/>
                <a:gd name="T7" fmla="*/ 0 h 6"/>
              </a:gdLst>
              <a:ahLst/>
              <a:cxnLst>
                <a:cxn ang="0">
                  <a:pos x="T0" y="T1"/>
                </a:cxn>
                <a:cxn ang="0">
                  <a:pos x="T2" y="T3"/>
                </a:cxn>
                <a:cxn ang="0">
                  <a:pos x="T4" y="T5"/>
                </a:cxn>
                <a:cxn ang="0">
                  <a:pos x="T6" y="T7"/>
                </a:cxn>
              </a:cxnLst>
              <a:rect l="0" t="0" r="r" b="b"/>
              <a:pathLst>
                <a:path w="2" h="6">
                  <a:moveTo>
                    <a:pt x="0" y="0"/>
                  </a:moveTo>
                  <a:lnTo>
                    <a:pt x="0" y="6"/>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42"/>
            <p:cNvSpPr>
              <a:spLocks/>
            </p:cNvSpPr>
            <p:nvPr/>
          </p:nvSpPr>
          <p:spPr bwMode="auto">
            <a:xfrm>
              <a:off x="2514503" y="1566172"/>
              <a:ext cx="12196" cy="12196"/>
            </a:xfrm>
            <a:custGeom>
              <a:avLst/>
              <a:gdLst>
                <a:gd name="T0" fmla="*/ 0 w 6"/>
                <a:gd name="T1" fmla="*/ 2 h 6"/>
                <a:gd name="T2" fmla="*/ 6 w 6"/>
                <a:gd name="T3" fmla="*/ 6 h 6"/>
                <a:gd name="T4" fmla="*/ 6 w 6"/>
                <a:gd name="T5" fmla="*/ 6 h 6"/>
                <a:gd name="T6" fmla="*/ 2 w 6"/>
                <a:gd name="T7" fmla="*/ 0 h 6"/>
                <a:gd name="T8" fmla="*/ 0 w 6"/>
                <a:gd name="T9" fmla="*/ 2 h 6"/>
                <a:gd name="T10" fmla="*/ 0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0" y="2"/>
                  </a:moveTo>
                  <a:lnTo>
                    <a:pt x="6" y="6"/>
                  </a:lnTo>
                  <a:lnTo>
                    <a:pt x="6" y="6"/>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43"/>
            <p:cNvSpPr>
              <a:spLocks/>
            </p:cNvSpPr>
            <p:nvPr/>
          </p:nvSpPr>
          <p:spPr bwMode="auto">
            <a:xfrm>
              <a:off x="2518568" y="1562107"/>
              <a:ext cx="406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44"/>
            <p:cNvSpPr>
              <a:spLocks/>
            </p:cNvSpPr>
            <p:nvPr/>
          </p:nvSpPr>
          <p:spPr bwMode="auto">
            <a:xfrm>
              <a:off x="2514503" y="1566172"/>
              <a:ext cx="4065" cy="4065"/>
            </a:xfrm>
            <a:custGeom>
              <a:avLst/>
              <a:gdLst>
                <a:gd name="T0" fmla="*/ 0 w 1"/>
                <a:gd name="T1" fmla="*/ 0 h 1"/>
                <a:gd name="T2" fmla="*/ 0 w 1"/>
                <a:gd name="T3" fmla="*/ 1 h 1"/>
                <a:gd name="T4" fmla="*/ 0 w 1"/>
                <a:gd name="T5" fmla="*/ 1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0" y="1"/>
                  </a:cubicBezTo>
                  <a:cubicBezTo>
                    <a:pt x="0" y="1"/>
                    <a:pt x="0" y="1"/>
                    <a:pt x="0" y="1"/>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Rectangle 1145"/>
            <p:cNvSpPr>
              <a:spLocks noChangeArrowheads="1"/>
            </p:cNvSpPr>
            <p:nvPr/>
          </p:nvSpPr>
          <p:spPr bwMode="auto">
            <a:xfrm>
              <a:off x="2514503" y="157023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46"/>
            <p:cNvSpPr>
              <a:spLocks/>
            </p:cNvSpPr>
            <p:nvPr/>
          </p:nvSpPr>
          <p:spPr bwMode="auto">
            <a:xfrm>
              <a:off x="2514503" y="1562107"/>
              <a:ext cx="8131" cy="4065"/>
            </a:xfrm>
            <a:custGeom>
              <a:avLst/>
              <a:gdLst>
                <a:gd name="T0" fmla="*/ 0 w 2"/>
                <a:gd name="T1" fmla="*/ 1 h 1"/>
                <a:gd name="T2" fmla="*/ 1 w 2"/>
                <a:gd name="T3" fmla="*/ 1 h 1"/>
                <a:gd name="T4" fmla="*/ 2 w 2"/>
                <a:gd name="T5" fmla="*/ 0 h 1"/>
                <a:gd name="T6" fmla="*/ 1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1"/>
                    <a:pt x="1" y="1"/>
                  </a:cubicBezTo>
                  <a:cubicBezTo>
                    <a:pt x="2" y="0"/>
                    <a:pt x="2" y="0"/>
                    <a:pt x="2" y="0"/>
                  </a:cubicBezTo>
                  <a:cubicBezTo>
                    <a:pt x="1" y="0"/>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147"/>
            <p:cNvSpPr>
              <a:spLocks/>
            </p:cNvSpPr>
            <p:nvPr/>
          </p:nvSpPr>
          <p:spPr bwMode="auto">
            <a:xfrm>
              <a:off x="2536862" y="1489920"/>
              <a:ext cx="8131" cy="8130"/>
            </a:xfrm>
            <a:custGeom>
              <a:avLst/>
              <a:gdLst>
                <a:gd name="T0" fmla="*/ 0 w 4"/>
                <a:gd name="T1" fmla="*/ 2 h 4"/>
                <a:gd name="T2" fmla="*/ 0 w 4"/>
                <a:gd name="T3" fmla="*/ 4 h 4"/>
                <a:gd name="T4" fmla="*/ 4 w 4"/>
                <a:gd name="T5" fmla="*/ 2 h 4"/>
                <a:gd name="T6" fmla="*/ 2 w 4"/>
                <a:gd name="T7" fmla="*/ 0 h 4"/>
                <a:gd name="T8" fmla="*/ 2 w 4"/>
                <a:gd name="T9" fmla="*/ 0 h 4"/>
                <a:gd name="T10" fmla="*/ 0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0" y="2"/>
                  </a:moveTo>
                  <a:lnTo>
                    <a:pt x="0" y="4"/>
                  </a:lnTo>
                  <a:lnTo>
                    <a:pt x="4"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Rectangle 1148"/>
            <p:cNvSpPr>
              <a:spLocks noChangeArrowheads="1"/>
            </p:cNvSpPr>
            <p:nvPr/>
          </p:nvSpPr>
          <p:spPr bwMode="auto">
            <a:xfrm>
              <a:off x="2484013" y="160885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149"/>
            <p:cNvSpPr>
              <a:spLocks/>
            </p:cNvSpPr>
            <p:nvPr/>
          </p:nvSpPr>
          <p:spPr bwMode="auto">
            <a:xfrm>
              <a:off x="2506372" y="1549911"/>
              <a:ext cx="4065" cy="12196"/>
            </a:xfrm>
            <a:custGeom>
              <a:avLst/>
              <a:gdLst>
                <a:gd name="T0" fmla="*/ 0 w 2"/>
                <a:gd name="T1" fmla="*/ 2 h 6"/>
                <a:gd name="T2" fmla="*/ 2 w 2"/>
                <a:gd name="T3" fmla="*/ 6 h 6"/>
                <a:gd name="T4" fmla="*/ 2 w 2"/>
                <a:gd name="T5" fmla="*/ 4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2" y="6"/>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150"/>
            <p:cNvSpPr>
              <a:spLocks/>
            </p:cNvSpPr>
            <p:nvPr/>
          </p:nvSpPr>
          <p:spPr bwMode="auto">
            <a:xfrm>
              <a:off x="2506372" y="1553976"/>
              <a:ext cx="4065" cy="8130"/>
            </a:xfrm>
            <a:custGeom>
              <a:avLst/>
              <a:gdLst>
                <a:gd name="T0" fmla="*/ 0 w 2"/>
                <a:gd name="T1" fmla="*/ 2 h 4"/>
                <a:gd name="T2" fmla="*/ 0 w 2"/>
                <a:gd name="T3" fmla="*/ 4 h 4"/>
                <a:gd name="T4" fmla="*/ 0 w 2"/>
                <a:gd name="T5" fmla="*/ 4 h 4"/>
                <a:gd name="T6" fmla="*/ 2 w 2"/>
                <a:gd name="T7" fmla="*/ 4 h 4"/>
                <a:gd name="T8" fmla="*/ 0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0" y="4"/>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151"/>
            <p:cNvSpPr>
              <a:spLocks/>
            </p:cNvSpPr>
            <p:nvPr/>
          </p:nvSpPr>
          <p:spPr bwMode="auto">
            <a:xfrm>
              <a:off x="2506372" y="1545846"/>
              <a:ext cx="8131" cy="12196"/>
            </a:xfrm>
            <a:custGeom>
              <a:avLst/>
              <a:gdLst>
                <a:gd name="T0" fmla="*/ 0 w 4"/>
                <a:gd name="T1" fmla="*/ 2 h 6"/>
                <a:gd name="T2" fmla="*/ 0 w 4"/>
                <a:gd name="T3" fmla="*/ 2 h 6"/>
                <a:gd name="T4" fmla="*/ 2 w 4"/>
                <a:gd name="T5" fmla="*/ 6 h 6"/>
                <a:gd name="T6" fmla="*/ 4 w 4"/>
                <a:gd name="T7" fmla="*/ 2 h 6"/>
                <a:gd name="T8" fmla="*/ 4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2"/>
                  </a:lnTo>
                  <a:lnTo>
                    <a:pt x="2" y="6"/>
                  </a:lnTo>
                  <a:lnTo>
                    <a:pt x="4"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152"/>
            <p:cNvSpPr>
              <a:spLocks/>
            </p:cNvSpPr>
            <p:nvPr/>
          </p:nvSpPr>
          <p:spPr bwMode="auto">
            <a:xfrm>
              <a:off x="2514503" y="1539748"/>
              <a:ext cx="8131" cy="10163"/>
            </a:xfrm>
            <a:custGeom>
              <a:avLst/>
              <a:gdLst>
                <a:gd name="T0" fmla="*/ 0 w 4"/>
                <a:gd name="T1" fmla="*/ 5 h 5"/>
                <a:gd name="T2" fmla="*/ 4 w 4"/>
                <a:gd name="T3" fmla="*/ 0 h 5"/>
                <a:gd name="T4" fmla="*/ 0 w 4"/>
                <a:gd name="T5" fmla="*/ 3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153"/>
            <p:cNvSpPr>
              <a:spLocks/>
            </p:cNvSpPr>
            <p:nvPr/>
          </p:nvSpPr>
          <p:spPr bwMode="auto">
            <a:xfrm>
              <a:off x="2522633" y="1549911"/>
              <a:ext cx="6098" cy="8130"/>
            </a:xfrm>
            <a:custGeom>
              <a:avLst/>
              <a:gdLst>
                <a:gd name="T0" fmla="*/ 0 w 3"/>
                <a:gd name="T1" fmla="*/ 2 h 4"/>
                <a:gd name="T2" fmla="*/ 2 w 3"/>
                <a:gd name="T3" fmla="*/ 4 h 4"/>
                <a:gd name="T4" fmla="*/ 3 w 3"/>
                <a:gd name="T5" fmla="*/ 2 h 4"/>
                <a:gd name="T6" fmla="*/ 2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lnTo>
                    <a:pt x="2" y="4"/>
                  </a:lnTo>
                  <a:lnTo>
                    <a:pt x="3"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154"/>
            <p:cNvSpPr>
              <a:spLocks/>
            </p:cNvSpPr>
            <p:nvPr/>
          </p:nvSpPr>
          <p:spPr bwMode="auto">
            <a:xfrm>
              <a:off x="2485640" y="1558041"/>
              <a:ext cx="4065" cy="12196"/>
            </a:xfrm>
            <a:custGeom>
              <a:avLst/>
              <a:gdLst>
                <a:gd name="T0" fmla="*/ 0 w 2"/>
                <a:gd name="T1" fmla="*/ 2 h 6"/>
                <a:gd name="T2" fmla="*/ 0 w 2"/>
                <a:gd name="T3" fmla="*/ 6 h 6"/>
                <a:gd name="T4" fmla="*/ 2 w 2"/>
                <a:gd name="T5" fmla="*/ 2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0" y="6"/>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155"/>
            <p:cNvSpPr>
              <a:spLocks/>
            </p:cNvSpPr>
            <p:nvPr/>
          </p:nvSpPr>
          <p:spPr bwMode="auto">
            <a:xfrm>
              <a:off x="2484013" y="1608857"/>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156"/>
            <p:cNvSpPr>
              <a:spLocks/>
            </p:cNvSpPr>
            <p:nvPr/>
          </p:nvSpPr>
          <p:spPr bwMode="auto">
            <a:xfrm>
              <a:off x="2485640" y="1558041"/>
              <a:ext cx="4065" cy="4065"/>
            </a:xfrm>
            <a:custGeom>
              <a:avLst/>
              <a:gdLst>
                <a:gd name="T0" fmla="*/ 2 w 2"/>
                <a:gd name="T1" fmla="*/ 2 h 2"/>
                <a:gd name="T2" fmla="*/ 2 w 2"/>
                <a:gd name="T3" fmla="*/ 0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0"/>
                  </a:lnTo>
                  <a:lnTo>
                    <a:pt x="2"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157"/>
            <p:cNvSpPr>
              <a:spLocks/>
            </p:cNvSpPr>
            <p:nvPr/>
          </p:nvSpPr>
          <p:spPr bwMode="auto">
            <a:xfrm>
              <a:off x="2484013" y="1604792"/>
              <a:ext cx="12196" cy="8130"/>
            </a:xfrm>
            <a:custGeom>
              <a:avLst/>
              <a:gdLst>
                <a:gd name="T0" fmla="*/ 2 w 6"/>
                <a:gd name="T1" fmla="*/ 0 h 4"/>
                <a:gd name="T2" fmla="*/ 0 w 6"/>
                <a:gd name="T3" fmla="*/ 2 h 4"/>
                <a:gd name="T4" fmla="*/ 2 w 6"/>
                <a:gd name="T5" fmla="*/ 2 h 4"/>
                <a:gd name="T6" fmla="*/ 6 w 6"/>
                <a:gd name="T7" fmla="*/ 4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lnTo>
                    <a:pt x="0" y="2"/>
                  </a:lnTo>
                  <a:lnTo>
                    <a:pt x="2" y="2"/>
                  </a:lnTo>
                  <a:lnTo>
                    <a:pt x="6"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158"/>
            <p:cNvSpPr>
              <a:spLocks/>
            </p:cNvSpPr>
            <p:nvPr/>
          </p:nvSpPr>
          <p:spPr bwMode="auto">
            <a:xfrm>
              <a:off x="2536862" y="1473659"/>
              <a:ext cx="4065" cy="8130"/>
            </a:xfrm>
            <a:custGeom>
              <a:avLst/>
              <a:gdLst>
                <a:gd name="T0" fmla="*/ 1 w 1"/>
                <a:gd name="T1" fmla="*/ 2 h 2"/>
                <a:gd name="T2" fmla="*/ 1 w 1"/>
                <a:gd name="T3" fmla="*/ 1 h 2"/>
                <a:gd name="T4" fmla="*/ 1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1"/>
                  </a:cubicBezTo>
                  <a:cubicBezTo>
                    <a:pt x="1" y="0"/>
                    <a:pt x="1" y="0"/>
                    <a:pt x="1" y="0"/>
                  </a:cubicBezTo>
                  <a:cubicBezTo>
                    <a:pt x="1"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159"/>
            <p:cNvSpPr>
              <a:spLocks/>
            </p:cNvSpPr>
            <p:nvPr/>
          </p:nvSpPr>
          <p:spPr bwMode="auto">
            <a:xfrm>
              <a:off x="2514503" y="1473659"/>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1160"/>
            <p:cNvSpPr>
              <a:spLocks/>
            </p:cNvSpPr>
            <p:nvPr/>
          </p:nvSpPr>
          <p:spPr bwMode="auto">
            <a:xfrm>
              <a:off x="2479542" y="1439104"/>
              <a:ext cx="2033" cy="8130"/>
            </a:xfrm>
            <a:custGeom>
              <a:avLst/>
              <a:gdLst>
                <a:gd name="T0" fmla="*/ 1 w 1"/>
                <a:gd name="T1" fmla="*/ 4 h 4"/>
                <a:gd name="T2" fmla="*/ 1 w 1"/>
                <a:gd name="T3" fmla="*/ 2 h 4"/>
                <a:gd name="T4" fmla="*/ 1 w 1"/>
                <a:gd name="T5" fmla="*/ 0 h 4"/>
                <a:gd name="T6" fmla="*/ 0 w 1"/>
                <a:gd name="T7" fmla="*/ 0 h 4"/>
                <a:gd name="T8" fmla="*/ 0 w 1"/>
                <a:gd name="T9" fmla="*/ 2 h 4"/>
                <a:gd name="T10" fmla="*/ 1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1" y="4"/>
                  </a:moveTo>
                  <a:lnTo>
                    <a:pt x="1" y="2"/>
                  </a:lnTo>
                  <a:lnTo>
                    <a:pt x="1" y="0"/>
                  </a:lnTo>
                  <a:lnTo>
                    <a:pt x="0" y="0"/>
                  </a:lnTo>
                  <a:lnTo>
                    <a:pt x="0" y="2"/>
                  </a:ln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161"/>
            <p:cNvSpPr>
              <a:spLocks/>
            </p:cNvSpPr>
            <p:nvPr/>
          </p:nvSpPr>
          <p:spPr bwMode="auto">
            <a:xfrm>
              <a:off x="2510437" y="1535683"/>
              <a:ext cx="12196" cy="10163"/>
            </a:xfrm>
            <a:custGeom>
              <a:avLst/>
              <a:gdLst>
                <a:gd name="T0" fmla="*/ 4 w 6"/>
                <a:gd name="T1" fmla="*/ 0 h 5"/>
                <a:gd name="T2" fmla="*/ 2 w 6"/>
                <a:gd name="T3" fmla="*/ 0 h 5"/>
                <a:gd name="T4" fmla="*/ 0 w 6"/>
                <a:gd name="T5" fmla="*/ 4 h 5"/>
                <a:gd name="T6" fmla="*/ 2 w 6"/>
                <a:gd name="T7" fmla="*/ 5 h 5"/>
                <a:gd name="T8" fmla="*/ 6 w 6"/>
                <a:gd name="T9" fmla="*/ 2 h 5"/>
                <a:gd name="T10" fmla="*/ 6 w 6"/>
                <a:gd name="T11" fmla="*/ 2 h 5"/>
                <a:gd name="T12" fmla="*/ 4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0"/>
                  </a:moveTo>
                  <a:lnTo>
                    <a:pt x="2" y="0"/>
                  </a:lnTo>
                  <a:lnTo>
                    <a:pt x="0" y="4"/>
                  </a:lnTo>
                  <a:lnTo>
                    <a:pt x="2" y="5"/>
                  </a:lnTo>
                  <a:lnTo>
                    <a:pt x="6" y="2"/>
                  </a:lnTo>
                  <a:lnTo>
                    <a:pt x="6"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162"/>
            <p:cNvSpPr>
              <a:spLocks/>
            </p:cNvSpPr>
            <p:nvPr/>
          </p:nvSpPr>
          <p:spPr bwMode="auto">
            <a:xfrm>
              <a:off x="2540927" y="1473659"/>
              <a:ext cx="4065" cy="4065"/>
            </a:xfrm>
            <a:custGeom>
              <a:avLst/>
              <a:gdLst>
                <a:gd name="T0" fmla="*/ 1 w 1"/>
                <a:gd name="T1" fmla="*/ 0 h 1"/>
                <a:gd name="T2" fmla="*/ 1 w 1"/>
                <a:gd name="T3" fmla="*/ 0 h 1"/>
                <a:gd name="T4" fmla="*/ 0 w 1"/>
                <a:gd name="T5" fmla="*/ 0 h 1"/>
                <a:gd name="T6" fmla="*/ 0 w 1"/>
                <a:gd name="T7" fmla="*/ 0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0"/>
                    <a:pt x="0"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163"/>
            <p:cNvSpPr>
              <a:spLocks/>
            </p:cNvSpPr>
            <p:nvPr/>
          </p:nvSpPr>
          <p:spPr bwMode="auto">
            <a:xfrm>
              <a:off x="2471411" y="1562107"/>
              <a:ext cx="8131" cy="20326"/>
            </a:xfrm>
            <a:custGeom>
              <a:avLst/>
              <a:gdLst>
                <a:gd name="T0" fmla="*/ 0 w 4"/>
                <a:gd name="T1" fmla="*/ 8 h 10"/>
                <a:gd name="T2" fmla="*/ 2 w 4"/>
                <a:gd name="T3" fmla="*/ 10 h 10"/>
                <a:gd name="T4" fmla="*/ 4 w 4"/>
                <a:gd name="T5" fmla="*/ 4 h 10"/>
                <a:gd name="T6" fmla="*/ 2 w 4"/>
                <a:gd name="T7" fmla="*/ 0 h 10"/>
                <a:gd name="T8" fmla="*/ 0 w 4"/>
                <a:gd name="T9" fmla="*/ 8 h 10"/>
              </a:gdLst>
              <a:ahLst/>
              <a:cxnLst>
                <a:cxn ang="0">
                  <a:pos x="T0" y="T1"/>
                </a:cxn>
                <a:cxn ang="0">
                  <a:pos x="T2" y="T3"/>
                </a:cxn>
                <a:cxn ang="0">
                  <a:pos x="T4" y="T5"/>
                </a:cxn>
                <a:cxn ang="0">
                  <a:pos x="T6" y="T7"/>
                </a:cxn>
                <a:cxn ang="0">
                  <a:pos x="T8" y="T9"/>
                </a:cxn>
              </a:cxnLst>
              <a:rect l="0" t="0" r="r" b="b"/>
              <a:pathLst>
                <a:path w="4" h="10">
                  <a:moveTo>
                    <a:pt x="0" y="8"/>
                  </a:moveTo>
                  <a:lnTo>
                    <a:pt x="2" y="10"/>
                  </a:lnTo>
                  <a:lnTo>
                    <a:pt x="4" y="4"/>
                  </a:lnTo>
                  <a:lnTo>
                    <a:pt x="2"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164"/>
            <p:cNvSpPr>
              <a:spLocks/>
            </p:cNvSpPr>
            <p:nvPr/>
          </p:nvSpPr>
          <p:spPr bwMode="auto">
            <a:xfrm>
              <a:off x="2485640" y="1430974"/>
              <a:ext cx="0" cy="8130"/>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1165"/>
            <p:cNvSpPr>
              <a:spLocks/>
            </p:cNvSpPr>
            <p:nvPr/>
          </p:nvSpPr>
          <p:spPr bwMode="auto">
            <a:xfrm>
              <a:off x="2475477" y="1439104"/>
              <a:ext cx="4065" cy="406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1166"/>
            <p:cNvSpPr>
              <a:spLocks/>
            </p:cNvSpPr>
            <p:nvPr/>
          </p:nvSpPr>
          <p:spPr bwMode="auto">
            <a:xfrm>
              <a:off x="2475477" y="1435039"/>
              <a:ext cx="6098" cy="16261"/>
            </a:xfrm>
            <a:custGeom>
              <a:avLst/>
              <a:gdLst>
                <a:gd name="T0" fmla="*/ 2 w 3"/>
                <a:gd name="T1" fmla="*/ 0 h 8"/>
                <a:gd name="T2" fmla="*/ 0 w 3"/>
                <a:gd name="T3" fmla="*/ 0 h 8"/>
                <a:gd name="T4" fmla="*/ 0 w 3"/>
                <a:gd name="T5" fmla="*/ 8 h 8"/>
                <a:gd name="T6" fmla="*/ 3 w 3"/>
                <a:gd name="T7" fmla="*/ 4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0" y="0"/>
                  </a:lnTo>
                  <a:lnTo>
                    <a:pt x="0" y="8"/>
                  </a:lnTo>
                  <a:lnTo>
                    <a:pt x="3"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1167"/>
            <p:cNvSpPr>
              <a:spLocks/>
            </p:cNvSpPr>
            <p:nvPr/>
          </p:nvSpPr>
          <p:spPr bwMode="auto">
            <a:xfrm>
              <a:off x="2459216" y="1435039"/>
              <a:ext cx="8131" cy="20326"/>
            </a:xfrm>
            <a:custGeom>
              <a:avLst/>
              <a:gdLst>
                <a:gd name="T0" fmla="*/ 2 w 4"/>
                <a:gd name="T1" fmla="*/ 10 h 10"/>
                <a:gd name="T2" fmla="*/ 4 w 4"/>
                <a:gd name="T3" fmla="*/ 4 h 10"/>
                <a:gd name="T4" fmla="*/ 4 w 4"/>
                <a:gd name="T5" fmla="*/ 0 h 10"/>
                <a:gd name="T6" fmla="*/ 0 w 4"/>
                <a:gd name="T7" fmla="*/ 6 h 10"/>
                <a:gd name="T8" fmla="*/ 0 w 4"/>
                <a:gd name="T9" fmla="*/ 10 h 10"/>
                <a:gd name="T10" fmla="*/ 2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2" y="10"/>
                  </a:moveTo>
                  <a:lnTo>
                    <a:pt x="4" y="4"/>
                  </a:lnTo>
                  <a:lnTo>
                    <a:pt x="4" y="0"/>
                  </a:lnTo>
                  <a:lnTo>
                    <a:pt x="0" y="6"/>
                  </a:lnTo>
                  <a:lnTo>
                    <a:pt x="0" y="1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1168"/>
            <p:cNvSpPr>
              <a:spLocks/>
            </p:cNvSpPr>
            <p:nvPr/>
          </p:nvSpPr>
          <p:spPr bwMode="auto">
            <a:xfrm>
              <a:off x="2506372" y="1430974"/>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1169"/>
            <p:cNvSpPr>
              <a:spLocks/>
            </p:cNvSpPr>
            <p:nvPr/>
          </p:nvSpPr>
          <p:spPr bwMode="auto">
            <a:xfrm>
              <a:off x="2484013" y="1608857"/>
              <a:ext cx="14228" cy="12196"/>
            </a:xfrm>
            <a:custGeom>
              <a:avLst/>
              <a:gdLst>
                <a:gd name="T0" fmla="*/ 6 w 7"/>
                <a:gd name="T1" fmla="*/ 2 h 6"/>
                <a:gd name="T2" fmla="*/ 0 w 7"/>
                <a:gd name="T3" fmla="*/ 0 h 6"/>
                <a:gd name="T4" fmla="*/ 7 w 7"/>
                <a:gd name="T5" fmla="*/ 6 h 6"/>
                <a:gd name="T6" fmla="*/ 7 w 7"/>
                <a:gd name="T7" fmla="*/ 6 h 6"/>
                <a:gd name="T8" fmla="*/ 6 w 7"/>
                <a:gd name="T9" fmla="*/ 2 h 6"/>
              </a:gdLst>
              <a:ahLst/>
              <a:cxnLst>
                <a:cxn ang="0">
                  <a:pos x="T0" y="T1"/>
                </a:cxn>
                <a:cxn ang="0">
                  <a:pos x="T2" y="T3"/>
                </a:cxn>
                <a:cxn ang="0">
                  <a:pos x="T4" y="T5"/>
                </a:cxn>
                <a:cxn ang="0">
                  <a:pos x="T6" y="T7"/>
                </a:cxn>
                <a:cxn ang="0">
                  <a:pos x="T8" y="T9"/>
                </a:cxn>
              </a:cxnLst>
              <a:rect l="0" t="0" r="r" b="b"/>
              <a:pathLst>
                <a:path w="7" h="6">
                  <a:moveTo>
                    <a:pt x="6" y="2"/>
                  </a:moveTo>
                  <a:lnTo>
                    <a:pt x="0" y="0"/>
                  </a:lnTo>
                  <a:lnTo>
                    <a:pt x="7" y="6"/>
                  </a:lnTo>
                  <a:lnTo>
                    <a:pt x="7" y="6"/>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1170"/>
            <p:cNvSpPr>
              <a:spLocks/>
            </p:cNvSpPr>
            <p:nvPr/>
          </p:nvSpPr>
          <p:spPr bwMode="auto">
            <a:xfrm>
              <a:off x="2467752" y="1507226"/>
              <a:ext cx="8131" cy="12196"/>
            </a:xfrm>
            <a:custGeom>
              <a:avLst/>
              <a:gdLst>
                <a:gd name="T0" fmla="*/ 4 w 4"/>
                <a:gd name="T1" fmla="*/ 6 h 6"/>
                <a:gd name="T2" fmla="*/ 2 w 4"/>
                <a:gd name="T3" fmla="*/ 0 h 6"/>
                <a:gd name="T4" fmla="*/ 0 w 4"/>
                <a:gd name="T5" fmla="*/ 2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2" y="0"/>
                  </a:lnTo>
                  <a:lnTo>
                    <a:pt x="0" y="2"/>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1171"/>
            <p:cNvSpPr>
              <a:spLocks/>
            </p:cNvSpPr>
            <p:nvPr/>
          </p:nvSpPr>
          <p:spPr bwMode="auto">
            <a:xfrm>
              <a:off x="2455150" y="1485855"/>
              <a:ext cx="16261" cy="14228"/>
            </a:xfrm>
            <a:custGeom>
              <a:avLst/>
              <a:gdLst>
                <a:gd name="T0" fmla="*/ 4 w 8"/>
                <a:gd name="T1" fmla="*/ 6 h 7"/>
                <a:gd name="T2" fmla="*/ 8 w 8"/>
                <a:gd name="T3" fmla="*/ 4 h 7"/>
                <a:gd name="T4" fmla="*/ 4 w 8"/>
                <a:gd name="T5" fmla="*/ 0 h 7"/>
                <a:gd name="T6" fmla="*/ 0 w 8"/>
                <a:gd name="T7" fmla="*/ 2 h 7"/>
                <a:gd name="T8" fmla="*/ 2 w 8"/>
                <a:gd name="T9" fmla="*/ 7 h 7"/>
                <a:gd name="T10" fmla="*/ 4 w 8"/>
                <a:gd name="T11" fmla="*/ 6 h 7"/>
              </a:gdLst>
              <a:ahLst/>
              <a:cxnLst>
                <a:cxn ang="0">
                  <a:pos x="T0" y="T1"/>
                </a:cxn>
                <a:cxn ang="0">
                  <a:pos x="T2" y="T3"/>
                </a:cxn>
                <a:cxn ang="0">
                  <a:pos x="T4" y="T5"/>
                </a:cxn>
                <a:cxn ang="0">
                  <a:pos x="T6" y="T7"/>
                </a:cxn>
                <a:cxn ang="0">
                  <a:pos x="T8" y="T9"/>
                </a:cxn>
                <a:cxn ang="0">
                  <a:pos x="T10" y="T11"/>
                </a:cxn>
              </a:cxnLst>
              <a:rect l="0" t="0" r="r" b="b"/>
              <a:pathLst>
                <a:path w="8" h="7">
                  <a:moveTo>
                    <a:pt x="4" y="6"/>
                  </a:moveTo>
                  <a:lnTo>
                    <a:pt x="8" y="4"/>
                  </a:lnTo>
                  <a:lnTo>
                    <a:pt x="4" y="0"/>
                  </a:lnTo>
                  <a:lnTo>
                    <a:pt x="0" y="2"/>
                  </a:lnTo>
                  <a:lnTo>
                    <a:pt x="2" y="7"/>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172"/>
            <p:cNvSpPr>
              <a:spLocks/>
            </p:cNvSpPr>
            <p:nvPr/>
          </p:nvSpPr>
          <p:spPr bwMode="auto">
            <a:xfrm>
              <a:off x="2467346" y="1493985"/>
              <a:ext cx="12196" cy="10163"/>
            </a:xfrm>
            <a:custGeom>
              <a:avLst/>
              <a:gdLst>
                <a:gd name="T0" fmla="*/ 4 w 6"/>
                <a:gd name="T1" fmla="*/ 5 h 5"/>
                <a:gd name="T2" fmla="*/ 6 w 6"/>
                <a:gd name="T3" fmla="*/ 5 h 5"/>
                <a:gd name="T4" fmla="*/ 2 w 6"/>
                <a:gd name="T5" fmla="*/ 0 h 5"/>
                <a:gd name="T6" fmla="*/ 0 w 6"/>
                <a:gd name="T7" fmla="*/ 2 h 5"/>
                <a:gd name="T8" fmla="*/ 2 w 6"/>
                <a:gd name="T9" fmla="*/ 3 h 5"/>
                <a:gd name="T10" fmla="*/ 4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4" y="5"/>
                  </a:moveTo>
                  <a:lnTo>
                    <a:pt x="6" y="5"/>
                  </a:lnTo>
                  <a:lnTo>
                    <a:pt x="2" y="0"/>
                  </a:lnTo>
                  <a:lnTo>
                    <a:pt x="0" y="2"/>
                  </a:lnTo>
                  <a:lnTo>
                    <a:pt x="2" y="3"/>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1173"/>
            <p:cNvSpPr>
              <a:spLocks/>
            </p:cNvSpPr>
            <p:nvPr/>
          </p:nvSpPr>
          <p:spPr bwMode="auto">
            <a:xfrm>
              <a:off x="2467346" y="1498050"/>
              <a:ext cx="4065" cy="2033"/>
            </a:xfrm>
            <a:custGeom>
              <a:avLst/>
              <a:gdLst>
                <a:gd name="T0" fmla="*/ 0 w 2"/>
                <a:gd name="T1" fmla="*/ 0 h 1"/>
                <a:gd name="T2" fmla="*/ 0 w 2"/>
                <a:gd name="T3" fmla="*/ 0 h 1"/>
                <a:gd name="T4" fmla="*/ 0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0" y="0"/>
                  </a:lnTo>
                  <a:lnTo>
                    <a:pt x="0" y="1"/>
                  </a:lnTo>
                  <a:lnTo>
                    <a:pt x="2"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Freeform 1174"/>
            <p:cNvSpPr>
              <a:spLocks/>
            </p:cNvSpPr>
            <p:nvPr/>
          </p:nvSpPr>
          <p:spPr bwMode="auto">
            <a:xfrm>
              <a:off x="2484013" y="1507226"/>
              <a:ext cx="8131" cy="12196"/>
            </a:xfrm>
            <a:custGeom>
              <a:avLst/>
              <a:gdLst>
                <a:gd name="T0" fmla="*/ 4 w 4"/>
                <a:gd name="T1" fmla="*/ 4 h 6"/>
                <a:gd name="T2" fmla="*/ 2 w 4"/>
                <a:gd name="T3" fmla="*/ 0 h 6"/>
                <a:gd name="T4" fmla="*/ 0 w 4"/>
                <a:gd name="T5" fmla="*/ 0 h 6"/>
                <a:gd name="T6" fmla="*/ 0 w 4"/>
                <a:gd name="T7" fmla="*/ 2 h 6"/>
                <a:gd name="T8" fmla="*/ 2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2" y="0"/>
                  </a:lnTo>
                  <a:lnTo>
                    <a:pt x="0" y="0"/>
                  </a:lnTo>
                  <a:lnTo>
                    <a:pt x="0" y="2"/>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Freeform 1175"/>
            <p:cNvSpPr>
              <a:spLocks/>
            </p:cNvSpPr>
            <p:nvPr/>
          </p:nvSpPr>
          <p:spPr bwMode="auto">
            <a:xfrm>
              <a:off x="2481575" y="1481789"/>
              <a:ext cx="8131" cy="12196"/>
            </a:xfrm>
            <a:custGeom>
              <a:avLst/>
              <a:gdLst>
                <a:gd name="T0" fmla="*/ 4 w 4"/>
                <a:gd name="T1" fmla="*/ 2 h 6"/>
                <a:gd name="T2" fmla="*/ 4 w 4"/>
                <a:gd name="T3" fmla="*/ 2 h 6"/>
                <a:gd name="T4" fmla="*/ 2 w 4"/>
                <a:gd name="T5" fmla="*/ 0 h 6"/>
                <a:gd name="T6" fmla="*/ 0 w 4"/>
                <a:gd name="T7" fmla="*/ 2 h 6"/>
                <a:gd name="T8" fmla="*/ 4 w 4"/>
                <a:gd name="T9" fmla="*/ 6 h 6"/>
                <a:gd name="T10" fmla="*/ 4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4" y="2"/>
                  </a:moveTo>
                  <a:lnTo>
                    <a:pt x="4" y="2"/>
                  </a:lnTo>
                  <a:lnTo>
                    <a:pt x="2" y="0"/>
                  </a:lnTo>
                  <a:lnTo>
                    <a:pt x="0" y="2"/>
                  </a:lnTo>
                  <a:lnTo>
                    <a:pt x="4" y="6"/>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Freeform 1176"/>
            <p:cNvSpPr>
              <a:spLocks/>
            </p:cNvSpPr>
            <p:nvPr/>
          </p:nvSpPr>
          <p:spPr bwMode="auto">
            <a:xfrm>
              <a:off x="2506372" y="1477724"/>
              <a:ext cx="8131" cy="12196"/>
            </a:xfrm>
            <a:custGeom>
              <a:avLst/>
              <a:gdLst>
                <a:gd name="T0" fmla="*/ 4 w 4"/>
                <a:gd name="T1" fmla="*/ 0 h 6"/>
                <a:gd name="T2" fmla="*/ 4 w 4"/>
                <a:gd name="T3" fmla="*/ 0 h 6"/>
                <a:gd name="T4" fmla="*/ 0 w 4"/>
                <a:gd name="T5" fmla="*/ 4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4"/>
                  </a:lnTo>
                  <a:lnTo>
                    <a:pt x="2"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Rectangle 1177"/>
            <p:cNvSpPr>
              <a:spLocks noChangeArrowheads="1"/>
            </p:cNvSpPr>
            <p:nvPr/>
          </p:nvSpPr>
          <p:spPr bwMode="auto">
            <a:xfrm>
              <a:off x="2514503" y="147772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Rectangle 1178"/>
            <p:cNvSpPr>
              <a:spLocks noChangeArrowheads="1"/>
            </p:cNvSpPr>
            <p:nvPr/>
          </p:nvSpPr>
          <p:spPr bwMode="auto">
            <a:xfrm>
              <a:off x="2489705" y="148585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179"/>
            <p:cNvSpPr>
              <a:spLocks/>
            </p:cNvSpPr>
            <p:nvPr/>
          </p:nvSpPr>
          <p:spPr bwMode="auto">
            <a:xfrm>
              <a:off x="2506372" y="1485855"/>
              <a:ext cx="4065" cy="406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180"/>
            <p:cNvSpPr>
              <a:spLocks/>
            </p:cNvSpPr>
            <p:nvPr/>
          </p:nvSpPr>
          <p:spPr bwMode="auto">
            <a:xfrm>
              <a:off x="2488078" y="1519422"/>
              <a:ext cx="4065" cy="4065"/>
            </a:xfrm>
            <a:custGeom>
              <a:avLst/>
              <a:gdLst>
                <a:gd name="T0" fmla="*/ 2 w 2"/>
                <a:gd name="T1" fmla="*/ 2 h 2"/>
                <a:gd name="T2" fmla="*/ 0 w 2"/>
                <a:gd name="T3" fmla="*/ 0 h 2"/>
                <a:gd name="T4" fmla="*/ 0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181"/>
            <p:cNvSpPr>
              <a:spLocks/>
            </p:cNvSpPr>
            <p:nvPr/>
          </p:nvSpPr>
          <p:spPr bwMode="auto">
            <a:xfrm>
              <a:off x="2484013" y="1511291"/>
              <a:ext cx="4065" cy="8130"/>
            </a:xfrm>
            <a:custGeom>
              <a:avLst/>
              <a:gdLst>
                <a:gd name="T0" fmla="*/ 0 w 2"/>
                <a:gd name="T1" fmla="*/ 0 h 4"/>
                <a:gd name="T2" fmla="*/ 0 w 2"/>
                <a:gd name="T3" fmla="*/ 2 h 4"/>
                <a:gd name="T4" fmla="*/ 2 w 2"/>
                <a:gd name="T5" fmla="*/ 4 h 4"/>
                <a:gd name="T6" fmla="*/ 2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2"/>
                  </a:ln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182"/>
            <p:cNvSpPr>
              <a:spLocks/>
            </p:cNvSpPr>
            <p:nvPr/>
          </p:nvSpPr>
          <p:spPr bwMode="auto">
            <a:xfrm>
              <a:off x="2484013" y="1523487"/>
              <a:ext cx="4065" cy="4065"/>
            </a:xfrm>
            <a:custGeom>
              <a:avLst/>
              <a:gdLst>
                <a:gd name="T0" fmla="*/ 2 w 2"/>
                <a:gd name="T1" fmla="*/ 2 h 2"/>
                <a:gd name="T2" fmla="*/ 2 w 2"/>
                <a:gd name="T3" fmla="*/ 0 h 2"/>
                <a:gd name="T4" fmla="*/ 0 w 2"/>
                <a:gd name="T5" fmla="*/ 2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183"/>
            <p:cNvSpPr>
              <a:spLocks/>
            </p:cNvSpPr>
            <p:nvPr/>
          </p:nvSpPr>
          <p:spPr bwMode="auto">
            <a:xfrm>
              <a:off x="2467346" y="1570237"/>
              <a:ext cx="12196" cy="12196"/>
            </a:xfrm>
            <a:custGeom>
              <a:avLst/>
              <a:gdLst>
                <a:gd name="T0" fmla="*/ 2 w 6"/>
                <a:gd name="T1" fmla="*/ 0 h 6"/>
                <a:gd name="T2" fmla="*/ 0 w 6"/>
                <a:gd name="T3" fmla="*/ 0 h 6"/>
                <a:gd name="T4" fmla="*/ 0 w 6"/>
                <a:gd name="T5" fmla="*/ 0 h 6"/>
                <a:gd name="T6" fmla="*/ 4 w 6"/>
                <a:gd name="T7" fmla="*/ 6 h 6"/>
                <a:gd name="T8" fmla="*/ 6 w 6"/>
                <a:gd name="T9" fmla="*/ 4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lnTo>
                    <a:pt x="0" y="0"/>
                  </a:lnTo>
                  <a:lnTo>
                    <a:pt x="0" y="0"/>
                  </a:lnTo>
                  <a:lnTo>
                    <a:pt x="4" y="6"/>
                  </a:lnTo>
                  <a:lnTo>
                    <a:pt x="6"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184"/>
            <p:cNvSpPr>
              <a:spLocks/>
            </p:cNvSpPr>
            <p:nvPr/>
          </p:nvSpPr>
          <p:spPr bwMode="auto">
            <a:xfrm>
              <a:off x="2488078" y="1523487"/>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185"/>
            <p:cNvSpPr>
              <a:spLocks/>
            </p:cNvSpPr>
            <p:nvPr/>
          </p:nvSpPr>
          <p:spPr bwMode="auto">
            <a:xfrm>
              <a:off x="2484013" y="1527552"/>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186"/>
            <p:cNvSpPr>
              <a:spLocks/>
            </p:cNvSpPr>
            <p:nvPr/>
          </p:nvSpPr>
          <p:spPr bwMode="auto">
            <a:xfrm>
              <a:off x="2467346" y="1574302"/>
              <a:ext cx="4065" cy="8130"/>
            </a:xfrm>
            <a:custGeom>
              <a:avLst/>
              <a:gdLst>
                <a:gd name="T0" fmla="*/ 0 w 2"/>
                <a:gd name="T1" fmla="*/ 2 h 4"/>
                <a:gd name="T2" fmla="*/ 2 w 2"/>
                <a:gd name="T3" fmla="*/ 4 h 4"/>
                <a:gd name="T4" fmla="*/ 2 w 2"/>
                <a:gd name="T5" fmla="*/ 2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187"/>
            <p:cNvSpPr>
              <a:spLocks/>
            </p:cNvSpPr>
            <p:nvPr/>
          </p:nvSpPr>
          <p:spPr bwMode="auto">
            <a:xfrm>
              <a:off x="2514503" y="1566172"/>
              <a:ext cx="0" cy="4065"/>
            </a:xfrm>
            <a:custGeom>
              <a:avLst/>
              <a:gdLst>
                <a:gd name="T0" fmla="*/ 1 h 1"/>
                <a:gd name="T1" fmla="*/ 1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188"/>
            <p:cNvSpPr>
              <a:spLocks/>
            </p:cNvSpPr>
            <p:nvPr/>
          </p:nvSpPr>
          <p:spPr bwMode="auto">
            <a:xfrm>
              <a:off x="2484013" y="1519422"/>
              <a:ext cx="4065" cy="4065"/>
            </a:xfrm>
            <a:custGeom>
              <a:avLst/>
              <a:gdLst>
                <a:gd name="T0" fmla="*/ 2 w 2"/>
                <a:gd name="T1" fmla="*/ 0 h 2"/>
                <a:gd name="T2" fmla="*/ 0 w 2"/>
                <a:gd name="T3" fmla="*/ 0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1189"/>
            <p:cNvSpPr>
              <a:spLocks/>
            </p:cNvSpPr>
            <p:nvPr/>
          </p:nvSpPr>
          <p:spPr bwMode="auto">
            <a:xfrm>
              <a:off x="2488078" y="1612922"/>
              <a:ext cx="14228" cy="22359"/>
            </a:xfrm>
            <a:custGeom>
              <a:avLst/>
              <a:gdLst>
                <a:gd name="T0" fmla="*/ 2 w 7"/>
                <a:gd name="T1" fmla="*/ 0 h 11"/>
                <a:gd name="T2" fmla="*/ 0 w 7"/>
                <a:gd name="T3" fmla="*/ 0 h 11"/>
                <a:gd name="T4" fmla="*/ 0 w 7"/>
                <a:gd name="T5" fmla="*/ 0 h 11"/>
                <a:gd name="T6" fmla="*/ 0 w 7"/>
                <a:gd name="T7" fmla="*/ 7 h 11"/>
                <a:gd name="T8" fmla="*/ 5 w 7"/>
                <a:gd name="T9" fmla="*/ 11 h 11"/>
                <a:gd name="T10" fmla="*/ 7 w 7"/>
                <a:gd name="T11" fmla="*/ 7 h 11"/>
                <a:gd name="T12" fmla="*/ 2 w 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2" y="0"/>
                  </a:moveTo>
                  <a:lnTo>
                    <a:pt x="0" y="0"/>
                  </a:lnTo>
                  <a:lnTo>
                    <a:pt x="0" y="0"/>
                  </a:lnTo>
                  <a:lnTo>
                    <a:pt x="0" y="7"/>
                  </a:lnTo>
                  <a:lnTo>
                    <a:pt x="5" y="11"/>
                  </a:lnTo>
                  <a:lnTo>
                    <a:pt x="7" y="7"/>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Rectangle 1190"/>
            <p:cNvSpPr>
              <a:spLocks noChangeArrowheads="1"/>
            </p:cNvSpPr>
            <p:nvPr/>
          </p:nvSpPr>
          <p:spPr bwMode="auto">
            <a:xfrm>
              <a:off x="2544992" y="14808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1191"/>
            <p:cNvSpPr>
              <a:spLocks/>
            </p:cNvSpPr>
            <p:nvPr/>
          </p:nvSpPr>
          <p:spPr bwMode="auto">
            <a:xfrm>
              <a:off x="2484013" y="1519422"/>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1192"/>
            <p:cNvSpPr>
              <a:spLocks/>
            </p:cNvSpPr>
            <p:nvPr/>
          </p:nvSpPr>
          <p:spPr bwMode="auto">
            <a:xfrm>
              <a:off x="2463281" y="1578368"/>
              <a:ext cx="4065" cy="406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7" name="Freeform 1193"/>
            <p:cNvSpPr>
              <a:spLocks/>
            </p:cNvSpPr>
            <p:nvPr/>
          </p:nvSpPr>
          <p:spPr bwMode="auto">
            <a:xfrm>
              <a:off x="2484013" y="1519422"/>
              <a:ext cx="4065" cy="8130"/>
            </a:xfrm>
            <a:custGeom>
              <a:avLst/>
              <a:gdLst>
                <a:gd name="T0" fmla="*/ 0 w 2"/>
                <a:gd name="T1" fmla="*/ 4 h 4"/>
                <a:gd name="T2" fmla="*/ 2 w 2"/>
                <a:gd name="T3" fmla="*/ 2 h 4"/>
                <a:gd name="T4" fmla="*/ 0 w 2"/>
                <a:gd name="T5" fmla="*/ 0 h 4"/>
                <a:gd name="T6" fmla="*/ 0 w 2"/>
                <a:gd name="T7" fmla="*/ 2 h 4"/>
                <a:gd name="T8" fmla="*/ 0 w 2"/>
                <a:gd name="T9" fmla="*/ 2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0" y="0"/>
                  </a:lnTo>
                  <a:lnTo>
                    <a:pt x="0" y="2"/>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1194"/>
            <p:cNvSpPr>
              <a:spLocks/>
            </p:cNvSpPr>
            <p:nvPr/>
          </p:nvSpPr>
          <p:spPr bwMode="auto">
            <a:xfrm>
              <a:off x="2467346" y="1493985"/>
              <a:ext cx="4065" cy="4065"/>
            </a:xfrm>
            <a:custGeom>
              <a:avLst/>
              <a:gdLst>
                <a:gd name="T0" fmla="*/ 0 w 2"/>
                <a:gd name="T1" fmla="*/ 2 h 2"/>
                <a:gd name="T2" fmla="*/ 2 w 2"/>
                <a:gd name="T3" fmla="*/ 0 h 2"/>
                <a:gd name="T4" fmla="*/ 2 w 2"/>
                <a:gd name="T5" fmla="*/ 0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195"/>
            <p:cNvSpPr>
              <a:spLocks/>
            </p:cNvSpPr>
            <p:nvPr/>
          </p:nvSpPr>
          <p:spPr bwMode="auto">
            <a:xfrm>
              <a:off x="2455150" y="1574302"/>
              <a:ext cx="12196" cy="8130"/>
            </a:xfrm>
            <a:custGeom>
              <a:avLst/>
              <a:gdLst>
                <a:gd name="T0" fmla="*/ 0 w 6"/>
                <a:gd name="T1" fmla="*/ 0 h 4"/>
                <a:gd name="T2" fmla="*/ 0 w 6"/>
                <a:gd name="T3" fmla="*/ 0 h 4"/>
                <a:gd name="T4" fmla="*/ 6 w 6"/>
                <a:gd name="T5" fmla="*/ 4 h 4"/>
                <a:gd name="T6" fmla="*/ 6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lnTo>
                    <a:pt x="0" y="0"/>
                  </a:lnTo>
                  <a:lnTo>
                    <a:pt x="6" y="4"/>
                  </a:lnTo>
                  <a:lnTo>
                    <a:pt x="6"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196"/>
            <p:cNvSpPr>
              <a:spLocks/>
            </p:cNvSpPr>
            <p:nvPr/>
          </p:nvSpPr>
          <p:spPr bwMode="auto">
            <a:xfrm>
              <a:off x="2479542" y="1477724"/>
              <a:ext cx="6098" cy="8130"/>
            </a:xfrm>
            <a:custGeom>
              <a:avLst/>
              <a:gdLst>
                <a:gd name="T0" fmla="*/ 3 w 3"/>
                <a:gd name="T1" fmla="*/ 2 h 4"/>
                <a:gd name="T2" fmla="*/ 1 w 3"/>
                <a:gd name="T3" fmla="*/ 0 h 4"/>
                <a:gd name="T4" fmla="*/ 0 w 3"/>
                <a:gd name="T5" fmla="*/ 2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1" y="0"/>
                  </a:lnTo>
                  <a:lnTo>
                    <a:pt x="0" y="2"/>
                  </a:lnTo>
                  <a:lnTo>
                    <a:pt x="1" y="4"/>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197"/>
            <p:cNvSpPr>
              <a:spLocks/>
            </p:cNvSpPr>
            <p:nvPr/>
          </p:nvSpPr>
          <p:spPr bwMode="auto">
            <a:xfrm>
              <a:off x="2471411" y="1481789"/>
              <a:ext cx="10163" cy="12196"/>
            </a:xfrm>
            <a:custGeom>
              <a:avLst/>
              <a:gdLst>
                <a:gd name="T0" fmla="*/ 2 w 5"/>
                <a:gd name="T1" fmla="*/ 6 h 6"/>
                <a:gd name="T2" fmla="*/ 5 w 5"/>
                <a:gd name="T3" fmla="*/ 2 h 6"/>
                <a:gd name="T4" fmla="*/ 4 w 5"/>
                <a:gd name="T5" fmla="*/ 0 h 6"/>
                <a:gd name="T6" fmla="*/ 0 w 5"/>
                <a:gd name="T7" fmla="*/ 4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lnTo>
                    <a:pt x="5" y="2"/>
                  </a:lnTo>
                  <a:lnTo>
                    <a:pt x="4" y="0"/>
                  </a:lnTo>
                  <a:lnTo>
                    <a:pt x="0" y="4"/>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198"/>
            <p:cNvSpPr>
              <a:spLocks/>
            </p:cNvSpPr>
            <p:nvPr/>
          </p:nvSpPr>
          <p:spPr bwMode="auto">
            <a:xfrm>
              <a:off x="2459216" y="1477724"/>
              <a:ext cx="8131" cy="12196"/>
            </a:xfrm>
            <a:custGeom>
              <a:avLst/>
              <a:gdLst>
                <a:gd name="T0" fmla="*/ 4 w 4"/>
                <a:gd name="T1" fmla="*/ 2 h 6"/>
                <a:gd name="T2" fmla="*/ 2 w 4"/>
                <a:gd name="T3" fmla="*/ 0 h 6"/>
                <a:gd name="T4" fmla="*/ 0 w 4"/>
                <a:gd name="T5" fmla="*/ 4 h 6"/>
                <a:gd name="T6" fmla="*/ 2 w 4"/>
                <a:gd name="T7" fmla="*/ 6 h 6"/>
                <a:gd name="T8" fmla="*/ 4 w 4"/>
                <a:gd name="T9" fmla="*/ 2 h 6"/>
              </a:gdLst>
              <a:ahLst/>
              <a:cxnLst>
                <a:cxn ang="0">
                  <a:pos x="T0" y="T1"/>
                </a:cxn>
                <a:cxn ang="0">
                  <a:pos x="T2" y="T3"/>
                </a:cxn>
                <a:cxn ang="0">
                  <a:pos x="T4" y="T5"/>
                </a:cxn>
                <a:cxn ang="0">
                  <a:pos x="T6" y="T7"/>
                </a:cxn>
                <a:cxn ang="0">
                  <a:pos x="T8" y="T9"/>
                </a:cxn>
              </a:cxnLst>
              <a:rect l="0" t="0" r="r" b="b"/>
              <a:pathLst>
                <a:path w="4" h="6">
                  <a:moveTo>
                    <a:pt x="4" y="2"/>
                  </a:moveTo>
                  <a:lnTo>
                    <a:pt x="2" y="0"/>
                  </a:lnTo>
                  <a:lnTo>
                    <a:pt x="0" y="4"/>
                  </a:lnTo>
                  <a:lnTo>
                    <a:pt x="2" y="6"/>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199"/>
            <p:cNvSpPr>
              <a:spLocks/>
            </p:cNvSpPr>
            <p:nvPr/>
          </p:nvSpPr>
          <p:spPr bwMode="auto">
            <a:xfrm>
              <a:off x="2467346" y="1485855"/>
              <a:ext cx="4065" cy="8130"/>
            </a:xfrm>
            <a:custGeom>
              <a:avLst/>
              <a:gdLst>
                <a:gd name="T0" fmla="*/ 2 w 2"/>
                <a:gd name="T1" fmla="*/ 2 h 4"/>
                <a:gd name="T2" fmla="*/ 2 w 2"/>
                <a:gd name="T3" fmla="*/ 0 h 4"/>
                <a:gd name="T4" fmla="*/ 0 w 2"/>
                <a:gd name="T5" fmla="*/ 2 h 4"/>
                <a:gd name="T6" fmla="*/ 0 w 2"/>
                <a:gd name="T7" fmla="*/ 2 h 4"/>
                <a:gd name="T8" fmla="*/ 2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200"/>
            <p:cNvSpPr>
              <a:spLocks/>
            </p:cNvSpPr>
            <p:nvPr/>
          </p:nvSpPr>
          <p:spPr bwMode="auto">
            <a:xfrm>
              <a:off x="2467346" y="1489920"/>
              <a:ext cx="4065" cy="406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201"/>
            <p:cNvSpPr>
              <a:spLocks/>
            </p:cNvSpPr>
            <p:nvPr/>
          </p:nvSpPr>
          <p:spPr bwMode="auto">
            <a:xfrm>
              <a:off x="2484013" y="1515357"/>
              <a:ext cx="4065" cy="4065"/>
            </a:xfrm>
            <a:custGeom>
              <a:avLst/>
              <a:gdLst>
                <a:gd name="T0" fmla="*/ 2 w 2"/>
                <a:gd name="T1" fmla="*/ 2 h 2"/>
                <a:gd name="T2" fmla="*/ 0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202"/>
            <p:cNvSpPr>
              <a:spLocks/>
            </p:cNvSpPr>
            <p:nvPr/>
          </p:nvSpPr>
          <p:spPr bwMode="auto">
            <a:xfrm>
              <a:off x="2506372" y="1574302"/>
              <a:ext cx="12196" cy="18294"/>
            </a:xfrm>
            <a:custGeom>
              <a:avLst/>
              <a:gdLst>
                <a:gd name="T0" fmla="*/ 1 w 3"/>
                <a:gd name="T1" fmla="*/ 0 h 5"/>
                <a:gd name="T2" fmla="*/ 0 w 3"/>
                <a:gd name="T3" fmla="*/ 1 h 5"/>
                <a:gd name="T4" fmla="*/ 0 w 3"/>
                <a:gd name="T5" fmla="*/ 1 h 5"/>
                <a:gd name="T6" fmla="*/ 2 w 3"/>
                <a:gd name="T7" fmla="*/ 5 h 5"/>
                <a:gd name="T8" fmla="*/ 2 w 3"/>
                <a:gd name="T9" fmla="*/ 5 h 5"/>
                <a:gd name="T10" fmla="*/ 3 w 3"/>
                <a:gd name="T11" fmla="*/ 4 h 5"/>
                <a:gd name="T12" fmla="*/ 1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1" y="0"/>
                  </a:moveTo>
                  <a:cubicBezTo>
                    <a:pt x="0" y="1"/>
                    <a:pt x="0" y="1"/>
                    <a:pt x="0" y="1"/>
                  </a:cubicBezTo>
                  <a:cubicBezTo>
                    <a:pt x="0" y="1"/>
                    <a:pt x="0" y="1"/>
                    <a:pt x="0" y="1"/>
                  </a:cubicBezTo>
                  <a:cubicBezTo>
                    <a:pt x="2" y="5"/>
                    <a:pt x="2" y="5"/>
                    <a:pt x="2" y="5"/>
                  </a:cubicBezTo>
                  <a:cubicBezTo>
                    <a:pt x="2" y="5"/>
                    <a:pt x="2" y="5"/>
                    <a:pt x="2" y="5"/>
                  </a:cubicBezTo>
                  <a:cubicBezTo>
                    <a:pt x="3" y="4"/>
                    <a:pt x="3" y="4"/>
                    <a:pt x="3" y="4"/>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 name="Freeform 1203"/>
            <p:cNvSpPr>
              <a:spLocks/>
            </p:cNvSpPr>
            <p:nvPr/>
          </p:nvSpPr>
          <p:spPr bwMode="auto">
            <a:xfrm>
              <a:off x="2510437" y="1570237"/>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204"/>
            <p:cNvSpPr>
              <a:spLocks/>
            </p:cNvSpPr>
            <p:nvPr/>
          </p:nvSpPr>
          <p:spPr bwMode="auto">
            <a:xfrm>
              <a:off x="2510437" y="1570237"/>
              <a:ext cx="406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Oval 1205"/>
            <p:cNvSpPr>
              <a:spLocks noChangeArrowheads="1"/>
            </p:cNvSpPr>
            <p:nvPr/>
          </p:nvSpPr>
          <p:spPr bwMode="auto">
            <a:xfrm>
              <a:off x="2514503" y="1570237"/>
              <a:ext cx="2033" cy="20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206"/>
            <p:cNvSpPr>
              <a:spLocks/>
            </p:cNvSpPr>
            <p:nvPr/>
          </p:nvSpPr>
          <p:spPr bwMode="auto">
            <a:xfrm>
              <a:off x="2510437" y="1574302"/>
              <a:ext cx="8131" cy="14228"/>
            </a:xfrm>
            <a:custGeom>
              <a:avLst/>
              <a:gdLst>
                <a:gd name="T0" fmla="*/ 0 w 4"/>
                <a:gd name="T1" fmla="*/ 0 h 7"/>
                <a:gd name="T2" fmla="*/ 4 w 4"/>
                <a:gd name="T3" fmla="*/ 7 h 7"/>
                <a:gd name="T4" fmla="*/ 4 w 4"/>
                <a:gd name="T5" fmla="*/ 7 h 7"/>
                <a:gd name="T6" fmla="*/ 0 w 4"/>
                <a:gd name="T7" fmla="*/ 0 h 7"/>
                <a:gd name="T8" fmla="*/ 0 w 4"/>
                <a:gd name="T9" fmla="*/ 0 h 7"/>
              </a:gdLst>
              <a:ahLst/>
              <a:cxnLst>
                <a:cxn ang="0">
                  <a:pos x="T0" y="T1"/>
                </a:cxn>
                <a:cxn ang="0">
                  <a:pos x="T2" y="T3"/>
                </a:cxn>
                <a:cxn ang="0">
                  <a:pos x="T4" y="T5"/>
                </a:cxn>
                <a:cxn ang="0">
                  <a:pos x="T6" y="T7"/>
                </a:cxn>
                <a:cxn ang="0">
                  <a:pos x="T8" y="T9"/>
                </a:cxn>
              </a:cxnLst>
              <a:rect l="0" t="0" r="r" b="b"/>
              <a:pathLst>
                <a:path w="4" h="7">
                  <a:moveTo>
                    <a:pt x="0" y="0"/>
                  </a:moveTo>
                  <a:lnTo>
                    <a:pt x="4" y="7"/>
                  </a:lnTo>
                  <a:lnTo>
                    <a:pt x="4" y="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207"/>
            <p:cNvSpPr>
              <a:spLocks/>
            </p:cNvSpPr>
            <p:nvPr/>
          </p:nvSpPr>
          <p:spPr bwMode="auto">
            <a:xfrm>
              <a:off x="2522633" y="1558041"/>
              <a:ext cx="10163" cy="12196"/>
            </a:xfrm>
            <a:custGeom>
              <a:avLst/>
              <a:gdLst>
                <a:gd name="T0" fmla="*/ 0 w 3"/>
                <a:gd name="T1" fmla="*/ 1 h 3"/>
                <a:gd name="T2" fmla="*/ 2 w 3"/>
                <a:gd name="T3" fmla="*/ 3 h 3"/>
                <a:gd name="T4" fmla="*/ 3 w 3"/>
                <a:gd name="T5" fmla="*/ 1 h 3"/>
                <a:gd name="T6" fmla="*/ 3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2" y="3"/>
                    <a:pt x="2" y="3"/>
                    <a:pt x="2" y="3"/>
                  </a:cubicBezTo>
                  <a:cubicBezTo>
                    <a:pt x="3" y="1"/>
                    <a:pt x="3" y="1"/>
                    <a:pt x="3" y="1"/>
                  </a:cubicBezTo>
                  <a:cubicBezTo>
                    <a:pt x="3" y="0"/>
                    <a:pt x="3"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208"/>
            <p:cNvSpPr>
              <a:spLocks/>
            </p:cNvSpPr>
            <p:nvPr/>
          </p:nvSpPr>
          <p:spPr bwMode="auto">
            <a:xfrm>
              <a:off x="2522633" y="1562107"/>
              <a:ext cx="6098" cy="16261"/>
            </a:xfrm>
            <a:custGeom>
              <a:avLst/>
              <a:gdLst>
                <a:gd name="T0" fmla="*/ 0 w 2"/>
                <a:gd name="T1" fmla="*/ 0 h 4"/>
                <a:gd name="T2" fmla="*/ 0 w 2"/>
                <a:gd name="T3" fmla="*/ 0 h 4"/>
                <a:gd name="T4" fmla="*/ 1 w 2"/>
                <a:gd name="T5" fmla="*/ 4 h 4"/>
                <a:gd name="T6" fmla="*/ 2 w 2"/>
                <a:gd name="T7" fmla="*/ 2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0" y="0"/>
                    <a:pt x="0" y="0"/>
                    <a:pt x="0" y="0"/>
                  </a:cubicBezTo>
                  <a:cubicBezTo>
                    <a:pt x="1" y="4"/>
                    <a:pt x="1" y="4"/>
                    <a:pt x="1" y="4"/>
                  </a:cubicBezTo>
                  <a:cubicBezTo>
                    <a:pt x="2" y="2"/>
                    <a:pt x="2" y="2"/>
                    <a:pt x="2" y="2"/>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209"/>
            <p:cNvSpPr>
              <a:spLocks/>
            </p:cNvSpPr>
            <p:nvPr/>
          </p:nvSpPr>
          <p:spPr bwMode="auto">
            <a:xfrm>
              <a:off x="2528731" y="1570237"/>
              <a:ext cx="8131" cy="14228"/>
            </a:xfrm>
            <a:custGeom>
              <a:avLst/>
              <a:gdLst>
                <a:gd name="T0" fmla="*/ 0 w 4"/>
                <a:gd name="T1" fmla="*/ 2 h 7"/>
                <a:gd name="T2" fmla="*/ 4 w 4"/>
                <a:gd name="T3" fmla="*/ 7 h 7"/>
                <a:gd name="T4" fmla="*/ 4 w 4"/>
                <a:gd name="T5" fmla="*/ 7 h 7"/>
                <a:gd name="T6" fmla="*/ 2 w 4"/>
                <a:gd name="T7" fmla="*/ 0 h 7"/>
                <a:gd name="T8" fmla="*/ 0 w 4"/>
                <a:gd name="T9" fmla="*/ 2 h 7"/>
              </a:gdLst>
              <a:ahLst/>
              <a:cxnLst>
                <a:cxn ang="0">
                  <a:pos x="T0" y="T1"/>
                </a:cxn>
                <a:cxn ang="0">
                  <a:pos x="T2" y="T3"/>
                </a:cxn>
                <a:cxn ang="0">
                  <a:pos x="T4" y="T5"/>
                </a:cxn>
                <a:cxn ang="0">
                  <a:pos x="T6" y="T7"/>
                </a:cxn>
                <a:cxn ang="0">
                  <a:pos x="T8" y="T9"/>
                </a:cxn>
              </a:cxnLst>
              <a:rect l="0" t="0" r="r" b="b"/>
              <a:pathLst>
                <a:path w="4" h="7">
                  <a:moveTo>
                    <a:pt x="0" y="2"/>
                  </a:moveTo>
                  <a:lnTo>
                    <a:pt x="4" y="7"/>
                  </a:lnTo>
                  <a:lnTo>
                    <a:pt x="4" y="7"/>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211"/>
            <p:cNvSpPr>
              <a:spLocks/>
            </p:cNvSpPr>
            <p:nvPr/>
          </p:nvSpPr>
          <p:spPr bwMode="auto">
            <a:xfrm>
              <a:off x="2514502" y="1578367"/>
              <a:ext cx="8130" cy="18294"/>
            </a:xfrm>
            <a:custGeom>
              <a:avLst/>
              <a:gdLst>
                <a:gd name="T0" fmla="*/ 2 w 4"/>
                <a:gd name="T1" fmla="*/ 0 h 9"/>
                <a:gd name="T2" fmla="*/ 0 w 4"/>
                <a:gd name="T3" fmla="*/ 0 h 9"/>
                <a:gd name="T4" fmla="*/ 2 w 4"/>
                <a:gd name="T5" fmla="*/ 9 h 9"/>
                <a:gd name="T6" fmla="*/ 4 w 4"/>
                <a:gd name="T7" fmla="*/ 5 h 9"/>
                <a:gd name="T8" fmla="*/ 2 w 4"/>
                <a:gd name="T9" fmla="*/ 2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lnTo>
                    <a:pt x="0" y="0"/>
                  </a:lnTo>
                  <a:lnTo>
                    <a:pt x="2" y="9"/>
                  </a:lnTo>
                  <a:lnTo>
                    <a:pt x="4" y="5"/>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212"/>
            <p:cNvSpPr>
              <a:spLocks/>
            </p:cNvSpPr>
            <p:nvPr/>
          </p:nvSpPr>
          <p:spPr bwMode="auto">
            <a:xfrm>
              <a:off x="2536861" y="1562106"/>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213"/>
            <p:cNvSpPr>
              <a:spLocks/>
            </p:cNvSpPr>
            <p:nvPr/>
          </p:nvSpPr>
          <p:spPr bwMode="auto">
            <a:xfrm>
              <a:off x="2518567" y="1469594"/>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214"/>
            <p:cNvSpPr>
              <a:spLocks/>
            </p:cNvSpPr>
            <p:nvPr/>
          </p:nvSpPr>
          <p:spPr bwMode="auto">
            <a:xfrm>
              <a:off x="2496209" y="1465528"/>
              <a:ext cx="18294" cy="8130"/>
            </a:xfrm>
            <a:custGeom>
              <a:avLst/>
              <a:gdLst>
                <a:gd name="T0" fmla="*/ 3 w 9"/>
                <a:gd name="T1" fmla="*/ 2 h 4"/>
                <a:gd name="T2" fmla="*/ 9 w 9"/>
                <a:gd name="T3" fmla="*/ 0 h 4"/>
                <a:gd name="T4" fmla="*/ 5 w 9"/>
                <a:gd name="T5" fmla="*/ 2 h 4"/>
                <a:gd name="T6" fmla="*/ 0 w 9"/>
                <a:gd name="T7" fmla="*/ 4 h 4"/>
                <a:gd name="T8" fmla="*/ 3 w 9"/>
                <a:gd name="T9" fmla="*/ 2 h 4"/>
              </a:gdLst>
              <a:ahLst/>
              <a:cxnLst>
                <a:cxn ang="0">
                  <a:pos x="T0" y="T1"/>
                </a:cxn>
                <a:cxn ang="0">
                  <a:pos x="T2" y="T3"/>
                </a:cxn>
                <a:cxn ang="0">
                  <a:pos x="T4" y="T5"/>
                </a:cxn>
                <a:cxn ang="0">
                  <a:pos x="T6" y="T7"/>
                </a:cxn>
                <a:cxn ang="0">
                  <a:pos x="T8" y="T9"/>
                </a:cxn>
              </a:cxnLst>
              <a:rect l="0" t="0" r="r" b="b"/>
              <a:pathLst>
                <a:path w="9" h="4">
                  <a:moveTo>
                    <a:pt x="3" y="2"/>
                  </a:moveTo>
                  <a:lnTo>
                    <a:pt x="9" y="0"/>
                  </a:lnTo>
                  <a:lnTo>
                    <a:pt x="5" y="2"/>
                  </a:lnTo>
                  <a:lnTo>
                    <a:pt x="0" y="4"/>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215"/>
            <p:cNvSpPr>
              <a:spLocks/>
            </p:cNvSpPr>
            <p:nvPr/>
          </p:nvSpPr>
          <p:spPr bwMode="auto">
            <a:xfrm>
              <a:off x="2518567" y="1485854"/>
              <a:ext cx="4065" cy="14229"/>
            </a:xfrm>
            <a:custGeom>
              <a:avLst/>
              <a:gdLst>
                <a:gd name="T0" fmla="*/ 0 w 2"/>
                <a:gd name="T1" fmla="*/ 2 h 7"/>
                <a:gd name="T2" fmla="*/ 2 w 2"/>
                <a:gd name="T3" fmla="*/ 7 h 7"/>
                <a:gd name="T4" fmla="*/ 2 w 2"/>
                <a:gd name="T5" fmla="*/ 7 h 7"/>
                <a:gd name="T6" fmla="*/ 0 w 2"/>
                <a:gd name="T7" fmla="*/ 0 h 7"/>
                <a:gd name="T8" fmla="*/ 0 w 2"/>
                <a:gd name="T9" fmla="*/ 0 h 7"/>
                <a:gd name="T10" fmla="*/ 0 w 2"/>
                <a:gd name="T11" fmla="*/ 2 h 7"/>
              </a:gdLst>
              <a:ahLst/>
              <a:cxnLst>
                <a:cxn ang="0">
                  <a:pos x="T0" y="T1"/>
                </a:cxn>
                <a:cxn ang="0">
                  <a:pos x="T2" y="T3"/>
                </a:cxn>
                <a:cxn ang="0">
                  <a:pos x="T4" y="T5"/>
                </a:cxn>
                <a:cxn ang="0">
                  <a:pos x="T6" y="T7"/>
                </a:cxn>
                <a:cxn ang="0">
                  <a:pos x="T8" y="T9"/>
                </a:cxn>
                <a:cxn ang="0">
                  <a:pos x="T10" y="T11"/>
                </a:cxn>
              </a:cxnLst>
              <a:rect l="0" t="0" r="r" b="b"/>
              <a:pathLst>
                <a:path w="2" h="7">
                  <a:moveTo>
                    <a:pt x="0" y="2"/>
                  </a:moveTo>
                  <a:lnTo>
                    <a:pt x="2" y="7"/>
                  </a:lnTo>
                  <a:lnTo>
                    <a:pt x="2" y="7"/>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216"/>
            <p:cNvSpPr>
              <a:spLocks/>
            </p:cNvSpPr>
            <p:nvPr/>
          </p:nvSpPr>
          <p:spPr bwMode="auto">
            <a:xfrm>
              <a:off x="2522632" y="1498050"/>
              <a:ext cx="6098" cy="6098"/>
            </a:xfrm>
            <a:custGeom>
              <a:avLst/>
              <a:gdLst>
                <a:gd name="T0" fmla="*/ 2 w 3"/>
                <a:gd name="T1" fmla="*/ 3 h 3"/>
                <a:gd name="T2" fmla="*/ 3 w 3"/>
                <a:gd name="T3" fmla="*/ 3 h 3"/>
                <a:gd name="T4" fmla="*/ 2 w 3"/>
                <a:gd name="T5" fmla="*/ 0 h 3"/>
                <a:gd name="T6" fmla="*/ 0 w 3"/>
                <a:gd name="T7" fmla="*/ 1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lnTo>
                    <a:pt x="3" y="3"/>
                  </a:lnTo>
                  <a:lnTo>
                    <a:pt x="2" y="0"/>
                  </a:lnTo>
                  <a:lnTo>
                    <a:pt x="0" y="1"/>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Rectangle 1217"/>
            <p:cNvSpPr>
              <a:spLocks noChangeArrowheads="1"/>
            </p:cNvSpPr>
            <p:nvPr/>
          </p:nvSpPr>
          <p:spPr bwMode="auto">
            <a:xfrm>
              <a:off x="2518567" y="148585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Rectangle 1218"/>
            <p:cNvSpPr>
              <a:spLocks noChangeArrowheads="1"/>
            </p:cNvSpPr>
            <p:nvPr/>
          </p:nvSpPr>
          <p:spPr bwMode="auto">
            <a:xfrm>
              <a:off x="2518567" y="148585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1219"/>
            <p:cNvSpPr>
              <a:spLocks/>
            </p:cNvSpPr>
            <p:nvPr/>
          </p:nvSpPr>
          <p:spPr bwMode="auto">
            <a:xfrm>
              <a:off x="2528730" y="1500083"/>
              <a:ext cx="4065" cy="4065"/>
            </a:xfrm>
            <a:custGeom>
              <a:avLst/>
              <a:gdLst>
                <a:gd name="T0" fmla="*/ 0 w 2"/>
                <a:gd name="T1" fmla="*/ 2 h 2"/>
                <a:gd name="T2" fmla="*/ 2 w 2"/>
                <a:gd name="T3" fmla="*/ 0 h 2"/>
                <a:gd name="T4" fmla="*/ 2 w 2"/>
                <a:gd name="T5" fmla="*/ 0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1220"/>
            <p:cNvSpPr>
              <a:spLocks/>
            </p:cNvSpPr>
            <p:nvPr/>
          </p:nvSpPr>
          <p:spPr bwMode="auto">
            <a:xfrm>
              <a:off x="2526697" y="1504149"/>
              <a:ext cx="2033"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1221"/>
            <p:cNvSpPr>
              <a:spLocks/>
            </p:cNvSpPr>
            <p:nvPr/>
          </p:nvSpPr>
          <p:spPr bwMode="auto">
            <a:xfrm>
              <a:off x="2528730" y="1507226"/>
              <a:ext cx="4065" cy="12196"/>
            </a:xfrm>
            <a:custGeom>
              <a:avLst/>
              <a:gdLst>
                <a:gd name="T0" fmla="*/ 2 w 2"/>
                <a:gd name="T1" fmla="*/ 6 h 6"/>
                <a:gd name="T2" fmla="*/ 2 w 2"/>
                <a:gd name="T3" fmla="*/ 4 h 6"/>
                <a:gd name="T4" fmla="*/ 2 w 2"/>
                <a:gd name="T5" fmla="*/ 0 h 6"/>
                <a:gd name="T6" fmla="*/ 0 w 2"/>
                <a:gd name="T7" fmla="*/ 2 h 6"/>
                <a:gd name="T8" fmla="*/ 2 w 2"/>
                <a:gd name="T9" fmla="*/ 6 h 6"/>
              </a:gdLst>
              <a:ahLst/>
              <a:cxnLst>
                <a:cxn ang="0">
                  <a:pos x="T0" y="T1"/>
                </a:cxn>
                <a:cxn ang="0">
                  <a:pos x="T2" y="T3"/>
                </a:cxn>
                <a:cxn ang="0">
                  <a:pos x="T4" y="T5"/>
                </a:cxn>
                <a:cxn ang="0">
                  <a:pos x="T6" y="T7"/>
                </a:cxn>
                <a:cxn ang="0">
                  <a:pos x="T8" y="T9"/>
                </a:cxn>
              </a:cxnLst>
              <a:rect l="0" t="0" r="r" b="b"/>
              <a:pathLst>
                <a:path w="2" h="6">
                  <a:moveTo>
                    <a:pt x="2" y="6"/>
                  </a:moveTo>
                  <a:lnTo>
                    <a:pt x="2" y="4"/>
                  </a:lnTo>
                  <a:lnTo>
                    <a:pt x="2" y="0"/>
                  </a:lnTo>
                  <a:lnTo>
                    <a:pt x="0" y="2"/>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Rectangle 1222"/>
            <p:cNvSpPr>
              <a:spLocks noChangeArrowheads="1"/>
            </p:cNvSpPr>
            <p:nvPr/>
          </p:nvSpPr>
          <p:spPr bwMode="auto">
            <a:xfrm>
              <a:off x="2518567" y="1481789"/>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Rectangle 1223"/>
            <p:cNvSpPr>
              <a:spLocks noChangeArrowheads="1"/>
            </p:cNvSpPr>
            <p:nvPr/>
          </p:nvSpPr>
          <p:spPr bwMode="auto">
            <a:xfrm>
              <a:off x="2528730" y="1500083"/>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1224"/>
            <p:cNvSpPr>
              <a:spLocks/>
            </p:cNvSpPr>
            <p:nvPr/>
          </p:nvSpPr>
          <p:spPr bwMode="auto">
            <a:xfrm>
              <a:off x="2518567" y="1485854"/>
              <a:ext cx="8130" cy="14229"/>
            </a:xfrm>
            <a:custGeom>
              <a:avLst/>
              <a:gdLst>
                <a:gd name="T0" fmla="*/ 2 w 4"/>
                <a:gd name="T1" fmla="*/ 7 h 7"/>
                <a:gd name="T2" fmla="*/ 4 w 4"/>
                <a:gd name="T3" fmla="*/ 6 h 7"/>
                <a:gd name="T4" fmla="*/ 0 w 4"/>
                <a:gd name="T5" fmla="*/ 0 h 7"/>
                <a:gd name="T6" fmla="*/ 2 w 4"/>
                <a:gd name="T7" fmla="*/ 7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6"/>
                  </a:lnTo>
                  <a:lnTo>
                    <a:pt x="0" y="0"/>
                  </a:lnTo>
                  <a:lnTo>
                    <a:pt x="2" y="7"/>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1225"/>
            <p:cNvSpPr>
              <a:spLocks/>
            </p:cNvSpPr>
            <p:nvPr/>
          </p:nvSpPr>
          <p:spPr bwMode="auto">
            <a:xfrm>
              <a:off x="2506371" y="1473659"/>
              <a:ext cx="8130" cy="12196"/>
            </a:xfrm>
            <a:custGeom>
              <a:avLst/>
              <a:gdLst>
                <a:gd name="T0" fmla="*/ 0 w 4"/>
                <a:gd name="T1" fmla="*/ 6 h 6"/>
                <a:gd name="T2" fmla="*/ 4 w 4"/>
                <a:gd name="T3" fmla="*/ 2 h 6"/>
                <a:gd name="T4" fmla="*/ 4 w 4"/>
                <a:gd name="T5" fmla="*/ 2 h 6"/>
                <a:gd name="T6" fmla="*/ 2 w 4"/>
                <a:gd name="T7" fmla="*/ 0 h 6"/>
                <a:gd name="T8" fmla="*/ 0 w 4"/>
                <a:gd name="T9" fmla="*/ 2 h 6"/>
                <a:gd name="T10" fmla="*/ 0 w 4"/>
                <a:gd name="T11" fmla="*/ 6 h 6"/>
                <a:gd name="T12" fmla="*/ 0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6"/>
                  </a:moveTo>
                  <a:lnTo>
                    <a:pt x="4" y="2"/>
                  </a:lnTo>
                  <a:lnTo>
                    <a:pt x="4" y="2"/>
                  </a:lnTo>
                  <a:lnTo>
                    <a:pt x="2" y="0"/>
                  </a:lnTo>
                  <a:lnTo>
                    <a:pt x="0" y="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1226"/>
            <p:cNvSpPr>
              <a:spLocks/>
            </p:cNvSpPr>
            <p:nvPr/>
          </p:nvSpPr>
          <p:spPr bwMode="auto">
            <a:xfrm>
              <a:off x="2510436" y="1473659"/>
              <a:ext cx="4065" cy="406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1227"/>
            <p:cNvSpPr>
              <a:spLocks/>
            </p:cNvSpPr>
            <p:nvPr/>
          </p:nvSpPr>
          <p:spPr bwMode="auto">
            <a:xfrm>
              <a:off x="2514502" y="1469594"/>
              <a:ext cx="4065" cy="8130"/>
            </a:xfrm>
            <a:custGeom>
              <a:avLst/>
              <a:gdLst>
                <a:gd name="T0" fmla="*/ 0 w 2"/>
                <a:gd name="T1" fmla="*/ 4 h 4"/>
                <a:gd name="T2" fmla="*/ 2 w 2"/>
                <a:gd name="T3" fmla="*/ 2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2" y="0"/>
                  </a:lnTo>
                  <a:lnTo>
                    <a:pt x="0" y="2"/>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1228"/>
            <p:cNvSpPr>
              <a:spLocks/>
            </p:cNvSpPr>
            <p:nvPr/>
          </p:nvSpPr>
          <p:spPr bwMode="auto">
            <a:xfrm>
              <a:off x="2518567" y="1477724"/>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1229"/>
            <p:cNvSpPr>
              <a:spLocks/>
            </p:cNvSpPr>
            <p:nvPr/>
          </p:nvSpPr>
          <p:spPr bwMode="auto">
            <a:xfrm>
              <a:off x="2485639" y="1477724"/>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1230"/>
            <p:cNvSpPr>
              <a:spLocks/>
            </p:cNvSpPr>
            <p:nvPr/>
          </p:nvSpPr>
          <p:spPr bwMode="auto">
            <a:xfrm>
              <a:off x="2518567" y="1469594"/>
              <a:ext cx="8130" cy="12196"/>
            </a:xfrm>
            <a:custGeom>
              <a:avLst/>
              <a:gdLst>
                <a:gd name="T0" fmla="*/ 0 w 2"/>
                <a:gd name="T1" fmla="*/ 2 h 3"/>
                <a:gd name="T2" fmla="*/ 0 w 2"/>
                <a:gd name="T3" fmla="*/ 3 h 3"/>
                <a:gd name="T4" fmla="*/ 2 w 2"/>
                <a:gd name="T5" fmla="*/ 1 h 3"/>
                <a:gd name="T6" fmla="*/ 2 w 2"/>
                <a:gd name="T7" fmla="*/ 0 h 3"/>
                <a:gd name="T8" fmla="*/ 1 w 2"/>
                <a:gd name="T9" fmla="*/ 0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cubicBezTo>
                    <a:pt x="0" y="3"/>
                    <a:pt x="0" y="3"/>
                    <a:pt x="0" y="3"/>
                  </a:cubicBezTo>
                  <a:cubicBezTo>
                    <a:pt x="2" y="1"/>
                    <a:pt x="2" y="1"/>
                    <a:pt x="2" y="1"/>
                  </a:cubicBezTo>
                  <a:cubicBezTo>
                    <a:pt x="2" y="0"/>
                    <a:pt x="2" y="0"/>
                    <a:pt x="2" y="0"/>
                  </a:cubicBezTo>
                  <a:cubicBezTo>
                    <a:pt x="2"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4" name="Freeform 1231"/>
            <p:cNvSpPr>
              <a:spLocks/>
            </p:cNvSpPr>
            <p:nvPr/>
          </p:nvSpPr>
          <p:spPr bwMode="auto">
            <a:xfrm>
              <a:off x="2518567" y="1465528"/>
              <a:ext cx="4065" cy="8130"/>
            </a:xfrm>
            <a:custGeom>
              <a:avLst/>
              <a:gdLst>
                <a:gd name="T0" fmla="*/ 1 w 1"/>
                <a:gd name="T1" fmla="*/ 1 h 2"/>
                <a:gd name="T2" fmla="*/ 0 w 1"/>
                <a:gd name="T3" fmla="*/ 0 h 2"/>
                <a:gd name="T4" fmla="*/ 0 w 1"/>
                <a:gd name="T5" fmla="*/ 1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0" y="1"/>
                    <a:pt x="0" y="0"/>
                    <a:pt x="0" y="0"/>
                  </a:cubicBezTo>
                  <a:cubicBezTo>
                    <a:pt x="0" y="1"/>
                    <a:pt x="0" y="1"/>
                    <a:pt x="0" y="1"/>
                  </a:cubicBezTo>
                  <a:cubicBezTo>
                    <a:pt x="0" y="2"/>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5" name="Freeform 1232"/>
            <p:cNvSpPr>
              <a:spLocks/>
            </p:cNvSpPr>
            <p:nvPr/>
          </p:nvSpPr>
          <p:spPr bwMode="auto">
            <a:xfrm>
              <a:off x="2540926" y="1480802"/>
              <a:ext cx="16261" cy="12196"/>
            </a:xfrm>
            <a:custGeom>
              <a:avLst/>
              <a:gdLst>
                <a:gd name="T0" fmla="*/ 0 w 8"/>
                <a:gd name="T1" fmla="*/ 4 h 6"/>
                <a:gd name="T2" fmla="*/ 2 w 8"/>
                <a:gd name="T3" fmla="*/ 6 h 6"/>
                <a:gd name="T4" fmla="*/ 8 w 8"/>
                <a:gd name="T5" fmla="*/ 0 h 6"/>
                <a:gd name="T6" fmla="*/ 8 w 8"/>
                <a:gd name="T7" fmla="*/ 0 h 6"/>
                <a:gd name="T8" fmla="*/ 2 w 8"/>
                <a:gd name="T9" fmla="*/ 0 h 6"/>
                <a:gd name="T10" fmla="*/ 2 w 8"/>
                <a:gd name="T11" fmla="*/ 0 h 6"/>
                <a:gd name="T12" fmla="*/ 0 w 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0" y="4"/>
                  </a:moveTo>
                  <a:lnTo>
                    <a:pt x="2" y="6"/>
                  </a:lnTo>
                  <a:lnTo>
                    <a:pt x="8" y="0"/>
                  </a:lnTo>
                  <a:lnTo>
                    <a:pt x="8" y="0"/>
                  </a:lnTo>
                  <a:lnTo>
                    <a:pt x="2" y="0"/>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6" name="Freeform 1233"/>
            <p:cNvSpPr>
              <a:spLocks/>
            </p:cNvSpPr>
            <p:nvPr/>
          </p:nvSpPr>
          <p:spPr bwMode="auto">
            <a:xfrm>
              <a:off x="2522632" y="1545845"/>
              <a:ext cx="6098" cy="16261"/>
            </a:xfrm>
            <a:custGeom>
              <a:avLst/>
              <a:gdLst>
                <a:gd name="T0" fmla="*/ 0 w 3"/>
                <a:gd name="T1" fmla="*/ 8 h 8"/>
                <a:gd name="T2" fmla="*/ 3 w 3"/>
                <a:gd name="T3" fmla="*/ 4 h 8"/>
                <a:gd name="T4" fmla="*/ 3 w 3"/>
                <a:gd name="T5" fmla="*/ 0 h 8"/>
                <a:gd name="T6" fmla="*/ 0 w 3"/>
                <a:gd name="T7" fmla="*/ 6 h 8"/>
                <a:gd name="T8" fmla="*/ 0 w 3"/>
                <a:gd name="T9" fmla="*/ 8 h 8"/>
              </a:gdLst>
              <a:ahLst/>
              <a:cxnLst>
                <a:cxn ang="0">
                  <a:pos x="T0" y="T1"/>
                </a:cxn>
                <a:cxn ang="0">
                  <a:pos x="T2" y="T3"/>
                </a:cxn>
                <a:cxn ang="0">
                  <a:pos x="T4" y="T5"/>
                </a:cxn>
                <a:cxn ang="0">
                  <a:pos x="T6" y="T7"/>
                </a:cxn>
                <a:cxn ang="0">
                  <a:pos x="T8" y="T9"/>
                </a:cxn>
              </a:cxnLst>
              <a:rect l="0" t="0" r="r" b="b"/>
              <a:pathLst>
                <a:path w="3" h="8">
                  <a:moveTo>
                    <a:pt x="0" y="8"/>
                  </a:moveTo>
                  <a:lnTo>
                    <a:pt x="3" y="4"/>
                  </a:lnTo>
                  <a:lnTo>
                    <a:pt x="3" y="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7" name="Freeform 1234"/>
            <p:cNvSpPr>
              <a:spLocks/>
            </p:cNvSpPr>
            <p:nvPr/>
          </p:nvSpPr>
          <p:spPr bwMode="auto">
            <a:xfrm>
              <a:off x="2532796" y="1543813"/>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8" name="Rectangle 1235"/>
            <p:cNvSpPr>
              <a:spLocks noChangeArrowheads="1"/>
            </p:cNvSpPr>
            <p:nvPr/>
          </p:nvSpPr>
          <p:spPr bwMode="auto">
            <a:xfrm>
              <a:off x="2475476"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9" name="Freeform 1236"/>
            <p:cNvSpPr>
              <a:spLocks/>
            </p:cNvSpPr>
            <p:nvPr/>
          </p:nvSpPr>
          <p:spPr bwMode="auto">
            <a:xfrm>
              <a:off x="2544991" y="1497063"/>
              <a:ext cx="8130" cy="14229"/>
            </a:xfrm>
            <a:custGeom>
              <a:avLst/>
              <a:gdLst>
                <a:gd name="T0" fmla="*/ 0 w 4"/>
                <a:gd name="T1" fmla="*/ 2 h 7"/>
                <a:gd name="T2" fmla="*/ 2 w 4"/>
                <a:gd name="T3" fmla="*/ 7 h 7"/>
                <a:gd name="T4" fmla="*/ 4 w 4"/>
                <a:gd name="T5" fmla="*/ 5 h 7"/>
                <a:gd name="T6" fmla="*/ 0 w 4"/>
                <a:gd name="T7" fmla="*/ 0 h 7"/>
                <a:gd name="T8" fmla="*/ 0 w 4"/>
                <a:gd name="T9" fmla="*/ 0 h 7"/>
                <a:gd name="T10" fmla="*/ 0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0" y="2"/>
                  </a:moveTo>
                  <a:lnTo>
                    <a:pt x="2" y="7"/>
                  </a:lnTo>
                  <a:lnTo>
                    <a:pt x="4" y="5"/>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0" name="Rectangle 1237"/>
            <p:cNvSpPr>
              <a:spLocks noChangeArrowheads="1"/>
            </p:cNvSpPr>
            <p:nvPr/>
          </p:nvSpPr>
          <p:spPr bwMode="auto">
            <a:xfrm>
              <a:off x="2544991" y="149706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1238"/>
            <p:cNvSpPr>
              <a:spLocks/>
            </p:cNvSpPr>
            <p:nvPr/>
          </p:nvSpPr>
          <p:spPr bwMode="auto">
            <a:xfrm>
              <a:off x="2549057" y="1519422"/>
              <a:ext cx="4065" cy="12196"/>
            </a:xfrm>
            <a:custGeom>
              <a:avLst/>
              <a:gdLst>
                <a:gd name="T0" fmla="*/ 0 w 2"/>
                <a:gd name="T1" fmla="*/ 2 h 6"/>
                <a:gd name="T2" fmla="*/ 2 w 2"/>
                <a:gd name="T3" fmla="*/ 6 h 6"/>
                <a:gd name="T4" fmla="*/ 2 w 2"/>
                <a:gd name="T5" fmla="*/ 6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2" y="6"/>
                  </a:lnTo>
                  <a:lnTo>
                    <a:pt x="2" y="6"/>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1239"/>
            <p:cNvSpPr>
              <a:spLocks/>
            </p:cNvSpPr>
            <p:nvPr/>
          </p:nvSpPr>
          <p:spPr bwMode="auto">
            <a:xfrm>
              <a:off x="2549057" y="1515357"/>
              <a:ext cx="8130" cy="16261"/>
            </a:xfrm>
            <a:custGeom>
              <a:avLst/>
              <a:gdLst>
                <a:gd name="T0" fmla="*/ 0 w 4"/>
                <a:gd name="T1" fmla="*/ 2 h 8"/>
                <a:gd name="T2" fmla="*/ 2 w 4"/>
                <a:gd name="T3" fmla="*/ 8 h 8"/>
                <a:gd name="T4" fmla="*/ 4 w 4"/>
                <a:gd name="T5" fmla="*/ 4 h 8"/>
                <a:gd name="T6" fmla="*/ 2 w 4"/>
                <a:gd name="T7" fmla="*/ 0 h 8"/>
                <a:gd name="T8" fmla="*/ 0 w 4"/>
                <a:gd name="T9" fmla="*/ 2 h 8"/>
              </a:gdLst>
              <a:ahLst/>
              <a:cxnLst>
                <a:cxn ang="0">
                  <a:pos x="T0" y="T1"/>
                </a:cxn>
                <a:cxn ang="0">
                  <a:pos x="T2" y="T3"/>
                </a:cxn>
                <a:cxn ang="0">
                  <a:pos x="T4" y="T5"/>
                </a:cxn>
                <a:cxn ang="0">
                  <a:pos x="T6" y="T7"/>
                </a:cxn>
                <a:cxn ang="0">
                  <a:pos x="T8" y="T9"/>
                </a:cxn>
              </a:cxnLst>
              <a:rect l="0" t="0" r="r" b="b"/>
              <a:pathLst>
                <a:path w="4" h="8">
                  <a:moveTo>
                    <a:pt x="0" y="2"/>
                  </a:moveTo>
                  <a:lnTo>
                    <a:pt x="2" y="8"/>
                  </a:lnTo>
                  <a:lnTo>
                    <a:pt x="4"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1240"/>
            <p:cNvSpPr>
              <a:spLocks/>
            </p:cNvSpPr>
            <p:nvPr/>
          </p:nvSpPr>
          <p:spPr bwMode="auto">
            <a:xfrm>
              <a:off x="2549057" y="1511292"/>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4" name="Freeform 1241"/>
            <p:cNvSpPr>
              <a:spLocks/>
            </p:cNvSpPr>
            <p:nvPr/>
          </p:nvSpPr>
          <p:spPr bwMode="auto">
            <a:xfrm>
              <a:off x="2553122" y="1507226"/>
              <a:ext cx="8130" cy="8130"/>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5" name="Freeform 1242"/>
            <p:cNvSpPr>
              <a:spLocks/>
            </p:cNvSpPr>
            <p:nvPr/>
          </p:nvSpPr>
          <p:spPr bwMode="auto">
            <a:xfrm>
              <a:off x="2532796" y="1545845"/>
              <a:ext cx="4065" cy="12196"/>
            </a:xfrm>
            <a:custGeom>
              <a:avLst/>
              <a:gdLst>
                <a:gd name="T0" fmla="*/ 0 w 1"/>
                <a:gd name="T1" fmla="*/ 1 h 3"/>
                <a:gd name="T2" fmla="*/ 0 w 1"/>
                <a:gd name="T3" fmla="*/ 3 h 3"/>
                <a:gd name="T4" fmla="*/ 1 w 1"/>
                <a:gd name="T5" fmla="*/ 3 h 3"/>
                <a:gd name="T6" fmla="*/ 1 w 1"/>
                <a:gd name="T7" fmla="*/ 2 h 3"/>
                <a:gd name="T8" fmla="*/ 1 w 1"/>
                <a:gd name="T9" fmla="*/ 0 h 3"/>
                <a:gd name="T10" fmla="*/ 0 w 1"/>
                <a:gd name="T11" fmla="*/ 1 h 3"/>
              </a:gdLst>
              <a:ahLst/>
              <a:cxnLst>
                <a:cxn ang="0">
                  <a:pos x="T0" y="T1"/>
                </a:cxn>
                <a:cxn ang="0">
                  <a:pos x="T2" y="T3"/>
                </a:cxn>
                <a:cxn ang="0">
                  <a:pos x="T4" y="T5"/>
                </a:cxn>
                <a:cxn ang="0">
                  <a:pos x="T6" y="T7"/>
                </a:cxn>
                <a:cxn ang="0">
                  <a:pos x="T8" y="T9"/>
                </a:cxn>
                <a:cxn ang="0">
                  <a:pos x="T10" y="T11"/>
                </a:cxn>
              </a:cxnLst>
              <a:rect l="0" t="0" r="r" b="b"/>
              <a:pathLst>
                <a:path w="1" h="3">
                  <a:moveTo>
                    <a:pt x="0" y="1"/>
                  </a:moveTo>
                  <a:cubicBezTo>
                    <a:pt x="0" y="3"/>
                    <a:pt x="0" y="3"/>
                    <a:pt x="0" y="3"/>
                  </a:cubicBezTo>
                  <a:cubicBezTo>
                    <a:pt x="0" y="3"/>
                    <a:pt x="1" y="3"/>
                    <a:pt x="1" y="3"/>
                  </a:cubicBezTo>
                  <a:cubicBezTo>
                    <a:pt x="1" y="2"/>
                    <a:pt x="1" y="2"/>
                    <a:pt x="1" y="2"/>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6" name="Freeform 1243"/>
            <p:cNvSpPr>
              <a:spLocks/>
            </p:cNvSpPr>
            <p:nvPr/>
          </p:nvSpPr>
          <p:spPr bwMode="auto">
            <a:xfrm>
              <a:off x="2549057" y="1507226"/>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7" name="Freeform 1244"/>
            <p:cNvSpPr>
              <a:spLocks/>
            </p:cNvSpPr>
            <p:nvPr/>
          </p:nvSpPr>
          <p:spPr bwMode="auto">
            <a:xfrm>
              <a:off x="2556896" y="1485564"/>
              <a:ext cx="34555" cy="26425"/>
            </a:xfrm>
            <a:custGeom>
              <a:avLst/>
              <a:gdLst>
                <a:gd name="T0" fmla="*/ 4 w 17"/>
                <a:gd name="T1" fmla="*/ 13 h 13"/>
                <a:gd name="T2" fmla="*/ 11 w 17"/>
                <a:gd name="T3" fmla="*/ 8 h 13"/>
                <a:gd name="T4" fmla="*/ 17 w 17"/>
                <a:gd name="T5" fmla="*/ 0 h 13"/>
                <a:gd name="T6" fmla="*/ 9 w 17"/>
                <a:gd name="T7" fmla="*/ 0 h 13"/>
                <a:gd name="T8" fmla="*/ 0 w 17"/>
                <a:gd name="T9" fmla="*/ 8 h 13"/>
                <a:gd name="T10" fmla="*/ 4 w 17"/>
                <a:gd name="T11" fmla="*/ 13 h 13"/>
              </a:gdLst>
              <a:ahLst/>
              <a:cxnLst>
                <a:cxn ang="0">
                  <a:pos x="T0" y="T1"/>
                </a:cxn>
                <a:cxn ang="0">
                  <a:pos x="T2" y="T3"/>
                </a:cxn>
                <a:cxn ang="0">
                  <a:pos x="T4" y="T5"/>
                </a:cxn>
                <a:cxn ang="0">
                  <a:pos x="T6" y="T7"/>
                </a:cxn>
                <a:cxn ang="0">
                  <a:pos x="T8" y="T9"/>
                </a:cxn>
                <a:cxn ang="0">
                  <a:pos x="T10" y="T11"/>
                </a:cxn>
              </a:cxnLst>
              <a:rect l="0" t="0" r="r" b="b"/>
              <a:pathLst>
                <a:path w="17" h="13">
                  <a:moveTo>
                    <a:pt x="4" y="13"/>
                  </a:moveTo>
                  <a:lnTo>
                    <a:pt x="11" y="8"/>
                  </a:lnTo>
                  <a:lnTo>
                    <a:pt x="17" y="0"/>
                  </a:lnTo>
                  <a:lnTo>
                    <a:pt x="9" y="0"/>
                  </a:lnTo>
                  <a:lnTo>
                    <a:pt x="0" y="8"/>
                  </a:lnTo>
                  <a:lnTo>
                    <a:pt x="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1245"/>
            <p:cNvSpPr>
              <a:spLocks/>
            </p:cNvSpPr>
            <p:nvPr/>
          </p:nvSpPr>
          <p:spPr bwMode="auto">
            <a:xfrm>
              <a:off x="2544991" y="1480802"/>
              <a:ext cx="18294" cy="16261"/>
            </a:xfrm>
            <a:custGeom>
              <a:avLst/>
              <a:gdLst>
                <a:gd name="T0" fmla="*/ 0 w 9"/>
                <a:gd name="T1" fmla="*/ 8 h 8"/>
                <a:gd name="T2" fmla="*/ 0 w 9"/>
                <a:gd name="T3" fmla="*/ 8 h 8"/>
                <a:gd name="T4" fmla="*/ 9 w 9"/>
                <a:gd name="T5" fmla="*/ 0 h 8"/>
                <a:gd name="T6" fmla="*/ 6 w 9"/>
                <a:gd name="T7" fmla="*/ 0 h 8"/>
                <a:gd name="T8" fmla="*/ 6 w 9"/>
                <a:gd name="T9" fmla="*/ 0 h 8"/>
                <a:gd name="T10" fmla="*/ 0 w 9"/>
                <a:gd name="T11" fmla="*/ 8 h 8"/>
              </a:gdLst>
              <a:ahLst/>
              <a:cxnLst>
                <a:cxn ang="0">
                  <a:pos x="T0" y="T1"/>
                </a:cxn>
                <a:cxn ang="0">
                  <a:pos x="T2" y="T3"/>
                </a:cxn>
                <a:cxn ang="0">
                  <a:pos x="T4" y="T5"/>
                </a:cxn>
                <a:cxn ang="0">
                  <a:pos x="T6" y="T7"/>
                </a:cxn>
                <a:cxn ang="0">
                  <a:pos x="T8" y="T9"/>
                </a:cxn>
                <a:cxn ang="0">
                  <a:pos x="T10" y="T11"/>
                </a:cxn>
              </a:cxnLst>
              <a:rect l="0" t="0" r="r" b="b"/>
              <a:pathLst>
                <a:path w="9" h="8">
                  <a:moveTo>
                    <a:pt x="0" y="8"/>
                  </a:moveTo>
                  <a:lnTo>
                    <a:pt x="0" y="8"/>
                  </a:lnTo>
                  <a:lnTo>
                    <a:pt x="9" y="0"/>
                  </a:lnTo>
                  <a:lnTo>
                    <a:pt x="6" y="0"/>
                  </a:lnTo>
                  <a:lnTo>
                    <a:pt x="6"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Rectangle 1246"/>
            <p:cNvSpPr>
              <a:spLocks noChangeArrowheads="1"/>
            </p:cNvSpPr>
            <p:nvPr/>
          </p:nvSpPr>
          <p:spPr bwMode="auto">
            <a:xfrm>
              <a:off x="2557187" y="14808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0" name="Freeform 1247"/>
            <p:cNvSpPr>
              <a:spLocks/>
            </p:cNvSpPr>
            <p:nvPr/>
          </p:nvSpPr>
          <p:spPr bwMode="auto">
            <a:xfrm>
              <a:off x="2573157" y="1493694"/>
              <a:ext cx="14229" cy="18294"/>
            </a:xfrm>
            <a:custGeom>
              <a:avLst/>
              <a:gdLst>
                <a:gd name="T0" fmla="*/ 0 w 7"/>
                <a:gd name="T1" fmla="*/ 9 h 9"/>
                <a:gd name="T2" fmla="*/ 5 w 7"/>
                <a:gd name="T3" fmla="*/ 4 h 9"/>
                <a:gd name="T4" fmla="*/ 7 w 7"/>
                <a:gd name="T5" fmla="*/ 0 h 9"/>
                <a:gd name="T6" fmla="*/ 3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lnTo>
                    <a:pt x="5" y="4"/>
                  </a:lnTo>
                  <a:lnTo>
                    <a:pt x="7" y="0"/>
                  </a:lnTo>
                  <a:lnTo>
                    <a:pt x="3" y="4"/>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1" name="Freeform 1248"/>
            <p:cNvSpPr>
              <a:spLocks/>
            </p:cNvSpPr>
            <p:nvPr/>
          </p:nvSpPr>
          <p:spPr bwMode="auto">
            <a:xfrm>
              <a:off x="2565027" y="1501825"/>
              <a:ext cx="18294" cy="26425"/>
            </a:xfrm>
            <a:custGeom>
              <a:avLst/>
              <a:gdLst>
                <a:gd name="T0" fmla="*/ 0 w 9"/>
                <a:gd name="T1" fmla="*/ 9 h 13"/>
                <a:gd name="T2" fmla="*/ 2 w 9"/>
                <a:gd name="T3" fmla="*/ 13 h 13"/>
                <a:gd name="T4" fmla="*/ 9 w 9"/>
                <a:gd name="T5" fmla="*/ 0 h 13"/>
                <a:gd name="T6" fmla="*/ 4 w 9"/>
                <a:gd name="T7" fmla="*/ 5 h 13"/>
                <a:gd name="T8" fmla="*/ 0 w 9"/>
                <a:gd name="T9" fmla="*/ 9 h 13"/>
              </a:gdLst>
              <a:ahLst/>
              <a:cxnLst>
                <a:cxn ang="0">
                  <a:pos x="T0" y="T1"/>
                </a:cxn>
                <a:cxn ang="0">
                  <a:pos x="T2" y="T3"/>
                </a:cxn>
                <a:cxn ang="0">
                  <a:pos x="T4" y="T5"/>
                </a:cxn>
                <a:cxn ang="0">
                  <a:pos x="T6" y="T7"/>
                </a:cxn>
                <a:cxn ang="0">
                  <a:pos x="T8" y="T9"/>
                </a:cxn>
              </a:cxnLst>
              <a:rect l="0" t="0" r="r" b="b"/>
              <a:pathLst>
                <a:path w="9" h="13">
                  <a:moveTo>
                    <a:pt x="0" y="9"/>
                  </a:moveTo>
                  <a:lnTo>
                    <a:pt x="2" y="13"/>
                  </a:lnTo>
                  <a:lnTo>
                    <a:pt x="9" y="0"/>
                  </a:lnTo>
                  <a:lnTo>
                    <a:pt x="4" y="5"/>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2" name="Freeform 1249"/>
            <p:cNvSpPr>
              <a:spLocks/>
            </p:cNvSpPr>
            <p:nvPr/>
          </p:nvSpPr>
          <p:spPr bwMode="auto">
            <a:xfrm>
              <a:off x="2579255" y="1485564"/>
              <a:ext cx="12196" cy="16261"/>
            </a:xfrm>
            <a:custGeom>
              <a:avLst/>
              <a:gdLst>
                <a:gd name="T0" fmla="*/ 4 w 6"/>
                <a:gd name="T1" fmla="*/ 4 h 8"/>
                <a:gd name="T2" fmla="*/ 6 w 6"/>
                <a:gd name="T3" fmla="*/ 0 h 8"/>
                <a:gd name="T4" fmla="*/ 6 w 6"/>
                <a:gd name="T5" fmla="*/ 0 h 8"/>
                <a:gd name="T6" fmla="*/ 0 w 6"/>
                <a:gd name="T7" fmla="*/ 8 h 8"/>
                <a:gd name="T8" fmla="*/ 4 w 6"/>
                <a:gd name="T9" fmla="*/ 4 h 8"/>
              </a:gdLst>
              <a:ahLst/>
              <a:cxnLst>
                <a:cxn ang="0">
                  <a:pos x="T0" y="T1"/>
                </a:cxn>
                <a:cxn ang="0">
                  <a:pos x="T2" y="T3"/>
                </a:cxn>
                <a:cxn ang="0">
                  <a:pos x="T4" y="T5"/>
                </a:cxn>
                <a:cxn ang="0">
                  <a:pos x="T6" y="T7"/>
                </a:cxn>
                <a:cxn ang="0">
                  <a:pos x="T8" y="T9"/>
                </a:cxn>
              </a:cxnLst>
              <a:rect l="0" t="0" r="r" b="b"/>
              <a:pathLst>
                <a:path w="6" h="8">
                  <a:moveTo>
                    <a:pt x="4" y="4"/>
                  </a:moveTo>
                  <a:lnTo>
                    <a:pt x="6" y="0"/>
                  </a:lnTo>
                  <a:lnTo>
                    <a:pt x="6" y="0"/>
                  </a:lnTo>
                  <a:lnTo>
                    <a:pt x="0" y="8"/>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3" name="Freeform 1250"/>
            <p:cNvSpPr>
              <a:spLocks/>
            </p:cNvSpPr>
            <p:nvPr/>
          </p:nvSpPr>
          <p:spPr bwMode="auto">
            <a:xfrm>
              <a:off x="2553122" y="1497063"/>
              <a:ext cx="14229" cy="14229"/>
            </a:xfrm>
            <a:custGeom>
              <a:avLst/>
              <a:gdLst>
                <a:gd name="T0" fmla="*/ 4 w 7"/>
                <a:gd name="T1" fmla="*/ 5 h 7"/>
                <a:gd name="T2" fmla="*/ 7 w 7"/>
                <a:gd name="T3" fmla="*/ 0 h 7"/>
                <a:gd name="T4" fmla="*/ 0 w 7"/>
                <a:gd name="T5" fmla="*/ 5 h 7"/>
                <a:gd name="T6" fmla="*/ 0 w 7"/>
                <a:gd name="T7" fmla="*/ 7 h 7"/>
                <a:gd name="T8" fmla="*/ 4 w 7"/>
                <a:gd name="T9" fmla="*/ 5 h 7"/>
              </a:gdLst>
              <a:ahLst/>
              <a:cxnLst>
                <a:cxn ang="0">
                  <a:pos x="T0" y="T1"/>
                </a:cxn>
                <a:cxn ang="0">
                  <a:pos x="T2" y="T3"/>
                </a:cxn>
                <a:cxn ang="0">
                  <a:pos x="T4" y="T5"/>
                </a:cxn>
                <a:cxn ang="0">
                  <a:pos x="T6" y="T7"/>
                </a:cxn>
                <a:cxn ang="0">
                  <a:pos x="T8" y="T9"/>
                </a:cxn>
              </a:cxnLst>
              <a:rect l="0" t="0" r="r" b="b"/>
              <a:pathLst>
                <a:path w="7" h="7">
                  <a:moveTo>
                    <a:pt x="4" y="5"/>
                  </a:moveTo>
                  <a:lnTo>
                    <a:pt x="7" y="0"/>
                  </a:lnTo>
                  <a:lnTo>
                    <a:pt x="0" y="5"/>
                  </a:lnTo>
                  <a:lnTo>
                    <a:pt x="0" y="7"/>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4" name="Rectangle 1251"/>
            <p:cNvSpPr>
              <a:spLocks noChangeArrowheads="1"/>
            </p:cNvSpPr>
            <p:nvPr/>
          </p:nvSpPr>
          <p:spPr bwMode="auto">
            <a:xfrm>
              <a:off x="2475476"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5" name="Freeform 1252"/>
            <p:cNvSpPr>
              <a:spLocks/>
            </p:cNvSpPr>
            <p:nvPr/>
          </p:nvSpPr>
          <p:spPr bwMode="auto">
            <a:xfrm>
              <a:off x="2540926" y="1539748"/>
              <a:ext cx="4065" cy="6098"/>
            </a:xfrm>
            <a:custGeom>
              <a:avLst/>
              <a:gdLst>
                <a:gd name="T0" fmla="*/ 0 w 2"/>
                <a:gd name="T1" fmla="*/ 2 h 3"/>
                <a:gd name="T2" fmla="*/ 0 w 2"/>
                <a:gd name="T3" fmla="*/ 3 h 3"/>
                <a:gd name="T4" fmla="*/ 0 w 2"/>
                <a:gd name="T5" fmla="*/ 3 h 3"/>
                <a:gd name="T6" fmla="*/ 2 w 2"/>
                <a:gd name="T7" fmla="*/ 0 h 3"/>
                <a:gd name="T8" fmla="*/ 2 w 2"/>
                <a:gd name="T9" fmla="*/ 0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lnTo>
                    <a:pt x="0" y="3"/>
                  </a:lnTo>
                  <a:lnTo>
                    <a:pt x="0" y="3"/>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6" name="Freeform 1253"/>
            <p:cNvSpPr>
              <a:spLocks/>
            </p:cNvSpPr>
            <p:nvPr/>
          </p:nvSpPr>
          <p:spPr bwMode="auto">
            <a:xfrm>
              <a:off x="2544991" y="1539748"/>
              <a:ext cx="406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7" name="Rectangle 1254"/>
            <p:cNvSpPr>
              <a:spLocks noChangeArrowheads="1"/>
            </p:cNvSpPr>
            <p:nvPr/>
          </p:nvSpPr>
          <p:spPr bwMode="auto">
            <a:xfrm>
              <a:off x="2540926" y="1545845"/>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8" name="Freeform 1255"/>
            <p:cNvSpPr>
              <a:spLocks/>
            </p:cNvSpPr>
            <p:nvPr/>
          </p:nvSpPr>
          <p:spPr bwMode="auto">
            <a:xfrm>
              <a:off x="2536861" y="1545845"/>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9" name="Freeform 1256"/>
            <p:cNvSpPr>
              <a:spLocks/>
            </p:cNvSpPr>
            <p:nvPr/>
          </p:nvSpPr>
          <p:spPr bwMode="auto">
            <a:xfrm>
              <a:off x="2536861" y="1543813"/>
              <a:ext cx="4065" cy="6098"/>
            </a:xfrm>
            <a:custGeom>
              <a:avLst/>
              <a:gdLst>
                <a:gd name="T0" fmla="*/ 2 w 2"/>
                <a:gd name="T1" fmla="*/ 0 h 3"/>
                <a:gd name="T2" fmla="*/ 0 w 2"/>
                <a:gd name="T3" fmla="*/ 1 h 3"/>
                <a:gd name="T4" fmla="*/ 2 w 2"/>
                <a:gd name="T5" fmla="*/ 3 h 3"/>
                <a:gd name="T6" fmla="*/ 2 w 2"/>
                <a:gd name="T7" fmla="*/ 3 h 3"/>
                <a:gd name="T8" fmla="*/ 2 w 2"/>
                <a:gd name="T9" fmla="*/ 1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1"/>
                  </a:lnTo>
                  <a:lnTo>
                    <a:pt x="2" y="3"/>
                  </a:lnTo>
                  <a:lnTo>
                    <a:pt x="2" y="3"/>
                  </a:lnTo>
                  <a:lnTo>
                    <a:pt x="2"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0" name="Freeform 1257"/>
            <p:cNvSpPr>
              <a:spLocks/>
            </p:cNvSpPr>
            <p:nvPr/>
          </p:nvSpPr>
          <p:spPr bwMode="auto">
            <a:xfrm>
              <a:off x="2540926" y="1515357"/>
              <a:ext cx="8130" cy="12196"/>
            </a:xfrm>
            <a:custGeom>
              <a:avLst/>
              <a:gdLst>
                <a:gd name="T0" fmla="*/ 0 w 4"/>
                <a:gd name="T1" fmla="*/ 4 h 6"/>
                <a:gd name="T2" fmla="*/ 2 w 4"/>
                <a:gd name="T3" fmla="*/ 6 h 6"/>
                <a:gd name="T4" fmla="*/ 4 w 4"/>
                <a:gd name="T5" fmla="*/ 4 h 6"/>
                <a:gd name="T6" fmla="*/ 4 w 4"/>
                <a:gd name="T7" fmla="*/ 0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lnTo>
                    <a:pt x="2" y="6"/>
                  </a:lnTo>
                  <a:lnTo>
                    <a:pt x="4" y="4"/>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1" name="Rectangle 1258"/>
            <p:cNvSpPr>
              <a:spLocks noChangeArrowheads="1"/>
            </p:cNvSpPr>
            <p:nvPr/>
          </p:nvSpPr>
          <p:spPr bwMode="auto">
            <a:xfrm>
              <a:off x="2540926"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2" name="Freeform 1259"/>
            <p:cNvSpPr>
              <a:spLocks/>
            </p:cNvSpPr>
            <p:nvPr/>
          </p:nvSpPr>
          <p:spPr bwMode="auto">
            <a:xfrm>
              <a:off x="2544991" y="1527553"/>
              <a:ext cx="4065" cy="12196"/>
            </a:xfrm>
            <a:custGeom>
              <a:avLst/>
              <a:gdLst>
                <a:gd name="T0" fmla="*/ 2 w 2"/>
                <a:gd name="T1" fmla="*/ 4 h 6"/>
                <a:gd name="T2" fmla="*/ 0 w 2"/>
                <a:gd name="T3" fmla="*/ 0 h 6"/>
                <a:gd name="T4" fmla="*/ 0 w 2"/>
                <a:gd name="T5" fmla="*/ 6 h 6"/>
                <a:gd name="T6" fmla="*/ 2 w 2"/>
                <a:gd name="T7" fmla="*/ 4 h 6"/>
              </a:gdLst>
              <a:ahLst/>
              <a:cxnLst>
                <a:cxn ang="0">
                  <a:pos x="T0" y="T1"/>
                </a:cxn>
                <a:cxn ang="0">
                  <a:pos x="T2" y="T3"/>
                </a:cxn>
                <a:cxn ang="0">
                  <a:pos x="T4" y="T5"/>
                </a:cxn>
                <a:cxn ang="0">
                  <a:pos x="T6" y="T7"/>
                </a:cxn>
              </a:cxnLst>
              <a:rect l="0" t="0" r="r" b="b"/>
              <a:pathLst>
                <a:path w="2" h="6">
                  <a:moveTo>
                    <a:pt x="2" y="4"/>
                  </a:moveTo>
                  <a:lnTo>
                    <a:pt x="0" y="0"/>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3" name="Freeform 1260"/>
            <p:cNvSpPr>
              <a:spLocks/>
            </p:cNvSpPr>
            <p:nvPr/>
          </p:nvSpPr>
          <p:spPr bwMode="auto">
            <a:xfrm>
              <a:off x="2544991" y="1535683"/>
              <a:ext cx="4065" cy="4065"/>
            </a:xfrm>
            <a:custGeom>
              <a:avLst/>
              <a:gdLst>
                <a:gd name="T0" fmla="*/ 0 w 2"/>
                <a:gd name="T1" fmla="*/ 2 h 2"/>
                <a:gd name="T2" fmla="*/ 2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4" name="Freeform 1261"/>
            <p:cNvSpPr>
              <a:spLocks/>
            </p:cNvSpPr>
            <p:nvPr/>
          </p:nvSpPr>
          <p:spPr bwMode="auto">
            <a:xfrm>
              <a:off x="2549057" y="1515357"/>
              <a:ext cx="0" cy="8130"/>
            </a:xfrm>
            <a:custGeom>
              <a:avLst/>
              <a:gdLst>
                <a:gd name="T0" fmla="*/ 0 h 4"/>
                <a:gd name="T1" fmla="*/ 4 h 4"/>
                <a:gd name="T2" fmla="*/ 2 h 4"/>
                <a:gd name="T3" fmla="*/ 0 h 4"/>
                <a:gd name="T4" fmla="*/ 0 h 4"/>
              </a:gdLst>
              <a:ahLst/>
              <a:cxnLst>
                <a:cxn ang="0">
                  <a:pos x="0" y="T0"/>
                </a:cxn>
                <a:cxn ang="0">
                  <a:pos x="0" y="T1"/>
                </a:cxn>
                <a:cxn ang="0">
                  <a:pos x="0" y="T2"/>
                </a:cxn>
                <a:cxn ang="0">
                  <a:pos x="0" y="T3"/>
                </a:cxn>
                <a:cxn ang="0">
                  <a:pos x="0" y="T4"/>
                </a:cxn>
              </a:cxnLst>
              <a:rect l="0" t="0" r="r" b="b"/>
              <a:pathLst>
                <a:path h="4">
                  <a:moveTo>
                    <a:pt x="0" y="0"/>
                  </a:moveTo>
                  <a:lnTo>
                    <a:pt x="0" y="4"/>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5" name="Freeform 1262"/>
            <p:cNvSpPr>
              <a:spLocks/>
            </p:cNvSpPr>
            <p:nvPr/>
          </p:nvSpPr>
          <p:spPr bwMode="auto">
            <a:xfrm>
              <a:off x="2544991" y="1523487"/>
              <a:ext cx="8130" cy="12196"/>
            </a:xfrm>
            <a:custGeom>
              <a:avLst/>
              <a:gdLst>
                <a:gd name="T0" fmla="*/ 0 w 4"/>
                <a:gd name="T1" fmla="*/ 2 h 6"/>
                <a:gd name="T2" fmla="*/ 2 w 4"/>
                <a:gd name="T3" fmla="*/ 6 h 6"/>
                <a:gd name="T4" fmla="*/ 2 w 4"/>
                <a:gd name="T5" fmla="*/ 6 h 6"/>
                <a:gd name="T6" fmla="*/ 4 w 4"/>
                <a:gd name="T7" fmla="*/ 4 h 6"/>
                <a:gd name="T8" fmla="*/ 2 w 4"/>
                <a:gd name="T9" fmla="*/ 0 h 6"/>
                <a:gd name="T10" fmla="*/ 0 w 4"/>
                <a:gd name="T11" fmla="*/ 2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6"/>
                  </a:lnTo>
                  <a:lnTo>
                    <a:pt x="2" y="6"/>
                  </a:lnTo>
                  <a:lnTo>
                    <a:pt x="4" y="4"/>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6" name="Rectangle 1263"/>
            <p:cNvSpPr>
              <a:spLocks noChangeArrowheads="1"/>
            </p:cNvSpPr>
            <p:nvPr/>
          </p:nvSpPr>
          <p:spPr bwMode="auto">
            <a:xfrm>
              <a:off x="2549057"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7" name="Freeform 1264"/>
            <p:cNvSpPr>
              <a:spLocks/>
            </p:cNvSpPr>
            <p:nvPr/>
          </p:nvSpPr>
          <p:spPr bwMode="auto">
            <a:xfrm>
              <a:off x="2526697" y="1527553"/>
              <a:ext cx="2033" cy="8130"/>
            </a:xfrm>
            <a:custGeom>
              <a:avLst/>
              <a:gdLst>
                <a:gd name="T0" fmla="*/ 0 w 1"/>
                <a:gd name="T1" fmla="*/ 0 h 4"/>
                <a:gd name="T2" fmla="*/ 0 w 1"/>
                <a:gd name="T3" fmla="*/ 2 h 4"/>
                <a:gd name="T4" fmla="*/ 0 w 1"/>
                <a:gd name="T5" fmla="*/ 4 h 4"/>
                <a:gd name="T6" fmla="*/ 1 w 1"/>
                <a:gd name="T7" fmla="*/ 2 h 4"/>
                <a:gd name="T8" fmla="*/ 1 w 1"/>
                <a:gd name="T9" fmla="*/ 2 h 4"/>
                <a:gd name="T10" fmla="*/ 0 w 1"/>
                <a:gd name="T11" fmla="*/ 0 h 4"/>
              </a:gdLst>
              <a:ahLst/>
              <a:cxnLst>
                <a:cxn ang="0">
                  <a:pos x="T0" y="T1"/>
                </a:cxn>
                <a:cxn ang="0">
                  <a:pos x="T2" y="T3"/>
                </a:cxn>
                <a:cxn ang="0">
                  <a:pos x="T4" y="T5"/>
                </a:cxn>
                <a:cxn ang="0">
                  <a:pos x="T6" y="T7"/>
                </a:cxn>
                <a:cxn ang="0">
                  <a:pos x="T8" y="T9"/>
                </a:cxn>
                <a:cxn ang="0">
                  <a:pos x="T10" y="T11"/>
                </a:cxn>
              </a:cxnLst>
              <a:rect l="0" t="0" r="r" b="b"/>
              <a:pathLst>
                <a:path w="1" h="4">
                  <a:moveTo>
                    <a:pt x="0" y="0"/>
                  </a:moveTo>
                  <a:lnTo>
                    <a:pt x="0" y="2"/>
                  </a:lnTo>
                  <a:lnTo>
                    <a:pt x="0" y="4"/>
                  </a:lnTo>
                  <a:lnTo>
                    <a:pt x="1"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8" name="Freeform 1265"/>
            <p:cNvSpPr>
              <a:spLocks/>
            </p:cNvSpPr>
            <p:nvPr/>
          </p:nvSpPr>
          <p:spPr bwMode="auto">
            <a:xfrm>
              <a:off x="2514502" y="15661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9" name="Freeform 1266"/>
            <p:cNvSpPr>
              <a:spLocks/>
            </p:cNvSpPr>
            <p:nvPr/>
          </p:nvSpPr>
          <p:spPr bwMode="auto">
            <a:xfrm>
              <a:off x="2510436" y="1558041"/>
              <a:ext cx="4065" cy="12196"/>
            </a:xfrm>
            <a:custGeom>
              <a:avLst/>
              <a:gdLst>
                <a:gd name="T0" fmla="*/ 0 w 1"/>
                <a:gd name="T1" fmla="*/ 0 h 3"/>
                <a:gd name="T2" fmla="*/ 0 w 1"/>
                <a:gd name="T3" fmla="*/ 1 h 3"/>
                <a:gd name="T4" fmla="*/ 1 w 1"/>
                <a:gd name="T5" fmla="*/ 3 h 3"/>
                <a:gd name="T6" fmla="*/ 1 w 1"/>
                <a:gd name="T7" fmla="*/ 2 h 3"/>
                <a:gd name="T8" fmla="*/ 1 w 1"/>
                <a:gd name="T9" fmla="*/ 2 h 3"/>
                <a:gd name="T10" fmla="*/ 1 w 1"/>
                <a:gd name="T11" fmla="*/ 2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1"/>
                    <a:pt x="0" y="1"/>
                    <a:pt x="0" y="1"/>
                  </a:cubicBezTo>
                  <a:cubicBezTo>
                    <a:pt x="1" y="3"/>
                    <a:pt x="1" y="3"/>
                    <a:pt x="1" y="3"/>
                  </a:cubicBezTo>
                  <a:cubicBezTo>
                    <a:pt x="1" y="2"/>
                    <a:pt x="1" y="2"/>
                    <a:pt x="1" y="2"/>
                  </a:cubicBezTo>
                  <a:cubicBezTo>
                    <a:pt x="1" y="2"/>
                    <a:pt x="1" y="2"/>
                    <a:pt x="1" y="2"/>
                  </a:cubicBezTo>
                  <a:cubicBezTo>
                    <a:pt x="1" y="2"/>
                    <a:pt x="1" y="2"/>
                    <a:pt x="1"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0" name="Freeform 1267"/>
            <p:cNvSpPr>
              <a:spLocks/>
            </p:cNvSpPr>
            <p:nvPr/>
          </p:nvSpPr>
          <p:spPr bwMode="auto">
            <a:xfrm>
              <a:off x="2506371" y="1566172"/>
              <a:ext cx="4065" cy="4065"/>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1" name="Freeform 1268"/>
            <p:cNvSpPr>
              <a:spLocks/>
            </p:cNvSpPr>
            <p:nvPr/>
          </p:nvSpPr>
          <p:spPr bwMode="auto">
            <a:xfrm>
              <a:off x="2536861" y="1519422"/>
              <a:ext cx="0" cy="8130"/>
            </a:xfrm>
            <a:custGeom>
              <a:avLst/>
              <a:gdLst>
                <a:gd name="T0" fmla="*/ 4 h 4"/>
                <a:gd name="T1" fmla="*/ 0 h 4"/>
                <a:gd name="T2" fmla="*/ 4 h 4"/>
                <a:gd name="T3" fmla="*/ 4 h 4"/>
              </a:gdLst>
              <a:ahLst/>
              <a:cxnLst>
                <a:cxn ang="0">
                  <a:pos x="0" y="T0"/>
                </a:cxn>
                <a:cxn ang="0">
                  <a:pos x="0" y="T1"/>
                </a:cxn>
                <a:cxn ang="0">
                  <a:pos x="0" y="T2"/>
                </a:cxn>
                <a:cxn ang="0">
                  <a:pos x="0" y="T3"/>
                </a:cxn>
              </a:cxnLst>
              <a:rect l="0" t="0" r="r" b="b"/>
              <a:pathLst>
                <a:path h="4">
                  <a:moveTo>
                    <a:pt x="0" y="4"/>
                  </a:moveTo>
                  <a:lnTo>
                    <a:pt x="0"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2" name="Freeform 1269"/>
            <p:cNvSpPr>
              <a:spLocks/>
            </p:cNvSpPr>
            <p:nvPr/>
          </p:nvSpPr>
          <p:spPr bwMode="auto">
            <a:xfrm>
              <a:off x="2485639" y="1578367"/>
              <a:ext cx="4065" cy="6098"/>
            </a:xfrm>
            <a:custGeom>
              <a:avLst/>
              <a:gdLst>
                <a:gd name="T0" fmla="*/ 0 w 2"/>
                <a:gd name="T1" fmla="*/ 3 h 3"/>
                <a:gd name="T2" fmla="*/ 2 w 2"/>
                <a:gd name="T3" fmla="*/ 0 h 3"/>
                <a:gd name="T4" fmla="*/ 2 w 2"/>
                <a:gd name="T5" fmla="*/ 0 h 3"/>
                <a:gd name="T6" fmla="*/ 0 w 2"/>
                <a:gd name="T7" fmla="*/ 2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0"/>
                  </a:lnTo>
                  <a:lnTo>
                    <a:pt x="2" y="0"/>
                  </a:lnTo>
                  <a:lnTo>
                    <a:pt x="0" y="2"/>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3" name="Freeform 1270"/>
            <p:cNvSpPr>
              <a:spLocks/>
            </p:cNvSpPr>
            <p:nvPr/>
          </p:nvSpPr>
          <p:spPr bwMode="auto">
            <a:xfrm>
              <a:off x="2502306" y="1562106"/>
              <a:ext cx="8130" cy="16261"/>
            </a:xfrm>
            <a:custGeom>
              <a:avLst/>
              <a:gdLst>
                <a:gd name="T0" fmla="*/ 1 w 2"/>
                <a:gd name="T1" fmla="*/ 0 h 4"/>
                <a:gd name="T2" fmla="*/ 0 w 2"/>
                <a:gd name="T3" fmla="*/ 2 h 4"/>
                <a:gd name="T4" fmla="*/ 1 w 2"/>
                <a:gd name="T5" fmla="*/ 4 h 4"/>
                <a:gd name="T6" fmla="*/ 2 w 2"/>
                <a:gd name="T7" fmla="*/ 3 h 4"/>
                <a:gd name="T8" fmla="*/ 2 w 2"/>
                <a:gd name="T9" fmla="*/ 2 h 4"/>
                <a:gd name="T10" fmla="*/ 1 w 2"/>
                <a:gd name="T11" fmla="*/ 1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cubicBezTo>
                    <a:pt x="0" y="2"/>
                    <a:pt x="0" y="2"/>
                    <a:pt x="0" y="2"/>
                  </a:cubicBezTo>
                  <a:cubicBezTo>
                    <a:pt x="1" y="4"/>
                    <a:pt x="1" y="4"/>
                    <a:pt x="1" y="4"/>
                  </a:cubicBezTo>
                  <a:cubicBezTo>
                    <a:pt x="2" y="3"/>
                    <a:pt x="2" y="3"/>
                    <a:pt x="2" y="3"/>
                  </a:cubicBezTo>
                  <a:cubicBezTo>
                    <a:pt x="2" y="3"/>
                    <a:pt x="2" y="3"/>
                    <a:pt x="2" y="2"/>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4" name="Freeform 1271"/>
            <p:cNvSpPr>
              <a:spLocks/>
            </p:cNvSpPr>
            <p:nvPr/>
          </p:nvSpPr>
          <p:spPr bwMode="auto">
            <a:xfrm>
              <a:off x="2502306" y="1553976"/>
              <a:ext cx="8130" cy="16261"/>
            </a:xfrm>
            <a:custGeom>
              <a:avLst/>
              <a:gdLst>
                <a:gd name="T0" fmla="*/ 0 w 4"/>
                <a:gd name="T1" fmla="*/ 4 h 8"/>
                <a:gd name="T2" fmla="*/ 2 w 4"/>
                <a:gd name="T3" fmla="*/ 8 h 8"/>
                <a:gd name="T4" fmla="*/ 4 w 4"/>
                <a:gd name="T5" fmla="*/ 6 h 8"/>
                <a:gd name="T6" fmla="*/ 2 w 4"/>
                <a:gd name="T7" fmla="*/ 0 h 8"/>
                <a:gd name="T8" fmla="*/ 0 w 4"/>
                <a:gd name="T9" fmla="*/ 4 h 8"/>
              </a:gdLst>
              <a:ahLst/>
              <a:cxnLst>
                <a:cxn ang="0">
                  <a:pos x="T0" y="T1"/>
                </a:cxn>
                <a:cxn ang="0">
                  <a:pos x="T2" y="T3"/>
                </a:cxn>
                <a:cxn ang="0">
                  <a:pos x="T4" y="T5"/>
                </a:cxn>
                <a:cxn ang="0">
                  <a:pos x="T6" y="T7"/>
                </a:cxn>
                <a:cxn ang="0">
                  <a:pos x="T8" y="T9"/>
                </a:cxn>
              </a:cxnLst>
              <a:rect l="0" t="0" r="r" b="b"/>
              <a:pathLst>
                <a:path w="4" h="8">
                  <a:moveTo>
                    <a:pt x="0" y="4"/>
                  </a:moveTo>
                  <a:lnTo>
                    <a:pt x="2" y="8"/>
                  </a:lnTo>
                  <a:lnTo>
                    <a:pt x="4" y="6"/>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5" name="Freeform 1272"/>
            <p:cNvSpPr>
              <a:spLocks/>
            </p:cNvSpPr>
            <p:nvPr/>
          </p:nvSpPr>
          <p:spPr bwMode="auto">
            <a:xfrm>
              <a:off x="2481574" y="1570237"/>
              <a:ext cx="8130" cy="12196"/>
            </a:xfrm>
            <a:custGeom>
              <a:avLst/>
              <a:gdLst>
                <a:gd name="T0" fmla="*/ 0 w 4"/>
                <a:gd name="T1" fmla="*/ 6 h 6"/>
                <a:gd name="T2" fmla="*/ 2 w 4"/>
                <a:gd name="T3" fmla="*/ 6 h 6"/>
                <a:gd name="T4" fmla="*/ 4 w 4"/>
                <a:gd name="T5" fmla="*/ 4 h 6"/>
                <a:gd name="T6" fmla="*/ 2 w 4"/>
                <a:gd name="T7" fmla="*/ 0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2" y="6"/>
                  </a:lnTo>
                  <a:lnTo>
                    <a:pt x="4" y="4"/>
                  </a:lnTo>
                  <a:lnTo>
                    <a:pt x="2"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6" name="Freeform 1273"/>
            <p:cNvSpPr>
              <a:spLocks/>
            </p:cNvSpPr>
            <p:nvPr/>
          </p:nvSpPr>
          <p:spPr bwMode="auto">
            <a:xfrm>
              <a:off x="2536861" y="1527553"/>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7" name="Freeform 1274"/>
            <p:cNvSpPr>
              <a:spLocks/>
            </p:cNvSpPr>
            <p:nvPr/>
          </p:nvSpPr>
          <p:spPr bwMode="auto">
            <a:xfrm>
              <a:off x="2536861" y="1523487"/>
              <a:ext cx="8130" cy="8130"/>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8" name="Freeform 1275"/>
            <p:cNvSpPr>
              <a:spLocks/>
            </p:cNvSpPr>
            <p:nvPr/>
          </p:nvSpPr>
          <p:spPr bwMode="auto">
            <a:xfrm>
              <a:off x="2526697" y="1531618"/>
              <a:ext cx="6098" cy="14229"/>
            </a:xfrm>
            <a:custGeom>
              <a:avLst/>
              <a:gdLst>
                <a:gd name="T0" fmla="*/ 0 w 3"/>
                <a:gd name="T1" fmla="*/ 2 h 7"/>
                <a:gd name="T2" fmla="*/ 1 w 3"/>
                <a:gd name="T3" fmla="*/ 6 h 7"/>
                <a:gd name="T4" fmla="*/ 3 w 3"/>
                <a:gd name="T5" fmla="*/ 7 h 7"/>
                <a:gd name="T6" fmla="*/ 3 w 3"/>
                <a:gd name="T7" fmla="*/ 6 h 7"/>
                <a:gd name="T8" fmla="*/ 1 w 3"/>
                <a:gd name="T9" fmla="*/ 0 h 7"/>
                <a:gd name="T10" fmla="*/ 0 w 3"/>
                <a:gd name="T11" fmla="*/ 2 h 7"/>
              </a:gdLst>
              <a:ahLst/>
              <a:cxnLst>
                <a:cxn ang="0">
                  <a:pos x="T0" y="T1"/>
                </a:cxn>
                <a:cxn ang="0">
                  <a:pos x="T2" y="T3"/>
                </a:cxn>
                <a:cxn ang="0">
                  <a:pos x="T4" y="T5"/>
                </a:cxn>
                <a:cxn ang="0">
                  <a:pos x="T6" y="T7"/>
                </a:cxn>
                <a:cxn ang="0">
                  <a:pos x="T8" y="T9"/>
                </a:cxn>
                <a:cxn ang="0">
                  <a:pos x="T10" y="T11"/>
                </a:cxn>
              </a:cxnLst>
              <a:rect l="0" t="0" r="r" b="b"/>
              <a:pathLst>
                <a:path w="3" h="7">
                  <a:moveTo>
                    <a:pt x="0" y="2"/>
                  </a:moveTo>
                  <a:lnTo>
                    <a:pt x="1" y="6"/>
                  </a:lnTo>
                  <a:lnTo>
                    <a:pt x="3" y="7"/>
                  </a:lnTo>
                  <a:lnTo>
                    <a:pt x="3" y="6"/>
                  </a:lnTo>
                  <a:lnTo>
                    <a:pt x="1"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9" name="Freeform 1276"/>
            <p:cNvSpPr>
              <a:spLocks/>
            </p:cNvSpPr>
            <p:nvPr/>
          </p:nvSpPr>
          <p:spPr bwMode="auto">
            <a:xfrm>
              <a:off x="2528730" y="1531618"/>
              <a:ext cx="8130" cy="12196"/>
            </a:xfrm>
            <a:custGeom>
              <a:avLst/>
              <a:gdLst>
                <a:gd name="T0" fmla="*/ 0 w 4"/>
                <a:gd name="T1" fmla="*/ 0 h 6"/>
                <a:gd name="T2" fmla="*/ 2 w 4"/>
                <a:gd name="T3" fmla="*/ 6 h 6"/>
                <a:gd name="T4" fmla="*/ 4 w 4"/>
                <a:gd name="T5" fmla="*/ 4 h 6"/>
                <a:gd name="T6" fmla="*/ 0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2" y="6"/>
                  </a:lnTo>
                  <a:lnTo>
                    <a:pt x="4"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0" name="Freeform 1277"/>
            <p:cNvSpPr>
              <a:spLocks/>
            </p:cNvSpPr>
            <p:nvPr/>
          </p:nvSpPr>
          <p:spPr bwMode="auto">
            <a:xfrm>
              <a:off x="2481574" y="1582433"/>
              <a:ext cx="4065" cy="2033"/>
            </a:xfrm>
            <a:custGeom>
              <a:avLst/>
              <a:gdLst>
                <a:gd name="T0" fmla="*/ 0 w 2"/>
                <a:gd name="T1" fmla="*/ 1 h 1"/>
                <a:gd name="T2" fmla="*/ 0 w 2"/>
                <a:gd name="T3" fmla="*/ 1 h 1"/>
                <a:gd name="T4" fmla="*/ 2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1" name="Rectangle 1278"/>
            <p:cNvSpPr>
              <a:spLocks noChangeArrowheads="1"/>
            </p:cNvSpPr>
            <p:nvPr/>
          </p:nvSpPr>
          <p:spPr bwMode="auto">
            <a:xfrm>
              <a:off x="2528730" y="154584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2" name="Freeform 1279"/>
            <p:cNvSpPr>
              <a:spLocks/>
            </p:cNvSpPr>
            <p:nvPr/>
          </p:nvSpPr>
          <p:spPr bwMode="auto">
            <a:xfrm>
              <a:off x="2528730" y="1543813"/>
              <a:ext cx="4065" cy="2033"/>
            </a:xfrm>
            <a:custGeom>
              <a:avLst/>
              <a:gdLst>
                <a:gd name="T0" fmla="*/ 0 w 2"/>
                <a:gd name="T1" fmla="*/ 1 h 1"/>
                <a:gd name="T2" fmla="*/ 0 w 2"/>
                <a:gd name="T3" fmla="*/ 1 h 1"/>
                <a:gd name="T4" fmla="*/ 2 w 2"/>
                <a:gd name="T5" fmla="*/ 1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0"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3" name="Freeform 1280"/>
            <p:cNvSpPr>
              <a:spLocks/>
            </p:cNvSpPr>
            <p:nvPr/>
          </p:nvSpPr>
          <p:spPr bwMode="auto">
            <a:xfrm>
              <a:off x="2514502" y="1539748"/>
              <a:ext cx="14229" cy="18294"/>
            </a:xfrm>
            <a:custGeom>
              <a:avLst/>
              <a:gdLst>
                <a:gd name="T0" fmla="*/ 6 w 7"/>
                <a:gd name="T1" fmla="*/ 2 h 9"/>
                <a:gd name="T2" fmla="*/ 4 w 7"/>
                <a:gd name="T3" fmla="*/ 0 h 9"/>
                <a:gd name="T4" fmla="*/ 4 w 7"/>
                <a:gd name="T5" fmla="*/ 0 h 9"/>
                <a:gd name="T6" fmla="*/ 0 w 7"/>
                <a:gd name="T7" fmla="*/ 5 h 9"/>
                <a:gd name="T8" fmla="*/ 4 w 7"/>
                <a:gd name="T9" fmla="*/ 9 h 9"/>
                <a:gd name="T10" fmla="*/ 7 w 7"/>
                <a:gd name="T11" fmla="*/ 3 h 9"/>
                <a:gd name="T12" fmla="*/ 7 w 7"/>
                <a:gd name="T13" fmla="*/ 3 h 9"/>
                <a:gd name="T14" fmla="*/ 6 w 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2"/>
                  </a:moveTo>
                  <a:lnTo>
                    <a:pt x="4" y="0"/>
                  </a:lnTo>
                  <a:lnTo>
                    <a:pt x="4" y="0"/>
                  </a:lnTo>
                  <a:lnTo>
                    <a:pt x="0" y="5"/>
                  </a:lnTo>
                  <a:lnTo>
                    <a:pt x="4" y="9"/>
                  </a:lnTo>
                  <a:lnTo>
                    <a:pt x="7" y="3"/>
                  </a:lnTo>
                  <a:lnTo>
                    <a:pt x="7" y="3"/>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4" name="Freeform 1281"/>
            <p:cNvSpPr>
              <a:spLocks/>
            </p:cNvSpPr>
            <p:nvPr/>
          </p:nvSpPr>
          <p:spPr bwMode="auto">
            <a:xfrm>
              <a:off x="2514502" y="1549911"/>
              <a:ext cx="8130" cy="12196"/>
            </a:xfrm>
            <a:custGeom>
              <a:avLst/>
              <a:gdLst>
                <a:gd name="T0" fmla="*/ 0 w 4"/>
                <a:gd name="T1" fmla="*/ 0 h 6"/>
                <a:gd name="T2" fmla="*/ 2 w 4"/>
                <a:gd name="T3" fmla="*/ 6 h 6"/>
                <a:gd name="T4" fmla="*/ 4 w 4"/>
                <a:gd name="T5" fmla="*/ 4 h 6"/>
                <a:gd name="T6" fmla="*/ 0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2" y="6"/>
                  </a:lnTo>
                  <a:lnTo>
                    <a:pt x="4"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5" name="Freeform 1282"/>
            <p:cNvSpPr>
              <a:spLocks/>
            </p:cNvSpPr>
            <p:nvPr/>
          </p:nvSpPr>
          <p:spPr bwMode="auto">
            <a:xfrm>
              <a:off x="2528730" y="1527553"/>
              <a:ext cx="8130" cy="12196"/>
            </a:xfrm>
            <a:custGeom>
              <a:avLst/>
              <a:gdLst>
                <a:gd name="T0" fmla="*/ 0 w 4"/>
                <a:gd name="T1" fmla="*/ 2 h 6"/>
                <a:gd name="T2" fmla="*/ 4 w 4"/>
                <a:gd name="T3" fmla="*/ 6 h 6"/>
                <a:gd name="T4" fmla="*/ 4 w 4"/>
                <a:gd name="T5" fmla="*/ 4 h 6"/>
                <a:gd name="T6" fmla="*/ 4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4" y="6"/>
                  </a:lnTo>
                  <a:lnTo>
                    <a:pt x="4"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6" name="Freeform 1283"/>
            <p:cNvSpPr>
              <a:spLocks/>
            </p:cNvSpPr>
            <p:nvPr/>
          </p:nvSpPr>
          <p:spPr bwMode="auto">
            <a:xfrm>
              <a:off x="2506371" y="1562106"/>
              <a:ext cx="8130" cy="8130"/>
            </a:xfrm>
            <a:custGeom>
              <a:avLst/>
              <a:gdLst>
                <a:gd name="T0" fmla="*/ 1 w 2"/>
                <a:gd name="T1" fmla="*/ 1 h 2"/>
                <a:gd name="T2" fmla="*/ 2 w 2"/>
                <a:gd name="T3" fmla="*/ 2 h 2"/>
                <a:gd name="T4" fmla="*/ 2 w 2"/>
                <a:gd name="T5" fmla="*/ 2 h 2"/>
                <a:gd name="T6" fmla="*/ 1 w 2"/>
                <a:gd name="T7" fmla="*/ 0 h 2"/>
                <a:gd name="T8" fmla="*/ 0 w 2"/>
                <a:gd name="T9" fmla="*/ 0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2" y="2"/>
                    <a:pt x="2" y="2"/>
                    <a:pt x="2" y="2"/>
                  </a:cubicBezTo>
                  <a:cubicBezTo>
                    <a:pt x="2" y="2"/>
                    <a:pt x="2" y="2"/>
                    <a:pt x="2" y="2"/>
                  </a:cubicBezTo>
                  <a:cubicBezTo>
                    <a:pt x="1" y="0"/>
                    <a:pt x="1" y="0"/>
                    <a:pt x="1"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7" name="Freeform 1284"/>
            <p:cNvSpPr>
              <a:spLocks/>
            </p:cNvSpPr>
            <p:nvPr/>
          </p:nvSpPr>
          <p:spPr bwMode="auto">
            <a:xfrm>
              <a:off x="2506371" y="1562106"/>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8" name="Freeform 1285"/>
            <p:cNvSpPr>
              <a:spLocks/>
            </p:cNvSpPr>
            <p:nvPr/>
          </p:nvSpPr>
          <p:spPr bwMode="auto">
            <a:xfrm>
              <a:off x="2522632" y="1535683"/>
              <a:ext cx="4065" cy="8130"/>
            </a:xfrm>
            <a:custGeom>
              <a:avLst/>
              <a:gdLst>
                <a:gd name="T0" fmla="*/ 0 w 2"/>
                <a:gd name="T1" fmla="*/ 2 h 4"/>
                <a:gd name="T2" fmla="*/ 2 w 2"/>
                <a:gd name="T3" fmla="*/ 4 h 4"/>
                <a:gd name="T4" fmla="*/ 2 w 2"/>
                <a:gd name="T5" fmla="*/ 0 h 4"/>
                <a:gd name="T6" fmla="*/ 0 w 2"/>
                <a:gd name="T7" fmla="*/ 2 h 4"/>
              </a:gdLst>
              <a:ahLst/>
              <a:cxnLst>
                <a:cxn ang="0">
                  <a:pos x="T0" y="T1"/>
                </a:cxn>
                <a:cxn ang="0">
                  <a:pos x="T2" y="T3"/>
                </a:cxn>
                <a:cxn ang="0">
                  <a:pos x="T4" y="T5"/>
                </a:cxn>
                <a:cxn ang="0">
                  <a:pos x="T6" y="T7"/>
                </a:cxn>
              </a:cxnLst>
              <a:rect l="0" t="0" r="r" b="b"/>
              <a:pathLst>
                <a:path w="2" h="4">
                  <a:moveTo>
                    <a:pt x="0" y="2"/>
                  </a:moveTo>
                  <a:lnTo>
                    <a:pt x="2"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9" name="Freeform 1286"/>
            <p:cNvSpPr>
              <a:spLocks/>
            </p:cNvSpPr>
            <p:nvPr/>
          </p:nvSpPr>
          <p:spPr bwMode="auto">
            <a:xfrm>
              <a:off x="2522632" y="1535683"/>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0" name="Rectangle 1287"/>
            <p:cNvSpPr>
              <a:spLocks noChangeArrowheads="1"/>
            </p:cNvSpPr>
            <p:nvPr/>
          </p:nvSpPr>
          <p:spPr bwMode="auto">
            <a:xfrm>
              <a:off x="2522632" y="153974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1" name="Rectangle 1288"/>
            <p:cNvSpPr>
              <a:spLocks noChangeArrowheads="1"/>
            </p:cNvSpPr>
            <p:nvPr/>
          </p:nvSpPr>
          <p:spPr bwMode="auto">
            <a:xfrm>
              <a:off x="2532796"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2" name="Freeform 1289"/>
            <p:cNvSpPr>
              <a:spLocks/>
            </p:cNvSpPr>
            <p:nvPr/>
          </p:nvSpPr>
          <p:spPr bwMode="auto">
            <a:xfrm>
              <a:off x="2528730" y="1519422"/>
              <a:ext cx="8130" cy="4065"/>
            </a:xfrm>
            <a:custGeom>
              <a:avLst/>
              <a:gdLst>
                <a:gd name="T0" fmla="*/ 0 w 4"/>
                <a:gd name="T1" fmla="*/ 2 h 2"/>
                <a:gd name="T2" fmla="*/ 4 w 4"/>
                <a:gd name="T3" fmla="*/ 0 h 2"/>
                <a:gd name="T4" fmla="*/ 2 w 4"/>
                <a:gd name="T5" fmla="*/ 0 h 2"/>
                <a:gd name="T6" fmla="*/ 2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4" y="0"/>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3" name="Freeform 1290"/>
            <p:cNvSpPr>
              <a:spLocks/>
            </p:cNvSpPr>
            <p:nvPr/>
          </p:nvSpPr>
          <p:spPr bwMode="auto">
            <a:xfrm>
              <a:off x="2489704" y="1562106"/>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4" name="Rectangle 1291"/>
            <p:cNvSpPr>
              <a:spLocks noChangeArrowheads="1"/>
            </p:cNvSpPr>
            <p:nvPr/>
          </p:nvSpPr>
          <p:spPr bwMode="auto">
            <a:xfrm>
              <a:off x="2528730"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5" name="Freeform 1292"/>
            <p:cNvSpPr>
              <a:spLocks/>
            </p:cNvSpPr>
            <p:nvPr/>
          </p:nvSpPr>
          <p:spPr bwMode="auto">
            <a:xfrm>
              <a:off x="2532796" y="1519422"/>
              <a:ext cx="406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6" name="Freeform 1293"/>
            <p:cNvSpPr>
              <a:spLocks/>
            </p:cNvSpPr>
            <p:nvPr/>
          </p:nvSpPr>
          <p:spPr bwMode="auto">
            <a:xfrm>
              <a:off x="2532796" y="1515357"/>
              <a:ext cx="4065" cy="4065"/>
            </a:xfrm>
            <a:custGeom>
              <a:avLst/>
              <a:gdLst>
                <a:gd name="T0" fmla="*/ 0 w 2"/>
                <a:gd name="T1" fmla="*/ 2 h 2"/>
                <a:gd name="T2" fmla="*/ 2 w 2"/>
                <a:gd name="T3" fmla="*/ 2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7" name="Rectangle 1294"/>
            <p:cNvSpPr>
              <a:spLocks noChangeArrowheads="1"/>
            </p:cNvSpPr>
            <p:nvPr/>
          </p:nvSpPr>
          <p:spPr bwMode="auto">
            <a:xfrm>
              <a:off x="2536861"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8" name="Freeform 1295"/>
            <p:cNvSpPr>
              <a:spLocks/>
            </p:cNvSpPr>
            <p:nvPr/>
          </p:nvSpPr>
          <p:spPr bwMode="auto">
            <a:xfrm>
              <a:off x="2479542" y="1582433"/>
              <a:ext cx="2033" cy="203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lnTo>
                    <a:pt x="1" y="1"/>
                  </a:lnTo>
                  <a:lnTo>
                    <a:pt x="1"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9" name="Freeform 1296"/>
            <p:cNvSpPr>
              <a:spLocks/>
            </p:cNvSpPr>
            <p:nvPr/>
          </p:nvSpPr>
          <p:spPr bwMode="auto">
            <a:xfrm>
              <a:off x="2526697" y="1531618"/>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0" name="Freeform 1297"/>
            <p:cNvSpPr>
              <a:spLocks/>
            </p:cNvSpPr>
            <p:nvPr/>
          </p:nvSpPr>
          <p:spPr bwMode="auto">
            <a:xfrm>
              <a:off x="2528730" y="1519422"/>
              <a:ext cx="8130" cy="12196"/>
            </a:xfrm>
            <a:custGeom>
              <a:avLst/>
              <a:gdLst>
                <a:gd name="T0" fmla="*/ 0 w 4"/>
                <a:gd name="T1" fmla="*/ 2 h 6"/>
                <a:gd name="T2" fmla="*/ 0 w 4"/>
                <a:gd name="T3" fmla="*/ 4 h 6"/>
                <a:gd name="T4" fmla="*/ 0 w 4"/>
                <a:gd name="T5" fmla="*/ 6 h 6"/>
                <a:gd name="T6" fmla="*/ 0 w 4"/>
                <a:gd name="T7" fmla="*/ 6 h 6"/>
                <a:gd name="T8" fmla="*/ 4 w 4"/>
                <a:gd name="T9" fmla="*/ 4 h 6"/>
                <a:gd name="T10" fmla="*/ 4 w 4"/>
                <a:gd name="T11" fmla="*/ 0 h 6"/>
                <a:gd name="T12" fmla="*/ 4 w 4"/>
                <a:gd name="T13" fmla="*/ 0 h 6"/>
                <a:gd name="T14" fmla="*/ 0 w 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2"/>
                  </a:moveTo>
                  <a:lnTo>
                    <a:pt x="0" y="4"/>
                  </a:lnTo>
                  <a:lnTo>
                    <a:pt x="0" y="6"/>
                  </a:lnTo>
                  <a:lnTo>
                    <a:pt x="0" y="6"/>
                  </a:lnTo>
                  <a:lnTo>
                    <a:pt x="4" y="4"/>
                  </a:lnTo>
                  <a:lnTo>
                    <a:pt x="4"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1" name="Freeform 1298"/>
            <p:cNvSpPr>
              <a:spLocks/>
            </p:cNvSpPr>
            <p:nvPr/>
          </p:nvSpPr>
          <p:spPr bwMode="auto">
            <a:xfrm>
              <a:off x="2526697" y="1535683"/>
              <a:ext cx="2033" cy="8130"/>
            </a:xfrm>
            <a:custGeom>
              <a:avLst/>
              <a:gdLst>
                <a:gd name="T0" fmla="*/ 0 w 1"/>
                <a:gd name="T1" fmla="*/ 4 h 4"/>
                <a:gd name="T2" fmla="*/ 1 w 1"/>
                <a:gd name="T3" fmla="*/ 4 h 4"/>
                <a:gd name="T4" fmla="*/ 0 w 1"/>
                <a:gd name="T5" fmla="*/ 0 h 4"/>
                <a:gd name="T6" fmla="*/ 0 w 1"/>
                <a:gd name="T7" fmla="*/ 0 h 4"/>
                <a:gd name="T8" fmla="*/ 0 w 1"/>
                <a:gd name="T9" fmla="*/ 4 h 4"/>
              </a:gdLst>
              <a:ahLst/>
              <a:cxnLst>
                <a:cxn ang="0">
                  <a:pos x="T0" y="T1"/>
                </a:cxn>
                <a:cxn ang="0">
                  <a:pos x="T2" y="T3"/>
                </a:cxn>
                <a:cxn ang="0">
                  <a:pos x="T4" y="T5"/>
                </a:cxn>
                <a:cxn ang="0">
                  <a:pos x="T6" y="T7"/>
                </a:cxn>
                <a:cxn ang="0">
                  <a:pos x="T8" y="T9"/>
                </a:cxn>
              </a:cxnLst>
              <a:rect l="0" t="0" r="r" b="b"/>
              <a:pathLst>
                <a:path w="1" h="4">
                  <a:moveTo>
                    <a:pt x="0" y="4"/>
                  </a:moveTo>
                  <a:lnTo>
                    <a:pt x="1" y="4"/>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2" name="Rectangle 1299"/>
            <p:cNvSpPr>
              <a:spLocks noChangeArrowheads="1"/>
            </p:cNvSpPr>
            <p:nvPr/>
          </p:nvSpPr>
          <p:spPr bwMode="auto">
            <a:xfrm>
              <a:off x="2481574" y="158446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3" name="Freeform 1300"/>
            <p:cNvSpPr>
              <a:spLocks/>
            </p:cNvSpPr>
            <p:nvPr/>
          </p:nvSpPr>
          <p:spPr bwMode="auto">
            <a:xfrm>
              <a:off x="2514502" y="1562106"/>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0"/>
                    <a:pt x="1" y="0"/>
                  </a:cubicBezTo>
                  <a:cubicBezTo>
                    <a:pt x="1" y="0"/>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4" name="Rectangle 1301"/>
            <p:cNvSpPr>
              <a:spLocks noChangeArrowheads="1"/>
            </p:cNvSpPr>
            <p:nvPr/>
          </p:nvSpPr>
          <p:spPr bwMode="auto">
            <a:xfrm>
              <a:off x="2544991" y="152755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5" name="Freeform 1302"/>
            <p:cNvSpPr>
              <a:spLocks/>
            </p:cNvSpPr>
            <p:nvPr/>
          </p:nvSpPr>
          <p:spPr bwMode="auto">
            <a:xfrm>
              <a:off x="2540926" y="1527553"/>
              <a:ext cx="4065" cy="12196"/>
            </a:xfrm>
            <a:custGeom>
              <a:avLst/>
              <a:gdLst>
                <a:gd name="T0" fmla="*/ 0 w 2"/>
                <a:gd name="T1" fmla="*/ 2 h 6"/>
                <a:gd name="T2" fmla="*/ 2 w 2"/>
                <a:gd name="T3" fmla="*/ 6 h 6"/>
                <a:gd name="T4" fmla="*/ 2 w 2"/>
                <a:gd name="T5" fmla="*/ 6 h 6"/>
                <a:gd name="T6" fmla="*/ 2 w 2"/>
                <a:gd name="T7" fmla="*/ 0 h 6"/>
                <a:gd name="T8" fmla="*/ 2 w 2"/>
                <a:gd name="T9" fmla="*/ 0 h 6"/>
                <a:gd name="T10" fmla="*/ 0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0" y="2"/>
                  </a:moveTo>
                  <a:lnTo>
                    <a:pt x="2" y="6"/>
                  </a:lnTo>
                  <a:lnTo>
                    <a:pt x="2" y="6"/>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6" name="Freeform 1303"/>
            <p:cNvSpPr>
              <a:spLocks/>
            </p:cNvSpPr>
            <p:nvPr/>
          </p:nvSpPr>
          <p:spPr bwMode="auto">
            <a:xfrm>
              <a:off x="2540926" y="1523487"/>
              <a:ext cx="4065" cy="406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7" name="Freeform 1304"/>
            <p:cNvSpPr>
              <a:spLocks/>
            </p:cNvSpPr>
            <p:nvPr/>
          </p:nvSpPr>
          <p:spPr bwMode="auto">
            <a:xfrm>
              <a:off x="2536861" y="1531618"/>
              <a:ext cx="8130" cy="12196"/>
            </a:xfrm>
            <a:custGeom>
              <a:avLst/>
              <a:gdLst>
                <a:gd name="T0" fmla="*/ 0 w 4"/>
                <a:gd name="T1" fmla="*/ 2 h 6"/>
                <a:gd name="T2" fmla="*/ 2 w 4"/>
                <a:gd name="T3" fmla="*/ 6 h 6"/>
                <a:gd name="T4" fmla="*/ 4 w 4"/>
                <a:gd name="T5" fmla="*/ 4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2" y="6"/>
                  </a:lnTo>
                  <a:lnTo>
                    <a:pt x="4"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8" name="Freeform 1305"/>
            <p:cNvSpPr>
              <a:spLocks/>
            </p:cNvSpPr>
            <p:nvPr/>
          </p:nvSpPr>
          <p:spPr bwMode="auto">
            <a:xfrm>
              <a:off x="2536861" y="1515357"/>
              <a:ext cx="4065" cy="8130"/>
            </a:xfrm>
            <a:custGeom>
              <a:avLst/>
              <a:gdLst>
                <a:gd name="T0" fmla="*/ 0 w 2"/>
                <a:gd name="T1" fmla="*/ 2 h 4"/>
                <a:gd name="T2" fmla="*/ 2 w 2"/>
                <a:gd name="T3" fmla="*/ 4 h 4"/>
                <a:gd name="T4" fmla="*/ 2 w 2"/>
                <a:gd name="T5" fmla="*/ 4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9" name="Freeform 1306"/>
            <p:cNvSpPr>
              <a:spLocks/>
            </p:cNvSpPr>
            <p:nvPr/>
          </p:nvSpPr>
          <p:spPr bwMode="auto">
            <a:xfrm>
              <a:off x="2532796" y="1545845"/>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0" name="Freeform 1307"/>
            <p:cNvSpPr>
              <a:spLocks/>
            </p:cNvSpPr>
            <p:nvPr/>
          </p:nvSpPr>
          <p:spPr bwMode="auto">
            <a:xfrm>
              <a:off x="2532796" y="1539748"/>
              <a:ext cx="8130" cy="6098"/>
            </a:xfrm>
            <a:custGeom>
              <a:avLst/>
              <a:gdLst>
                <a:gd name="T0" fmla="*/ 0 w 4"/>
                <a:gd name="T1" fmla="*/ 2 h 3"/>
                <a:gd name="T2" fmla="*/ 0 w 4"/>
                <a:gd name="T3" fmla="*/ 3 h 3"/>
                <a:gd name="T4" fmla="*/ 2 w 4"/>
                <a:gd name="T5" fmla="*/ 3 h 3"/>
                <a:gd name="T6" fmla="*/ 4 w 4"/>
                <a:gd name="T7" fmla="*/ 2 h 3"/>
                <a:gd name="T8" fmla="*/ 2 w 4"/>
                <a:gd name="T9" fmla="*/ 0 h 3"/>
                <a:gd name="T10" fmla="*/ 0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0" y="2"/>
                  </a:moveTo>
                  <a:lnTo>
                    <a:pt x="0" y="3"/>
                  </a:lnTo>
                  <a:lnTo>
                    <a:pt x="2" y="3"/>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1" name="Freeform 1308"/>
            <p:cNvSpPr>
              <a:spLocks/>
            </p:cNvSpPr>
            <p:nvPr/>
          </p:nvSpPr>
          <p:spPr bwMode="auto">
            <a:xfrm>
              <a:off x="2536861" y="1535683"/>
              <a:ext cx="4065" cy="8130"/>
            </a:xfrm>
            <a:custGeom>
              <a:avLst/>
              <a:gdLst>
                <a:gd name="T0" fmla="*/ 0 w 2"/>
                <a:gd name="T1" fmla="*/ 2 h 4"/>
                <a:gd name="T2" fmla="*/ 2 w 2"/>
                <a:gd name="T3" fmla="*/ 4 h 4"/>
                <a:gd name="T4" fmla="*/ 2 w 2"/>
                <a:gd name="T5" fmla="*/ 4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2" name="Freeform 1309"/>
            <p:cNvSpPr>
              <a:spLocks/>
            </p:cNvSpPr>
            <p:nvPr/>
          </p:nvSpPr>
          <p:spPr bwMode="auto">
            <a:xfrm>
              <a:off x="2510436" y="1566172"/>
              <a:ext cx="4065" cy="4065"/>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3" name="Freeform 1310"/>
            <p:cNvSpPr>
              <a:spLocks/>
            </p:cNvSpPr>
            <p:nvPr/>
          </p:nvSpPr>
          <p:spPr bwMode="auto">
            <a:xfrm>
              <a:off x="2528730" y="1545845"/>
              <a:ext cx="8130" cy="4065"/>
            </a:xfrm>
            <a:custGeom>
              <a:avLst/>
              <a:gdLst>
                <a:gd name="T0" fmla="*/ 2 w 4"/>
                <a:gd name="T1" fmla="*/ 0 h 2"/>
                <a:gd name="T2" fmla="*/ 0 w 4"/>
                <a:gd name="T3" fmla="*/ 0 h 2"/>
                <a:gd name="T4" fmla="*/ 2 w 4"/>
                <a:gd name="T5" fmla="*/ 2 h 2"/>
                <a:gd name="T6" fmla="*/ 4 w 4"/>
                <a:gd name="T7" fmla="*/ 0 h 2"/>
                <a:gd name="T8" fmla="*/ 2 w 4"/>
                <a:gd name="T9" fmla="*/ 0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0" y="0"/>
                  </a:lnTo>
                  <a:lnTo>
                    <a:pt x="2" y="2"/>
                  </a:lnTo>
                  <a:lnTo>
                    <a:pt x="4"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4" name="Freeform 1311"/>
            <p:cNvSpPr>
              <a:spLocks/>
            </p:cNvSpPr>
            <p:nvPr/>
          </p:nvSpPr>
          <p:spPr bwMode="auto">
            <a:xfrm>
              <a:off x="2479542" y="1582433"/>
              <a:ext cx="6098" cy="2033"/>
            </a:xfrm>
            <a:custGeom>
              <a:avLst/>
              <a:gdLst>
                <a:gd name="T0" fmla="*/ 1 w 3"/>
                <a:gd name="T1" fmla="*/ 1 h 1"/>
                <a:gd name="T2" fmla="*/ 3 w 3"/>
                <a:gd name="T3" fmla="*/ 0 h 1"/>
                <a:gd name="T4" fmla="*/ 1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3" y="0"/>
                  </a:ln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5" name="Freeform 1312"/>
            <p:cNvSpPr>
              <a:spLocks/>
            </p:cNvSpPr>
            <p:nvPr/>
          </p:nvSpPr>
          <p:spPr bwMode="auto">
            <a:xfrm>
              <a:off x="2540926" y="1511292"/>
              <a:ext cx="8130" cy="12196"/>
            </a:xfrm>
            <a:custGeom>
              <a:avLst/>
              <a:gdLst>
                <a:gd name="T0" fmla="*/ 0 w 4"/>
                <a:gd name="T1" fmla="*/ 2 h 6"/>
                <a:gd name="T2" fmla="*/ 0 w 4"/>
                <a:gd name="T3" fmla="*/ 6 h 6"/>
                <a:gd name="T4" fmla="*/ 4 w 4"/>
                <a:gd name="T5" fmla="*/ 2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0" y="6"/>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6" name="Freeform 1313"/>
            <p:cNvSpPr>
              <a:spLocks/>
            </p:cNvSpPr>
            <p:nvPr/>
          </p:nvSpPr>
          <p:spPr bwMode="auto">
            <a:xfrm>
              <a:off x="2526697" y="1543813"/>
              <a:ext cx="2033" cy="2033"/>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7" name="Freeform 1314"/>
            <p:cNvSpPr>
              <a:spLocks/>
            </p:cNvSpPr>
            <p:nvPr/>
          </p:nvSpPr>
          <p:spPr bwMode="auto">
            <a:xfrm>
              <a:off x="2475476" y="1592596"/>
              <a:ext cx="4065" cy="0"/>
            </a:xfrm>
            <a:custGeom>
              <a:avLst/>
              <a:gdLst>
                <a:gd name="T0" fmla="*/ 0 w 2"/>
                <a:gd name="T1" fmla="*/ 0 w 2"/>
                <a:gd name="T2" fmla="*/ 0 w 2"/>
                <a:gd name="T3" fmla="*/ 0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8" name="Freeform 1315"/>
            <p:cNvSpPr>
              <a:spLocks/>
            </p:cNvSpPr>
            <p:nvPr/>
          </p:nvSpPr>
          <p:spPr bwMode="auto">
            <a:xfrm>
              <a:off x="2544991" y="1511292"/>
              <a:ext cx="4065" cy="4065"/>
            </a:xfrm>
            <a:custGeom>
              <a:avLst/>
              <a:gdLst>
                <a:gd name="T0" fmla="*/ 2 w 2"/>
                <a:gd name="T1" fmla="*/ 2 h 2"/>
                <a:gd name="T2" fmla="*/ 2 w 2"/>
                <a:gd name="T3" fmla="*/ 2 h 2"/>
                <a:gd name="T4" fmla="*/ 2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9" name="Freeform 1316"/>
            <p:cNvSpPr>
              <a:spLocks/>
            </p:cNvSpPr>
            <p:nvPr/>
          </p:nvSpPr>
          <p:spPr bwMode="auto">
            <a:xfrm>
              <a:off x="2526697" y="1527553"/>
              <a:ext cx="2033" cy="4065"/>
            </a:xfrm>
            <a:custGeom>
              <a:avLst/>
              <a:gdLst>
                <a:gd name="T0" fmla="*/ 1 w 1"/>
                <a:gd name="T1" fmla="*/ 2 h 2"/>
                <a:gd name="T2" fmla="*/ 1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1" y="0"/>
                  </a:lnTo>
                  <a:lnTo>
                    <a:pt x="0" y="0"/>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0" name="Freeform 1317"/>
            <p:cNvSpPr>
              <a:spLocks/>
            </p:cNvSpPr>
            <p:nvPr/>
          </p:nvSpPr>
          <p:spPr bwMode="auto">
            <a:xfrm>
              <a:off x="2544991" y="1501128"/>
              <a:ext cx="4065" cy="10164"/>
            </a:xfrm>
            <a:custGeom>
              <a:avLst/>
              <a:gdLst>
                <a:gd name="T0" fmla="*/ 0 w 2"/>
                <a:gd name="T1" fmla="*/ 5 h 5"/>
                <a:gd name="T2" fmla="*/ 2 w 2"/>
                <a:gd name="T3" fmla="*/ 5 h 5"/>
                <a:gd name="T4" fmla="*/ 0 w 2"/>
                <a:gd name="T5" fmla="*/ 0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lnTo>
                    <a:pt x="2" y="5"/>
                  </a:lnTo>
                  <a:lnTo>
                    <a:pt x="0"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1" name="Freeform 1318"/>
            <p:cNvSpPr>
              <a:spLocks/>
            </p:cNvSpPr>
            <p:nvPr/>
          </p:nvSpPr>
          <p:spPr bwMode="auto">
            <a:xfrm>
              <a:off x="2522632" y="1553976"/>
              <a:ext cx="10164" cy="8130"/>
            </a:xfrm>
            <a:custGeom>
              <a:avLst/>
              <a:gdLst>
                <a:gd name="T0" fmla="*/ 0 w 3"/>
                <a:gd name="T1" fmla="*/ 2 h 2"/>
                <a:gd name="T2" fmla="*/ 0 w 3"/>
                <a:gd name="T3" fmla="*/ 2 h 2"/>
                <a:gd name="T4" fmla="*/ 3 w 3"/>
                <a:gd name="T5" fmla="*/ 1 h 2"/>
                <a:gd name="T6" fmla="*/ 2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cubicBezTo>
                    <a:pt x="0" y="2"/>
                    <a:pt x="0" y="2"/>
                    <a:pt x="0" y="2"/>
                  </a:cubicBezTo>
                  <a:cubicBezTo>
                    <a:pt x="1" y="2"/>
                    <a:pt x="2" y="1"/>
                    <a:pt x="3" y="1"/>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2" name="Freeform 1319"/>
            <p:cNvSpPr>
              <a:spLocks/>
            </p:cNvSpPr>
            <p:nvPr/>
          </p:nvSpPr>
          <p:spPr bwMode="auto">
            <a:xfrm>
              <a:off x="2475476" y="1582433"/>
              <a:ext cx="6098" cy="10164"/>
            </a:xfrm>
            <a:custGeom>
              <a:avLst/>
              <a:gdLst>
                <a:gd name="T0" fmla="*/ 2 w 3"/>
                <a:gd name="T1" fmla="*/ 0 h 5"/>
                <a:gd name="T2" fmla="*/ 0 w 3"/>
                <a:gd name="T3" fmla="*/ 5 h 5"/>
                <a:gd name="T4" fmla="*/ 0 w 3"/>
                <a:gd name="T5" fmla="*/ 5 h 5"/>
                <a:gd name="T6" fmla="*/ 3 w 3"/>
                <a:gd name="T7" fmla="*/ 1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0" y="5"/>
                  </a:lnTo>
                  <a:lnTo>
                    <a:pt x="0" y="5"/>
                  </a:lnTo>
                  <a:lnTo>
                    <a:pt x="3"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3" name="Freeform 1320"/>
            <p:cNvSpPr>
              <a:spLocks/>
            </p:cNvSpPr>
            <p:nvPr/>
          </p:nvSpPr>
          <p:spPr bwMode="auto">
            <a:xfrm>
              <a:off x="2479542" y="1584466"/>
              <a:ext cx="6098" cy="8130"/>
            </a:xfrm>
            <a:custGeom>
              <a:avLst/>
              <a:gdLst>
                <a:gd name="T0" fmla="*/ 0 w 2"/>
                <a:gd name="T1" fmla="*/ 2 h 2"/>
                <a:gd name="T2" fmla="*/ 2 w 2"/>
                <a:gd name="T3" fmla="*/ 2 h 2"/>
                <a:gd name="T4" fmla="*/ 2 w 2"/>
                <a:gd name="T5" fmla="*/ 1 h 2"/>
                <a:gd name="T6" fmla="*/ 1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2" y="2"/>
                    <a:pt x="2" y="2"/>
                    <a:pt x="2" y="2"/>
                  </a:cubicBezTo>
                  <a:cubicBezTo>
                    <a:pt x="2" y="2"/>
                    <a:pt x="2" y="1"/>
                    <a:pt x="2" y="1"/>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4" name="Freeform 1321"/>
            <p:cNvSpPr>
              <a:spLocks/>
            </p:cNvSpPr>
            <p:nvPr/>
          </p:nvSpPr>
          <p:spPr bwMode="auto">
            <a:xfrm>
              <a:off x="2492143" y="1612922"/>
              <a:ext cx="6098" cy="8130"/>
            </a:xfrm>
            <a:custGeom>
              <a:avLst/>
              <a:gdLst>
                <a:gd name="T0" fmla="*/ 2 w 3"/>
                <a:gd name="T1" fmla="*/ 0 h 4"/>
                <a:gd name="T2" fmla="*/ 0 w 3"/>
                <a:gd name="T3" fmla="*/ 4 h 4"/>
                <a:gd name="T4" fmla="*/ 2 w 3"/>
                <a:gd name="T5" fmla="*/ 4 h 4"/>
                <a:gd name="T6" fmla="*/ 2 w 3"/>
                <a:gd name="T7" fmla="*/ 4 h 4"/>
                <a:gd name="T8" fmla="*/ 3 w 3"/>
                <a:gd name="T9" fmla="*/ 0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lnTo>
                    <a:pt x="0" y="4"/>
                  </a:lnTo>
                  <a:lnTo>
                    <a:pt x="2" y="4"/>
                  </a:lnTo>
                  <a:lnTo>
                    <a:pt x="2" y="4"/>
                  </a:lnTo>
                  <a:lnTo>
                    <a:pt x="3"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5" name="Freeform 1322"/>
            <p:cNvSpPr>
              <a:spLocks/>
            </p:cNvSpPr>
            <p:nvPr/>
          </p:nvSpPr>
          <p:spPr bwMode="auto">
            <a:xfrm>
              <a:off x="2481574" y="1584466"/>
              <a:ext cx="4065" cy="406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6" name="Rectangle 1323"/>
            <p:cNvSpPr>
              <a:spLocks noChangeArrowheads="1"/>
            </p:cNvSpPr>
            <p:nvPr/>
          </p:nvSpPr>
          <p:spPr bwMode="auto">
            <a:xfrm>
              <a:off x="2536861"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7" name="Freeform 1324"/>
            <p:cNvSpPr>
              <a:spLocks/>
            </p:cNvSpPr>
            <p:nvPr/>
          </p:nvSpPr>
          <p:spPr bwMode="auto">
            <a:xfrm>
              <a:off x="2481574" y="1584466"/>
              <a:ext cx="4065" cy="406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8" name="Freeform 1325"/>
            <p:cNvSpPr>
              <a:spLocks/>
            </p:cNvSpPr>
            <p:nvPr/>
          </p:nvSpPr>
          <p:spPr bwMode="auto">
            <a:xfrm>
              <a:off x="2532796" y="1507226"/>
              <a:ext cx="8130" cy="12196"/>
            </a:xfrm>
            <a:custGeom>
              <a:avLst/>
              <a:gdLst>
                <a:gd name="T0" fmla="*/ 0 w 4"/>
                <a:gd name="T1" fmla="*/ 4 h 6"/>
                <a:gd name="T2" fmla="*/ 2 w 4"/>
                <a:gd name="T3" fmla="*/ 6 h 6"/>
                <a:gd name="T4" fmla="*/ 2 w 4"/>
                <a:gd name="T5" fmla="*/ 6 h 6"/>
                <a:gd name="T6" fmla="*/ 4 w 4"/>
                <a:gd name="T7" fmla="*/ 4 h 6"/>
                <a:gd name="T8" fmla="*/ 2 w 4"/>
                <a:gd name="T9" fmla="*/ 0 h 6"/>
                <a:gd name="T10" fmla="*/ 0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0" y="4"/>
                  </a:moveTo>
                  <a:lnTo>
                    <a:pt x="2" y="6"/>
                  </a:lnTo>
                  <a:lnTo>
                    <a:pt x="2" y="6"/>
                  </a:lnTo>
                  <a:lnTo>
                    <a:pt x="4"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9" name="Freeform 1326"/>
            <p:cNvSpPr>
              <a:spLocks/>
            </p:cNvSpPr>
            <p:nvPr/>
          </p:nvSpPr>
          <p:spPr bwMode="auto">
            <a:xfrm>
              <a:off x="2536861" y="1493985"/>
              <a:ext cx="8130" cy="14229"/>
            </a:xfrm>
            <a:custGeom>
              <a:avLst/>
              <a:gdLst>
                <a:gd name="T0" fmla="*/ 2 w 4"/>
                <a:gd name="T1" fmla="*/ 7 h 7"/>
                <a:gd name="T2" fmla="*/ 4 w 4"/>
                <a:gd name="T3" fmla="*/ 5 h 7"/>
                <a:gd name="T4" fmla="*/ 4 w 4"/>
                <a:gd name="T5" fmla="*/ 0 h 7"/>
                <a:gd name="T6" fmla="*/ 0 w 4"/>
                <a:gd name="T7" fmla="*/ 3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5"/>
                  </a:lnTo>
                  <a:lnTo>
                    <a:pt x="4" y="0"/>
                  </a:lnTo>
                  <a:lnTo>
                    <a:pt x="0" y="3"/>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0" name="Freeform 1327"/>
            <p:cNvSpPr>
              <a:spLocks/>
            </p:cNvSpPr>
            <p:nvPr/>
          </p:nvSpPr>
          <p:spPr bwMode="auto">
            <a:xfrm>
              <a:off x="2522632" y="15621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1" name="Freeform 1328"/>
            <p:cNvSpPr>
              <a:spLocks/>
            </p:cNvSpPr>
            <p:nvPr/>
          </p:nvSpPr>
          <p:spPr bwMode="auto">
            <a:xfrm>
              <a:off x="2536861" y="1519422"/>
              <a:ext cx="4065" cy="8130"/>
            </a:xfrm>
            <a:custGeom>
              <a:avLst/>
              <a:gdLst>
                <a:gd name="T0" fmla="*/ 0 w 2"/>
                <a:gd name="T1" fmla="*/ 0 h 4"/>
                <a:gd name="T2" fmla="*/ 0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4"/>
                  </a:lnTo>
                  <a:lnTo>
                    <a:pt x="2"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2" name="Freeform 1329"/>
            <p:cNvSpPr>
              <a:spLocks/>
            </p:cNvSpPr>
            <p:nvPr/>
          </p:nvSpPr>
          <p:spPr bwMode="auto">
            <a:xfrm>
              <a:off x="2485639" y="1578367"/>
              <a:ext cx="4065" cy="6098"/>
            </a:xfrm>
            <a:custGeom>
              <a:avLst/>
              <a:gdLst>
                <a:gd name="T0" fmla="*/ 0 w 1"/>
                <a:gd name="T1" fmla="*/ 2 h 2"/>
                <a:gd name="T2" fmla="*/ 0 w 1"/>
                <a:gd name="T3" fmla="*/ 2 h 2"/>
                <a:gd name="T4" fmla="*/ 1 w 1"/>
                <a:gd name="T5" fmla="*/ 0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2"/>
                  </a:cubicBezTo>
                  <a:cubicBezTo>
                    <a:pt x="1" y="1"/>
                    <a:pt x="1" y="0"/>
                    <a:pt x="1" y="0"/>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3" name="Freeform 1330"/>
            <p:cNvSpPr>
              <a:spLocks/>
            </p:cNvSpPr>
            <p:nvPr/>
          </p:nvSpPr>
          <p:spPr bwMode="auto">
            <a:xfrm>
              <a:off x="2528730" y="1549911"/>
              <a:ext cx="4065" cy="8130"/>
            </a:xfrm>
            <a:custGeom>
              <a:avLst/>
              <a:gdLst>
                <a:gd name="T0" fmla="*/ 1 w 1"/>
                <a:gd name="T1" fmla="*/ 2 h 2"/>
                <a:gd name="T2" fmla="*/ 1 w 1"/>
                <a:gd name="T3" fmla="*/ 2 h 2"/>
                <a:gd name="T4" fmla="*/ 1 w 1"/>
                <a:gd name="T5" fmla="*/ 0 h 2"/>
                <a:gd name="T6" fmla="*/ 0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0"/>
                    <a:pt x="1" y="0"/>
                    <a:pt x="1"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4" name="Freeform 1331"/>
            <p:cNvSpPr>
              <a:spLocks/>
            </p:cNvSpPr>
            <p:nvPr/>
          </p:nvSpPr>
          <p:spPr bwMode="auto">
            <a:xfrm>
              <a:off x="2528730" y="1545845"/>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5" name="Freeform 1332"/>
            <p:cNvSpPr>
              <a:spLocks/>
            </p:cNvSpPr>
            <p:nvPr/>
          </p:nvSpPr>
          <p:spPr bwMode="auto">
            <a:xfrm>
              <a:off x="2489704" y="15783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6" name="Freeform 1333"/>
            <p:cNvSpPr>
              <a:spLocks/>
            </p:cNvSpPr>
            <p:nvPr/>
          </p:nvSpPr>
          <p:spPr bwMode="auto">
            <a:xfrm>
              <a:off x="2522632" y="1588531"/>
              <a:ext cx="0" cy="4065"/>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7" name="Freeform 1334"/>
            <p:cNvSpPr>
              <a:spLocks/>
            </p:cNvSpPr>
            <p:nvPr/>
          </p:nvSpPr>
          <p:spPr bwMode="auto">
            <a:xfrm>
              <a:off x="2518567" y="1558041"/>
              <a:ext cx="4065" cy="4065"/>
            </a:xfrm>
            <a:custGeom>
              <a:avLst/>
              <a:gdLst>
                <a:gd name="T0" fmla="*/ 1 w 1"/>
                <a:gd name="T1" fmla="*/ 0 h 1"/>
                <a:gd name="T2" fmla="*/ 0 w 1"/>
                <a:gd name="T3" fmla="*/ 1 h 1"/>
                <a:gd name="T4" fmla="*/ 1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1"/>
                    <a:pt x="0" y="1"/>
                    <a:pt x="0" y="1"/>
                  </a:cubicBezTo>
                  <a:cubicBezTo>
                    <a:pt x="1" y="1"/>
                    <a:pt x="1" y="1"/>
                    <a:pt x="1" y="1"/>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29" name="矩形 1328"/>
          <p:cNvSpPr/>
          <p:nvPr/>
        </p:nvSpPr>
        <p:spPr>
          <a:xfrm>
            <a:off x="2850413" y="3574081"/>
            <a:ext cx="6491175" cy="439929"/>
          </a:xfrm>
          <a:prstGeom prst="rect">
            <a:avLst/>
          </a:prstGeom>
        </p:spPr>
        <p:txBody>
          <a:bodyPr wrap="square">
            <a:spAutoFit/>
          </a:bodyPr>
          <a:lstStyle/>
          <a:p>
            <a:pPr algn="ctr">
              <a:lnSpc>
                <a:spcPct val="15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1330" name="组合 1329"/>
          <p:cNvGrpSpPr/>
          <p:nvPr/>
        </p:nvGrpSpPr>
        <p:grpSpPr>
          <a:xfrm>
            <a:off x="5018146" y="4770025"/>
            <a:ext cx="2200275" cy="437199"/>
            <a:chOff x="479534" y="4910190"/>
            <a:chExt cx="2200275" cy="437199"/>
          </a:xfrm>
        </p:grpSpPr>
        <p:sp>
          <p:nvSpPr>
            <p:cNvPr id="1331" name="矩形 1330"/>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2" name="矩形 1331"/>
            <p:cNvSpPr/>
            <p:nvPr/>
          </p:nvSpPr>
          <p:spPr>
            <a:xfrm>
              <a:off x="1193187" y="4944123"/>
              <a:ext cx="772969" cy="369332"/>
            </a:xfrm>
            <a:prstGeom prst="rect">
              <a:avLst/>
            </a:prstGeom>
          </p:spPr>
          <p:txBody>
            <a:bodyPr wrap="none">
              <a:spAutoFit/>
            </a:bodyPr>
            <a:lstStyle/>
            <a:p>
              <a:pPr algn="dist"/>
              <a:r>
                <a:rPr lang="en-US" altLang="zh-CN" b="1" dirty="0" smtClean="0">
                  <a:solidFill>
                    <a:schemeClr val="bg1"/>
                  </a:solidFill>
                  <a:latin typeface="微软雅黑" pitchFamily="34" charset="-122"/>
                  <a:ea typeface="微软雅黑" pitchFamily="34" charset="-122"/>
                </a:rPr>
                <a:t>PPTS</a:t>
              </a:r>
              <a:endParaRPr lang="en-US"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3181357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22" presetClass="entr" presetSubtype="1" fill="hold" grpId="0" nodeType="withEffect">
                                  <p:stCondLst>
                                    <p:cond delay="700"/>
                                  </p:stCondLst>
                                  <p:childTnLst>
                                    <p:set>
                                      <p:cBhvr>
                                        <p:cTn id="10" dur="1" fill="hold">
                                          <p:stCondLst>
                                            <p:cond delay="0"/>
                                          </p:stCondLst>
                                        </p:cTn>
                                        <p:tgtEl>
                                          <p:spTgt spid="1329"/>
                                        </p:tgtEl>
                                        <p:attrNameLst>
                                          <p:attrName>style.visibility</p:attrName>
                                        </p:attrNameLst>
                                      </p:cBhvr>
                                      <p:to>
                                        <p:strVal val="visible"/>
                                      </p:to>
                                    </p:set>
                                    <p:animEffect transition="in" filter="wipe(up)">
                                      <p:cBhvr>
                                        <p:cTn id="11" dur="500"/>
                                        <p:tgtEl>
                                          <p:spTgt spid="1329"/>
                                        </p:tgtEl>
                                      </p:cBhvr>
                                    </p:animEffect>
                                  </p:childTnLst>
                                </p:cTn>
                              </p:par>
                              <p:par>
                                <p:cTn id="12" presetID="10" presetClass="entr" presetSubtype="0" fill="hold" nodeType="withEffect">
                                  <p:stCondLst>
                                    <p:cond delay="1100"/>
                                  </p:stCondLst>
                                  <p:childTnLst>
                                    <p:set>
                                      <p:cBhvr>
                                        <p:cTn id="13" dur="1" fill="hold">
                                          <p:stCondLst>
                                            <p:cond delay="0"/>
                                          </p:stCondLst>
                                        </p:cTn>
                                        <p:tgtEl>
                                          <p:spTgt spid="1330"/>
                                        </p:tgtEl>
                                        <p:attrNameLst>
                                          <p:attrName>style.visibility</p:attrName>
                                        </p:attrNameLst>
                                      </p:cBhvr>
                                      <p:to>
                                        <p:strVal val="visible"/>
                                      </p:to>
                                    </p:set>
                                    <p:animEffect transition="in" filter="fade">
                                      <p:cBhvr>
                                        <p:cTn id="14" dur="500"/>
                                        <p:tgtEl>
                                          <p:spTgt spid="1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189259" y="2773269"/>
                <a:ext cx="421704" cy="421704"/>
                <a:chOff x="2405797" y="2729907"/>
                <a:chExt cx="421704" cy="421704"/>
              </a:xfrm>
            </p:grpSpPr>
            <p:sp>
              <p:nvSpPr>
                <p:cNvPr id="7" name="椭圆 6"/>
                <p:cNvSpPr/>
                <p:nvPr/>
              </p:nvSpPr>
              <p:spPr>
                <a:xfrm>
                  <a:off x="2405797" y="2729907"/>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1498600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14:bounceEnd="46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97067" y="2612118"/>
            <a:ext cx="1673226" cy="1694092"/>
            <a:chOff x="3897067" y="2612118"/>
            <a:chExt cx="1673226" cy="1694092"/>
          </a:xfrm>
        </p:grpSpPr>
        <p:grpSp>
          <p:nvGrpSpPr>
            <p:cNvPr id="3" name="组合 2"/>
            <p:cNvGrpSpPr/>
            <p:nvPr/>
          </p:nvGrpSpPr>
          <p:grpSpPr>
            <a:xfrm rot="16200000" flipH="1">
              <a:off x="3886634" y="2622551"/>
              <a:ext cx="1694092" cy="1673226"/>
              <a:chOff x="2605088" y="2078038"/>
              <a:chExt cx="2706687" cy="2673351"/>
            </a:xfrm>
            <a:solidFill>
              <a:schemeClr val="bg1"/>
            </a:solidFill>
          </p:grpSpPr>
          <p:sp>
            <p:nvSpPr>
              <p:cNvPr id="1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a:grpSpLocks noChangeAspect="1"/>
            </p:cNvGrpSpPr>
            <p:nvPr/>
          </p:nvGrpSpPr>
          <p:grpSpPr>
            <a:xfrm>
              <a:off x="4442083" y="3326766"/>
              <a:ext cx="473923" cy="361441"/>
              <a:chOff x="10500427" y="4985901"/>
              <a:chExt cx="683774" cy="521485"/>
            </a:xfrm>
            <a:solidFill>
              <a:schemeClr val="bg1"/>
            </a:solidFill>
          </p:grpSpPr>
          <p:sp>
            <p:nvSpPr>
              <p:cNvPr id="6" name="Freeform 373"/>
              <p:cNvSpPr>
                <a:spLocks noEditPoints="1"/>
              </p:cNvSpPr>
              <p:nvPr/>
            </p:nvSpPr>
            <p:spPr bwMode="auto">
              <a:xfrm>
                <a:off x="10905786" y="5231136"/>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374"/>
              <p:cNvSpPr>
                <a:spLocks noEditPoints="1"/>
              </p:cNvSpPr>
              <p:nvPr/>
            </p:nvSpPr>
            <p:spPr bwMode="auto">
              <a:xfrm>
                <a:off x="10769465" y="5096978"/>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375"/>
              <p:cNvSpPr>
                <a:spLocks/>
              </p:cNvSpPr>
              <p:nvPr/>
            </p:nvSpPr>
            <p:spPr bwMode="auto">
              <a:xfrm>
                <a:off x="10614389" y="5018359"/>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376"/>
              <p:cNvSpPr>
                <a:spLocks/>
              </p:cNvSpPr>
              <p:nvPr/>
            </p:nvSpPr>
            <p:spPr bwMode="auto">
              <a:xfrm>
                <a:off x="10500427" y="4985901"/>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172428" y="2612118"/>
            <a:ext cx="1673226" cy="1694092"/>
            <a:chOff x="1172428" y="2612118"/>
            <a:chExt cx="1673226" cy="1694092"/>
          </a:xfrm>
        </p:grpSpPr>
        <p:grpSp>
          <p:nvGrpSpPr>
            <p:cNvPr id="15" name="组合 14"/>
            <p:cNvGrpSpPr/>
            <p:nvPr/>
          </p:nvGrpSpPr>
          <p:grpSpPr>
            <a:xfrm rot="16200000" flipH="1">
              <a:off x="1161995" y="2622551"/>
              <a:ext cx="1694092" cy="1673226"/>
              <a:chOff x="2605088" y="2078038"/>
              <a:chExt cx="2706687" cy="2673351"/>
            </a:xfrm>
            <a:solidFill>
              <a:schemeClr val="bg1"/>
            </a:solidFill>
          </p:grpSpPr>
          <p:sp>
            <p:nvSpPr>
              <p:cNvPr id="2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7" name="组合 16"/>
            <p:cNvGrpSpPr>
              <a:grpSpLocks noChangeAspect="1"/>
            </p:cNvGrpSpPr>
            <p:nvPr/>
          </p:nvGrpSpPr>
          <p:grpSpPr>
            <a:xfrm>
              <a:off x="1728333" y="3256590"/>
              <a:ext cx="388810" cy="473923"/>
              <a:chOff x="4484141" y="3479290"/>
              <a:chExt cx="576394" cy="702571"/>
            </a:xfrm>
            <a:solidFill>
              <a:schemeClr val="bg1"/>
            </a:solidFill>
          </p:grpSpPr>
          <p:sp>
            <p:nvSpPr>
              <p:cNvPr id="18"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1" name="组合 10"/>
          <p:cNvGrpSpPr/>
          <p:nvPr/>
        </p:nvGrpSpPr>
        <p:grpSpPr>
          <a:xfrm>
            <a:off x="9346345" y="2612118"/>
            <a:ext cx="1673226" cy="1694092"/>
            <a:chOff x="9346345" y="2612118"/>
            <a:chExt cx="1673226" cy="1694092"/>
          </a:xfrm>
        </p:grpSpPr>
        <p:grpSp>
          <p:nvGrpSpPr>
            <p:cNvPr id="25" name="组合 24"/>
            <p:cNvGrpSpPr/>
            <p:nvPr/>
          </p:nvGrpSpPr>
          <p:grpSpPr>
            <a:xfrm rot="16200000" flipH="1">
              <a:off x="9335912" y="2622551"/>
              <a:ext cx="1694092" cy="1673226"/>
              <a:chOff x="2605088" y="2078038"/>
              <a:chExt cx="2706687" cy="2673351"/>
            </a:xfrm>
            <a:solidFill>
              <a:schemeClr val="bg1"/>
            </a:solidFill>
          </p:grpSpPr>
          <p:sp>
            <p:nvSpPr>
              <p:cNvPr id="3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7" name="组合 26"/>
            <p:cNvGrpSpPr>
              <a:grpSpLocks noChangeAspect="1"/>
            </p:cNvGrpSpPr>
            <p:nvPr/>
          </p:nvGrpSpPr>
          <p:grpSpPr>
            <a:xfrm>
              <a:off x="9945996" y="3278240"/>
              <a:ext cx="473923" cy="504452"/>
              <a:chOff x="6093779" y="2581011"/>
              <a:chExt cx="570786" cy="607555"/>
            </a:xfrm>
            <a:solidFill>
              <a:schemeClr val="bg1"/>
            </a:solidFill>
            <a:effectLst/>
          </p:grpSpPr>
          <p:sp>
            <p:nvSpPr>
              <p:cNvPr id="28"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0" name="组合 9"/>
          <p:cNvGrpSpPr/>
          <p:nvPr/>
        </p:nvGrpSpPr>
        <p:grpSpPr>
          <a:xfrm>
            <a:off x="6621706" y="2612118"/>
            <a:ext cx="1673226" cy="1694092"/>
            <a:chOff x="6621706" y="2612118"/>
            <a:chExt cx="1673226" cy="1694092"/>
          </a:xfrm>
        </p:grpSpPr>
        <p:grpSp>
          <p:nvGrpSpPr>
            <p:cNvPr id="35" name="组合 34"/>
            <p:cNvGrpSpPr/>
            <p:nvPr/>
          </p:nvGrpSpPr>
          <p:grpSpPr>
            <a:xfrm rot="16200000" flipH="1">
              <a:off x="6611273" y="2622551"/>
              <a:ext cx="1694092" cy="1673226"/>
              <a:chOff x="2605088" y="2078038"/>
              <a:chExt cx="2706687" cy="2673351"/>
            </a:xfrm>
            <a:solidFill>
              <a:schemeClr val="bg1"/>
            </a:solidFill>
          </p:grpSpPr>
          <p:sp>
            <p:nvSpPr>
              <p:cNvPr id="4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7" name="组合 36"/>
            <p:cNvGrpSpPr>
              <a:grpSpLocks noChangeAspect="1"/>
            </p:cNvGrpSpPr>
            <p:nvPr/>
          </p:nvGrpSpPr>
          <p:grpSpPr>
            <a:xfrm>
              <a:off x="7284401" y="3308768"/>
              <a:ext cx="356244" cy="473924"/>
              <a:chOff x="8776738" y="4901987"/>
              <a:chExt cx="528116" cy="702571"/>
            </a:xfrm>
            <a:solidFill>
              <a:schemeClr val="bg1"/>
            </a:solidFill>
          </p:grpSpPr>
          <p:sp>
            <p:nvSpPr>
              <p:cNvPr id="38"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7" name="组合 46"/>
          <p:cNvGrpSpPr/>
          <p:nvPr/>
        </p:nvGrpSpPr>
        <p:grpSpPr>
          <a:xfrm>
            <a:off x="629783" y="4710606"/>
            <a:ext cx="2370017" cy="858081"/>
            <a:chOff x="876871" y="4710606"/>
            <a:chExt cx="2370017" cy="858081"/>
          </a:xfrm>
        </p:grpSpPr>
        <p:sp>
          <p:nvSpPr>
            <p:cNvPr id="45" name="矩形 44"/>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8" name="组合 47"/>
          <p:cNvGrpSpPr/>
          <p:nvPr/>
        </p:nvGrpSpPr>
        <p:grpSpPr>
          <a:xfrm>
            <a:off x="3310815" y="4710606"/>
            <a:ext cx="2370017" cy="858081"/>
            <a:chOff x="876871" y="4710606"/>
            <a:chExt cx="2370017" cy="858081"/>
          </a:xfrm>
        </p:grpSpPr>
        <p:sp>
          <p:nvSpPr>
            <p:cNvPr id="49" name="矩形 48"/>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0" name="矩形 49"/>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1" name="组合 50"/>
          <p:cNvGrpSpPr/>
          <p:nvPr/>
        </p:nvGrpSpPr>
        <p:grpSpPr>
          <a:xfrm>
            <a:off x="6079061" y="4710606"/>
            <a:ext cx="2370017" cy="858081"/>
            <a:chOff x="876871" y="4710606"/>
            <a:chExt cx="2370017" cy="858081"/>
          </a:xfrm>
        </p:grpSpPr>
        <p:sp>
          <p:nvSpPr>
            <p:cNvPr id="52" name="矩形 51"/>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3" name="矩形 52"/>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4" name="组合 53"/>
          <p:cNvGrpSpPr/>
          <p:nvPr/>
        </p:nvGrpSpPr>
        <p:grpSpPr>
          <a:xfrm>
            <a:off x="8803700" y="4710606"/>
            <a:ext cx="2370017" cy="858081"/>
            <a:chOff x="876871" y="4710606"/>
            <a:chExt cx="2370017" cy="858081"/>
          </a:xfrm>
        </p:grpSpPr>
        <p:sp>
          <p:nvSpPr>
            <p:cNvPr id="55" name="矩形 54"/>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6" name="矩形 5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160086674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9" dur="750" spd="-100000" fill="hold"/>
                                            <p:tgtEl>
                                              <p:spTgt spid="2"/>
                                            </p:tgtEl>
                                            <p:attrNameLst>
                                              <p:attrName>ppt_x</p:attrName>
                                              <p:attrName>ppt_y</p:attrName>
                                            </p:attrNameLst>
                                          </p:cBhvr>
                                          <p:rCtr x="-11198" y="0"/>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15" dur="750" spd="-100000" fill="hold"/>
                                            <p:tgtEl>
                                              <p:spTgt spid="4"/>
                                            </p:tgtEl>
                                            <p:attrNameLst>
                                              <p:attrName>ppt_x</p:attrName>
                                              <p:attrName>ppt_y</p:attrName>
                                            </p:attrNameLst>
                                          </p:cBhvr>
                                          <p:rCtr x="-11198"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21" dur="750" spd="-100000" fill="hold"/>
                                            <p:tgtEl>
                                              <p:spTgt spid="10"/>
                                            </p:tgtEl>
                                            <p:attrNameLst>
                                              <p:attrName>ppt_x</p:attrName>
                                              <p:attrName>ppt_y</p:attrName>
                                            </p:attrNameLst>
                                          </p:cBhvr>
                                          <p:rCtr x="-11198"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27" dur="750" spd="-100000" fill="hold"/>
                                            <p:tgtEl>
                                              <p:spTgt spid="11"/>
                                            </p:tgtEl>
                                            <p:attrNameLst>
                                              <p:attrName>ppt_x</p:attrName>
                                              <p:attrName>ppt_y</p:attrName>
                                            </p:attrNameLst>
                                          </p:cBhvr>
                                          <p:rCtr x="-11198" y="0"/>
                                        </p:animMotion>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250"/>
                                            <p:tgtEl>
                                              <p:spTgt spid="5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stCondLst>
                                        <p:cond delay="0"/>
                                      </p:stCondLst>
                                      <p:childTnLst>
                                        <p:animMotion origin="layout" path="M -1.04167E-6 -4.81481E-6 L -0.22344 -4.81481E-6 " pathEditMode="relative" rAng="0" ptsTypes="AA">
                                          <p:cBhvr>
                                            <p:cTn id="9" dur="750" spd="-100000" fill="hold"/>
                                            <p:tgtEl>
                                              <p:spTgt spid="2"/>
                                            </p:tgtEl>
                                            <p:attrNameLst>
                                              <p:attrName>ppt_x</p:attrName>
                                              <p:attrName>ppt_y</p:attrName>
                                            </p:attrNameLst>
                                          </p:cBhvr>
                                          <p:rCtr x="-11198" y="0"/>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stCondLst>
                                        <p:cond delay="0"/>
                                      </p:stCondLst>
                                      <p:childTnLst>
                                        <p:animMotion origin="layout" path="M -1.04167E-6 -4.81481E-6 L -0.22344 -4.81481E-6 " pathEditMode="relative" rAng="0" ptsTypes="AA">
                                          <p:cBhvr>
                                            <p:cTn id="15" dur="750" spd="-100000" fill="hold"/>
                                            <p:tgtEl>
                                              <p:spTgt spid="4"/>
                                            </p:tgtEl>
                                            <p:attrNameLst>
                                              <p:attrName>ppt_x</p:attrName>
                                              <p:attrName>ppt_y</p:attrName>
                                            </p:attrNameLst>
                                          </p:cBhvr>
                                          <p:rCtr x="-11198"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stCondLst>
                                        <p:cond delay="0"/>
                                      </p:stCondLst>
                                      <p:childTnLst>
                                        <p:animMotion origin="layout" path="M -1.04167E-6 -4.81481E-6 L -0.22344 -4.81481E-6 " pathEditMode="relative" rAng="0" ptsTypes="AA">
                                          <p:cBhvr>
                                            <p:cTn id="21" dur="750" spd="-100000" fill="hold"/>
                                            <p:tgtEl>
                                              <p:spTgt spid="10"/>
                                            </p:tgtEl>
                                            <p:attrNameLst>
                                              <p:attrName>ppt_x</p:attrName>
                                              <p:attrName>ppt_y</p:attrName>
                                            </p:attrNameLst>
                                          </p:cBhvr>
                                          <p:rCtr x="-11198"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stCondLst>
                                        <p:cond delay="0"/>
                                      </p:stCondLst>
                                      <p:childTnLst>
                                        <p:animMotion origin="layout" path="M -1.04167E-6 -4.81481E-6 L -0.22344 -4.81481E-6 " pathEditMode="relative" rAng="0" ptsTypes="AA">
                                          <p:cBhvr>
                                            <p:cTn id="27" dur="750" spd="-100000" fill="hold"/>
                                            <p:tgtEl>
                                              <p:spTgt spid="11"/>
                                            </p:tgtEl>
                                            <p:attrNameLst>
                                              <p:attrName>ppt_x</p:attrName>
                                              <p:attrName>ppt_y</p:attrName>
                                            </p:attrNameLst>
                                          </p:cBhvr>
                                          <p:rCtr x="-11198" y="0"/>
                                        </p:animMotion>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250"/>
                                            <p:tgtEl>
                                              <p:spTgt spid="5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234614" y="1761699"/>
            <a:ext cx="3512473" cy="4639513"/>
            <a:chOff x="1234614" y="1761699"/>
            <a:chExt cx="3512473" cy="4639513"/>
          </a:xfrm>
        </p:grpSpPr>
        <p:sp>
          <p:nvSpPr>
            <p:cNvPr id="2" name="Freeform 5"/>
            <p:cNvSpPr>
              <a:spLocks/>
            </p:cNvSpPr>
            <p:nvPr/>
          </p:nvSpPr>
          <p:spPr bwMode="auto">
            <a:xfrm flipH="1">
              <a:off x="1234614" y="5311470"/>
              <a:ext cx="2463272" cy="1089742"/>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Lst>
              <a:ahLst/>
              <a:cxnLst>
                <a:cxn ang="0">
                  <a:pos x="T0" y="T1"/>
                </a:cxn>
                <a:cxn ang="0">
                  <a:pos x="T2" y="T3"/>
                </a:cxn>
                <a:cxn ang="0">
                  <a:pos x="T4" y="T5"/>
                </a:cxn>
                <a:cxn ang="0">
                  <a:pos x="T6" y="T7"/>
                </a:cxn>
                <a:cxn ang="0">
                  <a:pos x="T8" y="T9"/>
                </a:cxn>
                <a:cxn ang="0">
                  <a:pos x="T10" y="T11"/>
                </a:cxn>
              </a:cxnLst>
              <a:rect l="0" t="0" r="r" b="b"/>
              <a:pathLst>
                <a:path w="641" h="284">
                  <a:moveTo>
                    <a:pt x="465" y="0"/>
                  </a:moveTo>
                  <a:cubicBezTo>
                    <a:pt x="511" y="135"/>
                    <a:pt x="613" y="217"/>
                    <a:pt x="641" y="284"/>
                  </a:cubicBezTo>
                  <a:cubicBezTo>
                    <a:pt x="4" y="284"/>
                    <a:pt x="4" y="284"/>
                    <a:pt x="4" y="284"/>
                  </a:cubicBezTo>
                  <a:cubicBezTo>
                    <a:pt x="23" y="214"/>
                    <a:pt x="63" y="151"/>
                    <a:pt x="37" y="70"/>
                  </a:cubicBezTo>
                  <a:cubicBezTo>
                    <a:pt x="28" y="40"/>
                    <a:pt x="15" y="17"/>
                    <a:pt x="0" y="0"/>
                  </a:cubicBezTo>
                  <a:lnTo>
                    <a:pt x="465" y="0"/>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Freeform 6"/>
            <p:cNvSpPr>
              <a:spLocks/>
            </p:cNvSpPr>
            <p:nvPr/>
          </p:nvSpPr>
          <p:spPr bwMode="auto">
            <a:xfrm flipH="1">
              <a:off x="1526508" y="1761699"/>
              <a:ext cx="2886520" cy="1355691"/>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7"/>
            <p:cNvSpPr>
              <a:spLocks/>
            </p:cNvSpPr>
            <p:nvPr/>
          </p:nvSpPr>
          <p:spPr bwMode="auto">
            <a:xfrm flipH="1">
              <a:off x="1521645" y="3114147"/>
              <a:ext cx="3225442" cy="1102715"/>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8"/>
            <p:cNvSpPr>
              <a:spLocks/>
            </p:cNvSpPr>
            <p:nvPr/>
          </p:nvSpPr>
          <p:spPr bwMode="auto">
            <a:xfrm flipH="1">
              <a:off x="1905973" y="4211997"/>
              <a:ext cx="2636786" cy="1102715"/>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 name="组合 13"/>
          <p:cNvGrpSpPr/>
          <p:nvPr/>
        </p:nvGrpSpPr>
        <p:grpSpPr>
          <a:xfrm>
            <a:off x="6587521" y="2071423"/>
            <a:ext cx="4369865" cy="654435"/>
            <a:chOff x="6726759" y="4586781"/>
            <a:chExt cx="4369865" cy="654435"/>
          </a:xfrm>
        </p:grpSpPr>
        <p:sp>
          <p:nvSpPr>
            <p:cNvPr id="15" name="矩形 14"/>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6" name="矩形 15"/>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7" name="组合 16"/>
          <p:cNvGrpSpPr/>
          <p:nvPr/>
        </p:nvGrpSpPr>
        <p:grpSpPr>
          <a:xfrm>
            <a:off x="6587521" y="3193300"/>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587521" y="4315177"/>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587521" y="5437053"/>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6" name="组合 45"/>
          <p:cNvGrpSpPr/>
          <p:nvPr/>
        </p:nvGrpSpPr>
        <p:grpSpPr>
          <a:xfrm>
            <a:off x="5901241" y="2216606"/>
            <a:ext cx="381301" cy="372174"/>
            <a:chOff x="5901241" y="2216606"/>
            <a:chExt cx="381301" cy="372174"/>
          </a:xfrm>
        </p:grpSpPr>
        <p:sp>
          <p:nvSpPr>
            <p:cNvPr id="30"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a:grpSpLocks noChangeAspect="1"/>
          </p:cNvGrpSpPr>
          <p:nvPr/>
        </p:nvGrpSpPr>
        <p:grpSpPr>
          <a:xfrm>
            <a:off x="5872529" y="3336733"/>
            <a:ext cx="438724" cy="372174"/>
            <a:chOff x="6791325" y="3867151"/>
            <a:chExt cx="282576" cy="239712"/>
          </a:xfrm>
          <a:solidFill>
            <a:schemeClr val="bg1"/>
          </a:solidFill>
        </p:grpSpPr>
        <p:sp>
          <p:nvSpPr>
            <p:cNvPr id="33"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a:grpSpLocks noChangeAspect="1"/>
          </p:cNvGrpSpPr>
          <p:nvPr/>
        </p:nvGrpSpPr>
        <p:grpSpPr>
          <a:xfrm>
            <a:off x="5902507" y="5608560"/>
            <a:ext cx="378769" cy="372174"/>
            <a:chOff x="3488917" y="4964203"/>
            <a:chExt cx="638175" cy="627063"/>
          </a:xfrm>
          <a:solidFill>
            <a:schemeClr val="bg1"/>
          </a:solidFill>
        </p:grpSpPr>
        <p:sp>
          <p:nvSpPr>
            <p:cNvPr id="37"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a:grpSpLocks noChangeAspect="1"/>
          </p:cNvGrpSpPr>
          <p:nvPr/>
        </p:nvGrpSpPr>
        <p:grpSpPr>
          <a:xfrm>
            <a:off x="5906862" y="4463131"/>
            <a:ext cx="370059" cy="372174"/>
            <a:chOff x="4005263" y="4962526"/>
            <a:chExt cx="277812" cy="279400"/>
          </a:xfrm>
          <a:solidFill>
            <a:schemeClr val="bg1"/>
          </a:solidFill>
        </p:grpSpPr>
        <p:sp>
          <p:nvSpPr>
            <p:cNvPr id="42"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4649131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2" presetClass="entr" presetSubtype="2" accel="10000" fill="hold" nodeType="withEffect" p14:presetBounceEnd="40000">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14:bounceEnd="40000">
                                          <p:cBhvr additive="base">
                                            <p:cTn id="26"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accel="10000" fill="hold" nodeType="withEffect" p14:presetBounceEnd="40000">
                                      <p:stCondLst>
                                        <p:cond delay="700"/>
                                      </p:stCondLst>
                                      <p:childTnLst>
                                        <p:set>
                                          <p:cBhvr>
                                            <p:cTn id="29" dur="1" fill="hold">
                                              <p:stCondLst>
                                                <p:cond delay="0"/>
                                              </p:stCondLst>
                                            </p:cTn>
                                            <p:tgtEl>
                                              <p:spTgt spid="17"/>
                                            </p:tgtEl>
                                            <p:attrNameLst>
                                              <p:attrName>style.visibility</p:attrName>
                                            </p:attrNameLst>
                                          </p:cBhvr>
                                          <p:to>
                                            <p:strVal val="visible"/>
                                          </p:to>
                                        </p:set>
                                        <p:anim calcmode="lin" valueType="num" p14:bounceEnd="40000">
                                          <p:cBhvr additive="base">
                                            <p:cTn id="30"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accel="10000" fill="hold" nodeType="withEffect" p14:presetBounceEnd="40000">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14:bounceEnd="40000">
                                          <p:cBhvr additive="base">
                                            <p:cTn id="34"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accel="10000" fill="hold" nodeType="withEffect" p14:presetBounceEnd="40000">
                                      <p:stCondLst>
                                        <p:cond delay="1300"/>
                                      </p:stCondLst>
                                      <p:childTnLst>
                                        <p:set>
                                          <p:cBhvr>
                                            <p:cTn id="37" dur="1" fill="hold">
                                              <p:stCondLst>
                                                <p:cond delay="0"/>
                                              </p:stCondLst>
                                            </p:cTn>
                                            <p:tgtEl>
                                              <p:spTgt spid="23"/>
                                            </p:tgtEl>
                                            <p:attrNameLst>
                                              <p:attrName>style.visibility</p:attrName>
                                            </p:attrNameLst>
                                          </p:cBhvr>
                                          <p:to>
                                            <p:strVal val="visible"/>
                                          </p:to>
                                        </p:set>
                                        <p:anim calcmode="lin" valueType="num" p14:bounceEnd="40000">
                                          <p:cBhvr additive="base">
                                            <p:cTn id="38"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2" presetClass="entr" presetSubtype="2" accel="10000" fill="hold" nodeType="withEffect">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accel="10000" fill="hold" nodeType="withEffect">
                                      <p:stCondLst>
                                        <p:cond delay="7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accel="10000" fill="hold" nodeType="withEffect">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accel="10000" fill="hold" nodeType="withEffect">
                                      <p:stCondLst>
                                        <p:cond delay="13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4865587" y="4361229"/>
            <a:ext cx="764482" cy="1306683"/>
          </a:xfrm>
          <a:custGeom>
            <a:avLst/>
            <a:gdLst>
              <a:gd name="T0" fmla="*/ 88 w 195"/>
              <a:gd name="T1" fmla="*/ 0 h 334"/>
              <a:gd name="T2" fmla="*/ 191 w 195"/>
              <a:gd name="T3" fmla="*/ 73 h 334"/>
              <a:gd name="T4" fmla="*/ 193 w 195"/>
              <a:gd name="T5" fmla="*/ 92 h 334"/>
              <a:gd name="T6" fmla="*/ 139 w 195"/>
              <a:gd name="T7" fmla="*/ 254 h 334"/>
              <a:gd name="T8" fmla="*/ 153 w 195"/>
              <a:gd name="T9" fmla="*/ 301 h 334"/>
              <a:gd name="T10" fmla="*/ 112 w 195"/>
              <a:gd name="T11" fmla="*/ 334 h 334"/>
              <a:gd name="T12" fmla="*/ 5 w 195"/>
              <a:gd name="T13" fmla="*/ 261 h 334"/>
              <a:gd name="T14" fmla="*/ 1 w 195"/>
              <a:gd name="T15" fmla="*/ 249 h 334"/>
              <a:gd name="T16" fmla="*/ 88 w 195"/>
              <a:gd name="T1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334">
                <a:moveTo>
                  <a:pt x="88" y="0"/>
                </a:moveTo>
                <a:cubicBezTo>
                  <a:pt x="124" y="26"/>
                  <a:pt x="158" y="49"/>
                  <a:pt x="191" y="73"/>
                </a:cubicBezTo>
                <a:cubicBezTo>
                  <a:pt x="194" y="76"/>
                  <a:pt x="195" y="87"/>
                  <a:pt x="193" y="92"/>
                </a:cubicBezTo>
                <a:cubicBezTo>
                  <a:pt x="175" y="146"/>
                  <a:pt x="157" y="200"/>
                  <a:pt x="139" y="254"/>
                </a:cubicBezTo>
                <a:cubicBezTo>
                  <a:pt x="130" y="281"/>
                  <a:pt x="130" y="281"/>
                  <a:pt x="153" y="301"/>
                </a:cubicBezTo>
                <a:cubicBezTo>
                  <a:pt x="140" y="312"/>
                  <a:pt x="127" y="322"/>
                  <a:pt x="112" y="334"/>
                </a:cubicBezTo>
                <a:cubicBezTo>
                  <a:pt x="76" y="310"/>
                  <a:pt x="40" y="286"/>
                  <a:pt x="5" y="261"/>
                </a:cubicBezTo>
                <a:cubicBezTo>
                  <a:pt x="2" y="259"/>
                  <a:pt x="0" y="252"/>
                  <a:pt x="1" y="249"/>
                </a:cubicBezTo>
                <a:cubicBezTo>
                  <a:pt x="29" y="167"/>
                  <a:pt x="58" y="85"/>
                  <a:pt x="88" y="0"/>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6"/>
          <p:cNvSpPr>
            <a:spLocks/>
          </p:cNvSpPr>
          <p:nvPr/>
        </p:nvSpPr>
        <p:spPr bwMode="auto">
          <a:xfrm>
            <a:off x="5675772" y="5015610"/>
            <a:ext cx="1273445" cy="957680"/>
          </a:xfrm>
          <a:custGeom>
            <a:avLst/>
            <a:gdLst>
              <a:gd name="T0" fmla="*/ 303 w 325"/>
              <a:gd name="T1" fmla="*/ 118 h 245"/>
              <a:gd name="T2" fmla="*/ 305 w 325"/>
              <a:gd name="T3" fmla="*/ 121 h 245"/>
              <a:gd name="T4" fmla="*/ 287 w 325"/>
              <a:gd name="T5" fmla="*/ 193 h 245"/>
              <a:gd name="T6" fmla="*/ 222 w 325"/>
              <a:gd name="T7" fmla="*/ 240 h 245"/>
              <a:gd name="T8" fmla="*/ 203 w 325"/>
              <a:gd name="T9" fmla="*/ 242 h 245"/>
              <a:gd name="T10" fmla="*/ 0 w 325"/>
              <a:gd name="T11" fmla="*/ 78 h 245"/>
              <a:gd name="T12" fmla="*/ 71 w 325"/>
              <a:gd name="T13" fmla="*/ 27 h 245"/>
              <a:gd name="T14" fmla="*/ 146 w 325"/>
              <a:gd name="T15" fmla="*/ 29 h 245"/>
              <a:gd name="T16" fmla="*/ 255 w 325"/>
              <a:gd name="T17" fmla="*/ 114 h 245"/>
              <a:gd name="T18" fmla="*/ 303 w 325"/>
              <a:gd name="T19" fmla="*/ 11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245">
                <a:moveTo>
                  <a:pt x="303" y="118"/>
                </a:moveTo>
                <a:cubicBezTo>
                  <a:pt x="304" y="120"/>
                  <a:pt x="305" y="120"/>
                  <a:pt x="305" y="121"/>
                </a:cubicBezTo>
                <a:cubicBezTo>
                  <a:pt x="325" y="165"/>
                  <a:pt x="325" y="165"/>
                  <a:pt x="287" y="193"/>
                </a:cubicBezTo>
                <a:cubicBezTo>
                  <a:pt x="265" y="209"/>
                  <a:pt x="244" y="225"/>
                  <a:pt x="222" y="240"/>
                </a:cubicBezTo>
                <a:cubicBezTo>
                  <a:pt x="217" y="243"/>
                  <a:pt x="207" y="245"/>
                  <a:pt x="203" y="242"/>
                </a:cubicBezTo>
                <a:cubicBezTo>
                  <a:pt x="136" y="188"/>
                  <a:pt x="69" y="134"/>
                  <a:pt x="0" y="78"/>
                </a:cubicBezTo>
                <a:cubicBezTo>
                  <a:pt x="25" y="60"/>
                  <a:pt x="48" y="44"/>
                  <a:pt x="71" y="27"/>
                </a:cubicBezTo>
                <a:cubicBezTo>
                  <a:pt x="109" y="0"/>
                  <a:pt x="109" y="0"/>
                  <a:pt x="146" y="29"/>
                </a:cubicBezTo>
                <a:cubicBezTo>
                  <a:pt x="183" y="57"/>
                  <a:pt x="219" y="85"/>
                  <a:pt x="255" y="114"/>
                </a:cubicBezTo>
                <a:cubicBezTo>
                  <a:pt x="278" y="132"/>
                  <a:pt x="278" y="132"/>
                  <a:pt x="303" y="118"/>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reeform 7"/>
          <p:cNvSpPr>
            <a:spLocks/>
          </p:cNvSpPr>
          <p:nvPr/>
        </p:nvSpPr>
        <p:spPr bwMode="auto">
          <a:xfrm>
            <a:off x="4755484" y="3615445"/>
            <a:ext cx="1194504" cy="639838"/>
          </a:xfrm>
          <a:custGeom>
            <a:avLst/>
            <a:gdLst>
              <a:gd name="T0" fmla="*/ 305 w 305"/>
              <a:gd name="T1" fmla="*/ 1 h 164"/>
              <a:gd name="T2" fmla="*/ 271 w 305"/>
              <a:gd name="T3" fmla="*/ 118 h 164"/>
              <a:gd name="T4" fmla="*/ 251 w 305"/>
              <a:gd name="T5" fmla="*/ 130 h 164"/>
              <a:gd name="T6" fmla="*/ 87 w 305"/>
              <a:gd name="T7" fmla="*/ 133 h 164"/>
              <a:gd name="T8" fmla="*/ 47 w 305"/>
              <a:gd name="T9" fmla="*/ 164 h 164"/>
              <a:gd name="T10" fmla="*/ 6 w 305"/>
              <a:gd name="T11" fmla="*/ 138 h 164"/>
              <a:gd name="T12" fmla="*/ 1 w 305"/>
              <a:gd name="T13" fmla="*/ 124 h 164"/>
              <a:gd name="T14" fmla="*/ 31 w 305"/>
              <a:gd name="T15" fmla="*/ 12 h 164"/>
              <a:gd name="T16" fmla="*/ 42 w 305"/>
              <a:gd name="T17" fmla="*/ 1 h 164"/>
              <a:gd name="T18" fmla="*/ 305 w 305"/>
              <a:gd name="T19" fmla="*/ 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164">
                <a:moveTo>
                  <a:pt x="305" y="1"/>
                </a:moveTo>
                <a:cubicBezTo>
                  <a:pt x="293" y="42"/>
                  <a:pt x="283" y="80"/>
                  <a:pt x="271" y="118"/>
                </a:cubicBezTo>
                <a:cubicBezTo>
                  <a:pt x="269" y="124"/>
                  <a:pt x="258" y="130"/>
                  <a:pt x="251" y="130"/>
                </a:cubicBezTo>
                <a:cubicBezTo>
                  <a:pt x="196" y="132"/>
                  <a:pt x="142" y="132"/>
                  <a:pt x="87" y="133"/>
                </a:cubicBezTo>
                <a:cubicBezTo>
                  <a:pt x="67" y="133"/>
                  <a:pt x="44" y="127"/>
                  <a:pt x="47" y="164"/>
                </a:cubicBezTo>
                <a:cubicBezTo>
                  <a:pt x="30" y="154"/>
                  <a:pt x="17" y="147"/>
                  <a:pt x="6" y="138"/>
                </a:cubicBezTo>
                <a:cubicBezTo>
                  <a:pt x="2" y="136"/>
                  <a:pt x="0" y="128"/>
                  <a:pt x="1" y="124"/>
                </a:cubicBezTo>
                <a:cubicBezTo>
                  <a:pt x="10" y="86"/>
                  <a:pt x="20" y="49"/>
                  <a:pt x="31" y="12"/>
                </a:cubicBezTo>
                <a:cubicBezTo>
                  <a:pt x="32" y="7"/>
                  <a:pt x="38" y="1"/>
                  <a:pt x="42" y="1"/>
                </a:cubicBezTo>
                <a:cubicBezTo>
                  <a:pt x="129" y="0"/>
                  <a:pt x="215" y="1"/>
                  <a:pt x="305" y="1"/>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reeform 8"/>
          <p:cNvSpPr>
            <a:spLocks/>
          </p:cNvSpPr>
          <p:nvPr/>
        </p:nvSpPr>
        <p:spPr bwMode="auto">
          <a:xfrm>
            <a:off x="6569053" y="4033001"/>
            <a:ext cx="1011693" cy="1119717"/>
          </a:xfrm>
          <a:custGeom>
            <a:avLst/>
            <a:gdLst>
              <a:gd name="T0" fmla="*/ 160 w 258"/>
              <a:gd name="T1" fmla="*/ 9 h 286"/>
              <a:gd name="T2" fmla="*/ 166 w 258"/>
              <a:gd name="T3" fmla="*/ 7 h 286"/>
              <a:gd name="T4" fmla="*/ 229 w 258"/>
              <a:gd name="T5" fmla="*/ 44 h 286"/>
              <a:gd name="T6" fmla="*/ 257 w 258"/>
              <a:gd name="T7" fmla="*/ 119 h 286"/>
              <a:gd name="T8" fmla="*/ 252 w 258"/>
              <a:gd name="T9" fmla="*/ 139 h 286"/>
              <a:gd name="T10" fmla="*/ 45 w 258"/>
              <a:gd name="T11" fmla="*/ 285 h 286"/>
              <a:gd name="T12" fmla="*/ 39 w 258"/>
              <a:gd name="T13" fmla="*/ 286 h 286"/>
              <a:gd name="T14" fmla="*/ 2 w 258"/>
              <a:gd name="T15" fmla="*/ 177 h 286"/>
              <a:gd name="T16" fmla="*/ 16 w 258"/>
              <a:gd name="T17" fmla="*/ 148 h 286"/>
              <a:gd name="T18" fmla="*/ 143 w 258"/>
              <a:gd name="T19" fmla="*/ 54 h 286"/>
              <a:gd name="T20" fmla="*/ 160 w 258"/>
              <a:gd name="T21" fmla="*/ 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286">
                <a:moveTo>
                  <a:pt x="160" y="9"/>
                </a:moveTo>
                <a:cubicBezTo>
                  <a:pt x="165" y="7"/>
                  <a:pt x="165" y="7"/>
                  <a:pt x="166" y="7"/>
                </a:cubicBezTo>
                <a:cubicBezTo>
                  <a:pt x="213" y="0"/>
                  <a:pt x="213" y="0"/>
                  <a:pt x="229" y="44"/>
                </a:cubicBezTo>
                <a:cubicBezTo>
                  <a:pt x="239" y="69"/>
                  <a:pt x="248" y="94"/>
                  <a:pt x="257" y="119"/>
                </a:cubicBezTo>
                <a:cubicBezTo>
                  <a:pt x="258" y="125"/>
                  <a:pt x="256" y="136"/>
                  <a:pt x="252" y="139"/>
                </a:cubicBezTo>
                <a:cubicBezTo>
                  <a:pt x="183" y="188"/>
                  <a:pt x="114" y="236"/>
                  <a:pt x="45" y="285"/>
                </a:cubicBezTo>
                <a:cubicBezTo>
                  <a:pt x="44" y="285"/>
                  <a:pt x="42" y="285"/>
                  <a:pt x="39" y="286"/>
                </a:cubicBezTo>
                <a:cubicBezTo>
                  <a:pt x="26" y="250"/>
                  <a:pt x="12" y="214"/>
                  <a:pt x="2" y="177"/>
                </a:cubicBezTo>
                <a:cubicBezTo>
                  <a:pt x="0" y="169"/>
                  <a:pt x="8" y="154"/>
                  <a:pt x="16" y="148"/>
                </a:cubicBezTo>
                <a:cubicBezTo>
                  <a:pt x="57" y="115"/>
                  <a:pt x="100" y="85"/>
                  <a:pt x="143" y="54"/>
                </a:cubicBezTo>
                <a:cubicBezTo>
                  <a:pt x="158" y="43"/>
                  <a:pt x="180" y="35"/>
                  <a:pt x="160" y="9"/>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9"/>
          <p:cNvSpPr>
            <a:spLocks/>
          </p:cNvSpPr>
          <p:nvPr/>
        </p:nvSpPr>
        <p:spPr bwMode="auto">
          <a:xfrm>
            <a:off x="6024775" y="3106482"/>
            <a:ext cx="857966" cy="1020002"/>
          </a:xfrm>
          <a:custGeom>
            <a:avLst/>
            <a:gdLst>
              <a:gd name="T0" fmla="*/ 1 w 219"/>
              <a:gd name="T1" fmla="*/ 54 h 261"/>
              <a:gd name="T2" fmla="*/ 0 w 219"/>
              <a:gd name="T3" fmla="*/ 48 h 261"/>
              <a:gd name="T4" fmla="*/ 58 w 219"/>
              <a:gd name="T5" fmla="*/ 0 h 261"/>
              <a:gd name="T6" fmla="*/ 136 w 219"/>
              <a:gd name="T7" fmla="*/ 0 h 261"/>
              <a:gd name="T8" fmla="*/ 156 w 219"/>
              <a:gd name="T9" fmla="*/ 14 h 261"/>
              <a:gd name="T10" fmla="*/ 219 w 219"/>
              <a:gd name="T11" fmla="*/ 252 h 261"/>
              <a:gd name="T12" fmla="*/ 219 w 219"/>
              <a:gd name="T13" fmla="*/ 260 h 261"/>
              <a:gd name="T14" fmla="*/ 95 w 219"/>
              <a:gd name="T15" fmla="*/ 260 h 261"/>
              <a:gd name="T16" fmla="*/ 82 w 219"/>
              <a:gd name="T17" fmla="*/ 243 h 261"/>
              <a:gd name="T18" fmla="*/ 37 w 219"/>
              <a:gd name="T19" fmla="*/ 83 h 261"/>
              <a:gd name="T20" fmla="*/ 1 w 219"/>
              <a:gd name="T2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61">
                <a:moveTo>
                  <a:pt x="1" y="54"/>
                </a:moveTo>
                <a:cubicBezTo>
                  <a:pt x="0" y="50"/>
                  <a:pt x="0" y="49"/>
                  <a:pt x="0" y="48"/>
                </a:cubicBezTo>
                <a:cubicBezTo>
                  <a:pt x="10" y="0"/>
                  <a:pt x="10" y="0"/>
                  <a:pt x="58" y="0"/>
                </a:cubicBezTo>
                <a:cubicBezTo>
                  <a:pt x="84" y="0"/>
                  <a:pt x="110" y="1"/>
                  <a:pt x="136" y="0"/>
                </a:cubicBezTo>
                <a:cubicBezTo>
                  <a:pt x="146" y="0"/>
                  <a:pt x="153" y="3"/>
                  <a:pt x="156" y="14"/>
                </a:cubicBezTo>
                <a:cubicBezTo>
                  <a:pt x="177" y="94"/>
                  <a:pt x="198" y="173"/>
                  <a:pt x="219" y="252"/>
                </a:cubicBezTo>
                <a:cubicBezTo>
                  <a:pt x="219" y="255"/>
                  <a:pt x="219" y="257"/>
                  <a:pt x="219" y="260"/>
                </a:cubicBezTo>
                <a:cubicBezTo>
                  <a:pt x="177" y="260"/>
                  <a:pt x="136" y="261"/>
                  <a:pt x="95" y="260"/>
                </a:cubicBezTo>
                <a:cubicBezTo>
                  <a:pt x="90" y="260"/>
                  <a:pt x="84" y="249"/>
                  <a:pt x="82" y="243"/>
                </a:cubicBezTo>
                <a:cubicBezTo>
                  <a:pt x="66" y="190"/>
                  <a:pt x="51" y="137"/>
                  <a:pt x="37" y="83"/>
                </a:cubicBezTo>
                <a:cubicBezTo>
                  <a:pt x="32" y="64"/>
                  <a:pt x="28" y="45"/>
                  <a:pt x="1" y="54"/>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7821725" y="3697443"/>
            <a:ext cx="2370017" cy="858081"/>
            <a:chOff x="7871783" y="3339079"/>
            <a:chExt cx="2370017" cy="858081"/>
          </a:xfrm>
        </p:grpSpPr>
        <p:sp>
          <p:nvSpPr>
            <p:cNvPr id="12" name="矩形 11"/>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3" name="矩形 12"/>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5" name="组合 14"/>
          <p:cNvGrpSpPr/>
          <p:nvPr/>
        </p:nvGrpSpPr>
        <p:grpSpPr>
          <a:xfrm>
            <a:off x="7074899" y="5217650"/>
            <a:ext cx="2370017" cy="858081"/>
            <a:chOff x="7871783" y="3339079"/>
            <a:chExt cx="2370017" cy="858081"/>
          </a:xfrm>
        </p:grpSpPr>
        <p:sp>
          <p:nvSpPr>
            <p:cNvPr id="16" name="矩形 15"/>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1" name="组合 20"/>
          <p:cNvGrpSpPr/>
          <p:nvPr/>
        </p:nvGrpSpPr>
        <p:grpSpPr>
          <a:xfrm>
            <a:off x="2292730" y="5217650"/>
            <a:ext cx="2370017" cy="858081"/>
            <a:chOff x="2483793" y="4917978"/>
            <a:chExt cx="2370017" cy="858081"/>
          </a:xfrm>
        </p:grpSpPr>
        <p:sp>
          <p:nvSpPr>
            <p:cNvPr id="19" name="矩形 18"/>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2000258" y="3453068"/>
            <a:ext cx="2370017" cy="858081"/>
            <a:chOff x="2483793" y="4917978"/>
            <a:chExt cx="2370017" cy="858081"/>
          </a:xfrm>
        </p:grpSpPr>
        <p:sp>
          <p:nvSpPr>
            <p:cNvPr id="23" name="矩形 22"/>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8" name="组合 27"/>
          <p:cNvGrpSpPr/>
          <p:nvPr/>
        </p:nvGrpSpPr>
        <p:grpSpPr>
          <a:xfrm>
            <a:off x="5127485" y="1969850"/>
            <a:ext cx="2370017" cy="885268"/>
            <a:chOff x="4775642" y="1658760"/>
            <a:chExt cx="2370017" cy="885268"/>
          </a:xfrm>
        </p:grpSpPr>
        <p:sp>
          <p:nvSpPr>
            <p:cNvPr id="26" name="矩形 2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100546154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nvSpPr>
        <p:spPr>
          <a:xfrm>
            <a:off x="0" y="4774222"/>
            <a:ext cx="12192000" cy="2083777"/>
          </a:xfrm>
          <a:prstGeom prst="rect">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c 16"/>
          <p:cNvSpPr/>
          <p:nvPr/>
        </p:nvSpPr>
        <p:spPr>
          <a:xfrm>
            <a:off x="4358705" y="2532925"/>
            <a:ext cx="5956869" cy="3534500"/>
          </a:xfrm>
          <a:prstGeom prst="arc">
            <a:avLst>
              <a:gd name="adj1" fmla="val 15053601"/>
              <a:gd name="adj2" fmla="val 8721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9"/>
          <p:cNvSpPr/>
          <p:nvPr/>
        </p:nvSpPr>
        <p:spPr>
          <a:xfrm flipH="1">
            <a:off x="4632518" y="3051239"/>
            <a:ext cx="2632045" cy="1897916"/>
          </a:xfrm>
          <a:prstGeom prst="arc">
            <a:avLst>
              <a:gd name="adj1" fmla="val 16200000"/>
              <a:gd name="adj2" fmla="val 92889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8" name="组合 67"/>
          <p:cNvGrpSpPr/>
          <p:nvPr/>
        </p:nvGrpSpPr>
        <p:grpSpPr>
          <a:xfrm>
            <a:off x="5641133" y="2044134"/>
            <a:ext cx="1111250" cy="1117626"/>
            <a:chOff x="5641133" y="2044134"/>
            <a:chExt cx="1111250" cy="1117626"/>
          </a:xfrm>
        </p:grpSpPr>
        <p:sp>
          <p:nvSpPr>
            <p:cNvPr id="11" name="Oval 12"/>
            <p:cNvSpPr/>
            <p:nvPr/>
          </p:nvSpPr>
          <p:spPr>
            <a:xfrm>
              <a:off x="5641133" y="2044134"/>
              <a:ext cx="1111250" cy="1117626"/>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1" name="Group 25"/>
            <p:cNvGrpSpPr/>
            <p:nvPr/>
          </p:nvGrpSpPr>
          <p:grpSpPr>
            <a:xfrm>
              <a:off x="5944433" y="2380805"/>
              <a:ext cx="504650" cy="444285"/>
              <a:chOff x="6040049" y="4182118"/>
              <a:chExt cx="521619" cy="459224"/>
            </a:xfrm>
            <a:solidFill>
              <a:srgbClr val="D80168"/>
            </a:solidFill>
          </p:grpSpPr>
          <p:sp>
            <p:nvSpPr>
              <p:cNvPr id="2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55" name="组合 54"/>
          <p:cNvGrpSpPr/>
          <p:nvPr/>
        </p:nvGrpSpPr>
        <p:grpSpPr>
          <a:xfrm>
            <a:off x="735045" y="5387069"/>
            <a:ext cx="2370017" cy="858081"/>
            <a:chOff x="876871" y="4710606"/>
            <a:chExt cx="2370017" cy="858081"/>
          </a:xfrm>
        </p:grpSpPr>
        <p:sp>
          <p:nvSpPr>
            <p:cNvPr id="56" name="矩形 55"/>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7" name="矩形 56"/>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8" name="组合 57"/>
          <p:cNvGrpSpPr/>
          <p:nvPr/>
        </p:nvGrpSpPr>
        <p:grpSpPr>
          <a:xfrm>
            <a:off x="3519009" y="5387069"/>
            <a:ext cx="2370017" cy="858081"/>
            <a:chOff x="876871" y="4710606"/>
            <a:chExt cx="2370017" cy="858081"/>
          </a:xfrm>
        </p:grpSpPr>
        <p:sp>
          <p:nvSpPr>
            <p:cNvPr id="59" name="矩形 58"/>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0" name="矩形 59"/>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1" name="组合 60"/>
          <p:cNvGrpSpPr/>
          <p:nvPr/>
        </p:nvGrpSpPr>
        <p:grpSpPr>
          <a:xfrm>
            <a:off x="6302973" y="5387069"/>
            <a:ext cx="2370017" cy="858081"/>
            <a:chOff x="876871" y="4710606"/>
            <a:chExt cx="2370017" cy="858081"/>
          </a:xfrm>
        </p:grpSpPr>
        <p:sp>
          <p:nvSpPr>
            <p:cNvPr id="62" name="矩形 61"/>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3" name="矩形 62"/>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4" name="组合 63"/>
          <p:cNvGrpSpPr/>
          <p:nvPr/>
        </p:nvGrpSpPr>
        <p:grpSpPr>
          <a:xfrm>
            <a:off x="9086937" y="5387069"/>
            <a:ext cx="2370017" cy="858081"/>
            <a:chOff x="876871" y="4710606"/>
            <a:chExt cx="2370017" cy="858081"/>
          </a:xfrm>
        </p:grpSpPr>
        <p:sp>
          <p:nvSpPr>
            <p:cNvPr id="65" name="矩形 64"/>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6" name="矩形 6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
        <p:nvSpPr>
          <p:cNvPr id="74" name="Arc 16"/>
          <p:cNvSpPr/>
          <p:nvPr/>
        </p:nvSpPr>
        <p:spPr>
          <a:xfrm flipH="1">
            <a:off x="2020134" y="2532925"/>
            <a:ext cx="5956869" cy="3534500"/>
          </a:xfrm>
          <a:prstGeom prst="arc">
            <a:avLst>
              <a:gd name="adj1" fmla="val 15053601"/>
              <a:gd name="adj2" fmla="val 8721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Arc 19"/>
          <p:cNvSpPr/>
          <p:nvPr/>
        </p:nvSpPr>
        <p:spPr>
          <a:xfrm>
            <a:off x="4975798" y="3051239"/>
            <a:ext cx="2632045" cy="1897916"/>
          </a:xfrm>
          <a:prstGeom prst="arc">
            <a:avLst>
              <a:gd name="adj1" fmla="val 16200000"/>
              <a:gd name="adj2" fmla="val 1008580"/>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9" name="组合 88"/>
          <p:cNvGrpSpPr/>
          <p:nvPr/>
        </p:nvGrpSpPr>
        <p:grpSpPr>
          <a:xfrm>
            <a:off x="9853429" y="4437003"/>
            <a:ext cx="837034" cy="841837"/>
            <a:chOff x="9853429" y="4437003"/>
            <a:chExt cx="837034" cy="841837"/>
          </a:xfrm>
        </p:grpSpPr>
        <p:sp>
          <p:nvSpPr>
            <p:cNvPr id="6" name="Oval 7"/>
            <p:cNvSpPr/>
            <p:nvPr/>
          </p:nvSpPr>
          <p:spPr>
            <a:xfrm>
              <a:off x="9853429" y="4437003"/>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76" name="Freeform 172"/>
            <p:cNvSpPr>
              <a:spLocks noChangeAspect="1" noEditPoints="1"/>
            </p:cNvSpPr>
            <p:nvPr/>
          </p:nvSpPr>
          <p:spPr bwMode="auto">
            <a:xfrm>
              <a:off x="10099523" y="4623802"/>
              <a:ext cx="357293" cy="37962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4285501" y="4410630"/>
            <a:ext cx="837034" cy="841837"/>
            <a:chOff x="4285501" y="4410630"/>
            <a:chExt cx="837034" cy="841837"/>
          </a:xfrm>
        </p:grpSpPr>
        <p:sp>
          <p:nvSpPr>
            <p:cNvPr id="4" name="Oval 5"/>
            <p:cNvSpPr/>
            <p:nvPr/>
          </p:nvSpPr>
          <p:spPr>
            <a:xfrm>
              <a:off x="4285501" y="4410630"/>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77" name="组合 76"/>
            <p:cNvGrpSpPr>
              <a:grpSpLocks noChangeAspect="1"/>
            </p:cNvGrpSpPr>
            <p:nvPr/>
          </p:nvGrpSpPr>
          <p:grpSpPr>
            <a:xfrm>
              <a:off x="4525370" y="4626571"/>
              <a:ext cx="357294" cy="355998"/>
              <a:chOff x="3618897" y="2279040"/>
              <a:chExt cx="706229" cy="703668"/>
            </a:xfrm>
            <a:solidFill>
              <a:schemeClr val="bg1"/>
            </a:solidFill>
          </p:grpSpPr>
          <p:sp>
            <p:nvSpPr>
              <p:cNvPr id="78"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7069465" y="4419069"/>
            <a:ext cx="837034" cy="841837"/>
            <a:chOff x="7069465" y="4419069"/>
            <a:chExt cx="837034" cy="841837"/>
          </a:xfrm>
        </p:grpSpPr>
        <p:sp>
          <p:nvSpPr>
            <p:cNvPr id="5" name="Oval 6"/>
            <p:cNvSpPr/>
            <p:nvPr/>
          </p:nvSpPr>
          <p:spPr>
            <a:xfrm>
              <a:off x="7069465" y="4419069"/>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81" name="组合 80"/>
            <p:cNvGrpSpPr>
              <a:grpSpLocks noChangeAspect="1"/>
            </p:cNvGrpSpPr>
            <p:nvPr/>
          </p:nvGrpSpPr>
          <p:grpSpPr>
            <a:xfrm>
              <a:off x="7309963" y="4668838"/>
              <a:ext cx="357293" cy="304013"/>
              <a:chOff x="7909299" y="3772690"/>
              <a:chExt cx="667095" cy="567616"/>
            </a:xfrm>
            <a:solidFill>
              <a:schemeClr val="bg1"/>
            </a:solidFill>
          </p:grpSpPr>
          <p:sp>
            <p:nvSpPr>
              <p:cNvPr id="8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2" name="组合 91"/>
          <p:cNvGrpSpPr/>
          <p:nvPr/>
        </p:nvGrpSpPr>
        <p:grpSpPr>
          <a:xfrm>
            <a:off x="1501537" y="4392696"/>
            <a:ext cx="837034" cy="841837"/>
            <a:chOff x="1501537" y="4392696"/>
            <a:chExt cx="837034" cy="841837"/>
          </a:xfrm>
        </p:grpSpPr>
        <p:sp>
          <p:nvSpPr>
            <p:cNvPr id="3" name="Oval 4"/>
            <p:cNvSpPr/>
            <p:nvPr/>
          </p:nvSpPr>
          <p:spPr>
            <a:xfrm>
              <a:off x="1501537" y="4392696"/>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84" name="组合 83"/>
            <p:cNvGrpSpPr/>
            <p:nvPr/>
          </p:nvGrpSpPr>
          <p:grpSpPr>
            <a:xfrm>
              <a:off x="1751262" y="4644659"/>
              <a:ext cx="337581" cy="337910"/>
              <a:chOff x="5240338" y="2657475"/>
              <a:chExt cx="1630363" cy="1631951"/>
            </a:xfrm>
            <a:solidFill>
              <a:schemeClr val="bg1"/>
            </a:solidFill>
          </p:grpSpPr>
          <p:sp>
            <p:nvSpPr>
              <p:cNvPr id="85"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60396106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250"/>
                                        <p:tgtEl>
                                          <p:spTgt spid="8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250"/>
                                        <p:tgtEl>
                                          <p:spTgt spid="74"/>
                                        </p:tgtEl>
                                      </p:cBhvr>
                                    </p:animEffect>
                                  </p:childTnLst>
                                </p:cTn>
                              </p:par>
                            </p:childTnLst>
                          </p:cTn>
                        </p:par>
                        <p:par>
                          <p:cTn id="22" fill="hold">
                            <p:stCondLst>
                              <p:cond delay="1250"/>
                            </p:stCondLst>
                            <p:childTnLst>
                              <p:par>
                                <p:cTn id="23" presetID="10" presetClass="entr" presetSubtype="0" fill="hold"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250"/>
                                        <p:tgtEl>
                                          <p:spTgt spid="92"/>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50"/>
                                        <p:tgtEl>
                                          <p:spTgt spid="15"/>
                                        </p:tgtEl>
                                      </p:cBhvr>
                                    </p:animEffect>
                                  </p:childTnLst>
                                </p:cTn>
                              </p:par>
                            </p:childTnLst>
                          </p:cTn>
                        </p:par>
                        <p:par>
                          <p:cTn id="30" fill="hold">
                            <p:stCondLst>
                              <p:cond delay="1750"/>
                            </p:stCondLst>
                            <p:childTnLst>
                              <p:par>
                                <p:cTn id="31" presetID="10" presetClass="entr" presetSubtype="0"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250"/>
                                        <p:tgtEl>
                                          <p:spTgt spid="91"/>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250"/>
                                        <p:tgtEl>
                                          <p:spTgt spid="7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275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p:stCondLst>
                              <p:cond delay="3250"/>
                            </p:stCondLst>
                            <p:childTnLst>
                              <p:par>
                                <p:cTn id="51" presetID="10" presetClass="entr" presetSubtype="0"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3750"/>
                            </p:stCondLst>
                            <p:childTnLst>
                              <p:par>
                                <p:cTn id="55" presetID="10"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childTnLst>
                          </p:cTn>
                        </p:par>
                        <p:par>
                          <p:cTn id="58" fill="hold">
                            <p:stCondLst>
                              <p:cond delay="4250"/>
                            </p:stCondLst>
                            <p:childTnLst>
                              <p:par>
                                <p:cTn id="59" presetID="10" presetClass="entr" presetSubtype="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5" grpId="0" animBg="1"/>
      <p:bldP spid="74" grpId="0" animBg="1"/>
      <p:bldP spid="7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11371" y="4221834"/>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spTree>
    <p:extLst>
      <p:ext uri="{BB962C8B-B14F-4D97-AF65-F5344CB8AC3E}">
        <p14:creationId xmlns:p14="http://schemas.microsoft.com/office/powerpoint/2010/main" val="239520208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118224" y="1750355"/>
            <a:ext cx="0" cy="439102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069974" y="2298046"/>
            <a:ext cx="504825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69974" y="4345922"/>
            <a:ext cx="504825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118223" y="2719519"/>
            <a:ext cx="5003803" cy="1"/>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118223" y="4855505"/>
            <a:ext cx="5003803" cy="1"/>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114422" y="2436155"/>
            <a:ext cx="2313835" cy="1400186"/>
            <a:chOff x="1114422" y="2436155"/>
            <a:chExt cx="2313835" cy="1400186"/>
          </a:xfrm>
        </p:grpSpPr>
        <p:sp>
          <p:nvSpPr>
            <p:cNvPr id="7" name="矩形 6"/>
            <p:cNvSpPr/>
            <p:nvPr/>
          </p:nvSpPr>
          <p:spPr>
            <a:xfrm>
              <a:off x="1173583" y="2498067"/>
              <a:ext cx="2195513" cy="1299061"/>
            </a:xfrm>
            <a:prstGeom prst="rect">
              <a:avLst/>
            </a:prstGeom>
            <a:blipFill dpi="0" rotWithShape="1">
              <a:blip r:embed="rId3"/>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4422" y="2436155"/>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1114422" y="4464980"/>
            <a:ext cx="2313835" cy="1400186"/>
            <a:chOff x="1114422" y="4464980"/>
            <a:chExt cx="2313835" cy="1400186"/>
          </a:xfrm>
        </p:grpSpPr>
        <p:sp>
          <p:nvSpPr>
            <p:cNvPr id="11" name="矩形 10"/>
            <p:cNvSpPr/>
            <p:nvPr/>
          </p:nvSpPr>
          <p:spPr>
            <a:xfrm>
              <a:off x="1173583" y="4526892"/>
              <a:ext cx="2195513" cy="1299061"/>
            </a:xfrm>
            <a:prstGeom prst="rect">
              <a:avLst/>
            </a:prstGeom>
            <a:blipFill dpi="0" rotWithShape="1">
              <a:blip r:embed="rId4"/>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14422" y="4464980"/>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87199" y="2820024"/>
            <a:ext cx="2313835" cy="1400186"/>
            <a:chOff x="8787199" y="2820024"/>
            <a:chExt cx="2313835" cy="1400186"/>
          </a:xfrm>
        </p:grpSpPr>
        <p:sp>
          <p:nvSpPr>
            <p:cNvPr id="15" name="矩形 14"/>
            <p:cNvSpPr/>
            <p:nvPr/>
          </p:nvSpPr>
          <p:spPr>
            <a:xfrm flipH="1">
              <a:off x="8846360" y="2881936"/>
              <a:ext cx="2195513" cy="1299061"/>
            </a:xfrm>
            <a:prstGeom prst="rect">
              <a:avLst/>
            </a:prstGeom>
            <a:blipFill dpi="0" rotWithShape="1">
              <a:blip r:embed="rId5"/>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H="1">
              <a:off x="8787199" y="2820024"/>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787199" y="4933010"/>
            <a:ext cx="2313835" cy="1400186"/>
            <a:chOff x="8787199" y="4933010"/>
            <a:chExt cx="2313835" cy="1400186"/>
          </a:xfrm>
        </p:grpSpPr>
        <p:sp>
          <p:nvSpPr>
            <p:cNvPr id="19" name="矩形 18"/>
            <p:cNvSpPr/>
            <p:nvPr/>
          </p:nvSpPr>
          <p:spPr>
            <a:xfrm flipH="1">
              <a:off x="8846360" y="4994922"/>
              <a:ext cx="2195513" cy="1299061"/>
            </a:xfrm>
            <a:prstGeom prst="rect">
              <a:avLst/>
            </a:prstGeom>
            <a:blipFill dpi="0" rotWithShape="1">
              <a:blip r:embed="rId6"/>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8787199" y="4933010"/>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252581" y="5204062"/>
            <a:ext cx="2370017" cy="858081"/>
            <a:chOff x="-391249" y="892303"/>
            <a:chExt cx="2370017" cy="858081"/>
          </a:xfrm>
        </p:grpSpPr>
        <p:sp>
          <p:nvSpPr>
            <p:cNvPr id="24" name="矩形 2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252581" y="3103680"/>
            <a:ext cx="2370017" cy="858081"/>
            <a:chOff x="-391249" y="892303"/>
            <a:chExt cx="2370017" cy="858081"/>
          </a:xfrm>
        </p:grpSpPr>
        <p:sp>
          <p:nvSpPr>
            <p:cNvPr id="27" name="矩形 2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8" name="矩形 2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9" name="组合 28"/>
          <p:cNvGrpSpPr/>
          <p:nvPr/>
        </p:nvGrpSpPr>
        <p:grpSpPr>
          <a:xfrm>
            <a:off x="3598728" y="4775021"/>
            <a:ext cx="2370017" cy="858081"/>
            <a:chOff x="-391249" y="892303"/>
            <a:chExt cx="2370017" cy="858081"/>
          </a:xfrm>
        </p:grpSpPr>
        <p:sp>
          <p:nvSpPr>
            <p:cNvPr id="30" name="矩形 2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2" name="组合 31"/>
          <p:cNvGrpSpPr/>
          <p:nvPr/>
        </p:nvGrpSpPr>
        <p:grpSpPr>
          <a:xfrm>
            <a:off x="3598728" y="2674639"/>
            <a:ext cx="2370017" cy="858081"/>
            <a:chOff x="-391249" y="892303"/>
            <a:chExt cx="2370017" cy="858081"/>
          </a:xfrm>
        </p:grpSpPr>
        <p:sp>
          <p:nvSpPr>
            <p:cNvPr id="33" name="矩形 3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4" name="矩形 3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223737551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2" fill="hold"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70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11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21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31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3600"/>
                            </p:stCondLst>
                            <p:childTnLst>
                              <p:par>
                                <p:cTn id="37" presetID="10"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4100"/>
                            </p:stCondLst>
                            <p:childTnLst>
                              <p:par>
                                <p:cTn id="41" presetID="10"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46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51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TotalTime>
  <Words>725</Words>
  <Application>Microsoft Office PowerPoint</Application>
  <PresentationFormat>自定义</PresentationFormat>
  <Paragraphs>154</Paragraphs>
  <Slides>21</Slides>
  <Notes>20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Impact</vt:lpstr>
      <vt:lpstr>微软雅黑</vt:lpstr>
      <vt:lpstr>等线 Light</vt:lpstr>
      <vt:lpstr>方正中等线繁体</vt:lpstr>
      <vt:lpstr>等线</vt:lpstr>
      <vt:lpstr>方正正纤黑简体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25</cp:revision>
  <dcterms:created xsi:type="dcterms:W3CDTF">2016-01-26T13:41:05Z</dcterms:created>
  <dcterms:modified xsi:type="dcterms:W3CDTF">2016-07-22T08:37:43Z</dcterms:modified>
  <cp:category>https://cyppt.taobao.com/</cp:category>
</cp:coreProperties>
</file>