
<file path=[Content_Types].xml><?xml version="1.0" encoding="utf-8"?>
<Types xmlns="http://schemas.openxmlformats.org/package/2006/content-types">
  <Default Extension="png" ContentType="image/png"/>
  <Default Extension="bin" ContentType="application/vnd.openxmlformats-officedocument.oleObject"/>
  <Default Extension="xls" ContentType="application/vnd.ms-excel"/>
  <Default Extension="jpeg" ContentType="image/jpeg"/>
  <Default Extension="rels" ContentType="application/vnd.openxmlformats-package.relationships+xml"/>
  <Default Extension="xml" ContentType="application/xml"/>
  <Default Extension="vml" ContentType="application/vnd.openxmlformats-officedocument.vmlDrawin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3" r:id="rId2"/>
    <p:sldId id="266" r:id="rId3"/>
    <p:sldId id="277" r:id="rId4"/>
    <p:sldId id="265" r:id="rId5"/>
    <p:sldId id="267" r:id="rId6"/>
    <p:sldId id="268" r:id="rId7"/>
    <p:sldId id="269" r:id="rId8"/>
    <p:sldId id="270" r:id="rId9"/>
    <p:sldId id="272" r:id="rId10"/>
    <p:sldId id="281" r:id="rId11"/>
    <p:sldId id="271" r:id="rId12"/>
    <p:sldId id="264" r:id="rId13"/>
    <p:sldId id="260" r:id="rId14"/>
    <p:sldId id="278" r:id="rId15"/>
    <p:sldId id="275" r:id="rId16"/>
    <p:sldId id="273" r:id="rId17"/>
    <p:sldId id="280" r:id="rId18"/>
    <p:sldId id="279" r:id="rId19"/>
    <p:sldId id="274" r:id="rId20"/>
    <p:sldId id="282" r:id="rId21"/>
    <p:sldId id="276" r:id="rId22"/>
    <p:sldId id="283" r:id="rId23"/>
  </p:sldIdLst>
  <p:sldSz cx="12192000" cy="6858000"/>
  <p:notesSz cx="6858000" cy="9144000"/>
  <p:defaultTextStyle>
    <a:defPPr>
      <a:defRPr lang="zh-CN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alibri" pitchFamily="34" charset="0"/>
        <a:ea typeface="宋体" pitchFamily="2" charset="-122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190C3"/>
    <a:srgbClr val="094960"/>
    <a:srgbClr val="6CB9B3"/>
    <a:srgbClr val="D67D00"/>
    <a:srgbClr val="EBB200"/>
    <a:srgbClr val="C053A0"/>
    <a:srgbClr val="E7AE00"/>
    <a:srgbClr val="D179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241" autoAdjust="0"/>
    <p:restoredTop sz="94660"/>
  </p:normalViewPr>
  <p:slideViewPr>
    <p:cSldViewPr snapToGrid="0">
      <p:cViewPr>
        <p:scale>
          <a:sx n="75" d="100"/>
          <a:sy n="75" d="100"/>
        </p:scale>
        <p:origin x="-1962" y="-690"/>
      </p:cViewPr>
      <p:guideLst>
        <p:guide orient="horz" pos="2137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25" d="100"/>
        <a:sy n="125" d="100"/>
      </p:scale>
      <p:origin x="0" y="-2634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heme" Target="theme/theme1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viewProps" Target="viewProp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presProps" Target="pres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tableStyles" Target="tableStyles.xml"/></Relationships>
</file>

<file path=ppt/drawings/_rels/vmlDrawing1.vml.rels><?xml version="1.0" encoding="UTF-8" standalone="yes"?>
<Relationships xmlns="http://schemas.openxmlformats.org/package/2006/relationships"><Relationship Id="rId1" Type="http://schemas.openxmlformats.org/officeDocument/2006/relationships/image" Target="../media/image2.png"/></Relationships>
</file>

<file path=ppt/drawings/_rels/vmlDrawing2.vml.rels><?xml version="1.0" encoding="UTF-8" standalone="yes"?>
<Relationships xmlns="http://schemas.openxmlformats.org/package/2006/relationships"><Relationship Id="rId1" Type="http://schemas.openxmlformats.org/officeDocument/2006/relationships/image" Target="../media/image3.png"/></Relationships>
</file>

<file path=ppt/media/image1.png>
</file>

<file path=ppt/media/image2.png>
</file>

<file path=ppt/media/image3.png>
</file>

<file path=ppt/media/image4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603B722-882B-4F81-B66B-3DC53DE7CBF7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7E1E20-F450-4466-9B23-40347266E809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63048127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1ECE25-30E4-4F41-9A01-88DEC6CBB927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023653C-F55C-4821-BC75-92AA736FFC5F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969345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F851951-F682-4279-B6A5-B6ECC6AA397E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BC760A9-CC19-484B-AA29-974B3CCF14E0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6541086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1F54DE-E28B-4F0E-8925-AB470C875BFF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5E43398-6DCD-484C-9819-A07B4BDC7A4D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63239744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C6955BE-BF06-424A-A331-2607D74C91DE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994AC48-AD77-4657-AE03-6A9991CCEDDF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1702485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51186EF-9D79-4509-BB19-77B962A502DD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40DB672-202C-4184-AB5C-9C8D037A82CF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9892509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B514B73-0C82-420C-9DA5-9D3BCB965001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8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9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3DFF5DE-313C-489A-B4BE-67747C90767A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4969070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DF32C0B-ECA8-4936-98B7-F3D15A688B8A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4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5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0618F9A-86B9-40E3-8CAB-A8F236124A67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3133798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AE4B19E-D204-4973-BEA6-40D9369F3DBF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3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4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D694863-60EC-4C47-B3C2-4BC30AF1FD47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46851258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E275F62-40C2-427E-9493-37C873ED9A81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ED3F4A7-6724-46E1-BE65-8990C24D01D5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64607210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zh-CN" altLang="en-US" noProof="0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6F4E3CD-5733-4B25-A4D9-92162829167F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6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7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FFBB3005-9A84-443F-8036-A7062A837D20}" type="slidenum">
              <a:rPr lang="zh-CN" altLang="en-US"/>
              <a:pPr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4229662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标题占位符 1"/>
          <p:cNvSpPr>
            <a:spLocks noGrp="1"/>
          </p:cNvSpPr>
          <p:nvPr>
            <p:ph type="title"/>
          </p:nvPr>
        </p:nvSpPr>
        <p:spPr bwMode="auto">
          <a:xfrm>
            <a:off x="838200" y="365125"/>
            <a:ext cx="10515600" cy="13255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单击此处编辑母版标题样式</a:t>
            </a:r>
          </a:p>
        </p:txBody>
      </p:sp>
      <p:sp>
        <p:nvSpPr>
          <p:cNvPr id="1027" name="文本占位符 2"/>
          <p:cNvSpPr>
            <a:spLocks noGrp="1"/>
          </p:cNvSpPr>
          <p:nvPr>
            <p:ph type="body" idx="1"/>
          </p:nvPr>
        </p:nvSpPr>
        <p:spPr bwMode="auto">
          <a:xfrm>
            <a:off x="838200" y="1825625"/>
            <a:ext cx="10515600" cy="43513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fontAlgn="auto" hangingPunct="1">
              <a:spcBef>
                <a:spcPts val="0"/>
              </a:spcBef>
              <a:spcAft>
                <a:spcPts val="0"/>
              </a:spcAft>
              <a:defRPr sz="120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6FEA533-1123-490A-89B9-2ABE7FEBC918}" type="datetimeFigureOut">
              <a:rPr lang="zh-CN" altLang="en-US"/>
              <a:pPr>
                <a:defRPr/>
              </a:pPr>
              <a:t>2016/9/17 Saturday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fontAlgn="auto" hangingPunct="1">
              <a:spcBef>
                <a:spcPts val="0"/>
              </a:spcBef>
              <a:spcAft>
                <a:spcPts val="0"/>
              </a:spcAft>
              <a:defRPr sz="120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fld id="{8C054A0E-2429-48C3-AB4D-3133D3527E24}" type="slidenum">
              <a:rPr lang="zh-CN" altLang="en-US"/>
              <a:pPr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rtl="0" fontAlgn="base">
        <a:lnSpc>
          <a:spcPct val="90000"/>
        </a:lnSpc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  <a:ea typeface="宋体" pitchFamily="2" charset="-122"/>
        </a:defRPr>
      </a:lvl2pPr>
      <a:lvl3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  <a:ea typeface="宋体" pitchFamily="2" charset="-122"/>
        </a:defRPr>
      </a:lvl3pPr>
      <a:lvl4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  <a:ea typeface="宋体" pitchFamily="2" charset="-122"/>
        </a:defRPr>
      </a:lvl4pPr>
      <a:lvl5pPr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  <a:ea typeface="宋体" pitchFamily="2" charset="-122"/>
        </a:defRPr>
      </a:lvl5pPr>
      <a:lvl6pPr marL="4572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  <a:ea typeface="宋体" pitchFamily="2" charset="-122"/>
        </a:defRPr>
      </a:lvl6pPr>
      <a:lvl7pPr marL="9144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  <a:ea typeface="宋体" pitchFamily="2" charset="-122"/>
        </a:defRPr>
      </a:lvl7pPr>
      <a:lvl8pPr marL="13716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  <a:ea typeface="宋体" pitchFamily="2" charset="-122"/>
        </a:defRPr>
      </a:lvl8pPr>
      <a:lvl9pPr marL="1828800" algn="l" rtl="0" fontAlgn="base">
        <a:lnSpc>
          <a:spcPct val="90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 Light" pitchFamily="34" charset="0"/>
          <a:ea typeface="宋体" pitchFamily="2" charset="-122"/>
        </a:defRPr>
      </a:lvl9pPr>
    </p:titleStyle>
    <p:bodyStyle>
      <a:lvl1pPr marL="228600" indent="-228600" algn="l" rtl="0" fontAlgn="base">
        <a:lnSpc>
          <a:spcPct val="90000"/>
        </a:lnSpc>
        <a:spcBef>
          <a:spcPts val="1000"/>
        </a:spcBef>
        <a:spcAft>
          <a:spcPct val="0"/>
        </a:spcAft>
        <a:buFont typeface="Arial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fontAlgn="base">
        <a:lnSpc>
          <a:spcPct val="90000"/>
        </a:lnSpc>
        <a:spcBef>
          <a:spcPts val="500"/>
        </a:spcBef>
        <a:spcAft>
          <a:spcPct val="0"/>
        </a:spcAft>
        <a:buFont typeface="Arial" pitchFamily="34" charset="0"/>
        <a:buChar char="•"/>
        <a:defRPr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1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1.vml"/><Relationship Id="rId5" Type="http://schemas.openxmlformats.org/officeDocument/2006/relationships/image" Target="../media/image2.png"/><Relationship Id="rId4" Type="http://schemas.openxmlformats.org/officeDocument/2006/relationships/oleObject" Target="../embeddings/Microsoft_Excel_97-2003_Worksheet1.xls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oleObject" Target="../embeddings/oleObject2.bin"/><Relationship Id="rId2" Type="http://schemas.openxmlformats.org/officeDocument/2006/relationships/slideLayout" Target="../slideLayouts/slideLayout1.xml"/><Relationship Id="rId1" Type="http://schemas.openxmlformats.org/officeDocument/2006/relationships/vmlDrawing" Target="../drawings/vmlDrawing2.vml"/><Relationship Id="rId5" Type="http://schemas.openxmlformats.org/officeDocument/2006/relationships/image" Target="../media/image3.png"/><Relationship Id="rId4" Type="http://schemas.openxmlformats.org/officeDocument/2006/relationships/oleObject" Target="../embeddings/Microsoft_Excel_97-2003_Worksheet2.xls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文本框 18"/>
          <p:cNvSpPr txBox="1">
            <a:spLocks noChangeArrowheads="1"/>
          </p:cNvSpPr>
          <p:nvPr/>
        </p:nvSpPr>
        <p:spPr bwMode="auto">
          <a:xfrm>
            <a:off x="3605213" y="2490788"/>
            <a:ext cx="7231062" cy="923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5400" b="1">
                <a:solidFill>
                  <a:srgbClr val="2190C3"/>
                </a:solidFill>
                <a:latin typeface="微软雅黑 Light" pitchFamily="34" charset="-122"/>
                <a:ea typeface="微软雅黑 Light" pitchFamily="34" charset="-122"/>
                <a:cs typeface="Aparajita" pitchFamily="34" charset="0"/>
              </a:rPr>
              <a:t>这里输入您的答辩标题</a:t>
            </a:r>
          </a:p>
        </p:txBody>
      </p:sp>
      <p:cxnSp>
        <p:nvCxnSpPr>
          <p:cNvPr id="4" name="直接连接符 3"/>
          <p:cNvCxnSpPr/>
          <p:nvPr/>
        </p:nvCxnSpPr>
        <p:spPr>
          <a:xfrm>
            <a:off x="3690938" y="3402013"/>
            <a:ext cx="8939212" cy="0"/>
          </a:xfrm>
          <a:prstGeom prst="line">
            <a:avLst/>
          </a:prstGeom>
          <a:ln w="19050">
            <a:solidFill>
              <a:srgbClr val="2190C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052" name="组合 34"/>
          <p:cNvGrpSpPr>
            <a:grpSpLocks/>
          </p:cNvGrpSpPr>
          <p:nvPr/>
        </p:nvGrpSpPr>
        <p:grpSpPr bwMode="auto">
          <a:xfrm rot="8932931" flipV="1">
            <a:off x="-6273800" y="61913"/>
            <a:ext cx="10599738" cy="6862762"/>
            <a:chOff x="-4203378" y="2664492"/>
            <a:chExt cx="10599474" cy="6862469"/>
          </a:xfrm>
        </p:grpSpPr>
        <p:sp>
          <p:nvSpPr>
            <p:cNvPr id="36" name="任意多边形 35"/>
            <p:cNvSpPr/>
            <p:nvPr/>
          </p:nvSpPr>
          <p:spPr>
            <a:xfrm rot="19642042">
              <a:off x="-2002613" y="4254537"/>
              <a:ext cx="4305193" cy="715931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任意多边形 36"/>
            <p:cNvSpPr/>
            <p:nvPr/>
          </p:nvSpPr>
          <p:spPr>
            <a:xfrm rot="19642042">
              <a:off x="-1055443" y="5737761"/>
              <a:ext cx="4303606" cy="71593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任意多边形 37"/>
            <p:cNvSpPr/>
            <p:nvPr/>
          </p:nvSpPr>
          <p:spPr>
            <a:xfrm rot="19642042">
              <a:off x="-106605" y="7217164"/>
              <a:ext cx="4305193" cy="715932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任意多边形 38"/>
            <p:cNvSpPr/>
            <p:nvPr/>
          </p:nvSpPr>
          <p:spPr>
            <a:xfrm rot="19642042">
              <a:off x="-4203031" y="2665261"/>
              <a:ext cx="7561075" cy="2117635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任意多边形 39"/>
            <p:cNvSpPr/>
            <p:nvPr/>
          </p:nvSpPr>
          <p:spPr>
            <a:xfrm rot="19642042">
              <a:off x="-3158655" y="4476382"/>
              <a:ext cx="7561075" cy="1758875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任意多边形 40"/>
            <p:cNvSpPr/>
            <p:nvPr/>
          </p:nvSpPr>
          <p:spPr>
            <a:xfrm rot="19642042">
              <a:off x="-2208882" y="5957555"/>
              <a:ext cx="7561075" cy="1758875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任意多边形 41"/>
            <p:cNvSpPr/>
            <p:nvPr/>
          </p:nvSpPr>
          <p:spPr>
            <a:xfrm rot="19642042">
              <a:off x="-1164506" y="7409916"/>
              <a:ext cx="7561075" cy="2117635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" name="圆角矩形 4"/>
          <p:cNvSpPr/>
          <p:nvPr/>
        </p:nvSpPr>
        <p:spPr>
          <a:xfrm>
            <a:off x="3768725" y="3578225"/>
            <a:ext cx="1936750" cy="301625"/>
          </a:xfrm>
          <a:prstGeom prst="roundRect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7200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b="1" dirty="0">
                <a:latin typeface="微软雅黑 Light" panose="020B0502040204020203" pitchFamily="34" charset="-122"/>
                <a:ea typeface="微软雅黑 Light" panose="020B0502040204020203" pitchFamily="34" charset="-122"/>
                <a:cs typeface="Aparajita" panose="020B0604020202020204" pitchFamily="34" charset="0"/>
              </a:rPr>
              <a:t>答辩人</a:t>
            </a:r>
            <a:r>
              <a:rPr lang="zh-CN" altLang="en-US" sz="1600" b="1" dirty="0" smtClean="0">
                <a:latin typeface="微软雅黑 Light" panose="020B0502040204020203" pitchFamily="34" charset="-122"/>
                <a:ea typeface="微软雅黑 Light" panose="020B0502040204020203" pitchFamily="34" charset="-122"/>
                <a:cs typeface="Aparajita" panose="020B0604020202020204" pitchFamily="34" charset="0"/>
              </a:rPr>
              <a:t>：小小草</a:t>
            </a:r>
            <a:endParaRPr lang="zh-CN" altLang="en-US" sz="1600" b="1" dirty="0"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sp>
        <p:nvSpPr>
          <p:cNvPr id="20" name="圆角矩形 19"/>
          <p:cNvSpPr/>
          <p:nvPr/>
        </p:nvSpPr>
        <p:spPr>
          <a:xfrm>
            <a:off x="5976938" y="3578225"/>
            <a:ext cx="1936750" cy="301625"/>
          </a:xfrm>
          <a:prstGeom prst="roundRect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7200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b="1" dirty="0">
                <a:latin typeface="微软雅黑 Light" panose="020B0502040204020203" pitchFamily="34" charset="-122"/>
                <a:ea typeface="微软雅黑 Light" panose="020B0502040204020203" pitchFamily="34" charset="-122"/>
                <a:cs typeface="Aparajita" panose="020B0604020202020204" pitchFamily="34" charset="0"/>
              </a:rPr>
              <a:t>导  师</a:t>
            </a:r>
            <a:r>
              <a:rPr lang="zh-CN" altLang="en-US" sz="1600" b="1" dirty="0" smtClean="0">
                <a:latin typeface="微软雅黑 Light" panose="020B0502040204020203" pitchFamily="34" charset="-122"/>
                <a:ea typeface="微软雅黑 Light" panose="020B0502040204020203" pitchFamily="34" charset="-122"/>
                <a:cs typeface="Aparajita" panose="020B0604020202020204" pitchFamily="34" charset="0"/>
              </a:rPr>
              <a:t>：小小草</a:t>
            </a:r>
            <a:endParaRPr lang="zh-CN" altLang="en-US" sz="1600" b="1" dirty="0"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grpSp>
        <p:nvGrpSpPr>
          <p:cNvPr id="2055" name="组合 14"/>
          <p:cNvGrpSpPr>
            <a:grpSpLocks/>
          </p:cNvGrpSpPr>
          <p:nvPr/>
        </p:nvGrpSpPr>
        <p:grpSpPr bwMode="auto">
          <a:xfrm>
            <a:off x="636588" y="665163"/>
            <a:ext cx="1633537" cy="546100"/>
            <a:chOff x="663575" y="939137"/>
            <a:chExt cx="1633740" cy="546612"/>
          </a:xfrm>
        </p:grpSpPr>
        <p:grpSp>
          <p:nvGrpSpPr>
            <p:cNvPr id="2063" name="组合 15"/>
            <p:cNvGrpSpPr>
              <a:grpSpLocks/>
            </p:cNvGrpSpPr>
            <p:nvPr/>
          </p:nvGrpSpPr>
          <p:grpSpPr bwMode="auto">
            <a:xfrm>
              <a:off x="679811" y="939137"/>
              <a:ext cx="1617504" cy="546612"/>
              <a:chOff x="1505128" y="1198569"/>
              <a:chExt cx="1617504" cy="546612"/>
            </a:xfrm>
          </p:grpSpPr>
          <p:sp>
            <p:nvSpPr>
              <p:cNvPr id="2065" name="文本框 31"/>
              <p:cNvSpPr txBox="1">
                <a:spLocks noChangeArrowheads="1"/>
              </p:cNvSpPr>
              <p:nvPr/>
            </p:nvSpPr>
            <p:spPr bwMode="auto">
              <a:xfrm>
                <a:off x="1504378" y="1436917"/>
                <a:ext cx="1618254" cy="30826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9pPr>
              </a:lstStyle>
              <a:p>
                <a:pPr eaLnBrk="1" hangingPunct="1"/>
                <a:r>
                  <a:rPr lang="en-US" altLang="zh-CN" sz="1400">
                    <a:solidFill>
                      <a:schemeClr val="bg1"/>
                    </a:solidFill>
                    <a:latin typeface="Aparajita" pitchFamily="34" charset="0"/>
                  </a:rPr>
                  <a:t>DAOKE UNIVERSITY</a:t>
                </a:r>
                <a:endParaRPr lang="zh-CN" altLang="en-US" sz="1400">
                  <a:solidFill>
                    <a:schemeClr val="bg1"/>
                  </a:solidFill>
                  <a:latin typeface="Aparajita" pitchFamily="34" charset="0"/>
                </a:endParaRPr>
              </a:p>
            </p:txBody>
          </p:sp>
          <p:sp>
            <p:nvSpPr>
              <p:cNvPr id="2066" name="文本框 32"/>
              <p:cNvSpPr txBox="1">
                <a:spLocks noChangeArrowheads="1"/>
              </p:cNvSpPr>
              <p:nvPr/>
            </p:nvSpPr>
            <p:spPr bwMode="auto">
              <a:xfrm>
                <a:off x="1553609" y="1198569"/>
                <a:ext cx="1569023" cy="338454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>
                <a:spAutoFit/>
              </a:bodyPr>
              <a:lstStyle>
                <a:lvl1pPr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1pPr>
                <a:lvl2pPr marL="742950" indent="-285750"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2pPr>
                <a:lvl3pPr marL="1143000" indent="-228600"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3pPr>
                <a:lvl4pPr marL="1600200" indent="-228600"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4pPr>
                <a:lvl5pPr marL="2057400" indent="-228600"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5pPr>
                <a:lvl6pPr marL="25146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6pPr>
                <a:lvl7pPr marL="29718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7pPr>
                <a:lvl8pPr marL="34290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8pPr>
                <a:lvl9pPr marL="3886200" indent="-228600" fontAlgn="base">
                  <a:spcBef>
                    <a:spcPct val="0"/>
                  </a:spcBef>
                  <a:spcAft>
                    <a:spcPct val="0"/>
                  </a:spcAft>
                  <a:defRPr>
                    <a:solidFill>
                      <a:schemeClr val="tx1"/>
                    </a:solidFill>
                    <a:latin typeface="Calibri" pitchFamily="34" charset="0"/>
                    <a:ea typeface="宋体" pitchFamily="2" charset="-122"/>
                  </a:defRPr>
                </a:lvl9pPr>
              </a:lstStyle>
              <a:p>
                <a:pPr eaLnBrk="1" hangingPunct="1"/>
                <a:r>
                  <a:rPr lang="zh-CN" altLang="en-US" sz="1600">
                    <a:solidFill>
                      <a:schemeClr val="bg1"/>
                    </a:solidFill>
                    <a:latin typeface="微软雅黑" pitchFamily="34" charset="-122"/>
                    <a:ea typeface="微软雅黑" pitchFamily="34" charset="-122"/>
                  </a:rPr>
                  <a:t>稻壳</a:t>
                </a:r>
                <a:r>
                  <a:rPr lang="en-US" altLang="zh-CN" sz="1600">
                    <a:solidFill>
                      <a:schemeClr val="bg1"/>
                    </a:solidFill>
                    <a:latin typeface="微软雅黑" pitchFamily="34" charset="-122"/>
                    <a:ea typeface="微软雅黑" pitchFamily="34" charset="-122"/>
                  </a:rPr>
                  <a:t>WPS</a:t>
                </a:r>
                <a:r>
                  <a:rPr lang="zh-CN" altLang="en-US" sz="1600">
                    <a:solidFill>
                      <a:schemeClr val="bg1"/>
                    </a:solidFill>
                    <a:latin typeface="微软雅黑" pitchFamily="34" charset="-122"/>
                    <a:ea typeface="微软雅黑" pitchFamily="34" charset="-122"/>
                  </a:rPr>
                  <a:t>大学</a:t>
                </a:r>
              </a:p>
            </p:txBody>
          </p:sp>
        </p:grpSp>
        <p:cxnSp>
          <p:nvCxnSpPr>
            <p:cNvPr id="31" name="直接连接符 30"/>
            <p:cNvCxnSpPr/>
            <p:nvPr/>
          </p:nvCxnSpPr>
          <p:spPr>
            <a:xfrm>
              <a:off x="663575" y="1004285"/>
              <a:ext cx="0" cy="367057"/>
            </a:xfrm>
            <a:prstGeom prst="line">
              <a:avLst/>
            </a:prstGeom>
            <a:ln w="12700">
              <a:solidFill>
                <a:schemeClr val="bg1"/>
              </a:solidFill>
            </a:ln>
          </p:spPr>
          <p:style>
            <a:lnRef idx="1">
              <a:schemeClr val="accent1"/>
            </a:lnRef>
            <a:fillRef idx="0">
              <a:schemeClr val="accent1"/>
            </a:fillRef>
            <a:effectRef idx="0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2056" name="组合 19"/>
          <p:cNvGrpSpPr>
            <a:grpSpLocks/>
          </p:cNvGrpSpPr>
          <p:nvPr/>
        </p:nvGrpSpPr>
        <p:grpSpPr bwMode="auto">
          <a:xfrm>
            <a:off x="246063" y="685800"/>
            <a:ext cx="279400" cy="425450"/>
            <a:chOff x="1800225" y="4922838"/>
            <a:chExt cx="301626" cy="461962"/>
          </a:xfrm>
        </p:grpSpPr>
        <p:sp>
          <p:nvSpPr>
            <p:cNvPr id="2057" name="Freeform 5"/>
            <p:cNvSpPr>
              <a:spLocks/>
            </p:cNvSpPr>
            <p:nvPr/>
          </p:nvSpPr>
          <p:spPr bwMode="auto">
            <a:xfrm>
              <a:off x="1843217" y="4922627"/>
              <a:ext cx="257949" cy="254656"/>
            </a:xfrm>
            <a:custGeom>
              <a:avLst/>
              <a:gdLst>
                <a:gd name="T0" fmla="*/ 257949 w 67"/>
                <a:gd name="T1" fmla="*/ 127328 h 66"/>
                <a:gd name="T2" fmla="*/ 130899 w 67"/>
                <a:gd name="T3" fmla="*/ 254656 h 66"/>
                <a:gd name="T4" fmla="*/ 130899 w 67"/>
                <a:gd name="T5" fmla="*/ 254656 h 66"/>
                <a:gd name="T6" fmla="*/ 0 w 67"/>
                <a:gd name="T7" fmla="*/ 127328 h 66"/>
                <a:gd name="T8" fmla="*/ 0 w 67"/>
                <a:gd name="T9" fmla="*/ 127328 h 66"/>
                <a:gd name="T10" fmla="*/ 130899 w 67"/>
                <a:gd name="T11" fmla="*/ 0 h 66"/>
                <a:gd name="T12" fmla="*/ 130899 w 67"/>
                <a:gd name="T13" fmla="*/ 0 h 66"/>
                <a:gd name="T14" fmla="*/ 257949 w 67"/>
                <a:gd name="T15" fmla="*/ 127328 h 6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67" h="66">
                  <a:moveTo>
                    <a:pt x="67" y="33"/>
                  </a:moveTo>
                  <a:cubicBezTo>
                    <a:pt x="67" y="52"/>
                    <a:pt x="52" y="66"/>
                    <a:pt x="34" y="66"/>
                  </a:cubicBezTo>
                  <a:cubicBezTo>
                    <a:pt x="34" y="66"/>
                    <a:pt x="34" y="66"/>
                    <a:pt x="34" y="66"/>
                  </a:cubicBezTo>
                  <a:cubicBezTo>
                    <a:pt x="15" y="66"/>
                    <a:pt x="0" y="52"/>
                    <a:pt x="0" y="33"/>
                  </a:cubicBezTo>
                  <a:cubicBezTo>
                    <a:pt x="0" y="33"/>
                    <a:pt x="0" y="33"/>
                    <a:pt x="0" y="33"/>
                  </a:cubicBezTo>
                  <a:cubicBezTo>
                    <a:pt x="0" y="15"/>
                    <a:pt x="15" y="0"/>
                    <a:pt x="34" y="0"/>
                  </a:cubicBezTo>
                  <a:cubicBezTo>
                    <a:pt x="34" y="0"/>
                    <a:pt x="34" y="0"/>
                    <a:pt x="34" y="0"/>
                  </a:cubicBezTo>
                  <a:cubicBezTo>
                    <a:pt x="52" y="0"/>
                    <a:pt x="67" y="15"/>
                    <a:pt x="67" y="33"/>
                  </a:cubicBezTo>
                  <a:close/>
                </a:path>
              </a:pathLst>
            </a:custGeom>
            <a:noFill/>
            <a:ln w="15875" cap="flat">
              <a:solidFill>
                <a:schemeClr val="bg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058" name="Freeform 6"/>
            <p:cNvSpPr>
              <a:spLocks/>
            </p:cNvSpPr>
            <p:nvPr/>
          </p:nvSpPr>
          <p:spPr bwMode="auto">
            <a:xfrm>
              <a:off x="1800225" y="5158355"/>
              <a:ext cx="153050" cy="218523"/>
            </a:xfrm>
            <a:custGeom>
              <a:avLst/>
              <a:gdLst>
                <a:gd name="T0" fmla="*/ 153050 w 97"/>
                <a:gd name="T1" fmla="*/ 19002 h 138"/>
                <a:gd name="T2" fmla="*/ 104137 w 97"/>
                <a:gd name="T3" fmla="*/ 218523 h 138"/>
                <a:gd name="T4" fmla="*/ 64691 w 97"/>
                <a:gd name="T5" fmla="*/ 161517 h 138"/>
                <a:gd name="T6" fmla="*/ 0 w 97"/>
                <a:gd name="T7" fmla="*/ 175769 h 138"/>
                <a:gd name="T8" fmla="*/ 96248 w 97"/>
                <a:gd name="T9" fmla="*/ 0 h 138"/>
                <a:gd name="T10" fmla="*/ 107293 w 97"/>
                <a:gd name="T11" fmla="*/ 4751 h 138"/>
                <a:gd name="T12" fmla="*/ 0 60000 65536"/>
                <a:gd name="T13" fmla="*/ 0 60000 65536"/>
                <a:gd name="T14" fmla="*/ 0 60000 65536"/>
                <a:gd name="T15" fmla="*/ 0 60000 65536"/>
                <a:gd name="T16" fmla="*/ 0 60000 65536"/>
                <a:gd name="T17" fmla="*/ 0 60000 65536"/>
              </a:gdLst>
              <a:ahLst/>
              <a:cxnLst>
                <a:cxn ang="T12">
                  <a:pos x="T0" y="T1"/>
                </a:cxn>
                <a:cxn ang="T13">
                  <a:pos x="T2" y="T3"/>
                </a:cxn>
                <a:cxn ang="T14">
                  <a:pos x="T4" y="T5"/>
                </a:cxn>
                <a:cxn ang="T15">
                  <a:pos x="T6" y="T7"/>
                </a:cxn>
                <a:cxn ang="T16">
                  <a:pos x="T8" y="T9"/>
                </a:cxn>
                <a:cxn ang="T17">
                  <a:pos x="T10" y="T11"/>
                </a:cxn>
              </a:cxnLst>
              <a:rect l="0" t="0" r="r" b="b"/>
              <a:pathLst>
                <a:path w="97" h="138">
                  <a:moveTo>
                    <a:pt x="97" y="12"/>
                  </a:moveTo>
                  <a:lnTo>
                    <a:pt x="66" y="138"/>
                  </a:lnTo>
                  <a:lnTo>
                    <a:pt x="41" y="102"/>
                  </a:lnTo>
                  <a:lnTo>
                    <a:pt x="0" y="111"/>
                  </a:lnTo>
                  <a:lnTo>
                    <a:pt x="61" y="0"/>
                  </a:lnTo>
                  <a:lnTo>
                    <a:pt x="68" y="3"/>
                  </a:lnTo>
                </a:path>
              </a:pathLst>
            </a:custGeom>
            <a:noFill/>
            <a:ln w="15875" cap="flat">
              <a:solidFill>
                <a:schemeClr val="bg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059" name="Freeform 7"/>
            <p:cNvSpPr>
              <a:spLocks/>
            </p:cNvSpPr>
            <p:nvPr/>
          </p:nvSpPr>
          <p:spPr bwMode="auto">
            <a:xfrm>
              <a:off x="1961873" y="5168679"/>
              <a:ext cx="111779" cy="216802"/>
            </a:xfrm>
            <a:custGeom>
              <a:avLst/>
              <a:gdLst>
                <a:gd name="T0" fmla="*/ 53528 w 71"/>
                <a:gd name="T1" fmla="*/ 0 h 136"/>
                <a:gd name="T2" fmla="*/ 53528 w 71"/>
                <a:gd name="T3" fmla="*/ 0 h 136"/>
                <a:gd name="T4" fmla="*/ 53528 w 71"/>
                <a:gd name="T5" fmla="*/ 0 h 136"/>
                <a:gd name="T6" fmla="*/ 111779 w 71"/>
                <a:gd name="T7" fmla="*/ 200861 h 136"/>
                <a:gd name="T8" fmla="*/ 50379 w 71"/>
                <a:gd name="T9" fmla="*/ 170572 h 136"/>
                <a:gd name="T10" fmla="*/ 0 w 71"/>
                <a:gd name="T11" fmla="*/ 216802 h 136"/>
                <a:gd name="T12" fmla="*/ 0 w 71"/>
                <a:gd name="T13" fmla="*/ 15941 h 136"/>
                <a:gd name="T14" fmla="*/ 18892 w 71"/>
                <a:gd name="T15" fmla="*/ 7971 h 136"/>
                <a:gd name="T16" fmla="*/ 0 60000 65536"/>
                <a:gd name="T17" fmla="*/ 0 60000 65536"/>
                <a:gd name="T18" fmla="*/ 0 60000 65536"/>
                <a:gd name="T19" fmla="*/ 0 60000 65536"/>
                <a:gd name="T20" fmla="*/ 0 60000 65536"/>
                <a:gd name="T21" fmla="*/ 0 60000 65536"/>
                <a:gd name="T22" fmla="*/ 0 60000 65536"/>
                <a:gd name="T23" fmla="*/ 0 60000 65536"/>
              </a:gdLst>
              <a:ahLst/>
              <a:cxnLst>
                <a:cxn ang="T16">
                  <a:pos x="T0" y="T1"/>
                </a:cxn>
                <a:cxn ang="T17">
                  <a:pos x="T2" y="T3"/>
                </a:cxn>
                <a:cxn ang="T18">
                  <a:pos x="T4" y="T5"/>
                </a:cxn>
                <a:cxn ang="T19">
                  <a:pos x="T6" y="T7"/>
                </a:cxn>
                <a:cxn ang="T20">
                  <a:pos x="T8" y="T9"/>
                </a:cxn>
                <a:cxn ang="T21">
                  <a:pos x="T10" y="T11"/>
                </a:cxn>
                <a:cxn ang="T22">
                  <a:pos x="T12" y="T13"/>
                </a:cxn>
                <a:cxn ang="T23">
                  <a:pos x="T14" y="T15"/>
                </a:cxn>
              </a:cxnLst>
              <a:rect l="0" t="0" r="r" b="b"/>
              <a:pathLst>
                <a:path w="71" h="136">
                  <a:moveTo>
                    <a:pt x="34" y="0"/>
                  </a:moveTo>
                  <a:lnTo>
                    <a:pt x="34" y="0"/>
                  </a:lnTo>
                  <a:lnTo>
                    <a:pt x="71" y="126"/>
                  </a:lnTo>
                  <a:lnTo>
                    <a:pt x="32" y="107"/>
                  </a:lnTo>
                  <a:lnTo>
                    <a:pt x="0" y="136"/>
                  </a:lnTo>
                  <a:lnTo>
                    <a:pt x="0" y="10"/>
                  </a:lnTo>
                  <a:lnTo>
                    <a:pt x="12" y="5"/>
                  </a:lnTo>
                </a:path>
              </a:pathLst>
            </a:custGeom>
            <a:noFill/>
            <a:ln w="15875" cap="flat">
              <a:solidFill>
                <a:schemeClr val="bg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060" name="Freeform 8"/>
            <p:cNvSpPr>
              <a:spLocks/>
            </p:cNvSpPr>
            <p:nvPr/>
          </p:nvSpPr>
          <p:spPr bwMode="auto">
            <a:xfrm>
              <a:off x="1924041" y="5000055"/>
              <a:ext cx="91143" cy="89474"/>
            </a:xfrm>
            <a:custGeom>
              <a:avLst/>
              <a:gdLst>
                <a:gd name="T0" fmla="*/ 37976 w 24"/>
                <a:gd name="T1" fmla="*/ 7780 h 23"/>
                <a:gd name="T2" fmla="*/ 53167 w 24"/>
                <a:gd name="T3" fmla="*/ 7780 h 23"/>
                <a:gd name="T4" fmla="*/ 53167 w 24"/>
                <a:gd name="T5" fmla="*/ 11671 h 23"/>
                <a:gd name="T6" fmla="*/ 75953 w 24"/>
                <a:gd name="T7" fmla="*/ 27231 h 23"/>
                <a:gd name="T8" fmla="*/ 83548 w 24"/>
                <a:gd name="T9" fmla="*/ 31121 h 23"/>
                <a:gd name="T10" fmla="*/ 87345 w 24"/>
                <a:gd name="T11" fmla="*/ 42792 h 23"/>
                <a:gd name="T12" fmla="*/ 83548 w 24"/>
                <a:gd name="T13" fmla="*/ 46682 h 23"/>
                <a:gd name="T14" fmla="*/ 72155 w 24"/>
                <a:gd name="T15" fmla="*/ 73913 h 23"/>
                <a:gd name="T16" fmla="*/ 75953 w 24"/>
                <a:gd name="T17" fmla="*/ 77803 h 23"/>
                <a:gd name="T18" fmla="*/ 64560 w 24"/>
                <a:gd name="T19" fmla="*/ 85584 h 23"/>
                <a:gd name="T20" fmla="*/ 60762 w 24"/>
                <a:gd name="T21" fmla="*/ 81694 h 23"/>
                <a:gd name="T22" fmla="*/ 30381 w 24"/>
                <a:gd name="T23" fmla="*/ 81694 h 23"/>
                <a:gd name="T24" fmla="*/ 26583 w 24"/>
                <a:gd name="T25" fmla="*/ 85584 h 23"/>
                <a:gd name="T26" fmla="*/ 15191 w 24"/>
                <a:gd name="T27" fmla="*/ 77803 h 23"/>
                <a:gd name="T28" fmla="*/ 18988 w 24"/>
                <a:gd name="T29" fmla="*/ 73913 h 23"/>
                <a:gd name="T30" fmla="*/ 7595 w 24"/>
                <a:gd name="T31" fmla="*/ 46682 h 23"/>
                <a:gd name="T32" fmla="*/ 3798 w 24"/>
                <a:gd name="T33" fmla="*/ 42792 h 23"/>
                <a:gd name="T34" fmla="*/ 7595 w 24"/>
                <a:gd name="T35" fmla="*/ 31121 h 23"/>
                <a:gd name="T36" fmla="*/ 15191 w 24"/>
                <a:gd name="T37" fmla="*/ 27231 h 23"/>
                <a:gd name="T38" fmla="*/ 37976 w 24"/>
                <a:gd name="T39" fmla="*/ 11671 h 23"/>
                <a:gd name="T40" fmla="*/ 37976 w 24"/>
                <a:gd name="T41" fmla="*/ 7780 h 23"/>
                <a:gd name="T42" fmla="*/ 0 60000 65536"/>
                <a:gd name="T43" fmla="*/ 0 60000 65536"/>
                <a:gd name="T44" fmla="*/ 0 60000 65536"/>
                <a:gd name="T45" fmla="*/ 0 60000 65536"/>
                <a:gd name="T46" fmla="*/ 0 60000 65536"/>
                <a:gd name="T47" fmla="*/ 0 60000 65536"/>
                <a:gd name="T48" fmla="*/ 0 60000 65536"/>
                <a:gd name="T49" fmla="*/ 0 60000 65536"/>
                <a:gd name="T50" fmla="*/ 0 60000 65536"/>
                <a:gd name="T51" fmla="*/ 0 60000 65536"/>
                <a:gd name="T52" fmla="*/ 0 60000 65536"/>
                <a:gd name="T53" fmla="*/ 0 60000 65536"/>
                <a:gd name="T54" fmla="*/ 0 60000 65536"/>
                <a:gd name="T55" fmla="*/ 0 60000 65536"/>
                <a:gd name="T56" fmla="*/ 0 60000 65536"/>
                <a:gd name="T57" fmla="*/ 0 60000 65536"/>
                <a:gd name="T58" fmla="*/ 0 60000 65536"/>
                <a:gd name="T59" fmla="*/ 0 60000 65536"/>
                <a:gd name="T60" fmla="*/ 0 60000 65536"/>
                <a:gd name="T61" fmla="*/ 0 60000 65536"/>
                <a:gd name="T62" fmla="*/ 0 60000 65536"/>
              </a:gdLst>
              <a:ahLst/>
              <a:cxnLst>
                <a:cxn ang="T42">
                  <a:pos x="T0" y="T1"/>
                </a:cxn>
                <a:cxn ang="T43">
                  <a:pos x="T2" y="T3"/>
                </a:cxn>
                <a:cxn ang="T44">
                  <a:pos x="T4" y="T5"/>
                </a:cxn>
                <a:cxn ang="T45">
                  <a:pos x="T6" y="T7"/>
                </a:cxn>
                <a:cxn ang="T46">
                  <a:pos x="T8" y="T9"/>
                </a:cxn>
                <a:cxn ang="T47">
                  <a:pos x="T10" y="T11"/>
                </a:cxn>
                <a:cxn ang="T48">
                  <a:pos x="T12" y="T13"/>
                </a:cxn>
                <a:cxn ang="T49">
                  <a:pos x="T14" y="T15"/>
                </a:cxn>
                <a:cxn ang="T50">
                  <a:pos x="T16" y="T17"/>
                </a:cxn>
                <a:cxn ang="T51">
                  <a:pos x="T18" y="T19"/>
                </a:cxn>
                <a:cxn ang="T52">
                  <a:pos x="T20" y="T21"/>
                </a:cxn>
                <a:cxn ang="T53">
                  <a:pos x="T22" y="T23"/>
                </a:cxn>
                <a:cxn ang="T54">
                  <a:pos x="T24" y="T25"/>
                </a:cxn>
                <a:cxn ang="T55">
                  <a:pos x="T26" y="T27"/>
                </a:cxn>
                <a:cxn ang="T56">
                  <a:pos x="T28" y="T29"/>
                </a:cxn>
                <a:cxn ang="T57">
                  <a:pos x="T30" y="T31"/>
                </a:cxn>
                <a:cxn ang="T58">
                  <a:pos x="T32" y="T33"/>
                </a:cxn>
                <a:cxn ang="T59">
                  <a:pos x="T34" y="T35"/>
                </a:cxn>
                <a:cxn ang="T60">
                  <a:pos x="T36" y="T37"/>
                </a:cxn>
                <a:cxn ang="T61">
                  <a:pos x="T38" y="T39"/>
                </a:cxn>
                <a:cxn ang="T62">
                  <a:pos x="T40" y="T41"/>
                </a:cxn>
              </a:cxnLst>
              <a:rect l="0" t="0" r="r" b="b"/>
              <a:pathLst>
                <a:path w="24" h="23">
                  <a:moveTo>
                    <a:pt x="10" y="2"/>
                  </a:moveTo>
                  <a:cubicBezTo>
                    <a:pt x="11" y="0"/>
                    <a:pt x="13" y="0"/>
                    <a:pt x="14" y="2"/>
                  </a:cubicBezTo>
                  <a:cubicBezTo>
                    <a:pt x="14" y="3"/>
                    <a:pt x="14" y="3"/>
                    <a:pt x="14" y="3"/>
                  </a:cubicBezTo>
                  <a:cubicBezTo>
                    <a:pt x="15" y="5"/>
                    <a:pt x="18" y="7"/>
                    <a:pt x="20" y="7"/>
                  </a:cubicBezTo>
                  <a:cubicBezTo>
                    <a:pt x="22" y="8"/>
                    <a:pt x="22" y="8"/>
                    <a:pt x="22" y="8"/>
                  </a:cubicBezTo>
                  <a:cubicBezTo>
                    <a:pt x="24" y="8"/>
                    <a:pt x="24" y="9"/>
                    <a:pt x="23" y="11"/>
                  </a:cubicBezTo>
                  <a:cubicBezTo>
                    <a:pt x="22" y="12"/>
                    <a:pt x="22" y="12"/>
                    <a:pt x="22" y="12"/>
                  </a:cubicBezTo>
                  <a:cubicBezTo>
                    <a:pt x="20" y="13"/>
                    <a:pt x="19" y="16"/>
                    <a:pt x="19" y="19"/>
                  </a:cubicBezTo>
                  <a:cubicBezTo>
                    <a:pt x="20" y="20"/>
                    <a:pt x="20" y="20"/>
                    <a:pt x="20" y="20"/>
                  </a:cubicBezTo>
                  <a:cubicBezTo>
                    <a:pt x="20" y="22"/>
                    <a:pt x="19" y="23"/>
                    <a:pt x="17" y="22"/>
                  </a:cubicBezTo>
                  <a:cubicBezTo>
                    <a:pt x="16" y="21"/>
                    <a:pt x="16" y="21"/>
                    <a:pt x="16" y="21"/>
                  </a:cubicBezTo>
                  <a:cubicBezTo>
                    <a:pt x="14" y="20"/>
                    <a:pt x="10" y="20"/>
                    <a:pt x="8" y="21"/>
                  </a:cubicBezTo>
                  <a:cubicBezTo>
                    <a:pt x="7" y="22"/>
                    <a:pt x="7" y="22"/>
                    <a:pt x="7" y="22"/>
                  </a:cubicBezTo>
                  <a:cubicBezTo>
                    <a:pt x="5" y="23"/>
                    <a:pt x="4" y="22"/>
                    <a:pt x="4" y="20"/>
                  </a:cubicBezTo>
                  <a:cubicBezTo>
                    <a:pt x="5" y="19"/>
                    <a:pt x="5" y="19"/>
                    <a:pt x="5" y="19"/>
                  </a:cubicBezTo>
                  <a:cubicBezTo>
                    <a:pt x="5" y="16"/>
                    <a:pt x="4" y="13"/>
                    <a:pt x="2" y="12"/>
                  </a:cubicBezTo>
                  <a:cubicBezTo>
                    <a:pt x="1" y="11"/>
                    <a:pt x="1" y="11"/>
                    <a:pt x="1" y="11"/>
                  </a:cubicBezTo>
                  <a:cubicBezTo>
                    <a:pt x="0" y="9"/>
                    <a:pt x="0" y="8"/>
                    <a:pt x="2" y="8"/>
                  </a:cubicBezTo>
                  <a:cubicBezTo>
                    <a:pt x="4" y="7"/>
                    <a:pt x="4" y="7"/>
                    <a:pt x="4" y="7"/>
                  </a:cubicBezTo>
                  <a:cubicBezTo>
                    <a:pt x="6" y="7"/>
                    <a:pt x="9" y="5"/>
                    <a:pt x="10" y="3"/>
                  </a:cubicBezTo>
                  <a:lnTo>
                    <a:pt x="10" y="2"/>
                  </a:lnTo>
                  <a:close/>
                </a:path>
              </a:pathLst>
            </a:custGeom>
            <a:noFill/>
            <a:ln w="15875" cap="flat">
              <a:solidFill>
                <a:schemeClr val="bg1"/>
              </a:solidFill>
              <a:prstDash val="solid"/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  <p:sp>
          <p:nvSpPr>
            <p:cNvPr id="2061" name="Oval 9"/>
            <p:cNvSpPr>
              <a:spLocks noChangeArrowheads="1"/>
            </p:cNvSpPr>
            <p:nvPr/>
          </p:nvSpPr>
          <p:spPr bwMode="auto">
            <a:xfrm>
              <a:off x="1870732" y="4950157"/>
              <a:ext cx="202920" cy="199595"/>
            </a:xfrm>
            <a:prstGeom prst="ellipse">
              <a:avLst/>
            </a:prstGeom>
            <a:noFill/>
            <a:ln w="15875">
              <a:solidFill>
                <a:schemeClr val="bg1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</a:extLst>
          </p:spPr>
          <p:txBody>
            <a:bodyPr/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endParaRPr lang="zh-CN" altLang="en-US">
                <a:solidFill>
                  <a:schemeClr val="bg1"/>
                </a:solidFill>
              </a:endParaRPr>
            </a:p>
          </p:txBody>
        </p:sp>
        <p:sp>
          <p:nvSpPr>
            <p:cNvPr id="2062" name="Line 10"/>
            <p:cNvSpPr>
              <a:spLocks noChangeShapeType="1"/>
            </p:cNvSpPr>
            <p:nvPr/>
          </p:nvSpPr>
          <p:spPr bwMode="auto">
            <a:xfrm flipV="1">
              <a:off x="1862133" y="5201372"/>
              <a:ext cx="42992" cy="87753"/>
            </a:xfrm>
            <a:prstGeom prst="line">
              <a:avLst/>
            </a:prstGeom>
            <a:noFill/>
            <a:ln w="15875">
              <a:solidFill>
                <a:schemeClr val="bg1"/>
              </a:solidFill>
              <a:miter lim="800000"/>
              <a:headEnd/>
              <a:tailEnd/>
            </a:ln>
            <a:extLst>
              <a:ext uri="{909E8E84-426E-40DD-AFC4-6F175D3DCCD1}">
                <a14:hiddenFill xmlns:a14="http://schemas.microsoft.com/office/drawing/2010/main">
                  <a:noFill/>
                </a14:hiddenFill>
              </a:ext>
            </a:extLst>
          </p:spPr>
          <p:txBody>
            <a:bodyPr/>
            <a:lstStyle/>
            <a:p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1266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11293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11294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11267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3-1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11268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论文主要研究思路</a:t>
            </a:r>
          </a:p>
        </p:txBody>
      </p:sp>
      <p:grpSp>
        <p:nvGrpSpPr>
          <p:cNvPr id="11269" name="组合 65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67" name="任意多边形 66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任意多边形 67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任意多边形 68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任意多边形 69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任意多边形 70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2" name="任意多边形 71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任意多边形 72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cxnSp>
        <p:nvCxnSpPr>
          <p:cNvPr id="43" name="直接连接符 42"/>
          <p:cNvCxnSpPr/>
          <p:nvPr/>
        </p:nvCxnSpPr>
        <p:spPr>
          <a:xfrm>
            <a:off x="-90488" y="2911475"/>
            <a:ext cx="12342813" cy="0"/>
          </a:xfrm>
          <a:prstGeom prst="line">
            <a:avLst/>
          </a:prstGeom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4" name="椭圆 43"/>
          <p:cNvSpPr/>
          <p:nvPr/>
        </p:nvSpPr>
        <p:spPr>
          <a:xfrm>
            <a:off x="1096963" y="2249488"/>
            <a:ext cx="1371600" cy="1371600"/>
          </a:xfrm>
          <a:prstGeom prst="ellipse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3600" dirty="0"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sp>
        <p:nvSpPr>
          <p:cNvPr id="45" name="椭圆 44"/>
          <p:cNvSpPr/>
          <p:nvPr/>
        </p:nvSpPr>
        <p:spPr>
          <a:xfrm>
            <a:off x="3975100" y="2224088"/>
            <a:ext cx="1371600" cy="1371600"/>
          </a:xfrm>
          <a:prstGeom prst="ellipse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3600" dirty="0"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sp>
        <p:nvSpPr>
          <p:cNvPr id="74" name="椭圆 73"/>
          <p:cNvSpPr/>
          <p:nvPr/>
        </p:nvSpPr>
        <p:spPr>
          <a:xfrm>
            <a:off x="6853238" y="2224088"/>
            <a:ext cx="1371600" cy="1371600"/>
          </a:xfrm>
          <a:prstGeom prst="ellipse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3600" dirty="0"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sp>
        <p:nvSpPr>
          <p:cNvPr id="75" name="椭圆 74"/>
          <p:cNvSpPr/>
          <p:nvPr/>
        </p:nvSpPr>
        <p:spPr>
          <a:xfrm>
            <a:off x="9732963" y="2224088"/>
            <a:ext cx="1371600" cy="1371600"/>
          </a:xfrm>
          <a:prstGeom prst="ellipse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3600" dirty="0"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sp>
        <p:nvSpPr>
          <p:cNvPr id="76" name="燕尾形 75"/>
          <p:cNvSpPr/>
          <p:nvPr/>
        </p:nvSpPr>
        <p:spPr>
          <a:xfrm>
            <a:off x="3071813" y="2844800"/>
            <a:ext cx="150812" cy="147638"/>
          </a:xfrm>
          <a:prstGeom prst="chevron">
            <a:avLst>
              <a:gd name="adj" fmla="val 57500"/>
            </a:avLst>
          </a:prstGeom>
          <a:solidFill>
            <a:srgbClr val="0949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3600" dirty="0">
              <a:solidFill>
                <a:schemeClr val="tx1"/>
              </a:solidFill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sp>
        <p:nvSpPr>
          <p:cNvPr id="77" name="燕尾形 76"/>
          <p:cNvSpPr/>
          <p:nvPr/>
        </p:nvSpPr>
        <p:spPr>
          <a:xfrm>
            <a:off x="6096000" y="2844800"/>
            <a:ext cx="150813" cy="147638"/>
          </a:xfrm>
          <a:prstGeom prst="chevron">
            <a:avLst>
              <a:gd name="adj" fmla="val 57500"/>
            </a:avLst>
          </a:prstGeom>
          <a:solidFill>
            <a:srgbClr val="0949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3600" dirty="0">
              <a:solidFill>
                <a:schemeClr val="tx1"/>
              </a:solidFill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sp>
        <p:nvSpPr>
          <p:cNvPr id="78" name="燕尾形 77"/>
          <p:cNvSpPr/>
          <p:nvPr/>
        </p:nvSpPr>
        <p:spPr>
          <a:xfrm>
            <a:off x="8977313" y="2844800"/>
            <a:ext cx="150812" cy="147638"/>
          </a:xfrm>
          <a:prstGeom prst="chevron">
            <a:avLst>
              <a:gd name="adj" fmla="val 57500"/>
            </a:avLst>
          </a:prstGeom>
          <a:solidFill>
            <a:srgbClr val="0949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 sz="3600" dirty="0">
              <a:solidFill>
                <a:schemeClr val="tx1"/>
              </a:solidFill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sp>
        <p:nvSpPr>
          <p:cNvPr id="11278" name="Freeform 5"/>
          <p:cNvSpPr>
            <a:spLocks noEditPoints="1"/>
          </p:cNvSpPr>
          <p:nvPr/>
        </p:nvSpPr>
        <p:spPr bwMode="auto">
          <a:xfrm>
            <a:off x="1414463" y="2508250"/>
            <a:ext cx="736600" cy="792163"/>
          </a:xfrm>
          <a:custGeom>
            <a:avLst/>
            <a:gdLst>
              <a:gd name="T0" fmla="*/ 2147483646 w 60"/>
              <a:gd name="T1" fmla="*/ 2147483646 h 65"/>
              <a:gd name="T2" fmla="*/ 2147483646 w 60"/>
              <a:gd name="T3" fmla="*/ 2147483646 h 65"/>
              <a:gd name="T4" fmla="*/ 2147483646 w 60"/>
              <a:gd name="T5" fmla="*/ 2147483646 h 65"/>
              <a:gd name="T6" fmla="*/ 2147483646 w 60"/>
              <a:gd name="T7" fmla="*/ 2147483646 h 65"/>
              <a:gd name="T8" fmla="*/ 2147483646 w 60"/>
              <a:gd name="T9" fmla="*/ 2147483646 h 65"/>
              <a:gd name="T10" fmla="*/ 2147483646 w 60"/>
              <a:gd name="T11" fmla="*/ 2147483646 h 65"/>
              <a:gd name="T12" fmla="*/ 2147483646 w 60"/>
              <a:gd name="T13" fmla="*/ 2147483646 h 65"/>
              <a:gd name="T14" fmla="*/ 2147483646 w 60"/>
              <a:gd name="T15" fmla="*/ 2147483646 h 65"/>
              <a:gd name="T16" fmla="*/ 2147483646 w 60"/>
              <a:gd name="T17" fmla="*/ 2147483646 h 65"/>
              <a:gd name="T18" fmla="*/ 2147483646 w 60"/>
              <a:gd name="T19" fmla="*/ 2147483646 h 65"/>
              <a:gd name="T20" fmla="*/ 2147483646 w 60"/>
              <a:gd name="T21" fmla="*/ 2147483646 h 65"/>
              <a:gd name="T22" fmla="*/ 2147483646 w 60"/>
              <a:gd name="T23" fmla="*/ 2147483646 h 65"/>
              <a:gd name="T24" fmla="*/ 2147483646 w 60"/>
              <a:gd name="T25" fmla="*/ 2147483646 h 65"/>
              <a:gd name="T26" fmla="*/ 2147483646 w 60"/>
              <a:gd name="T27" fmla="*/ 2147483646 h 65"/>
              <a:gd name="T28" fmla="*/ 2147483646 w 60"/>
              <a:gd name="T29" fmla="*/ 2147483646 h 65"/>
              <a:gd name="T30" fmla="*/ 2147483646 w 60"/>
              <a:gd name="T31" fmla="*/ 2147483646 h 65"/>
              <a:gd name="T32" fmla="*/ 2147483646 w 60"/>
              <a:gd name="T33" fmla="*/ 2147483646 h 65"/>
              <a:gd name="T34" fmla="*/ 2147483646 w 60"/>
              <a:gd name="T35" fmla="*/ 2147483646 h 65"/>
              <a:gd name="T36" fmla="*/ 2147483646 w 60"/>
              <a:gd name="T37" fmla="*/ 2147483646 h 65"/>
              <a:gd name="T38" fmla="*/ 2147483646 w 60"/>
              <a:gd name="T39" fmla="*/ 2147483646 h 65"/>
              <a:gd name="T40" fmla="*/ 2147483646 w 60"/>
              <a:gd name="T41" fmla="*/ 2147483646 h 65"/>
              <a:gd name="T42" fmla="*/ 2147483646 w 60"/>
              <a:gd name="T43" fmla="*/ 2147483646 h 65"/>
              <a:gd name="T44" fmla="*/ 2147483646 w 60"/>
              <a:gd name="T45" fmla="*/ 2147483646 h 65"/>
              <a:gd name="T46" fmla="*/ 2147483646 w 60"/>
              <a:gd name="T47" fmla="*/ 2147483646 h 65"/>
              <a:gd name="T48" fmla="*/ 2147483646 w 60"/>
              <a:gd name="T49" fmla="*/ 2147483646 h 65"/>
              <a:gd name="T50" fmla="*/ 2147483646 w 60"/>
              <a:gd name="T51" fmla="*/ 2147483646 h 65"/>
              <a:gd name="T52" fmla="*/ 2147483646 w 60"/>
              <a:gd name="T53" fmla="*/ 2147483646 h 65"/>
              <a:gd name="T54" fmla="*/ 2147483646 w 60"/>
              <a:gd name="T55" fmla="*/ 2147483646 h 65"/>
              <a:gd name="T56" fmla="*/ 2147483646 w 60"/>
              <a:gd name="T57" fmla="*/ 2147483646 h 65"/>
              <a:gd name="T58" fmla="*/ 2147483646 w 60"/>
              <a:gd name="T59" fmla="*/ 2147483646 h 65"/>
              <a:gd name="T60" fmla="*/ 2147483646 w 60"/>
              <a:gd name="T61" fmla="*/ 2147483646 h 65"/>
              <a:gd name="T62" fmla="*/ 2147483646 w 60"/>
              <a:gd name="T63" fmla="*/ 2147483646 h 65"/>
              <a:gd name="T64" fmla="*/ 2147483646 w 60"/>
              <a:gd name="T65" fmla="*/ 2147483646 h 65"/>
              <a:gd name="T66" fmla="*/ 2147483646 w 60"/>
              <a:gd name="T67" fmla="*/ 2147483646 h 65"/>
              <a:gd name="T68" fmla="*/ 2147483646 w 60"/>
              <a:gd name="T69" fmla="*/ 2147483646 h 65"/>
              <a:gd name="T70" fmla="*/ 2147483646 w 60"/>
              <a:gd name="T71" fmla="*/ 2147483646 h 65"/>
              <a:gd name="T72" fmla="*/ 2147483646 w 60"/>
              <a:gd name="T73" fmla="*/ 2147483646 h 65"/>
              <a:gd name="T74" fmla="*/ 2147483646 w 60"/>
              <a:gd name="T75" fmla="*/ 2147483646 h 65"/>
              <a:gd name="T76" fmla="*/ 2147483646 w 60"/>
              <a:gd name="T77" fmla="*/ 2147483646 h 65"/>
              <a:gd name="T78" fmla="*/ 2147483646 w 60"/>
              <a:gd name="T79" fmla="*/ 2147483646 h 65"/>
              <a:gd name="T80" fmla="*/ 2147483646 w 60"/>
              <a:gd name="T81" fmla="*/ 2147483646 h 65"/>
              <a:gd name="T82" fmla="*/ 2147483646 w 60"/>
              <a:gd name="T83" fmla="*/ 2147483646 h 65"/>
              <a:gd name="T84" fmla="*/ 2147483646 w 60"/>
              <a:gd name="T85" fmla="*/ 2147483646 h 65"/>
              <a:gd name="T86" fmla="*/ 2147483646 w 60"/>
              <a:gd name="T87" fmla="*/ 2147483646 h 65"/>
              <a:gd name="T88" fmla="*/ 2147483646 w 60"/>
              <a:gd name="T89" fmla="*/ 2147483646 h 65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</a:gdLst>
            <a:ahLst/>
            <a:cxnLst>
              <a:cxn ang="T90">
                <a:pos x="T0" y="T1"/>
              </a:cxn>
              <a:cxn ang="T91">
                <a:pos x="T2" y="T3"/>
              </a:cxn>
              <a:cxn ang="T92">
                <a:pos x="T4" y="T5"/>
              </a:cxn>
              <a:cxn ang="T93">
                <a:pos x="T6" y="T7"/>
              </a:cxn>
              <a:cxn ang="T94">
                <a:pos x="T8" y="T9"/>
              </a:cxn>
              <a:cxn ang="T95">
                <a:pos x="T10" y="T11"/>
              </a:cxn>
              <a:cxn ang="T96">
                <a:pos x="T12" y="T13"/>
              </a:cxn>
              <a:cxn ang="T97">
                <a:pos x="T14" y="T15"/>
              </a:cxn>
              <a:cxn ang="T98">
                <a:pos x="T16" y="T17"/>
              </a:cxn>
              <a:cxn ang="T99">
                <a:pos x="T18" y="T19"/>
              </a:cxn>
              <a:cxn ang="T100">
                <a:pos x="T20" y="T21"/>
              </a:cxn>
              <a:cxn ang="T101">
                <a:pos x="T22" y="T23"/>
              </a:cxn>
              <a:cxn ang="T102">
                <a:pos x="T24" y="T25"/>
              </a:cxn>
              <a:cxn ang="T103">
                <a:pos x="T26" y="T27"/>
              </a:cxn>
              <a:cxn ang="T104">
                <a:pos x="T28" y="T29"/>
              </a:cxn>
              <a:cxn ang="T105">
                <a:pos x="T30" y="T31"/>
              </a:cxn>
              <a:cxn ang="T106">
                <a:pos x="T32" y="T33"/>
              </a:cxn>
              <a:cxn ang="T107">
                <a:pos x="T34" y="T35"/>
              </a:cxn>
              <a:cxn ang="T108">
                <a:pos x="T36" y="T37"/>
              </a:cxn>
              <a:cxn ang="T109">
                <a:pos x="T38" y="T39"/>
              </a:cxn>
              <a:cxn ang="T110">
                <a:pos x="T40" y="T41"/>
              </a:cxn>
              <a:cxn ang="T111">
                <a:pos x="T42" y="T43"/>
              </a:cxn>
              <a:cxn ang="T112">
                <a:pos x="T44" y="T45"/>
              </a:cxn>
              <a:cxn ang="T113">
                <a:pos x="T46" y="T47"/>
              </a:cxn>
              <a:cxn ang="T114">
                <a:pos x="T48" y="T49"/>
              </a:cxn>
              <a:cxn ang="T115">
                <a:pos x="T50" y="T51"/>
              </a:cxn>
              <a:cxn ang="T116">
                <a:pos x="T52" y="T53"/>
              </a:cxn>
              <a:cxn ang="T117">
                <a:pos x="T54" y="T55"/>
              </a:cxn>
              <a:cxn ang="T118">
                <a:pos x="T56" y="T57"/>
              </a:cxn>
              <a:cxn ang="T119">
                <a:pos x="T58" y="T59"/>
              </a:cxn>
              <a:cxn ang="T120">
                <a:pos x="T60" y="T61"/>
              </a:cxn>
              <a:cxn ang="T121">
                <a:pos x="T62" y="T63"/>
              </a:cxn>
              <a:cxn ang="T122">
                <a:pos x="T64" y="T65"/>
              </a:cxn>
              <a:cxn ang="T123">
                <a:pos x="T66" y="T67"/>
              </a:cxn>
              <a:cxn ang="T124">
                <a:pos x="T68" y="T69"/>
              </a:cxn>
              <a:cxn ang="T125">
                <a:pos x="T70" y="T71"/>
              </a:cxn>
              <a:cxn ang="T126">
                <a:pos x="T72" y="T73"/>
              </a:cxn>
              <a:cxn ang="T127">
                <a:pos x="T74" y="T75"/>
              </a:cxn>
              <a:cxn ang="T128">
                <a:pos x="T76" y="T77"/>
              </a:cxn>
              <a:cxn ang="T129">
                <a:pos x="T78" y="T79"/>
              </a:cxn>
              <a:cxn ang="T130">
                <a:pos x="T80" y="T81"/>
              </a:cxn>
              <a:cxn ang="T131">
                <a:pos x="T82" y="T83"/>
              </a:cxn>
              <a:cxn ang="T132">
                <a:pos x="T84" y="T85"/>
              </a:cxn>
              <a:cxn ang="T133">
                <a:pos x="T86" y="T87"/>
              </a:cxn>
              <a:cxn ang="T134">
                <a:pos x="T88" y="T89"/>
              </a:cxn>
            </a:cxnLst>
            <a:rect l="0" t="0" r="r" b="b"/>
            <a:pathLst>
              <a:path w="60" h="65">
                <a:moveTo>
                  <a:pt x="57" y="41"/>
                </a:moveTo>
                <a:cubicBezTo>
                  <a:pt x="59" y="38"/>
                  <a:pt x="59" y="38"/>
                  <a:pt x="59" y="38"/>
                </a:cubicBezTo>
                <a:cubicBezTo>
                  <a:pt x="60" y="36"/>
                  <a:pt x="59" y="34"/>
                  <a:pt x="57" y="33"/>
                </a:cubicBezTo>
                <a:cubicBezTo>
                  <a:pt x="49" y="29"/>
                  <a:pt x="49" y="29"/>
                  <a:pt x="49" y="29"/>
                </a:cubicBezTo>
                <a:cubicBezTo>
                  <a:pt x="47" y="28"/>
                  <a:pt x="45" y="29"/>
                  <a:pt x="44" y="31"/>
                </a:cubicBezTo>
                <a:cubicBezTo>
                  <a:pt x="43" y="34"/>
                  <a:pt x="43" y="34"/>
                  <a:pt x="43" y="34"/>
                </a:cubicBezTo>
                <a:cubicBezTo>
                  <a:pt x="57" y="41"/>
                  <a:pt x="57" y="41"/>
                  <a:pt x="57" y="41"/>
                </a:cubicBezTo>
                <a:close/>
                <a:moveTo>
                  <a:pt x="3" y="39"/>
                </a:moveTo>
                <a:cubicBezTo>
                  <a:pt x="7" y="37"/>
                  <a:pt x="11" y="36"/>
                  <a:pt x="16" y="34"/>
                </a:cubicBezTo>
                <a:cubicBezTo>
                  <a:pt x="17" y="33"/>
                  <a:pt x="18" y="32"/>
                  <a:pt x="19" y="31"/>
                </a:cubicBezTo>
                <a:cubicBezTo>
                  <a:pt x="26" y="45"/>
                  <a:pt x="26" y="45"/>
                  <a:pt x="26" y="45"/>
                </a:cubicBezTo>
                <a:cubicBezTo>
                  <a:pt x="32" y="31"/>
                  <a:pt x="32" y="31"/>
                  <a:pt x="32" y="31"/>
                </a:cubicBezTo>
                <a:cubicBezTo>
                  <a:pt x="33" y="32"/>
                  <a:pt x="34" y="33"/>
                  <a:pt x="35" y="34"/>
                </a:cubicBezTo>
                <a:cubicBezTo>
                  <a:pt x="37" y="35"/>
                  <a:pt x="37" y="35"/>
                  <a:pt x="37" y="35"/>
                </a:cubicBezTo>
                <a:cubicBezTo>
                  <a:pt x="37" y="36"/>
                  <a:pt x="37" y="36"/>
                  <a:pt x="37" y="36"/>
                </a:cubicBezTo>
                <a:cubicBezTo>
                  <a:pt x="35" y="40"/>
                  <a:pt x="32" y="45"/>
                  <a:pt x="30" y="50"/>
                </a:cubicBezTo>
                <a:cubicBezTo>
                  <a:pt x="31" y="58"/>
                  <a:pt x="31" y="58"/>
                  <a:pt x="31" y="58"/>
                </a:cubicBezTo>
                <a:cubicBezTo>
                  <a:pt x="1" y="58"/>
                  <a:pt x="1" y="58"/>
                  <a:pt x="1" y="58"/>
                </a:cubicBezTo>
                <a:cubicBezTo>
                  <a:pt x="0" y="49"/>
                  <a:pt x="1" y="42"/>
                  <a:pt x="3" y="39"/>
                </a:cubicBezTo>
                <a:close/>
                <a:moveTo>
                  <a:pt x="16" y="22"/>
                </a:moveTo>
                <a:cubicBezTo>
                  <a:pt x="16" y="18"/>
                  <a:pt x="16" y="15"/>
                  <a:pt x="17" y="11"/>
                </a:cubicBezTo>
                <a:cubicBezTo>
                  <a:pt x="22" y="8"/>
                  <a:pt x="27" y="13"/>
                  <a:pt x="34" y="11"/>
                </a:cubicBezTo>
                <a:cubicBezTo>
                  <a:pt x="35" y="15"/>
                  <a:pt x="35" y="18"/>
                  <a:pt x="35" y="22"/>
                </a:cubicBezTo>
                <a:cubicBezTo>
                  <a:pt x="35" y="22"/>
                  <a:pt x="38" y="20"/>
                  <a:pt x="38" y="18"/>
                </a:cubicBezTo>
                <a:cubicBezTo>
                  <a:pt x="38" y="16"/>
                  <a:pt x="38" y="7"/>
                  <a:pt x="37" y="6"/>
                </a:cubicBezTo>
                <a:cubicBezTo>
                  <a:pt x="33" y="0"/>
                  <a:pt x="19" y="0"/>
                  <a:pt x="15" y="5"/>
                </a:cubicBezTo>
                <a:cubicBezTo>
                  <a:pt x="14" y="6"/>
                  <a:pt x="12" y="18"/>
                  <a:pt x="13" y="20"/>
                </a:cubicBezTo>
                <a:cubicBezTo>
                  <a:pt x="15" y="22"/>
                  <a:pt x="16" y="22"/>
                  <a:pt x="16" y="22"/>
                </a:cubicBezTo>
                <a:close/>
                <a:moveTo>
                  <a:pt x="46" y="37"/>
                </a:moveTo>
                <a:cubicBezTo>
                  <a:pt x="53" y="41"/>
                  <a:pt x="53" y="41"/>
                  <a:pt x="53" y="41"/>
                </a:cubicBezTo>
                <a:cubicBezTo>
                  <a:pt x="56" y="43"/>
                  <a:pt x="56" y="43"/>
                  <a:pt x="56" y="43"/>
                </a:cubicBezTo>
                <a:cubicBezTo>
                  <a:pt x="49" y="57"/>
                  <a:pt x="49" y="57"/>
                  <a:pt x="49" y="57"/>
                </a:cubicBezTo>
                <a:cubicBezTo>
                  <a:pt x="47" y="59"/>
                  <a:pt x="46" y="58"/>
                  <a:pt x="45" y="55"/>
                </a:cubicBezTo>
                <a:cubicBezTo>
                  <a:pt x="42" y="56"/>
                  <a:pt x="40" y="55"/>
                  <a:pt x="39" y="53"/>
                </a:cubicBezTo>
                <a:cubicBezTo>
                  <a:pt x="44" y="43"/>
                  <a:pt x="44" y="43"/>
                  <a:pt x="44" y="43"/>
                </a:cubicBezTo>
                <a:cubicBezTo>
                  <a:pt x="43" y="42"/>
                  <a:pt x="43" y="42"/>
                  <a:pt x="43" y="42"/>
                </a:cubicBezTo>
                <a:cubicBezTo>
                  <a:pt x="37" y="52"/>
                  <a:pt x="37" y="52"/>
                  <a:pt x="37" y="52"/>
                </a:cubicBezTo>
                <a:cubicBezTo>
                  <a:pt x="36" y="53"/>
                  <a:pt x="35" y="52"/>
                  <a:pt x="34" y="50"/>
                </a:cubicBezTo>
                <a:cubicBezTo>
                  <a:pt x="37" y="45"/>
                  <a:pt x="39" y="40"/>
                  <a:pt x="42" y="35"/>
                </a:cubicBezTo>
                <a:cubicBezTo>
                  <a:pt x="46" y="37"/>
                  <a:pt x="46" y="37"/>
                  <a:pt x="46" y="37"/>
                </a:cubicBezTo>
                <a:close/>
                <a:moveTo>
                  <a:pt x="35" y="57"/>
                </a:moveTo>
                <a:cubicBezTo>
                  <a:pt x="35" y="64"/>
                  <a:pt x="35" y="64"/>
                  <a:pt x="35" y="64"/>
                </a:cubicBezTo>
                <a:cubicBezTo>
                  <a:pt x="38" y="65"/>
                  <a:pt x="38" y="65"/>
                  <a:pt x="38" y="65"/>
                </a:cubicBezTo>
                <a:cubicBezTo>
                  <a:pt x="44" y="62"/>
                  <a:pt x="44" y="62"/>
                  <a:pt x="44" y="62"/>
                </a:cubicBezTo>
                <a:lnTo>
                  <a:pt x="35" y="57"/>
                </a:ln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11279" name="Freeform 9"/>
          <p:cNvSpPr>
            <a:spLocks noEditPoints="1"/>
          </p:cNvSpPr>
          <p:nvPr/>
        </p:nvSpPr>
        <p:spPr bwMode="auto">
          <a:xfrm>
            <a:off x="4243388" y="2535238"/>
            <a:ext cx="950912" cy="738187"/>
          </a:xfrm>
          <a:custGeom>
            <a:avLst/>
            <a:gdLst>
              <a:gd name="T0" fmla="*/ 2147483646 w 77"/>
              <a:gd name="T1" fmla="*/ 2147483646 h 59"/>
              <a:gd name="T2" fmla="*/ 2147483646 w 77"/>
              <a:gd name="T3" fmla="*/ 2147483646 h 59"/>
              <a:gd name="T4" fmla="*/ 2147483646 w 77"/>
              <a:gd name="T5" fmla="*/ 2147483646 h 59"/>
              <a:gd name="T6" fmla="*/ 2147483646 w 77"/>
              <a:gd name="T7" fmla="*/ 2147483646 h 59"/>
              <a:gd name="T8" fmla="*/ 2147483646 w 77"/>
              <a:gd name="T9" fmla="*/ 2147483646 h 59"/>
              <a:gd name="T10" fmla="*/ 2147483646 w 77"/>
              <a:gd name="T11" fmla="*/ 2147483646 h 59"/>
              <a:gd name="T12" fmla="*/ 2147483646 w 77"/>
              <a:gd name="T13" fmla="*/ 2147483646 h 59"/>
              <a:gd name="T14" fmla="*/ 2147483646 w 77"/>
              <a:gd name="T15" fmla="*/ 2147483646 h 59"/>
              <a:gd name="T16" fmla="*/ 0 w 77"/>
              <a:gd name="T17" fmla="*/ 2147483646 h 59"/>
              <a:gd name="T18" fmla="*/ 0 w 77"/>
              <a:gd name="T19" fmla="*/ 2147483646 h 59"/>
              <a:gd name="T20" fmla="*/ 2147483646 w 77"/>
              <a:gd name="T21" fmla="*/ 2147483646 h 59"/>
              <a:gd name="T22" fmla="*/ 2147483646 w 77"/>
              <a:gd name="T23" fmla="*/ 2147483646 h 59"/>
              <a:gd name="T24" fmla="*/ 2147483646 w 77"/>
              <a:gd name="T25" fmla="*/ 2147483646 h 59"/>
              <a:gd name="T26" fmla="*/ 2147483646 w 77"/>
              <a:gd name="T27" fmla="*/ 2147483646 h 59"/>
              <a:gd name="T28" fmla="*/ 2147483646 w 77"/>
              <a:gd name="T29" fmla="*/ 2147483646 h 59"/>
              <a:gd name="T30" fmla="*/ 2147483646 w 77"/>
              <a:gd name="T31" fmla="*/ 2147483646 h 59"/>
              <a:gd name="T32" fmla="*/ 2147483646 w 77"/>
              <a:gd name="T33" fmla="*/ 2147483646 h 59"/>
              <a:gd name="T34" fmla="*/ 2147483646 w 77"/>
              <a:gd name="T35" fmla="*/ 2147483646 h 59"/>
              <a:gd name="T36" fmla="*/ 2147483646 w 77"/>
              <a:gd name="T37" fmla="*/ 2147483646 h 59"/>
              <a:gd name="T38" fmla="*/ 2147483646 w 77"/>
              <a:gd name="T39" fmla="*/ 2147483646 h 59"/>
              <a:gd name="T40" fmla="*/ 2147483646 w 77"/>
              <a:gd name="T41" fmla="*/ 2147483646 h 59"/>
              <a:gd name="T42" fmla="*/ 2147483646 w 77"/>
              <a:gd name="T43" fmla="*/ 2147483646 h 59"/>
              <a:gd name="T44" fmla="*/ 2147483646 w 77"/>
              <a:gd name="T45" fmla="*/ 2147483646 h 59"/>
              <a:gd name="T46" fmla="*/ 2147483646 w 77"/>
              <a:gd name="T47" fmla="*/ 2147483646 h 59"/>
              <a:gd name="T48" fmla="*/ 2147483646 w 77"/>
              <a:gd name="T49" fmla="*/ 2147483646 h 59"/>
              <a:gd name="T50" fmla="*/ 2147483646 w 77"/>
              <a:gd name="T51" fmla="*/ 2147483646 h 59"/>
              <a:gd name="T52" fmla="*/ 2147483646 w 77"/>
              <a:gd name="T53" fmla="*/ 2147483646 h 59"/>
              <a:gd name="T54" fmla="*/ 2147483646 w 77"/>
              <a:gd name="T55" fmla="*/ 2147483646 h 59"/>
              <a:gd name="T56" fmla="*/ 2147483646 w 77"/>
              <a:gd name="T57" fmla="*/ 2147483646 h 59"/>
              <a:gd name="T58" fmla="*/ 2147483646 w 77"/>
              <a:gd name="T59" fmla="*/ 2147483646 h 59"/>
              <a:gd name="T60" fmla="*/ 2147483646 w 77"/>
              <a:gd name="T61" fmla="*/ 2147483646 h 59"/>
              <a:gd name="T62" fmla="*/ 2147483646 w 77"/>
              <a:gd name="T63" fmla="*/ 2147483646 h 59"/>
              <a:gd name="T64" fmla="*/ 2147483646 w 77"/>
              <a:gd name="T65" fmla="*/ 2147483646 h 59"/>
              <a:gd name="T66" fmla="*/ 2147483646 w 77"/>
              <a:gd name="T67" fmla="*/ 2147483646 h 59"/>
              <a:gd name="T68" fmla="*/ 2147483646 w 77"/>
              <a:gd name="T69" fmla="*/ 2147483646 h 59"/>
              <a:gd name="T70" fmla="*/ 2147483646 w 77"/>
              <a:gd name="T71" fmla="*/ 2147483646 h 59"/>
              <a:gd name="T72" fmla="*/ 2147483646 w 77"/>
              <a:gd name="T73" fmla="*/ 2147483646 h 59"/>
              <a:gd name="T74" fmla="*/ 2147483646 w 77"/>
              <a:gd name="T75" fmla="*/ 2147483646 h 59"/>
              <a:gd name="T76" fmla="*/ 2147483646 w 77"/>
              <a:gd name="T77" fmla="*/ 2147483646 h 59"/>
              <a:gd name="T78" fmla="*/ 2147483646 w 77"/>
              <a:gd name="T79" fmla="*/ 2147483646 h 59"/>
              <a:gd name="T80" fmla="*/ 2147483646 w 77"/>
              <a:gd name="T81" fmla="*/ 2147483646 h 59"/>
              <a:gd name="T82" fmla="*/ 2147483646 w 77"/>
              <a:gd name="T83" fmla="*/ 2147483646 h 59"/>
              <a:gd name="T84" fmla="*/ 2147483646 w 77"/>
              <a:gd name="T85" fmla="*/ 2147483646 h 59"/>
              <a:gd name="T86" fmla="*/ 2147483646 w 77"/>
              <a:gd name="T87" fmla="*/ 2147483646 h 59"/>
              <a:gd name="T88" fmla="*/ 2147483646 w 77"/>
              <a:gd name="T89" fmla="*/ 2147483646 h 59"/>
              <a:gd name="T90" fmla="*/ 2147483646 w 77"/>
              <a:gd name="T91" fmla="*/ 2147483646 h 59"/>
              <a:gd name="T92" fmla="*/ 2147483646 w 77"/>
              <a:gd name="T93" fmla="*/ 2147483646 h 59"/>
              <a:gd name="T94" fmla="*/ 2147483646 w 77"/>
              <a:gd name="T95" fmla="*/ 2147483646 h 59"/>
              <a:gd name="T96" fmla="*/ 2147483646 w 77"/>
              <a:gd name="T97" fmla="*/ 2147483646 h 59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</a:gdLst>
            <a:ahLst/>
            <a:cxnLst>
              <a:cxn ang="T98">
                <a:pos x="T0" y="T1"/>
              </a:cxn>
              <a:cxn ang="T99">
                <a:pos x="T2" y="T3"/>
              </a:cxn>
              <a:cxn ang="T100">
                <a:pos x="T4" y="T5"/>
              </a:cxn>
              <a:cxn ang="T101">
                <a:pos x="T6" y="T7"/>
              </a:cxn>
              <a:cxn ang="T102">
                <a:pos x="T8" y="T9"/>
              </a:cxn>
              <a:cxn ang="T103">
                <a:pos x="T10" y="T11"/>
              </a:cxn>
              <a:cxn ang="T104">
                <a:pos x="T12" y="T13"/>
              </a:cxn>
              <a:cxn ang="T105">
                <a:pos x="T14" y="T15"/>
              </a:cxn>
              <a:cxn ang="T106">
                <a:pos x="T16" y="T17"/>
              </a:cxn>
              <a:cxn ang="T107">
                <a:pos x="T18" y="T19"/>
              </a:cxn>
              <a:cxn ang="T108">
                <a:pos x="T20" y="T21"/>
              </a:cxn>
              <a:cxn ang="T109">
                <a:pos x="T22" y="T23"/>
              </a:cxn>
              <a:cxn ang="T110">
                <a:pos x="T24" y="T25"/>
              </a:cxn>
              <a:cxn ang="T111">
                <a:pos x="T26" y="T27"/>
              </a:cxn>
              <a:cxn ang="T112">
                <a:pos x="T28" y="T29"/>
              </a:cxn>
              <a:cxn ang="T113">
                <a:pos x="T30" y="T31"/>
              </a:cxn>
              <a:cxn ang="T114">
                <a:pos x="T32" y="T33"/>
              </a:cxn>
              <a:cxn ang="T115">
                <a:pos x="T34" y="T35"/>
              </a:cxn>
              <a:cxn ang="T116">
                <a:pos x="T36" y="T37"/>
              </a:cxn>
              <a:cxn ang="T117">
                <a:pos x="T38" y="T39"/>
              </a:cxn>
              <a:cxn ang="T118">
                <a:pos x="T40" y="T41"/>
              </a:cxn>
              <a:cxn ang="T119">
                <a:pos x="T42" y="T43"/>
              </a:cxn>
              <a:cxn ang="T120">
                <a:pos x="T44" y="T45"/>
              </a:cxn>
              <a:cxn ang="T121">
                <a:pos x="T46" y="T47"/>
              </a:cxn>
              <a:cxn ang="T122">
                <a:pos x="T48" y="T49"/>
              </a:cxn>
              <a:cxn ang="T123">
                <a:pos x="T50" y="T51"/>
              </a:cxn>
              <a:cxn ang="T124">
                <a:pos x="T52" y="T53"/>
              </a:cxn>
              <a:cxn ang="T125">
                <a:pos x="T54" y="T55"/>
              </a:cxn>
              <a:cxn ang="T126">
                <a:pos x="T56" y="T57"/>
              </a:cxn>
              <a:cxn ang="T127">
                <a:pos x="T58" y="T59"/>
              </a:cxn>
              <a:cxn ang="T128">
                <a:pos x="T60" y="T61"/>
              </a:cxn>
              <a:cxn ang="T129">
                <a:pos x="T62" y="T63"/>
              </a:cxn>
              <a:cxn ang="T130">
                <a:pos x="T64" y="T65"/>
              </a:cxn>
              <a:cxn ang="T131">
                <a:pos x="T66" y="T67"/>
              </a:cxn>
              <a:cxn ang="T132">
                <a:pos x="T68" y="T69"/>
              </a:cxn>
              <a:cxn ang="T133">
                <a:pos x="T70" y="T71"/>
              </a:cxn>
              <a:cxn ang="T134">
                <a:pos x="T72" y="T73"/>
              </a:cxn>
              <a:cxn ang="T135">
                <a:pos x="T74" y="T75"/>
              </a:cxn>
              <a:cxn ang="T136">
                <a:pos x="T76" y="T77"/>
              </a:cxn>
              <a:cxn ang="T137">
                <a:pos x="T78" y="T79"/>
              </a:cxn>
              <a:cxn ang="T138">
                <a:pos x="T80" y="T81"/>
              </a:cxn>
              <a:cxn ang="T139">
                <a:pos x="T82" y="T83"/>
              </a:cxn>
              <a:cxn ang="T140">
                <a:pos x="T84" y="T85"/>
              </a:cxn>
              <a:cxn ang="T141">
                <a:pos x="T86" y="T87"/>
              </a:cxn>
              <a:cxn ang="T142">
                <a:pos x="T88" y="T89"/>
              </a:cxn>
              <a:cxn ang="T143">
                <a:pos x="T90" y="T91"/>
              </a:cxn>
              <a:cxn ang="T144">
                <a:pos x="T92" y="T93"/>
              </a:cxn>
              <a:cxn ang="T145">
                <a:pos x="T94" y="T95"/>
              </a:cxn>
              <a:cxn ang="T146">
                <a:pos x="T96" y="T97"/>
              </a:cxn>
            </a:cxnLst>
            <a:rect l="0" t="0" r="r" b="b"/>
            <a:pathLst>
              <a:path w="77" h="59">
                <a:moveTo>
                  <a:pt x="2" y="14"/>
                </a:moveTo>
                <a:cubicBezTo>
                  <a:pt x="55" y="14"/>
                  <a:pt x="55" y="14"/>
                  <a:pt x="55" y="14"/>
                </a:cubicBezTo>
                <a:cubicBezTo>
                  <a:pt x="55" y="16"/>
                  <a:pt x="54" y="17"/>
                  <a:pt x="54" y="18"/>
                </a:cubicBezTo>
                <a:cubicBezTo>
                  <a:pt x="4" y="18"/>
                  <a:pt x="4" y="18"/>
                  <a:pt x="4" y="18"/>
                </a:cubicBezTo>
                <a:cubicBezTo>
                  <a:pt x="4" y="55"/>
                  <a:pt x="4" y="55"/>
                  <a:pt x="4" y="55"/>
                </a:cubicBezTo>
                <a:cubicBezTo>
                  <a:pt x="65" y="55"/>
                  <a:pt x="65" y="55"/>
                  <a:pt x="65" y="55"/>
                </a:cubicBezTo>
                <a:cubicBezTo>
                  <a:pt x="65" y="40"/>
                  <a:pt x="65" y="40"/>
                  <a:pt x="65" y="40"/>
                </a:cubicBezTo>
                <a:cubicBezTo>
                  <a:pt x="65" y="38"/>
                  <a:pt x="66" y="36"/>
                  <a:pt x="67" y="34"/>
                </a:cubicBezTo>
                <a:cubicBezTo>
                  <a:pt x="67" y="34"/>
                  <a:pt x="67" y="34"/>
                  <a:pt x="67" y="34"/>
                </a:cubicBezTo>
                <a:cubicBezTo>
                  <a:pt x="68" y="32"/>
                  <a:pt x="68" y="32"/>
                  <a:pt x="68" y="32"/>
                </a:cubicBezTo>
                <a:cubicBezTo>
                  <a:pt x="68" y="31"/>
                  <a:pt x="68" y="31"/>
                  <a:pt x="68" y="31"/>
                </a:cubicBezTo>
                <a:cubicBezTo>
                  <a:pt x="68" y="31"/>
                  <a:pt x="68" y="31"/>
                  <a:pt x="68" y="31"/>
                </a:cubicBezTo>
                <a:cubicBezTo>
                  <a:pt x="68" y="57"/>
                  <a:pt x="68" y="57"/>
                  <a:pt x="68" y="57"/>
                </a:cubicBezTo>
                <a:cubicBezTo>
                  <a:pt x="68" y="59"/>
                  <a:pt x="68" y="59"/>
                  <a:pt x="68" y="59"/>
                </a:cubicBezTo>
                <a:cubicBezTo>
                  <a:pt x="66" y="59"/>
                  <a:pt x="66" y="59"/>
                  <a:pt x="66" y="59"/>
                </a:cubicBezTo>
                <a:cubicBezTo>
                  <a:pt x="2" y="59"/>
                  <a:pt x="2" y="59"/>
                  <a:pt x="2" y="59"/>
                </a:cubicBezTo>
                <a:cubicBezTo>
                  <a:pt x="0" y="59"/>
                  <a:pt x="0" y="59"/>
                  <a:pt x="0" y="59"/>
                </a:cubicBezTo>
                <a:cubicBezTo>
                  <a:pt x="0" y="57"/>
                  <a:pt x="0" y="57"/>
                  <a:pt x="0" y="57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4"/>
                  <a:pt x="0" y="14"/>
                  <a:pt x="0" y="14"/>
                </a:cubicBezTo>
                <a:cubicBezTo>
                  <a:pt x="2" y="14"/>
                  <a:pt x="2" y="14"/>
                  <a:pt x="2" y="14"/>
                </a:cubicBezTo>
                <a:close/>
                <a:moveTo>
                  <a:pt x="10" y="38"/>
                </a:moveTo>
                <a:cubicBezTo>
                  <a:pt x="10" y="41"/>
                  <a:pt x="10" y="41"/>
                  <a:pt x="10" y="41"/>
                </a:cubicBezTo>
                <a:cubicBezTo>
                  <a:pt x="29" y="41"/>
                  <a:pt x="29" y="41"/>
                  <a:pt x="29" y="41"/>
                </a:cubicBezTo>
                <a:cubicBezTo>
                  <a:pt x="29" y="38"/>
                  <a:pt x="29" y="38"/>
                  <a:pt x="29" y="38"/>
                </a:cubicBezTo>
                <a:cubicBezTo>
                  <a:pt x="10" y="38"/>
                  <a:pt x="10" y="38"/>
                  <a:pt x="10" y="38"/>
                </a:cubicBezTo>
                <a:close/>
                <a:moveTo>
                  <a:pt x="10" y="30"/>
                </a:moveTo>
                <a:cubicBezTo>
                  <a:pt x="10" y="33"/>
                  <a:pt x="10" y="33"/>
                  <a:pt x="10" y="33"/>
                </a:cubicBezTo>
                <a:cubicBezTo>
                  <a:pt x="43" y="33"/>
                  <a:pt x="43" y="33"/>
                  <a:pt x="43" y="33"/>
                </a:cubicBezTo>
                <a:cubicBezTo>
                  <a:pt x="43" y="30"/>
                  <a:pt x="43" y="30"/>
                  <a:pt x="43" y="30"/>
                </a:cubicBezTo>
                <a:cubicBezTo>
                  <a:pt x="10" y="30"/>
                  <a:pt x="10" y="30"/>
                  <a:pt x="10" y="30"/>
                </a:cubicBezTo>
                <a:close/>
                <a:moveTo>
                  <a:pt x="10" y="22"/>
                </a:moveTo>
                <a:cubicBezTo>
                  <a:pt x="10" y="25"/>
                  <a:pt x="10" y="25"/>
                  <a:pt x="10" y="25"/>
                </a:cubicBezTo>
                <a:cubicBezTo>
                  <a:pt x="43" y="25"/>
                  <a:pt x="43" y="25"/>
                  <a:pt x="43" y="25"/>
                </a:cubicBezTo>
                <a:cubicBezTo>
                  <a:pt x="43" y="22"/>
                  <a:pt x="43" y="22"/>
                  <a:pt x="43" y="22"/>
                </a:cubicBezTo>
                <a:cubicBezTo>
                  <a:pt x="10" y="22"/>
                  <a:pt x="10" y="22"/>
                  <a:pt x="10" y="22"/>
                </a:cubicBezTo>
                <a:close/>
                <a:moveTo>
                  <a:pt x="70" y="12"/>
                </a:moveTo>
                <a:cubicBezTo>
                  <a:pt x="71" y="11"/>
                  <a:pt x="71" y="10"/>
                  <a:pt x="71" y="9"/>
                </a:cubicBezTo>
                <a:cubicBezTo>
                  <a:pt x="74" y="10"/>
                  <a:pt x="74" y="10"/>
                  <a:pt x="74" y="10"/>
                </a:cubicBezTo>
                <a:cubicBezTo>
                  <a:pt x="72" y="13"/>
                  <a:pt x="67" y="24"/>
                  <a:pt x="67" y="25"/>
                </a:cubicBezTo>
                <a:cubicBezTo>
                  <a:pt x="68" y="27"/>
                  <a:pt x="69" y="27"/>
                  <a:pt x="69" y="27"/>
                </a:cubicBezTo>
                <a:cubicBezTo>
                  <a:pt x="70" y="24"/>
                  <a:pt x="70" y="24"/>
                  <a:pt x="70" y="24"/>
                </a:cubicBezTo>
                <a:cubicBezTo>
                  <a:pt x="70" y="24"/>
                  <a:pt x="69" y="24"/>
                  <a:pt x="69" y="24"/>
                </a:cubicBezTo>
                <a:cubicBezTo>
                  <a:pt x="69" y="24"/>
                  <a:pt x="76" y="10"/>
                  <a:pt x="76" y="10"/>
                </a:cubicBezTo>
                <a:cubicBezTo>
                  <a:pt x="77" y="9"/>
                  <a:pt x="77" y="9"/>
                  <a:pt x="77" y="9"/>
                </a:cubicBezTo>
                <a:cubicBezTo>
                  <a:pt x="75" y="8"/>
                  <a:pt x="75" y="8"/>
                  <a:pt x="75" y="8"/>
                </a:cubicBezTo>
                <a:cubicBezTo>
                  <a:pt x="71" y="7"/>
                  <a:pt x="71" y="7"/>
                  <a:pt x="71" y="7"/>
                </a:cubicBezTo>
                <a:cubicBezTo>
                  <a:pt x="71" y="0"/>
                  <a:pt x="65" y="0"/>
                  <a:pt x="61" y="9"/>
                </a:cubicBezTo>
                <a:cubicBezTo>
                  <a:pt x="59" y="15"/>
                  <a:pt x="57" y="20"/>
                  <a:pt x="55" y="25"/>
                </a:cubicBezTo>
                <a:cubicBezTo>
                  <a:pt x="65" y="29"/>
                  <a:pt x="65" y="29"/>
                  <a:pt x="65" y="29"/>
                </a:cubicBezTo>
                <a:cubicBezTo>
                  <a:pt x="67" y="23"/>
                  <a:pt x="69" y="18"/>
                  <a:pt x="70" y="12"/>
                </a:cubicBezTo>
                <a:close/>
                <a:moveTo>
                  <a:pt x="52" y="40"/>
                </a:moveTo>
                <a:cubicBezTo>
                  <a:pt x="49" y="42"/>
                  <a:pt x="49" y="42"/>
                  <a:pt x="49" y="42"/>
                </a:cubicBezTo>
                <a:cubicBezTo>
                  <a:pt x="50" y="49"/>
                  <a:pt x="50" y="49"/>
                  <a:pt x="50" y="49"/>
                </a:cubicBezTo>
                <a:cubicBezTo>
                  <a:pt x="51" y="49"/>
                  <a:pt x="51" y="49"/>
                  <a:pt x="51" y="49"/>
                </a:cubicBezTo>
                <a:cubicBezTo>
                  <a:pt x="53" y="45"/>
                  <a:pt x="53" y="45"/>
                  <a:pt x="53" y="45"/>
                </a:cubicBezTo>
                <a:cubicBezTo>
                  <a:pt x="52" y="45"/>
                  <a:pt x="52" y="44"/>
                  <a:pt x="52" y="44"/>
                </a:cubicBezTo>
                <a:cubicBezTo>
                  <a:pt x="53" y="43"/>
                  <a:pt x="54" y="42"/>
                  <a:pt x="54" y="43"/>
                </a:cubicBezTo>
                <a:cubicBezTo>
                  <a:pt x="55" y="43"/>
                  <a:pt x="55" y="44"/>
                  <a:pt x="55" y="45"/>
                </a:cubicBezTo>
                <a:cubicBezTo>
                  <a:pt x="55" y="45"/>
                  <a:pt x="54" y="46"/>
                  <a:pt x="54" y="46"/>
                </a:cubicBezTo>
                <a:cubicBezTo>
                  <a:pt x="52" y="50"/>
                  <a:pt x="52" y="50"/>
                  <a:pt x="52" y="50"/>
                </a:cubicBezTo>
                <a:cubicBezTo>
                  <a:pt x="53" y="50"/>
                  <a:pt x="53" y="50"/>
                  <a:pt x="53" y="50"/>
                </a:cubicBezTo>
                <a:cubicBezTo>
                  <a:pt x="58" y="46"/>
                  <a:pt x="58" y="46"/>
                  <a:pt x="58" y="46"/>
                </a:cubicBezTo>
                <a:cubicBezTo>
                  <a:pt x="59" y="42"/>
                  <a:pt x="59" y="42"/>
                  <a:pt x="59" y="42"/>
                </a:cubicBezTo>
                <a:cubicBezTo>
                  <a:pt x="52" y="40"/>
                  <a:pt x="52" y="40"/>
                  <a:pt x="52" y="40"/>
                </a:cubicBezTo>
                <a:close/>
                <a:moveTo>
                  <a:pt x="64" y="30"/>
                </a:moveTo>
                <a:cubicBezTo>
                  <a:pt x="55" y="27"/>
                  <a:pt x="55" y="27"/>
                  <a:pt x="55" y="27"/>
                </a:cubicBezTo>
                <a:cubicBezTo>
                  <a:pt x="54" y="31"/>
                  <a:pt x="53" y="34"/>
                  <a:pt x="51" y="38"/>
                </a:cubicBezTo>
                <a:cubicBezTo>
                  <a:pt x="54" y="39"/>
                  <a:pt x="57" y="40"/>
                  <a:pt x="59" y="41"/>
                </a:cubicBezTo>
                <a:cubicBezTo>
                  <a:pt x="61" y="38"/>
                  <a:pt x="63" y="34"/>
                  <a:pt x="64" y="30"/>
                </a:cubicBezTo>
                <a:close/>
                <a:moveTo>
                  <a:pt x="23" y="50"/>
                </a:moveTo>
                <a:cubicBezTo>
                  <a:pt x="24" y="52"/>
                  <a:pt x="24" y="52"/>
                  <a:pt x="24" y="52"/>
                </a:cubicBezTo>
                <a:cubicBezTo>
                  <a:pt x="24" y="52"/>
                  <a:pt x="30" y="46"/>
                  <a:pt x="30" y="47"/>
                </a:cubicBezTo>
                <a:cubicBezTo>
                  <a:pt x="30" y="47"/>
                  <a:pt x="30" y="47"/>
                  <a:pt x="29" y="48"/>
                </a:cubicBezTo>
                <a:cubicBezTo>
                  <a:pt x="28" y="49"/>
                  <a:pt x="28" y="49"/>
                  <a:pt x="28" y="50"/>
                </a:cubicBezTo>
                <a:cubicBezTo>
                  <a:pt x="28" y="51"/>
                  <a:pt x="28" y="52"/>
                  <a:pt x="30" y="52"/>
                </a:cubicBezTo>
                <a:cubicBezTo>
                  <a:pt x="32" y="52"/>
                  <a:pt x="33" y="51"/>
                  <a:pt x="34" y="51"/>
                </a:cubicBezTo>
                <a:cubicBezTo>
                  <a:pt x="35" y="51"/>
                  <a:pt x="36" y="50"/>
                  <a:pt x="37" y="50"/>
                </a:cubicBezTo>
                <a:cubicBezTo>
                  <a:pt x="37" y="51"/>
                  <a:pt x="37" y="51"/>
                  <a:pt x="38" y="51"/>
                </a:cubicBezTo>
                <a:cubicBezTo>
                  <a:pt x="38" y="51"/>
                  <a:pt x="39" y="51"/>
                  <a:pt x="40" y="51"/>
                </a:cubicBezTo>
                <a:cubicBezTo>
                  <a:pt x="40" y="51"/>
                  <a:pt x="40" y="51"/>
                  <a:pt x="40" y="51"/>
                </a:cubicBezTo>
                <a:cubicBezTo>
                  <a:pt x="40" y="51"/>
                  <a:pt x="40" y="51"/>
                  <a:pt x="40" y="51"/>
                </a:cubicBezTo>
                <a:cubicBezTo>
                  <a:pt x="40" y="51"/>
                  <a:pt x="40" y="51"/>
                  <a:pt x="40" y="51"/>
                </a:cubicBezTo>
                <a:cubicBezTo>
                  <a:pt x="40" y="52"/>
                  <a:pt x="40" y="53"/>
                  <a:pt x="40" y="54"/>
                </a:cubicBezTo>
                <a:cubicBezTo>
                  <a:pt x="40" y="55"/>
                  <a:pt x="41" y="55"/>
                  <a:pt x="42" y="55"/>
                </a:cubicBezTo>
                <a:cubicBezTo>
                  <a:pt x="43" y="54"/>
                  <a:pt x="46" y="55"/>
                  <a:pt x="46" y="55"/>
                </a:cubicBezTo>
                <a:cubicBezTo>
                  <a:pt x="46" y="52"/>
                  <a:pt x="46" y="52"/>
                  <a:pt x="46" y="52"/>
                </a:cubicBezTo>
                <a:cubicBezTo>
                  <a:pt x="46" y="52"/>
                  <a:pt x="44" y="52"/>
                  <a:pt x="43" y="52"/>
                </a:cubicBezTo>
                <a:cubicBezTo>
                  <a:pt x="43" y="52"/>
                  <a:pt x="43" y="52"/>
                  <a:pt x="43" y="52"/>
                </a:cubicBezTo>
                <a:cubicBezTo>
                  <a:pt x="43" y="52"/>
                  <a:pt x="43" y="52"/>
                  <a:pt x="43" y="52"/>
                </a:cubicBezTo>
                <a:cubicBezTo>
                  <a:pt x="43" y="51"/>
                  <a:pt x="43" y="51"/>
                  <a:pt x="43" y="51"/>
                </a:cubicBezTo>
                <a:cubicBezTo>
                  <a:pt x="43" y="49"/>
                  <a:pt x="43" y="48"/>
                  <a:pt x="42" y="48"/>
                </a:cubicBezTo>
                <a:cubicBezTo>
                  <a:pt x="41" y="48"/>
                  <a:pt x="40" y="48"/>
                  <a:pt x="39" y="49"/>
                </a:cubicBezTo>
                <a:cubicBezTo>
                  <a:pt x="39" y="49"/>
                  <a:pt x="39" y="49"/>
                  <a:pt x="39" y="49"/>
                </a:cubicBezTo>
                <a:cubicBezTo>
                  <a:pt x="37" y="47"/>
                  <a:pt x="35" y="48"/>
                  <a:pt x="33" y="49"/>
                </a:cubicBezTo>
                <a:cubicBezTo>
                  <a:pt x="33" y="49"/>
                  <a:pt x="32" y="49"/>
                  <a:pt x="31" y="49"/>
                </a:cubicBezTo>
                <a:cubicBezTo>
                  <a:pt x="32" y="48"/>
                  <a:pt x="33" y="48"/>
                  <a:pt x="33" y="47"/>
                </a:cubicBezTo>
                <a:cubicBezTo>
                  <a:pt x="33" y="42"/>
                  <a:pt x="23" y="50"/>
                  <a:pt x="23" y="50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11280" name="Freeform 13"/>
          <p:cNvSpPr>
            <a:spLocks noEditPoints="1"/>
          </p:cNvSpPr>
          <p:nvPr/>
        </p:nvSpPr>
        <p:spPr bwMode="auto">
          <a:xfrm>
            <a:off x="7143750" y="2590800"/>
            <a:ext cx="796925" cy="627063"/>
          </a:xfrm>
          <a:custGeom>
            <a:avLst/>
            <a:gdLst>
              <a:gd name="T0" fmla="*/ 2147483646 w 67"/>
              <a:gd name="T1" fmla="*/ 2147483646 h 52"/>
              <a:gd name="T2" fmla="*/ 2147483646 w 67"/>
              <a:gd name="T3" fmla="*/ 2147483646 h 52"/>
              <a:gd name="T4" fmla="*/ 2147483646 w 67"/>
              <a:gd name="T5" fmla="*/ 2147483646 h 52"/>
              <a:gd name="T6" fmla="*/ 2147483646 w 67"/>
              <a:gd name="T7" fmla="*/ 2147483646 h 52"/>
              <a:gd name="T8" fmla="*/ 2147483646 w 67"/>
              <a:gd name="T9" fmla="*/ 2147483646 h 52"/>
              <a:gd name="T10" fmla="*/ 2147483646 w 67"/>
              <a:gd name="T11" fmla="*/ 2147483646 h 52"/>
              <a:gd name="T12" fmla="*/ 2147483646 w 67"/>
              <a:gd name="T13" fmla="*/ 2147483646 h 52"/>
              <a:gd name="T14" fmla="*/ 2147483646 w 67"/>
              <a:gd name="T15" fmla="*/ 2147483646 h 52"/>
              <a:gd name="T16" fmla="*/ 0 w 67"/>
              <a:gd name="T17" fmla="*/ 2147483646 h 52"/>
              <a:gd name="T18" fmla="*/ 2147483646 w 67"/>
              <a:gd name="T19" fmla="*/ 2147483646 h 52"/>
              <a:gd name="T20" fmla="*/ 2147483646 w 67"/>
              <a:gd name="T21" fmla="*/ 2147483646 h 52"/>
              <a:gd name="T22" fmla="*/ 2147483646 w 67"/>
              <a:gd name="T23" fmla="*/ 2147483646 h 52"/>
              <a:gd name="T24" fmla="*/ 2147483646 w 67"/>
              <a:gd name="T25" fmla="*/ 2147483646 h 52"/>
              <a:gd name="T26" fmla="*/ 2147483646 w 67"/>
              <a:gd name="T27" fmla="*/ 2147483646 h 52"/>
              <a:gd name="T28" fmla="*/ 2147483646 w 67"/>
              <a:gd name="T29" fmla="*/ 2147483646 h 52"/>
              <a:gd name="T30" fmla="*/ 2147483646 w 67"/>
              <a:gd name="T31" fmla="*/ 2147483646 h 52"/>
              <a:gd name="T32" fmla="*/ 2147483646 w 67"/>
              <a:gd name="T33" fmla="*/ 0 h 52"/>
              <a:gd name="T34" fmla="*/ 2147483646 w 67"/>
              <a:gd name="T35" fmla="*/ 2147483646 h 52"/>
              <a:gd name="T36" fmla="*/ 2147483646 w 67"/>
              <a:gd name="T37" fmla="*/ 2147483646 h 52"/>
              <a:gd name="T38" fmla="*/ 2147483646 w 67"/>
              <a:gd name="T39" fmla="*/ 2147483646 h 52"/>
              <a:gd name="T40" fmla="*/ 2147483646 w 67"/>
              <a:gd name="T41" fmla="*/ 2147483646 h 52"/>
              <a:gd name="T42" fmla="*/ 2147483646 w 67"/>
              <a:gd name="T43" fmla="*/ 2147483646 h 52"/>
              <a:gd name="T44" fmla="*/ 2147483646 w 67"/>
              <a:gd name="T45" fmla="*/ 2147483646 h 52"/>
              <a:gd name="T46" fmla="*/ 2147483646 w 67"/>
              <a:gd name="T47" fmla="*/ 2147483646 h 52"/>
              <a:gd name="T48" fmla="*/ 2147483646 w 67"/>
              <a:gd name="T49" fmla="*/ 2147483646 h 52"/>
              <a:gd name="T50" fmla="*/ 0 w 67"/>
              <a:gd name="T51" fmla="*/ 2147483646 h 52"/>
              <a:gd name="T52" fmla="*/ 2147483646 w 67"/>
              <a:gd name="T53" fmla="*/ 2147483646 h 52"/>
              <a:gd name="T54" fmla="*/ 2147483646 w 67"/>
              <a:gd name="T55" fmla="*/ 2147483646 h 52"/>
              <a:gd name="T56" fmla="*/ 2147483646 w 67"/>
              <a:gd name="T57" fmla="*/ 2147483646 h 52"/>
              <a:gd name="T58" fmla="*/ 2147483646 w 67"/>
              <a:gd name="T59" fmla="*/ 2147483646 h 52"/>
              <a:gd name="T60" fmla="*/ 2147483646 w 67"/>
              <a:gd name="T61" fmla="*/ 2147483646 h 52"/>
              <a:gd name="T62" fmla="*/ 2147483646 w 67"/>
              <a:gd name="T63" fmla="*/ 2147483646 h 52"/>
              <a:gd name="T64" fmla="*/ 2147483646 w 67"/>
              <a:gd name="T65" fmla="*/ 2147483646 h 52"/>
              <a:gd name="T66" fmla="*/ 2147483646 w 67"/>
              <a:gd name="T67" fmla="*/ 2147483646 h 52"/>
              <a:gd name="T68" fmla="*/ 2147483646 w 67"/>
              <a:gd name="T69" fmla="*/ 2147483646 h 52"/>
              <a:gd name="T70" fmla="*/ 2147483646 w 67"/>
              <a:gd name="T71" fmla="*/ 2147483646 h 52"/>
              <a:gd name="T72" fmla="*/ 2147483646 w 67"/>
              <a:gd name="T73" fmla="*/ 2147483646 h 52"/>
              <a:gd name="T74" fmla="*/ 2147483646 w 67"/>
              <a:gd name="T75" fmla="*/ 2147483646 h 52"/>
              <a:gd name="T76" fmla="*/ 2147483646 w 67"/>
              <a:gd name="T77" fmla="*/ 2147483646 h 52"/>
              <a:gd name="T78" fmla="*/ 2147483646 w 67"/>
              <a:gd name="T79" fmla="*/ 2147483646 h 52"/>
              <a:gd name="T80" fmla="*/ 2147483646 w 67"/>
              <a:gd name="T81" fmla="*/ 2147483646 h 52"/>
              <a:gd name="T82" fmla="*/ 2147483646 w 67"/>
              <a:gd name="T83" fmla="*/ 2147483646 h 52"/>
              <a:gd name="T84" fmla="*/ 2147483646 w 67"/>
              <a:gd name="T85" fmla="*/ 2147483646 h 52"/>
              <a:gd name="T86" fmla="*/ 2147483646 w 67"/>
              <a:gd name="T87" fmla="*/ 2147483646 h 52"/>
              <a:gd name="T88" fmla="*/ 2147483646 w 67"/>
              <a:gd name="T89" fmla="*/ 2147483646 h 52"/>
              <a:gd name="T90" fmla="*/ 2147483646 w 67"/>
              <a:gd name="T91" fmla="*/ 2147483646 h 52"/>
              <a:gd name="T92" fmla="*/ 2147483646 w 67"/>
              <a:gd name="T93" fmla="*/ 2147483646 h 52"/>
              <a:gd name="T94" fmla="*/ 2147483646 w 67"/>
              <a:gd name="T95" fmla="*/ 2147483646 h 52"/>
              <a:gd name="T96" fmla="*/ 2147483646 w 67"/>
              <a:gd name="T97" fmla="*/ 2147483646 h 52"/>
              <a:gd name="T98" fmla="*/ 2147483646 w 67"/>
              <a:gd name="T99" fmla="*/ 2147483646 h 52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</a:gdLst>
            <a:ahLst/>
            <a:cxnLst>
              <a:cxn ang="T100">
                <a:pos x="T0" y="T1"/>
              </a:cxn>
              <a:cxn ang="T101">
                <a:pos x="T2" y="T3"/>
              </a:cxn>
              <a:cxn ang="T102">
                <a:pos x="T4" y="T5"/>
              </a:cxn>
              <a:cxn ang="T103">
                <a:pos x="T6" y="T7"/>
              </a:cxn>
              <a:cxn ang="T104">
                <a:pos x="T8" y="T9"/>
              </a:cxn>
              <a:cxn ang="T105">
                <a:pos x="T10" y="T11"/>
              </a:cxn>
              <a:cxn ang="T106">
                <a:pos x="T12" y="T13"/>
              </a:cxn>
              <a:cxn ang="T107">
                <a:pos x="T14" y="T15"/>
              </a:cxn>
              <a:cxn ang="T108">
                <a:pos x="T16" y="T17"/>
              </a:cxn>
              <a:cxn ang="T109">
                <a:pos x="T18" y="T19"/>
              </a:cxn>
              <a:cxn ang="T110">
                <a:pos x="T20" y="T21"/>
              </a:cxn>
              <a:cxn ang="T111">
                <a:pos x="T22" y="T23"/>
              </a:cxn>
              <a:cxn ang="T112">
                <a:pos x="T24" y="T25"/>
              </a:cxn>
              <a:cxn ang="T113">
                <a:pos x="T26" y="T27"/>
              </a:cxn>
              <a:cxn ang="T114">
                <a:pos x="T28" y="T29"/>
              </a:cxn>
              <a:cxn ang="T115">
                <a:pos x="T30" y="T31"/>
              </a:cxn>
              <a:cxn ang="T116">
                <a:pos x="T32" y="T33"/>
              </a:cxn>
              <a:cxn ang="T117">
                <a:pos x="T34" y="T35"/>
              </a:cxn>
              <a:cxn ang="T118">
                <a:pos x="T36" y="T37"/>
              </a:cxn>
              <a:cxn ang="T119">
                <a:pos x="T38" y="T39"/>
              </a:cxn>
              <a:cxn ang="T120">
                <a:pos x="T40" y="T41"/>
              </a:cxn>
              <a:cxn ang="T121">
                <a:pos x="T42" y="T43"/>
              </a:cxn>
              <a:cxn ang="T122">
                <a:pos x="T44" y="T45"/>
              </a:cxn>
              <a:cxn ang="T123">
                <a:pos x="T46" y="T47"/>
              </a:cxn>
              <a:cxn ang="T124">
                <a:pos x="T48" y="T49"/>
              </a:cxn>
              <a:cxn ang="T125">
                <a:pos x="T50" y="T51"/>
              </a:cxn>
              <a:cxn ang="T126">
                <a:pos x="T52" y="T53"/>
              </a:cxn>
              <a:cxn ang="T127">
                <a:pos x="T54" y="T55"/>
              </a:cxn>
              <a:cxn ang="T128">
                <a:pos x="T56" y="T57"/>
              </a:cxn>
              <a:cxn ang="T129">
                <a:pos x="T58" y="T59"/>
              </a:cxn>
              <a:cxn ang="T130">
                <a:pos x="T60" y="T61"/>
              </a:cxn>
              <a:cxn ang="T131">
                <a:pos x="T62" y="T63"/>
              </a:cxn>
              <a:cxn ang="T132">
                <a:pos x="T64" y="T65"/>
              </a:cxn>
              <a:cxn ang="T133">
                <a:pos x="T66" y="T67"/>
              </a:cxn>
              <a:cxn ang="T134">
                <a:pos x="T68" y="T69"/>
              </a:cxn>
              <a:cxn ang="T135">
                <a:pos x="T70" y="T71"/>
              </a:cxn>
              <a:cxn ang="T136">
                <a:pos x="T72" y="T73"/>
              </a:cxn>
              <a:cxn ang="T137">
                <a:pos x="T74" y="T75"/>
              </a:cxn>
              <a:cxn ang="T138">
                <a:pos x="T76" y="T77"/>
              </a:cxn>
              <a:cxn ang="T139">
                <a:pos x="T78" y="T79"/>
              </a:cxn>
              <a:cxn ang="T140">
                <a:pos x="T80" y="T81"/>
              </a:cxn>
              <a:cxn ang="T141">
                <a:pos x="T82" y="T83"/>
              </a:cxn>
              <a:cxn ang="T142">
                <a:pos x="T84" y="T85"/>
              </a:cxn>
              <a:cxn ang="T143">
                <a:pos x="T86" y="T87"/>
              </a:cxn>
              <a:cxn ang="T144">
                <a:pos x="T88" y="T89"/>
              </a:cxn>
              <a:cxn ang="T145">
                <a:pos x="T90" y="T91"/>
              </a:cxn>
              <a:cxn ang="T146">
                <a:pos x="T92" y="T93"/>
              </a:cxn>
              <a:cxn ang="T147">
                <a:pos x="T94" y="T95"/>
              </a:cxn>
              <a:cxn ang="T148">
                <a:pos x="T96" y="T97"/>
              </a:cxn>
              <a:cxn ang="T149">
                <a:pos x="T98" y="T99"/>
              </a:cxn>
            </a:cxnLst>
            <a:rect l="0" t="0" r="r" b="b"/>
            <a:pathLst>
              <a:path w="67" h="52">
                <a:moveTo>
                  <a:pt x="22" y="52"/>
                </a:moveTo>
                <a:cubicBezTo>
                  <a:pt x="25" y="52"/>
                  <a:pt x="28" y="52"/>
                  <a:pt x="30" y="52"/>
                </a:cubicBezTo>
                <a:cubicBezTo>
                  <a:pt x="31" y="52"/>
                  <a:pt x="32" y="52"/>
                  <a:pt x="32" y="51"/>
                </a:cubicBezTo>
                <a:cubicBezTo>
                  <a:pt x="32" y="34"/>
                  <a:pt x="32" y="34"/>
                  <a:pt x="32" y="34"/>
                </a:cubicBezTo>
                <a:cubicBezTo>
                  <a:pt x="27" y="31"/>
                  <a:pt x="27" y="31"/>
                  <a:pt x="27" y="31"/>
                </a:cubicBezTo>
                <a:cubicBezTo>
                  <a:pt x="20" y="35"/>
                  <a:pt x="20" y="35"/>
                  <a:pt x="20" y="35"/>
                </a:cubicBezTo>
                <a:cubicBezTo>
                  <a:pt x="20" y="51"/>
                  <a:pt x="20" y="51"/>
                  <a:pt x="20" y="51"/>
                </a:cubicBezTo>
                <a:cubicBezTo>
                  <a:pt x="20" y="52"/>
                  <a:pt x="21" y="52"/>
                  <a:pt x="22" y="52"/>
                </a:cubicBezTo>
                <a:close/>
                <a:moveTo>
                  <a:pt x="0" y="34"/>
                </a:moveTo>
                <a:cubicBezTo>
                  <a:pt x="25" y="19"/>
                  <a:pt x="25" y="19"/>
                  <a:pt x="25" y="19"/>
                </a:cubicBezTo>
                <a:cubicBezTo>
                  <a:pt x="27" y="18"/>
                  <a:pt x="27" y="18"/>
                  <a:pt x="27" y="18"/>
                </a:cubicBezTo>
                <a:cubicBezTo>
                  <a:pt x="28" y="19"/>
                  <a:pt x="28" y="19"/>
                  <a:pt x="28" y="19"/>
                </a:cubicBezTo>
                <a:cubicBezTo>
                  <a:pt x="36" y="23"/>
                  <a:pt x="36" y="23"/>
                  <a:pt x="36" y="23"/>
                </a:cubicBezTo>
                <a:cubicBezTo>
                  <a:pt x="56" y="6"/>
                  <a:pt x="56" y="6"/>
                  <a:pt x="56" y="6"/>
                </a:cubicBezTo>
                <a:cubicBezTo>
                  <a:pt x="53" y="3"/>
                  <a:pt x="53" y="3"/>
                  <a:pt x="53" y="3"/>
                </a:cubicBezTo>
                <a:cubicBezTo>
                  <a:pt x="60" y="1"/>
                  <a:pt x="60" y="1"/>
                  <a:pt x="60" y="1"/>
                </a:cubicBezTo>
                <a:cubicBezTo>
                  <a:pt x="67" y="0"/>
                  <a:pt x="67" y="0"/>
                  <a:pt x="67" y="0"/>
                </a:cubicBezTo>
                <a:cubicBezTo>
                  <a:pt x="65" y="7"/>
                  <a:pt x="65" y="7"/>
                  <a:pt x="65" y="7"/>
                </a:cubicBezTo>
                <a:cubicBezTo>
                  <a:pt x="63" y="14"/>
                  <a:pt x="63" y="14"/>
                  <a:pt x="63" y="14"/>
                </a:cubicBezTo>
                <a:cubicBezTo>
                  <a:pt x="60" y="10"/>
                  <a:pt x="60" y="10"/>
                  <a:pt x="60" y="10"/>
                </a:cubicBezTo>
                <a:cubicBezTo>
                  <a:pt x="38" y="29"/>
                  <a:pt x="38" y="29"/>
                  <a:pt x="38" y="29"/>
                </a:cubicBezTo>
                <a:cubicBezTo>
                  <a:pt x="36" y="31"/>
                  <a:pt x="36" y="31"/>
                  <a:pt x="36" y="31"/>
                </a:cubicBezTo>
                <a:cubicBezTo>
                  <a:pt x="35" y="30"/>
                  <a:pt x="35" y="30"/>
                  <a:pt x="35" y="30"/>
                </a:cubicBezTo>
                <a:cubicBezTo>
                  <a:pt x="27" y="25"/>
                  <a:pt x="27" y="25"/>
                  <a:pt x="27" y="25"/>
                </a:cubicBezTo>
                <a:cubicBezTo>
                  <a:pt x="3" y="39"/>
                  <a:pt x="3" y="39"/>
                  <a:pt x="3" y="39"/>
                </a:cubicBezTo>
                <a:cubicBezTo>
                  <a:pt x="0" y="34"/>
                  <a:pt x="0" y="34"/>
                  <a:pt x="0" y="34"/>
                </a:cubicBezTo>
                <a:close/>
                <a:moveTo>
                  <a:pt x="6" y="52"/>
                </a:moveTo>
                <a:cubicBezTo>
                  <a:pt x="14" y="52"/>
                  <a:pt x="14" y="52"/>
                  <a:pt x="14" y="52"/>
                </a:cubicBezTo>
                <a:cubicBezTo>
                  <a:pt x="15" y="52"/>
                  <a:pt x="16" y="52"/>
                  <a:pt x="16" y="51"/>
                </a:cubicBezTo>
                <a:cubicBezTo>
                  <a:pt x="16" y="38"/>
                  <a:pt x="16" y="38"/>
                  <a:pt x="16" y="38"/>
                </a:cubicBezTo>
                <a:cubicBezTo>
                  <a:pt x="4" y="44"/>
                  <a:pt x="4" y="44"/>
                  <a:pt x="4" y="44"/>
                </a:cubicBezTo>
                <a:cubicBezTo>
                  <a:pt x="4" y="51"/>
                  <a:pt x="4" y="51"/>
                  <a:pt x="4" y="51"/>
                </a:cubicBezTo>
                <a:cubicBezTo>
                  <a:pt x="4" y="52"/>
                  <a:pt x="5" y="52"/>
                  <a:pt x="6" y="52"/>
                </a:cubicBezTo>
                <a:close/>
                <a:moveTo>
                  <a:pt x="38" y="52"/>
                </a:moveTo>
                <a:cubicBezTo>
                  <a:pt x="41" y="52"/>
                  <a:pt x="44" y="52"/>
                  <a:pt x="46" y="52"/>
                </a:cubicBezTo>
                <a:cubicBezTo>
                  <a:pt x="47" y="52"/>
                  <a:pt x="48" y="52"/>
                  <a:pt x="48" y="51"/>
                </a:cubicBezTo>
                <a:cubicBezTo>
                  <a:pt x="48" y="43"/>
                  <a:pt x="48" y="35"/>
                  <a:pt x="48" y="27"/>
                </a:cubicBezTo>
                <a:cubicBezTo>
                  <a:pt x="48" y="27"/>
                  <a:pt x="48" y="27"/>
                  <a:pt x="48" y="27"/>
                </a:cubicBezTo>
                <a:cubicBezTo>
                  <a:pt x="37" y="37"/>
                  <a:pt x="37" y="37"/>
                  <a:pt x="37" y="37"/>
                </a:cubicBezTo>
                <a:cubicBezTo>
                  <a:pt x="37" y="36"/>
                  <a:pt x="37" y="36"/>
                  <a:pt x="37" y="36"/>
                </a:cubicBezTo>
                <a:cubicBezTo>
                  <a:pt x="37" y="51"/>
                  <a:pt x="37" y="51"/>
                  <a:pt x="37" y="51"/>
                </a:cubicBezTo>
                <a:cubicBezTo>
                  <a:pt x="37" y="52"/>
                  <a:pt x="37" y="52"/>
                  <a:pt x="38" y="52"/>
                </a:cubicBezTo>
                <a:close/>
                <a:moveTo>
                  <a:pt x="55" y="52"/>
                </a:moveTo>
                <a:cubicBezTo>
                  <a:pt x="62" y="52"/>
                  <a:pt x="62" y="52"/>
                  <a:pt x="62" y="52"/>
                </a:cubicBezTo>
                <a:cubicBezTo>
                  <a:pt x="63" y="52"/>
                  <a:pt x="64" y="52"/>
                  <a:pt x="64" y="51"/>
                </a:cubicBezTo>
                <a:cubicBezTo>
                  <a:pt x="64" y="22"/>
                  <a:pt x="64" y="22"/>
                  <a:pt x="64" y="22"/>
                </a:cubicBezTo>
                <a:cubicBezTo>
                  <a:pt x="60" y="17"/>
                  <a:pt x="60" y="17"/>
                  <a:pt x="60" y="17"/>
                </a:cubicBezTo>
                <a:cubicBezTo>
                  <a:pt x="53" y="23"/>
                  <a:pt x="53" y="23"/>
                  <a:pt x="53" y="23"/>
                </a:cubicBezTo>
                <a:cubicBezTo>
                  <a:pt x="53" y="51"/>
                  <a:pt x="53" y="51"/>
                  <a:pt x="53" y="51"/>
                </a:cubicBezTo>
                <a:cubicBezTo>
                  <a:pt x="53" y="52"/>
                  <a:pt x="54" y="52"/>
                  <a:pt x="55" y="52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11281" name="Freeform 17"/>
          <p:cNvSpPr>
            <a:spLocks noEditPoints="1"/>
          </p:cNvSpPr>
          <p:nvPr/>
        </p:nvSpPr>
        <p:spPr bwMode="auto">
          <a:xfrm>
            <a:off x="10085388" y="2516188"/>
            <a:ext cx="719137" cy="777875"/>
          </a:xfrm>
          <a:custGeom>
            <a:avLst/>
            <a:gdLst>
              <a:gd name="T0" fmla="*/ 2147483646 w 59"/>
              <a:gd name="T1" fmla="*/ 0 h 64"/>
              <a:gd name="T2" fmla="*/ 2147483646 w 59"/>
              <a:gd name="T3" fmla="*/ 2147483646 h 64"/>
              <a:gd name="T4" fmla="*/ 2147483646 w 59"/>
              <a:gd name="T5" fmla="*/ 2147483646 h 64"/>
              <a:gd name="T6" fmla="*/ 2147483646 w 59"/>
              <a:gd name="T7" fmla="*/ 2147483646 h 64"/>
              <a:gd name="T8" fmla="*/ 2147483646 w 59"/>
              <a:gd name="T9" fmla="*/ 2147483646 h 64"/>
              <a:gd name="T10" fmla="*/ 2147483646 w 59"/>
              <a:gd name="T11" fmla="*/ 2147483646 h 64"/>
              <a:gd name="T12" fmla="*/ 2147483646 w 59"/>
              <a:gd name="T13" fmla="*/ 2147483646 h 64"/>
              <a:gd name="T14" fmla="*/ 0 w 59"/>
              <a:gd name="T15" fmla="*/ 2147483646 h 64"/>
              <a:gd name="T16" fmla="*/ 2147483646 w 59"/>
              <a:gd name="T17" fmla="*/ 0 h 64"/>
              <a:gd name="T18" fmla="*/ 2147483646 w 59"/>
              <a:gd name="T19" fmla="*/ 2147483646 h 64"/>
              <a:gd name="T20" fmla="*/ 2147483646 w 59"/>
              <a:gd name="T21" fmla="*/ 2147483646 h 64"/>
              <a:gd name="T22" fmla="*/ 2147483646 w 59"/>
              <a:gd name="T23" fmla="*/ 2147483646 h 64"/>
              <a:gd name="T24" fmla="*/ 2147483646 w 59"/>
              <a:gd name="T25" fmla="*/ 2147483646 h 64"/>
              <a:gd name="T26" fmla="*/ 2147483646 w 59"/>
              <a:gd name="T27" fmla="*/ 2147483646 h 64"/>
              <a:gd name="T28" fmla="*/ 2147483646 w 59"/>
              <a:gd name="T29" fmla="*/ 2147483646 h 64"/>
              <a:gd name="T30" fmla="*/ 2147483646 w 59"/>
              <a:gd name="T31" fmla="*/ 2147483646 h 64"/>
              <a:gd name="T32" fmla="*/ 2147483646 w 59"/>
              <a:gd name="T33" fmla="*/ 2147483646 h 64"/>
              <a:gd name="T34" fmla="*/ 2147483646 w 59"/>
              <a:gd name="T35" fmla="*/ 2147483646 h 64"/>
              <a:gd name="T36" fmla="*/ 2147483646 w 59"/>
              <a:gd name="T37" fmla="*/ 2147483646 h 64"/>
              <a:gd name="T38" fmla="*/ 2147483646 w 59"/>
              <a:gd name="T39" fmla="*/ 2147483646 h 64"/>
              <a:gd name="T40" fmla="*/ 2147483646 w 59"/>
              <a:gd name="T41" fmla="*/ 2147483646 h 64"/>
              <a:gd name="T42" fmla="*/ 2147483646 w 59"/>
              <a:gd name="T43" fmla="*/ 2147483646 h 64"/>
              <a:gd name="T44" fmla="*/ 2147483646 w 59"/>
              <a:gd name="T45" fmla="*/ 2147483646 h 64"/>
              <a:gd name="T46" fmla="*/ 2147483646 w 59"/>
              <a:gd name="T47" fmla="*/ 2147483646 h 64"/>
              <a:gd name="T48" fmla="*/ 2147483646 w 59"/>
              <a:gd name="T49" fmla="*/ 2147483646 h 64"/>
              <a:gd name="T50" fmla="*/ 2147483646 w 59"/>
              <a:gd name="T51" fmla="*/ 2147483646 h 64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0" t="0" r="r" b="b"/>
            <a:pathLst>
              <a:path w="59" h="64">
                <a:moveTo>
                  <a:pt x="29" y="0"/>
                </a:moveTo>
                <a:cubicBezTo>
                  <a:pt x="46" y="0"/>
                  <a:pt x="59" y="13"/>
                  <a:pt x="59" y="29"/>
                </a:cubicBezTo>
                <a:cubicBezTo>
                  <a:pt x="59" y="38"/>
                  <a:pt x="55" y="46"/>
                  <a:pt x="49" y="51"/>
                </a:cubicBezTo>
                <a:cubicBezTo>
                  <a:pt x="53" y="46"/>
                  <a:pt x="56" y="40"/>
                  <a:pt x="56" y="34"/>
                </a:cubicBezTo>
                <a:cubicBezTo>
                  <a:pt x="56" y="19"/>
                  <a:pt x="44" y="7"/>
                  <a:pt x="29" y="7"/>
                </a:cubicBezTo>
                <a:cubicBezTo>
                  <a:pt x="15" y="7"/>
                  <a:pt x="3" y="19"/>
                  <a:pt x="3" y="34"/>
                </a:cubicBezTo>
                <a:cubicBezTo>
                  <a:pt x="3" y="40"/>
                  <a:pt x="5" y="46"/>
                  <a:pt x="9" y="51"/>
                </a:cubicBezTo>
                <a:cubicBezTo>
                  <a:pt x="3" y="46"/>
                  <a:pt x="0" y="38"/>
                  <a:pt x="0" y="29"/>
                </a:cubicBezTo>
                <a:cubicBezTo>
                  <a:pt x="0" y="13"/>
                  <a:pt x="13" y="0"/>
                  <a:pt x="29" y="0"/>
                </a:cubicBezTo>
                <a:close/>
                <a:moveTo>
                  <a:pt x="35" y="47"/>
                </a:moveTo>
                <a:cubicBezTo>
                  <a:pt x="39" y="45"/>
                  <a:pt x="41" y="41"/>
                  <a:pt x="41" y="37"/>
                </a:cubicBezTo>
                <a:cubicBezTo>
                  <a:pt x="41" y="31"/>
                  <a:pt x="36" y="25"/>
                  <a:pt x="29" y="25"/>
                </a:cubicBezTo>
                <a:cubicBezTo>
                  <a:pt x="23" y="25"/>
                  <a:pt x="17" y="31"/>
                  <a:pt x="17" y="37"/>
                </a:cubicBezTo>
                <a:cubicBezTo>
                  <a:pt x="17" y="41"/>
                  <a:pt x="20" y="45"/>
                  <a:pt x="23" y="47"/>
                </a:cubicBezTo>
                <a:cubicBezTo>
                  <a:pt x="23" y="64"/>
                  <a:pt x="23" y="64"/>
                  <a:pt x="23" y="64"/>
                </a:cubicBezTo>
                <a:cubicBezTo>
                  <a:pt x="35" y="64"/>
                  <a:pt x="35" y="64"/>
                  <a:pt x="35" y="64"/>
                </a:cubicBezTo>
                <a:cubicBezTo>
                  <a:pt x="35" y="47"/>
                  <a:pt x="35" y="47"/>
                  <a:pt x="35" y="47"/>
                </a:cubicBezTo>
                <a:close/>
                <a:moveTo>
                  <a:pt x="29" y="14"/>
                </a:moveTo>
                <a:cubicBezTo>
                  <a:pt x="18" y="14"/>
                  <a:pt x="9" y="23"/>
                  <a:pt x="9" y="34"/>
                </a:cubicBezTo>
                <a:cubicBezTo>
                  <a:pt x="9" y="41"/>
                  <a:pt x="12" y="47"/>
                  <a:pt x="18" y="51"/>
                </a:cubicBezTo>
                <a:cubicBezTo>
                  <a:pt x="14" y="48"/>
                  <a:pt x="11" y="43"/>
                  <a:pt x="11" y="37"/>
                </a:cubicBezTo>
                <a:cubicBezTo>
                  <a:pt x="11" y="27"/>
                  <a:pt x="19" y="20"/>
                  <a:pt x="29" y="20"/>
                </a:cubicBezTo>
                <a:cubicBezTo>
                  <a:pt x="39" y="20"/>
                  <a:pt x="47" y="27"/>
                  <a:pt x="47" y="37"/>
                </a:cubicBezTo>
                <a:cubicBezTo>
                  <a:pt x="47" y="43"/>
                  <a:pt x="45" y="48"/>
                  <a:pt x="41" y="51"/>
                </a:cubicBezTo>
                <a:cubicBezTo>
                  <a:pt x="46" y="47"/>
                  <a:pt x="50" y="41"/>
                  <a:pt x="50" y="34"/>
                </a:cubicBezTo>
                <a:cubicBezTo>
                  <a:pt x="50" y="23"/>
                  <a:pt x="40" y="14"/>
                  <a:pt x="29" y="14"/>
                </a:cubicBezTo>
                <a:close/>
              </a:path>
            </a:pathLst>
          </a:cu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83" name="文本框 82"/>
          <p:cNvSpPr txBox="1"/>
          <p:nvPr/>
        </p:nvSpPr>
        <p:spPr>
          <a:xfrm>
            <a:off x="390525" y="3873500"/>
            <a:ext cx="2784475" cy="12731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lnSpc>
                <a:spcPts val="23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本页面展示重要的研究结论，相关结论在前面研究内容部分已经有过铺垫，所以点到为止即可。</a:t>
            </a:r>
          </a:p>
        </p:txBody>
      </p:sp>
      <p:sp>
        <p:nvSpPr>
          <p:cNvPr id="84" name="文本框 83"/>
          <p:cNvSpPr txBox="1"/>
          <p:nvPr/>
        </p:nvSpPr>
        <p:spPr>
          <a:xfrm>
            <a:off x="3327400" y="3873500"/>
            <a:ext cx="2782888" cy="12731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lnSpc>
                <a:spcPts val="23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本页面展示重要的研究结论，相关结论在前面研究内容部分已经有过铺垫，所以点到为止即可。</a:t>
            </a:r>
          </a:p>
        </p:txBody>
      </p:sp>
      <p:sp>
        <p:nvSpPr>
          <p:cNvPr id="85" name="文本框 84"/>
          <p:cNvSpPr txBox="1"/>
          <p:nvPr/>
        </p:nvSpPr>
        <p:spPr>
          <a:xfrm>
            <a:off x="6148388" y="3873500"/>
            <a:ext cx="2782887" cy="12731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lnSpc>
                <a:spcPts val="23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本页面展示重要的研究结论，相关结论在前面研究内容部分已经有过铺垫，所以点到为止即可。</a:t>
            </a:r>
          </a:p>
        </p:txBody>
      </p:sp>
      <p:sp>
        <p:nvSpPr>
          <p:cNvPr id="86" name="文本框 85"/>
          <p:cNvSpPr txBox="1"/>
          <p:nvPr/>
        </p:nvSpPr>
        <p:spPr>
          <a:xfrm>
            <a:off x="9053513" y="3873500"/>
            <a:ext cx="2782887" cy="1273175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eaLnBrk="1" fontAlgn="auto" hangingPunct="1">
              <a:lnSpc>
                <a:spcPts val="23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dirty="0">
                <a:solidFill>
                  <a:schemeClr val="tx1">
                    <a:lumMod val="85000"/>
                    <a:lumOff val="1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本页面展示重要的研究结论，相关结论在前面研究内容部分已经有过铺垫，所以点到为止即可。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2290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12313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12314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12291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3-1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12292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论文主要研究思路</a:t>
            </a:r>
          </a:p>
        </p:txBody>
      </p:sp>
      <p:grpSp>
        <p:nvGrpSpPr>
          <p:cNvPr id="12293" name="组合 65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67" name="任意多边形 66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任意多边形 67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任意多边形 68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任意多边形 69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任意多边形 70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2" name="任意多边形 71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任意多边形 72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7" name="Group 44"/>
          <p:cNvGrpSpPr>
            <a:grpSpLocks/>
          </p:cNvGrpSpPr>
          <p:nvPr/>
        </p:nvGrpSpPr>
        <p:grpSpPr bwMode="auto">
          <a:xfrm>
            <a:off x="495128" y="1851152"/>
            <a:ext cx="8083012" cy="4372918"/>
            <a:chOff x="56" y="1006"/>
            <a:chExt cx="5634" cy="3048"/>
          </a:xfrm>
          <a:pattFill prst="ltDnDiag">
            <a:fgClr>
              <a:srgbClr val="2190C3"/>
            </a:fgClr>
            <a:bgClr>
              <a:schemeClr val="bg1"/>
            </a:bgClr>
          </a:pattFill>
        </p:grpSpPr>
        <p:sp>
          <p:nvSpPr>
            <p:cNvPr id="88" name="Freeform 4"/>
            <p:cNvSpPr>
              <a:spLocks noChangeAspect="1" noEditPoints="1"/>
            </p:cNvSpPr>
            <p:nvPr/>
          </p:nvSpPr>
          <p:spPr bwMode="auto">
            <a:xfrm>
              <a:off x="2489" y="1006"/>
              <a:ext cx="3201" cy="2883"/>
            </a:xfrm>
            <a:custGeom>
              <a:avLst/>
              <a:gdLst>
                <a:gd name="T0" fmla="*/ 2800 w 3062"/>
                <a:gd name="T1" fmla="*/ 2553 h 2758"/>
                <a:gd name="T2" fmla="*/ 2741 w 3062"/>
                <a:gd name="T3" fmla="*/ 2435 h 2758"/>
                <a:gd name="T4" fmla="*/ 2845 w 3062"/>
                <a:gd name="T5" fmla="*/ 2362 h 2758"/>
                <a:gd name="T6" fmla="*/ 2810 w 3062"/>
                <a:gd name="T7" fmla="*/ 2248 h 2758"/>
                <a:gd name="T8" fmla="*/ 3812 w 3062"/>
                <a:gd name="T9" fmla="*/ 551 h 2758"/>
                <a:gd name="T10" fmla="*/ 3228 w 3062"/>
                <a:gd name="T11" fmla="*/ 374 h 2758"/>
                <a:gd name="T12" fmla="*/ 2893 w 3062"/>
                <a:gd name="T13" fmla="*/ 313 h 2758"/>
                <a:gd name="T14" fmla="*/ 2623 w 3062"/>
                <a:gd name="T15" fmla="*/ 188 h 2758"/>
                <a:gd name="T16" fmla="*/ 1933 w 3062"/>
                <a:gd name="T17" fmla="*/ 392 h 2758"/>
                <a:gd name="T18" fmla="*/ 1717 w 3062"/>
                <a:gd name="T19" fmla="*/ 571 h 2758"/>
                <a:gd name="T20" fmla="*/ 1268 w 3062"/>
                <a:gd name="T21" fmla="*/ 686 h 2758"/>
                <a:gd name="T22" fmla="*/ 1100 w 3062"/>
                <a:gd name="T23" fmla="*/ 825 h 2758"/>
                <a:gd name="T24" fmla="*/ 1015 w 3062"/>
                <a:gd name="T25" fmla="*/ 551 h 2758"/>
                <a:gd name="T26" fmla="*/ 655 w 3062"/>
                <a:gd name="T27" fmla="*/ 631 h 2758"/>
                <a:gd name="T28" fmla="*/ 577 w 3062"/>
                <a:gd name="T29" fmla="*/ 1038 h 2758"/>
                <a:gd name="T30" fmla="*/ 699 w 3062"/>
                <a:gd name="T31" fmla="*/ 973 h 2758"/>
                <a:gd name="T32" fmla="*/ 918 w 3062"/>
                <a:gd name="T33" fmla="*/ 999 h 2758"/>
                <a:gd name="T34" fmla="*/ 673 w 3062"/>
                <a:gd name="T35" fmla="*/ 1224 h 2758"/>
                <a:gd name="T36" fmla="*/ 527 w 3062"/>
                <a:gd name="T37" fmla="*/ 1230 h 2758"/>
                <a:gd name="T38" fmla="*/ 295 w 3062"/>
                <a:gd name="T39" fmla="*/ 1443 h 2758"/>
                <a:gd name="T40" fmla="*/ 213 w 3062"/>
                <a:gd name="T41" fmla="*/ 1725 h 2758"/>
                <a:gd name="T42" fmla="*/ 663 w 3062"/>
                <a:gd name="T43" fmla="*/ 1716 h 2758"/>
                <a:gd name="T44" fmla="*/ 744 w 3062"/>
                <a:gd name="T45" fmla="*/ 1643 h 2758"/>
                <a:gd name="T46" fmla="*/ 976 w 3062"/>
                <a:gd name="T47" fmla="*/ 1735 h 2758"/>
                <a:gd name="T48" fmla="*/ 696 w 3062"/>
                <a:gd name="T49" fmla="*/ 1871 h 2758"/>
                <a:gd name="T50" fmla="*/ 248 w 3062"/>
                <a:gd name="T51" fmla="*/ 1766 h 2758"/>
                <a:gd name="T52" fmla="*/ 42 w 3062"/>
                <a:gd name="T53" fmla="*/ 2312 h 2758"/>
                <a:gd name="T54" fmla="*/ 511 w 3062"/>
                <a:gd name="T55" fmla="*/ 2450 h 2758"/>
                <a:gd name="T56" fmla="*/ 631 w 3062"/>
                <a:gd name="T57" fmla="*/ 3003 h 2758"/>
                <a:gd name="T58" fmla="*/ 1093 w 3062"/>
                <a:gd name="T59" fmla="*/ 2907 h 2758"/>
                <a:gd name="T60" fmla="*/ 1376 w 3062"/>
                <a:gd name="T61" fmla="*/ 2310 h 2758"/>
                <a:gd name="T62" fmla="*/ 1174 w 3062"/>
                <a:gd name="T63" fmla="*/ 2136 h 2758"/>
                <a:gd name="T64" fmla="*/ 1380 w 3062"/>
                <a:gd name="T65" fmla="*/ 2002 h 2758"/>
                <a:gd name="T66" fmla="*/ 1810 w 3062"/>
                <a:gd name="T67" fmla="*/ 2084 h 2758"/>
                <a:gd name="T68" fmla="*/ 2256 w 3062"/>
                <a:gd name="T69" fmla="*/ 2187 h 2758"/>
                <a:gd name="T70" fmla="*/ 2413 w 3062"/>
                <a:gd name="T71" fmla="*/ 2273 h 2758"/>
                <a:gd name="T72" fmla="*/ 2711 w 3062"/>
                <a:gd name="T73" fmla="*/ 2048 h 2758"/>
                <a:gd name="T74" fmla="*/ 2816 w 3062"/>
                <a:gd name="T75" fmla="*/ 1643 h 2758"/>
                <a:gd name="T76" fmla="*/ 3020 w 3062"/>
                <a:gd name="T77" fmla="*/ 1589 h 2758"/>
                <a:gd name="T78" fmla="*/ 3363 w 3062"/>
                <a:gd name="T79" fmla="*/ 1038 h 2758"/>
                <a:gd name="T80" fmla="*/ 3526 w 3062"/>
                <a:gd name="T81" fmla="*/ 1113 h 2758"/>
                <a:gd name="T82" fmla="*/ 3796 w 3062"/>
                <a:gd name="T83" fmla="*/ 1027 h 2758"/>
                <a:gd name="T84" fmla="*/ 1128 w 3062"/>
                <a:gd name="T85" fmla="*/ 1622 h 2758"/>
                <a:gd name="T86" fmla="*/ 1134 w 3062"/>
                <a:gd name="T87" fmla="*/ 1521 h 2758"/>
                <a:gd name="T88" fmla="*/ 1279 w 3062"/>
                <a:gd name="T89" fmla="*/ 1639 h 2758"/>
                <a:gd name="T90" fmla="*/ 1489 w 3062"/>
                <a:gd name="T91" fmla="*/ 342 h 2758"/>
                <a:gd name="T92" fmla="*/ 1412 w 3062"/>
                <a:gd name="T93" fmla="*/ 328 h 2758"/>
                <a:gd name="T94" fmla="*/ 156 w 3062"/>
                <a:gd name="T95" fmla="*/ 1285 h 2758"/>
                <a:gd name="T96" fmla="*/ 2367 w 3062"/>
                <a:gd name="T97" fmla="*/ 2534 h 2758"/>
                <a:gd name="T98" fmla="*/ 1344 w 3062"/>
                <a:gd name="T99" fmla="*/ 2792 h 2758"/>
                <a:gd name="T100" fmla="*/ 271 w 3062"/>
                <a:gd name="T101" fmla="*/ 1354 h 2758"/>
                <a:gd name="T102" fmla="*/ 269 w 3062"/>
                <a:gd name="T103" fmla="*/ 1098 h 2758"/>
                <a:gd name="T104" fmla="*/ 3890 w 3062"/>
                <a:gd name="T105" fmla="*/ 3443 h 2758"/>
                <a:gd name="T106" fmla="*/ 3759 w 3062"/>
                <a:gd name="T107" fmla="*/ 3597 h 2758"/>
                <a:gd name="T108" fmla="*/ 3014 w 3062"/>
                <a:gd name="T109" fmla="*/ 1818 h 2758"/>
                <a:gd name="T110" fmla="*/ 3176 w 3062"/>
                <a:gd name="T111" fmla="*/ 2698 h 2758"/>
                <a:gd name="T112" fmla="*/ 3027 w 3062"/>
                <a:gd name="T113" fmla="*/ 2540 h 2758"/>
                <a:gd name="T114" fmla="*/ 3111 w 3062"/>
                <a:gd name="T115" fmla="*/ 2790 h 2758"/>
                <a:gd name="T116" fmla="*/ 2679 w 3062"/>
                <a:gd name="T117" fmla="*/ 3193 h 2758"/>
                <a:gd name="T118" fmla="*/ 3320 w 3062"/>
                <a:gd name="T119" fmla="*/ 3381 h 2758"/>
                <a:gd name="T120" fmla="*/ 3230 w 3062"/>
                <a:gd name="T121" fmla="*/ 1244 h 2758"/>
                <a:gd name="T122" fmla="*/ 3247 w 3062"/>
                <a:gd name="T123" fmla="*/ 1599 h 2758"/>
                <a:gd name="T124" fmla="*/ 3142 w 3062"/>
                <a:gd name="T125" fmla="*/ 1774 h 2758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0" t="0" r="r" b="b"/>
              <a:pathLst>
                <a:path w="3062" h="2758">
                  <a:moveTo>
                    <a:pt x="1982" y="1630"/>
                  </a:moveTo>
                  <a:lnTo>
                    <a:pt x="1982" y="1630"/>
                  </a:lnTo>
                  <a:lnTo>
                    <a:pt x="1976" y="1628"/>
                  </a:lnTo>
                  <a:lnTo>
                    <a:pt x="1972" y="1630"/>
                  </a:lnTo>
                  <a:lnTo>
                    <a:pt x="1962" y="1640"/>
                  </a:lnTo>
                  <a:lnTo>
                    <a:pt x="1960" y="1644"/>
                  </a:lnTo>
                  <a:lnTo>
                    <a:pt x="1962" y="1650"/>
                  </a:lnTo>
                  <a:lnTo>
                    <a:pt x="1966" y="1652"/>
                  </a:lnTo>
                  <a:lnTo>
                    <a:pt x="1972" y="1650"/>
                  </a:lnTo>
                  <a:lnTo>
                    <a:pt x="1982" y="1640"/>
                  </a:lnTo>
                  <a:lnTo>
                    <a:pt x="1984" y="1634"/>
                  </a:lnTo>
                  <a:lnTo>
                    <a:pt x="1982" y="1630"/>
                  </a:lnTo>
                  <a:close/>
                  <a:moveTo>
                    <a:pt x="2112" y="1982"/>
                  </a:moveTo>
                  <a:lnTo>
                    <a:pt x="2112" y="1982"/>
                  </a:lnTo>
                  <a:lnTo>
                    <a:pt x="2116" y="1994"/>
                  </a:lnTo>
                  <a:lnTo>
                    <a:pt x="2120" y="2000"/>
                  </a:lnTo>
                  <a:lnTo>
                    <a:pt x="2122" y="2006"/>
                  </a:lnTo>
                  <a:lnTo>
                    <a:pt x="2122" y="2014"/>
                  </a:lnTo>
                  <a:lnTo>
                    <a:pt x="2122" y="2018"/>
                  </a:lnTo>
                  <a:lnTo>
                    <a:pt x="2124" y="2022"/>
                  </a:lnTo>
                  <a:lnTo>
                    <a:pt x="2126" y="2024"/>
                  </a:lnTo>
                  <a:lnTo>
                    <a:pt x="2128" y="2026"/>
                  </a:lnTo>
                  <a:lnTo>
                    <a:pt x="2130" y="2026"/>
                  </a:lnTo>
                  <a:lnTo>
                    <a:pt x="2134" y="2026"/>
                  </a:lnTo>
                  <a:lnTo>
                    <a:pt x="2140" y="2024"/>
                  </a:lnTo>
                  <a:lnTo>
                    <a:pt x="2142" y="2022"/>
                  </a:lnTo>
                  <a:lnTo>
                    <a:pt x="2142" y="2008"/>
                  </a:lnTo>
                  <a:lnTo>
                    <a:pt x="2142" y="1996"/>
                  </a:lnTo>
                  <a:lnTo>
                    <a:pt x="2144" y="1992"/>
                  </a:lnTo>
                  <a:lnTo>
                    <a:pt x="2146" y="1994"/>
                  </a:lnTo>
                  <a:lnTo>
                    <a:pt x="2148" y="2000"/>
                  </a:lnTo>
                  <a:lnTo>
                    <a:pt x="2158" y="2012"/>
                  </a:lnTo>
                  <a:lnTo>
                    <a:pt x="2166" y="2020"/>
                  </a:lnTo>
                  <a:lnTo>
                    <a:pt x="2172" y="2024"/>
                  </a:lnTo>
                  <a:lnTo>
                    <a:pt x="2180" y="2026"/>
                  </a:lnTo>
                  <a:lnTo>
                    <a:pt x="2184" y="2026"/>
                  </a:lnTo>
                  <a:lnTo>
                    <a:pt x="2186" y="2026"/>
                  </a:lnTo>
                  <a:lnTo>
                    <a:pt x="2188" y="2024"/>
                  </a:lnTo>
                  <a:lnTo>
                    <a:pt x="2190" y="2022"/>
                  </a:lnTo>
                  <a:lnTo>
                    <a:pt x="2188" y="2020"/>
                  </a:lnTo>
                  <a:lnTo>
                    <a:pt x="2186" y="2014"/>
                  </a:lnTo>
                  <a:lnTo>
                    <a:pt x="2176" y="2002"/>
                  </a:lnTo>
                  <a:lnTo>
                    <a:pt x="2168" y="1992"/>
                  </a:lnTo>
                  <a:lnTo>
                    <a:pt x="2166" y="1988"/>
                  </a:lnTo>
                  <a:lnTo>
                    <a:pt x="2166" y="1984"/>
                  </a:lnTo>
                  <a:lnTo>
                    <a:pt x="2168" y="1982"/>
                  </a:lnTo>
                  <a:lnTo>
                    <a:pt x="2178" y="1972"/>
                  </a:lnTo>
                  <a:lnTo>
                    <a:pt x="2180" y="1968"/>
                  </a:lnTo>
                  <a:lnTo>
                    <a:pt x="2182" y="1962"/>
                  </a:lnTo>
                  <a:lnTo>
                    <a:pt x="2180" y="1960"/>
                  </a:lnTo>
                  <a:lnTo>
                    <a:pt x="2174" y="1958"/>
                  </a:lnTo>
                  <a:lnTo>
                    <a:pt x="2150" y="1958"/>
                  </a:lnTo>
                  <a:lnTo>
                    <a:pt x="2148" y="1958"/>
                  </a:lnTo>
                  <a:lnTo>
                    <a:pt x="2146" y="1956"/>
                  </a:lnTo>
                  <a:lnTo>
                    <a:pt x="2146" y="1954"/>
                  </a:lnTo>
                  <a:lnTo>
                    <a:pt x="2146" y="1950"/>
                  </a:lnTo>
                  <a:lnTo>
                    <a:pt x="2148" y="1946"/>
                  </a:lnTo>
                  <a:lnTo>
                    <a:pt x="2158" y="1934"/>
                  </a:lnTo>
                  <a:lnTo>
                    <a:pt x="2158" y="1932"/>
                  </a:lnTo>
                  <a:lnTo>
                    <a:pt x="2158" y="1930"/>
                  </a:lnTo>
                  <a:lnTo>
                    <a:pt x="2154" y="1928"/>
                  </a:lnTo>
                  <a:lnTo>
                    <a:pt x="2150" y="1928"/>
                  </a:lnTo>
                  <a:lnTo>
                    <a:pt x="2144" y="1930"/>
                  </a:lnTo>
                  <a:lnTo>
                    <a:pt x="2138" y="1934"/>
                  </a:lnTo>
                  <a:lnTo>
                    <a:pt x="2130" y="1946"/>
                  </a:lnTo>
                  <a:lnTo>
                    <a:pt x="2116" y="1970"/>
                  </a:lnTo>
                  <a:lnTo>
                    <a:pt x="2112" y="1982"/>
                  </a:lnTo>
                  <a:close/>
                  <a:moveTo>
                    <a:pt x="1966" y="1940"/>
                  </a:moveTo>
                  <a:lnTo>
                    <a:pt x="1966" y="1940"/>
                  </a:lnTo>
                  <a:lnTo>
                    <a:pt x="1968" y="1948"/>
                  </a:lnTo>
                  <a:lnTo>
                    <a:pt x="1970" y="1954"/>
                  </a:lnTo>
                  <a:lnTo>
                    <a:pt x="1972" y="1960"/>
                  </a:lnTo>
                  <a:lnTo>
                    <a:pt x="1980" y="1974"/>
                  </a:lnTo>
                  <a:lnTo>
                    <a:pt x="1982" y="1980"/>
                  </a:lnTo>
                  <a:lnTo>
                    <a:pt x="1988" y="1984"/>
                  </a:lnTo>
                  <a:lnTo>
                    <a:pt x="1994" y="1986"/>
                  </a:lnTo>
                  <a:lnTo>
                    <a:pt x="1998" y="1986"/>
                  </a:lnTo>
                  <a:lnTo>
                    <a:pt x="2014" y="1986"/>
                  </a:lnTo>
                  <a:lnTo>
                    <a:pt x="2018" y="1986"/>
                  </a:lnTo>
                  <a:lnTo>
                    <a:pt x="2024" y="1988"/>
                  </a:lnTo>
                  <a:lnTo>
                    <a:pt x="2032" y="1990"/>
                  </a:lnTo>
                  <a:lnTo>
                    <a:pt x="2038" y="1992"/>
                  </a:lnTo>
                  <a:lnTo>
                    <a:pt x="2044" y="1996"/>
                  </a:lnTo>
                  <a:lnTo>
                    <a:pt x="2052" y="1996"/>
                  </a:lnTo>
                  <a:lnTo>
                    <a:pt x="2056" y="1996"/>
                  </a:lnTo>
                  <a:lnTo>
                    <a:pt x="2062" y="1994"/>
                  </a:lnTo>
                  <a:lnTo>
                    <a:pt x="2066" y="1988"/>
                  </a:lnTo>
                  <a:lnTo>
                    <a:pt x="2072" y="1974"/>
                  </a:lnTo>
                  <a:lnTo>
                    <a:pt x="2074" y="1968"/>
                  </a:lnTo>
                  <a:lnTo>
                    <a:pt x="2078" y="1962"/>
                  </a:lnTo>
                  <a:lnTo>
                    <a:pt x="2088" y="1950"/>
                  </a:lnTo>
                  <a:lnTo>
                    <a:pt x="2090" y="1944"/>
                  </a:lnTo>
                  <a:lnTo>
                    <a:pt x="2094" y="1932"/>
                  </a:lnTo>
                  <a:lnTo>
                    <a:pt x="2096" y="1928"/>
                  </a:lnTo>
                  <a:lnTo>
                    <a:pt x="2100" y="1924"/>
                  </a:lnTo>
                  <a:lnTo>
                    <a:pt x="2106" y="1922"/>
                  </a:lnTo>
                  <a:lnTo>
                    <a:pt x="2108" y="1920"/>
                  </a:lnTo>
                  <a:lnTo>
                    <a:pt x="2108" y="1918"/>
                  </a:lnTo>
                  <a:lnTo>
                    <a:pt x="2108" y="1916"/>
                  </a:lnTo>
                  <a:lnTo>
                    <a:pt x="2106" y="1914"/>
                  </a:lnTo>
                  <a:lnTo>
                    <a:pt x="2100" y="1912"/>
                  </a:lnTo>
                  <a:lnTo>
                    <a:pt x="2096" y="1908"/>
                  </a:lnTo>
                  <a:lnTo>
                    <a:pt x="2094" y="1900"/>
                  </a:lnTo>
                  <a:lnTo>
                    <a:pt x="2094" y="1898"/>
                  </a:lnTo>
                  <a:lnTo>
                    <a:pt x="2094" y="1882"/>
                  </a:lnTo>
                  <a:lnTo>
                    <a:pt x="2094" y="1878"/>
                  </a:lnTo>
                  <a:lnTo>
                    <a:pt x="2096" y="1870"/>
                  </a:lnTo>
                  <a:lnTo>
                    <a:pt x="2100" y="1866"/>
                  </a:lnTo>
                  <a:lnTo>
                    <a:pt x="2106" y="1864"/>
                  </a:lnTo>
                  <a:lnTo>
                    <a:pt x="2108" y="1862"/>
                  </a:lnTo>
                  <a:lnTo>
                    <a:pt x="2110" y="1858"/>
                  </a:lnTo>
                  <a:lnTo>
                    <a:pt x="2110" y="1856"/>
                  </a:lnTo>
                  <a:lnTo>
                    <a:pt x="2110" y="1852"/>
                  </a:lnTo>
                  <a:lnTo>
                    <a:pt x="2106" y="1848"/>
                  </a:lnTo>
                  <a:lnTo>
                    <a:pt x="2102" y="1842"/>
                  </a:lnTo>
                  <a:lnTo>
                    <a:pt x="2096" y="1836"/>
                  </a:lnTo>
                  <a:lnTo>
                    <a:pt x="2090" y="1834"/>
                  </a:lnTo>
                  <a:lnTo>
                    <a:pt x="2084" y="1832"/>
                  </a:lnTo>
                  <a:lnTo>
                    <a:pt x="2076" y="1834"/>
                  </a:lnTo>
                  <a:lnTo>
                    <a:pt x="2052" y="1846"/>
                  </a:lnTo>
                  <a:lnTo>
                    <a:pt x="2046" y="1850"/>
                  </a:lnTo>
                  <a:lnTo>
                    <a:pt x="2040" y="1856"/>
                  </a:lnTo>
                  <a:lnTo>
                    <a:pt x="2020" y="1882"/>
                  </a:lnTo>
                  <a:lnTo>
                    <a:pt x="2014" y="1888"/>
                  </a:lnTo>
                  <a:lnTo>
                    <a:pt x="2008" y="1892"/>
                  </a:lnTo>
                  <a:lnTo>
                    <a:pt x="2004" y="1896"/>
                  </a:lnTo>
                  <a:lnTo>
                    <a:pt x="1988" y="1902"/>
                  </a:lnTo>
                  <a:lnTo>
                    <a:pt x="1984" y="1904"/>
                  </a:lnTo>
                  <a:lnTo>
                    <a:pt x="1972" y="1914"/>
                  </a:lnTo>
                  <a:lnTo>
                    <a:pt x="1968" y="1920"/>
                  </a:lnTo>
                  <a:lnTo>
                    <a:pt x="1966" y="1926"/>
                  </a:lnTo>
                  <a:lnTo>
                    <a:pt x="1966" y="1940"/>
                  </a:lnTo>
                  <a:close/>
                  <a:moveTo>
                    <a:pt x="2180" y="1810"/>
                  </a:moveTo>
                  <a:lnTo>
                    <a:pt x="2180" y="1810"/>
                  </a:lnTo>
                  <a:lnTo>
                    <a:pt x="2174" y="1814"/>
                  </a:lnTo>
                  <a:lnTo>
                    <a:pt x="2170" y="1818"/>
                  </a:lnTo>
                  <a:lnTo>
                    <a:pt x="2164" y="1832"/>
                  </a:lnTo>
                  <a:lnTo>
                    <a:pt x="2164" y="1834"/>
                  </a:lnTo>
                  <a:lnTo>
                    <a:pt x="2164" y="1836"/>
                  </a:lnTo>
                  <a:lnTo>
                    <a:pt x="2166" y="1838"/>
                  </a:lnTo>
                  <a:lnTo>
                    <a:pt x="2168" y="1836"/>
                  </a:lnTo>
                  <a:lnTo>
                    <a:pt x="2174" y="1834"/>
                  </a:lnTo>
                  <a:lnTo>
                    <a:pt x="2180" y="1832"/>
                  </a:lnTo>
                  <a:lnTo>
                    <a:pt x="2186" y="1834"/>
                  </a:lnTo>
                  <a:lnTo>
                    <a:pt x="2192" y="1838"/>
                  </a:lnTo>
                  <a:lnTo>
                    <a:pt x="2200" y="1840"/>
                  </a:lnTo>
                  <a:lnTo>
                    <a:pt x="2204" y="1840"/>
                  </a:lnTo>
                  <a:lnTo>
                    <a:pt x="2210" y="1840"/>
                  </a:lnTo>
                  <a:lnTo>
                    <a:pt x="2218" y="1844"/>
                  </a:lnTo>
                  <a:lnTo>
                    <a:pt x="2224" y="1846"/>
                  </a:lnTo>
                  <a:lnTo>
                    <a:pt x="2226" y="1846"/>
                  </a:lnTo>
                  <a:lnTo>
                    <a:pt x="2228" y="1846"/>
                  </a:lnTo>
                  <a:lnTo>
                    <a:pt x="2230" y="1844"/>
                  </a:lnTo>
                  <a:lnTo>
                    <a:pt x="2230" y="1842"/>
                  </a:lnTo>
                  <a:lnTo>
                    <a:pt x="2230" y="1818"/>
                  </a:lnTo>
                  <a:lnTo>
                    <a:pt x="2230" y="1812"/>
                  </a:lnTo>
                  <a:lnTo>
                    <a:pt x="2226" y="1806"/>
                  </a:lnTo>
                  <a:lnTo>
                    <a:pt x="2216" y="1798"/>
                  </a:lnTo>
                  <a:lnTo>
                    <a:pt x="2214" y="1796"/>
                  </a:lnTo>
                  <a:lnTo>
                    <a:pt x="2212" y="1794"/>
                  </a:lnTo>
                  <a:lnTo>
                    <a:pt x="2208" y="1796"/>
                  </a:lnTo>
                  <a:lnTo>
                    <a:pt x="2206" y="1798"/>
                  </a:lnTo>
                  <a:lnTo>
                    <a:pt x="2198" y="1806"/>
                  </a:lnTo>
                  <a:lnTo>
                    <a:pt x="2190" y="1810"/>
                  </a:lnTo>
                  <a:lnTo>
                    <a:pt x="2184" y="1810"/>
                  </a:lnTo>
                  <a:lnTo>
                    <a:pt x="2180" y="1810"/>
                  </a:lnTo>
                  <a:close/>
                  <a:moveTo>
                    <a:pt x="2152" y="1544"/>
                  </a:moveTo>
                  <a:lnTo>
                    <a:pt x="2152" y="1544"/>
                  </a:lnTo>
                  <a:lnTo>
                    <a:pt x="2152" y="1542"/>
                  </a:lnTo>
                  <a:lnTo>
                    <a:pt x="2152" y="1540"/>
                  </a:lnTo>
                  <a:lnTo>
                    <a:pt x="2150" y="1540"/>
                  </a:lnTo>
                  <a:lnTo>
                    <a:pt x="2148" y="1542"/>
                  </a:lnTo>
                  <a:lnTo>
                    <a:pt x="2138" y="1550"/>
                  </a:lnTo>
                  <a:lnTo>
                    <a:pt x="2134" y="1558"/>
                  </a:lnTo>
                  <a:lnTo>
                    <a:pt x="2132" y="1564"/>
                  </a:lnTo>
                  <a:lnTo>
                    <a:pt x="2132" y="1568"/>
                  </a:lnTo>
                  <a:lnTo>
                    <a:pt x="2134" y="1576"/>
                  </a:lnTo>
                  <a:lnTo>
                    <a:pt x="2136" y="1584"/>
                  </a:lnTo>
                  <a:lnTo>
                    <a:pt x="2140" y="1588"/>
                  </a:lnTo>
                  <a:lnTo>
                    <a:pt x="2140" y="1590"/>
                  </a:lnTo>
                  <a:lnTo>
                    <a:pt x="2142" y="1592"/>
                  </a:lnTo>
                  <a:lnTo>
                    <a:pt x="2144" y="1590"/>
                  </a:lnTo>
                  <a:lnTo>
                    <a:pt x="2144" y="1588"/>
                  </a:lnTo>
                  <a:lnTo>
                    <a:pt x="2150" y="1564"/>
                  </a:lnTo>
                  <a:lnTo>
                    <a:pt x="2152" y="1548"/>
                  </a:lnTo>
                  <a:lnTo>
                    <a:pt x="2152" y="1544"/>
                  </a:lnTo>
                  <a:close/>
                  <a:moveTo>
                    <a:pt x="2066" y="2082"/>
                  </a:moveTo>
                  <a:lnTo>
                    <a:pt x="2066" y="2082"/>
                  </a:lnTo>
                  <a:lnTo>
                    <a:pt x="2068" y="2082"/>
                  </a:lnTo>
                  <a:lnTo>
                    <a:pt x="2070" y="2082"/>
                  </a:lnTo>
                  <a:lnTo>
                    <a:pt x="2072" y="2080"/>
                  </a:lnTo>
                  <a:lnTo>
                    <a:pt x="2070" y="2078"/>
                  </a:lnTo>
                  <a:lnTo>
                    <a:pt x="2068" y="2072"/>
                  </a:lnTo>
                  <a:lnTo>
                    <a:pt x="2062" y="2066"/>
                  </a:lnTo>
                  <a:lnTo>
                    <a:pt x="2056" y="2062"/>
                  </a:lnTo>
                  <a:lnTo>
                    <a:pt x="2032" y="2058"/>
                  </a:lnTo>
                  <a:lnTo>
                    <a:pt x="2018" y="2052"/>
                  </a:lnTo>
                  <a:lnTo>
                    <a:pt x="2012" y="2048"/>
                  </a:lnTo>
                  <a:lnTo>
                    <a:pt x="2006" y="2046"/>
                  </a:lnTo>
                  <a:lnTo>
                    <a:pt x="1998" y="2046"/>
                  </a:lnTo>
                  <a:lnTo>
                    <a:pt x="1994" y="2046"/>
                  </a:lnTo>
                  <a:lnTo>
                    <a:pt x="1978" y="2046"/>
                  </a:lnTo>
                  <a:lnTo>
                    <a:pt x="1964" y="2046"/>
                  </a:lnTo>
                  <a:lnTo>
                    <a:pt x="1948" y="2046"/>
                  </a:lnTo>
                  <a:lnTo>
                    <a:pt x="1916" y="2046"/>
                  </a:lnTo>
                  <a:lnTo>
                    <a:pt x="1912" y="2046"/>
                  </a:lnTo>
                  <a:lnTo>
                    <a:pt x="1916" y="2048"/>
                  </a:lnTo>
                  <a:lnTo>
                    <a:pt x="1940" y="2062"/>
                  </a:lnTo>
                  <a:lnTo>
                    <a:pt x="1954" y="2066"/>
                  </a:lnTo>
                  <a:lnTo>
                    <a:pt x="1998" y="2074"/>
                  </a:lnTo>
                  <a:lnTo>
                    <a:pt x="2014" y="2074"/>
                  </a:lnTo>
                  <a:lnTo>
                    <a:pt x="2026" y="2074"/>
                  </a:lnTo>
                  <a:lnTo>
                    <a:pt x="2042" y="2076"/>
                  </a:lnTo>
                  <a:lnTo>
                    <a:pt x="2066" y="2082"/>
                  </a:lnTo>
                  <a:close/>
                  <a:moveTo>
                    <a:pt x="2126" y="1676"/>
                  </a:moveTo>
                  <a:lnTo>
                    <a:pt x="2126" y="1676"/>
                  </a:lnTo>
                  <a:lnTo>
                    <a:pt x="2124" y="1684"/>
                  </a:lnTo>
                  <a:lnTo>
                    <a:pt x="2126" y="1692"/>
                  </a:lnTo>
                  <a:lnTo>
                    <a:pt x="2130" y="1706"/>
                  </a:lnTo>
                  <a:lnTo>
                    <a:pt x="2134" y="1712"/>
                  </a:lnTo>
                  <a:lnTo>
                    <a:pt x="2138" y="1718"/>
                  </a:lnTo>
                  <a:lnTo>
                    <a:pt x="2142" y="1722"/>
                  </a:lnTo>
                  <a:lnTo>
                    <a:pt x="2148" y="1722"/>
                  </a:lnTo>
                  <a:lnTo>
                    <a:pt x="2152" y="1724"/>
                  </a:lnTo>
                  <a:lnTo>
                    <a:pt x="2158" y="1728"/>
                  </a:lnTo>
                  <a:lnTo>
                    <a:pt x="2174" y="1738"/>
                  </a:lnTo>
                  <a:lnTo>
                    <a:pt x="2180" y="1744"/>
                  </a:lnTo>
                  <a:lnTo>
                    <a:pt x="2186" y="1750"/>
                  </a:lnTo>
                  <a:lnTo>
                    <a:pt x="2188" y="1754"/>
                  </a:lnTo>
                  <a:lnTo>
                    <a:pt x="2192" y="1760"/>
                  </a:lnTo>
                  <a:lnTo>
                    <a:pt x="2198" y="1766"/>
                  </a:lnTo>
                  <a:lnTo>
                    <a:pt x="2204" y="1768"/>
                  </a:lnTo>
                  <a:lnTo>
                    <a:pt x="2206" y="1768"/>
                  </a:lnTo>
                  <a:lnTo>
                    <a:pt x="2208" y="1768"/>
                  </a:lnTo>
                  <a:lnTo>
                    <a:pt x="2210" y="1766"/>
                  </a:lnTo>
                  <a:lnTo>
                    <a:pt x="2210" y="1764"/>
                  </a:lnTo>
                  <a:lnTo>
                    <a:pt x="2210" y="1760"/>
                  </a:lnTo>
                  <a:lnTo>
                    <a:pt x="2210" y="1752"/>
                  </a:lnTo>
                  <a:lnTo>
                    <a:pt x="2206" y="1746"/>
                  </a:lnTo>
                  <a:lnTo>
                    <a:pt x="2196" y="1730"/>
                  </a:lnTo>
                  <a:lnTo>
                    <a:pt x="2190" y="1724"/>
                  </a:lnTo>
                  <a:lnTo>
                    <a:pt x="2184" y="1718"/>
                  </a:lnTo>
                  <a:lnTo>
                    <a:pt x="2168" y="1708"/>
                  </a:lnTo>
                  <a:lnTo>
                    <a:pt x="2164" y="1704"/>
                  </a:lnTo>
                  <a:lnTo>
                    <a:pt x="2162" y="1698"/>
                  </a:lnTo>
                  <a:lnTo>
                    <a:pt x="2164" y="1686"/>
                  </a:lnTo>
                  <a:lnTo>
                    <a:pt x="2170" y="1672"/>
                  </a:lnTo>
                  <a:lnTo>
                    <a:pt x="2168" y="1666"/>
                  </a:lnTo>
                  <a:lnTo>
                    <a:pt x="2164" y="1660"/>
                  </a:lnTo>
                  <a:lnTo>
                    <a:pt x="2160" y="1658"/>
                  </a:lnTo>
                  <a:lnTo>
                    <a:pt x="2152" y="1656"/>
                  </a:lnTo>
                  <a:lnTo>
                    <a:pt x="2146" y="1658"/>
                  </a:lnTo>
                  <a:lnTo>
                    <a:pt x="2140" y="1660"/>
                  </a:lnTo>
                  <a:lnTo>
                    <a:pt x="2134" y="1666"/>
                  </a:lnTo>
                  <a:lnTo>
                    <a:pt x="2130" y="1672"/>
                  </a:lnTo>
                  <a:lnTo>
                    <a:pt x="2126" y="1676"/>
                  </a:lnTo>
                  <a:close/>
                  <a:moveTo>
                    <a:pt x="3046" y="620"/>
                  </a:moveTo>
                  <a:lnTo>
                    <a:pt x="3046" y="620"/>
                  </a:lnTo>
                  <a:lnTo>
                    <a:pt x="3052" y="616"/>
                  </a:lnTo>
                  <a:lnTo>
                    <a:pt x="3054" y="610"/>
                  </a:lnTo>
                  <a:lnTo>
                    <a:pt x="3062" y="478"/>
                  </a:lnTo>
                  <a:lnTo>
                    <a:pt x="3060" y="472"/>
                  </a:lnTo>
                  <a:lnTo>
                    <a:pt x="3056" y="466"/>
                  </a:lnTo>
                  <a:lnTo>
                    <a:pt x="3050" y="464"/>
                  </a:lnTo>
                  <a:lnTo>
                    <a:pt x="3038" y="460"/>
                  </a:lnTo>
                  <a:lnTo>
                    <a:pt x="3034" y="458"/>
                  </a:lnTo>
                  <a:lnTo>
                    <a:pt x="3028" y="454"/>
                  </a:lnTo>
                  <a:lnTo>
                    <a:pt x="3020" y="446"/>
                  </a:lnTo>
                  <a:lnTo>
                    <a:pt x="3006" y="438"/>
                  </a:lnTo>
                  <a:lnTo>
                    <a:pt x="3002" y="434"/>
                  </a:lnTo>
                  <a:lnTo>
                    <a:pt x="2994" y="432"/>
                  </a:lnTo>
                  <a:lnTo>
                    <a:pt x="2986" y="432"/>
                  </a:lnTo>
                  <a:lnTo>
                    <a:pt x="2972" y="432"/>
                  </a:lnTo>
                  <a:lnTo>
                    <a:pt x="2966" y="430"/>
                  </a:lnTo>
                  <a:lnTo>
                    <a:pt x="2958" y="428"/>
                  </a:lnTo>
                  <a:lnTo>
                    <a:pt x="2952" y="424"/>
                  </a:lnTo>
                  <a:lnTo>
                    <a:pt x="2946" y="422"/>
                  </a:lnTo>
                  <a:lnTo>
                    <a:pt x="2938" y="422"/>
                  </a:lnTo>
                  <a:lnTo>
                    <a:pt x="2934" y="422"/>
                  </a:lnTo>
                  <a:lnTo>
                    <a:pt x="2920" y="422"/>
                  </a:lnTo>
                  <a:lnTo>
                    <a:pt x="2918" y="424"/>
                  </a:lnTo>
                  <a:lnTo>
                    <a:pt x="2918" y="430"/>
                  </a:lnTo>
                  <a:lnTo>
                    <a:pt x="2924" y="452"/>
                  </a:lnTo>
                  <a:lnTo>
                    <a:pt x="2922" y="460"/>
                  </a:lnTo>
                  <a:lnTo>
                    <a:pt x="2918" y="464"/>
                  </a:lnTo>
                  <a:lnTo>
                    <a:pt x="2914" y="466"/>
                  </a:lnTo>
                  <a:lnTo>
                    <a:pt x="2906" y="468"/>
                  </a:lnTo>
                  <a:lnTo>
                    <a:pt x="2900" y="466"/>
                  </a:lnTo>
                  <a:lnTo>
                    <a:pt x="2894" y="464"/>
                  </a:lnTo>
                  <a:lnTo>
                    <a:pt x="2888" y="460"/>
                  </a:lnTo>
                  <a:lnTo>
                    <a:pt x="2882" y="454"/>
                  </a:lnTo>
                  <a:lnTo>
                    <a:pt x="2880" y="448"/>
                  </a:lnTo>
                  <a:lnTo>
                    <a:pt x="2876" y="436"/>
                  </a:lnTo>
                  <a:lnTo>
                    <a:pt x="2874" y="432"/>
                  </a:lnTo>
                  <a:lnTo>
                    <a:pt x="2868" y="432"/>
                  </a:lnTo>
                  <a:lnTo>
                    <a:pt x="2856" y="432"/>
                  </a:lnTo>
                  <a:lnTo>
                    <a:pt x="2848" y="432"/>
                  </a:lnTo>
                  <a:lnTo>
                    <a:pt x="2842" y="436"/>
                  </a:lnTo>
                  <a:lnTo>
                    <a:pt x="2836" y="438"/>
                  </a:lnTo>
                  <a:lnTo>
                    <a:pt x="2830" y="438"/>
                  </a:lnTo>
                  <a:lnTo>
                    <a:pt x="2816" y="434"/>
                  </a:lnTo>
                  <a:lnTo>
                    <a:pt x="2800" y="432"/>
                  </a:lnTo>
                  <a:lnTo>
                    <a:pt x="2786" y="432"/>
                  </a:lnTo>
                  <a:lnTo>
                    <a:pt x="2780" y="432"/>
                  </a:lnTo>
                  <a:lnTo>
                    <a:pt x="2774" y="436"/>
                  </a:lnTo>
                  <a:lnTo>
                    <a:pt x="2772" y="438"/>
                  </a:lnTo>
                  <a:lnTo>
                    <a:pt x="2768" y="438"/>
                  </a:lnTo>
                  <a:lnTo>
                    <a:pt x="2764" y="436"/>
                  </a:lnTo>
                  <a:lnTo>
                    <a:pt x="2756" y="426"/>
                  </a:lnTo>
                  <a:lnTo>
                    <a:pt x="2752" y="420"/>
                  </a:lnTo>
                  <a:lnTo>
                    <a:pt x="2750" y="414"/>
                  </a:lnTo>
                  <a:lnTo>
                    <a:pt x="2750" y="400"/>
                  </a:lnTo>
                  <a:lnTo>
                    <a:pt x="2748" y="394"/>
                  </a:lnTo>
                  <a:lnTo>
                    <a:pt x="2742" y="388"/>
                  </a:lnTo>
                  <a:lnTo>
                    <a:pt x="2726" y="376"/>
                  </a:lnTo>
                  <a:lnTo>
                    <a:pt x="2720" y="374"/>
                  </a:lnTo>
                  <a:lnTo>
                    <a:pt x="2712" y="372"/>
                  </a:lnTo>
                  <a:lnTo>
                    <a:pt x="2680" y="372"/>
                  </a:lnTo>
                  <a:lnTo>
                    <a:pt x="2664" y="372"/>
                  </a:lnTo>
                  <a:lnTo>
                    <a:pt x="2630" y="372"/>
                  </a:lnTo>
                  <a:lnTo>
                    <a:pt x="2624" y="370"/>
                  </a:lnTo>
                  <a:lnTo>
                    <a:pt x="2622" y="368"/>
                  </a:lnTo>
                  <a:lnTo>
                    <a:pt x="2620" y="362"/>
                  </a:lnTo>
                  <a:lnTo>
                    <a:pt x="2618" y="358"/>
                  </a:lnTo>
                  <a:lnTo>
                    <a:pt x="2606" y="348"/>
                  </a:lnTo>
                  <a:lnTo>
                    <a:pt x="2590" y="338"/>
                  </a:lnTo>
                  <a:lnTo>
                    <a:pt x="2586" y="332"/>
                  </a:lnTo>
                  <a:lnTo>
                    <a:pt x="2584" y="326"/>
                  </a:lnTo>
                  <a:lnTo>
                    <a:pt x="2584" y="322"/>
                  </a:lnTo>
                  <a:lnTo>
                    <a:pt x="2580" y="316"/>
                  </a:lnTo>
                  <a:lnTo>
                    <a:pt x="2576" y="312"/>
                  </a:lnTo>
                  <a:lnTo>
                    <a:pt x="2474" y="286"/>
                  </a:lnTo>
                  <a:lnTo>
                    <a:pt x="2468" y="286"/>
                  </a:lnTo>
                  <a:lnTo>
                    <a:pt x="2466" y="288"/>
                  </a:lnTo>
                  <a:lnTo>
                    <a:pt x="2466" y="290"/>
                  </a:lnTo>
                  <a:lnTo>
                    <a:pt x="2464" y="294"/>
                  </a:lnTo>
                  <a:lnTo>
                    <a:pt x="2458" y="298"/>
                  </a:lnTo>
                  <a:lnTo>
                    <a:pt x="2442" y="310"/>
                  </a:lnTo>
                  <a:lnTo>
                    <a:pt x="2438" y="314"/>
                  </a:lnTo>
                  <a:lnTo>
                    <a:pt x="2438" y="322"/>
                  </a:lnTo>
                  <a:lnTo>
                    <a:pt x="2444" y="336"/>
                  </a:lnTo>
                  <a:lnTo>
                    <a:pt x="2444" y="338"/>
                  </a:lnTo>
                  <a:lnTo>
                    <a:pt x="2444" y="342"/>
                  </a:lnTo>
                  <a:lnTo>
                    <a:pt x="2442" y="344"/>
                  </a:lnTo>
                  <a:lnTo>
                    <a:pt x="2438" y="346"/>
                  </a:lnTo>
                  <a:lnTo>
                    <a:pt x="2424" y="350"/>
                  </a:lnTo>
                  <a:lnTo>
                    <a:pt x="2408" y="352"/>
                  </a:lnTo>
                  <a:lnTo>
                    <a:pt x="2406" y="352"/>
                  </a:lnTo>
                  <a:lnTo>
                    <a:pt x="2390" y="350"/>
                  </a:lnTo>
                  <a:lnTo>
                    <a:pt x="2376" y="346"/>
                  </a:lnTo>
                  <a:lnTo>
                    <a:pt x="2368" y="346"/>
                  </a:lnTo>
                  <a:lnTo>
                    <a:pt x="2362" y="348"/>
                  </a:lnTo>
                  <a:lnTo>
                    <a:pt x="2358" y="350"/>
                  </a:lnTo>
                  <a:lnTo>
                    <a:pt x="2350" y="350"/>
                  </a:lnTo>
                  <a:lnTo>
                    <a:pt x="2346" y="346"/>
                  </a:lnTo>
                  <a:lnTo>
                    <a:pt x="2332" y="340"/>
                  </a:lnTo>
                  <a:lnTo>
                    <a:pt x="2326" y="336"/>
                  </a:lnTo>
                  <a:lnTo>
                    <a:pt x="2324" y="336"/>
                  </a:lnTo>
                  <a:lnTo>
                    <a:pt x="2322" y="336"/>
                  </a:lnTo>
                  <a:lnTo>
                    <a:pt x="2320" y="338"/>
                  </a:lnTo>
                  <a:lnTo>
                    <a:pt x="2318" y="342"/>
                  </a:lnTo>
                  <a:lnTo>
                    <a:pt x="2318" y="354"/>
                  </a:lnTo>
                  <a:lnTo>
                    <a:pt x="2318" y="362"/>
                  </a:lnTo>
                  <a:lnTo>
                    <a:pt x="2314" y="368"/>
                  </a:lnTo>
                  <a:lnTo>
                    <a:pt x="2304" y="376"/>
                  </a:lnTo>
                  <a:lnTo>
                    <a:pt x="2302" y="378"/>
                  </a:lnTo>
                  <a:lnTo>
                    <a:pt x="2300" y="378"/>
                  </a:lnTo>
                  <a:lnTo>
                    <a:pt x="2298" y="378"/>
                  </a:lnTo>
                  <a:lnTo>
                    <a:pt x="2294" y="376"/>
                  </a:lnTo>
                  <a:lnTo>
                    <a:pt x="2284" y="360"/>
                  </a:lnTo>
                  <a:lnTo>
                    <a:pt x="2276" y="346"/>
                  </a:lnTo>
                  <a:lnTo>
                    <a:pt x="2264" y="330"/>
                  </a:lnTo>
                  <a:lnTo>
                    <a:pt x="2262" y="324"/>
                  </a:lnTo>
                  <a:lnTo>
                    <a:pt x="2264" y="316"/>
                  </a:lnTo>
                  <a:lnTo>
                    <a:pt x="2276" y="300"/>
                  </a:lnTo>
                  <a:lnTo>
                    <a:pt x="2278" y="294"/>
                  </a:lnTo>
                  <a:lnTo>
                    <a:pt x="2280" y="286"/>
                  </a:lnTo>
                  <a:lnTo>
                    <a:pt x="2280" y="282"/>
                  </a:lnTo>
                  <a:lnTo>
                    <a:pt x="2278" y="276"/>
                  </a:lnTo>
                  <a:lnTo>
                    <a:pt x="2274" y="268"/>
                  </a:lnTo>
                  <a:lnTo>
                    <a:pt x="2266" y="260"/>
                  </a:lnTo>
                  <a:lnTo>
                    <a:pt x="2252" y="252"/>
                  </a:lnTo>
                  <a:lnTo>
                    <a:pt x="2248" y="248"/>
                  </a:lnTo>
                  <a:lnTo>
                    <a:pt x="2240" y="246"/>
                  </a:lnTo>
                  <a:lnTo>
                    <a:pt x="2232" y="246"/>
                  </a:lnTo>
                  <a:lnTo>
                    <a:pt x="2230" y="246"/>
                  </a:lnTo>
                  <a:lnTo>
                    <a:pt x="2222" y="244"/>
                  </a:lnTo>
                  <a:lnTo>
                    <a:pt x="2216" y="240"/>
                  </a:lnTo>
                  <a:lnTo>
                    <a:pt x="2204" y="232"/>
                  </a:lnTo>
                  <a:lnTo>
                    <a:pt x="2198" y="230"/>
                  </a:lnTo>
                  <a:lnTo>
                    <a:pt x="2196" y="228"/>
                  </a:lnTo>
                  <a:lnTo>
                    <a:pt x="2192" y="228"/>
                  </a:lnTo>
                  <a:lnTo>
                    <a:pt x="2190" y="230"/>
                  </a:lnTo>
                  <a:lnTo>
                    <a:pt x="2188" y="232"/>
                  </a:lnTo>
                  <a:lnTo>
                    <a:pt x="2186" y="238"/>
                  </a:lnTo>
                  <a:lnTo>
                    <a:pt x="2178" y="252"/>
                  </a:lnTo>
                  <a:lnTo>
                    <a:pt x="2176" y="258"/>
                  </a:lnTo>
                  <a:lnTo>
                    <a:pt x="2170" y="262"/>
                  </a:lnTo>
                  <a:lnTo>
                    <a:pt x="2164" y="264"/>
                  </a:lnTo>
                  <a:lnTo>
                    <a:pt x="2132" y="264"/>
                  </a:lnTo>
                  <a:lnTo>
                    <a:pt x="2124" y="264"/>
                  </a:lnTo>
                  <a:lnTo>
                    <a:pt x="2116" y="262"/>
                  </a:lnTo>
                  <a:lnTo>
                    <a:pt x="2110" y="258"/>
                  </a:lnTo>
                  <a:lnTo>
                    <a:pt x="2104" y="254"/>
                  </a:lnTo>
                  <a:lnTo>
                    <a:pt x="2100" y="248"/>
                  </a:lnTo>
                  <a:lnTo>
                    <a:pt x="2098" y="242"/>
                  </a:lnTo>
                  <a:lnTo>
                    <a:pt x="2092" y="238"/>
                  </a:lnTo>
                  <a:lnTo>
                    <a:pt x="2086" y="236"/>
                  </a:lnTo>
                  <a:lnTo>
                    <a:pt x="2062" y="236"/>
                  </a:lnTo>
                  <a:lnTo>
                    <a:pt x="2054" y="236"/>
                  </a:lnTo>
                  <a:lnTo>
                    <a:pt x="2048" y="240"/>
                  </a:lnTo>
                  <a:lnTo>
                    <a:pt x="2032" y="250"/>
                  </a:lnTo>
                  <a:lnTo>
                    <a:pt x="2030" y="252"/>
                  </a:lnTo>
                  <a:lnTo>
                    <a:pt x="2028" y="252"/>
                  </a:lnTo>
                  <a:lnTo>
                    <a:pt x="2026" y="250"/>
                  </a:lnTo>
                  <a:lnTo>
                    <a:pt x="2026" y="246"/>
                  </a:lnTo>
                  <a:lnTo>
                    <a:pt x="2026" y="244"/>
                  </a:lnTo>
                  <a:lnTo>
                    <a:pt x="2024" y="236"/>
                  </a:lnTo>
                  <a:lnTo>
                    <a:pt x="2020" y="230"/>
                  </a:lnTo>
                  <a:lnTo>
                    <a:pt x="2012" y="222"/>
                  </a:lnTo>
                  <a:lnTo>
                    <a:pt x="2004" y="218"/>
                  </a:lnTo>
                  <a:lnTo>
                    <a:pt x="1998" y="216"/>
                  </a:lnTo>
                  <a:lnTo>
                    <a:pt x="1994" y="216"/>
                  </a:lnTo>
                  <a:lnTo>
                    <a:pt x="1986" y="218"/>
                  </a:lnTo>
                  <a:lnTo>
                    <a:pt x="1980" y="222"/>
                  </a:lnTo>
                  <a:lnTo>
                    <a:pt x="1972" y="230"/>
                  </a:lnTo>
                  <a:lnTo>
                    <a:pt x="1960" y="240"/>
                  </a:lnTo>
                  <a:lnTo>
                    <a:pt x="1944" y="250"/>
                  </a:lnTo>
                  <a:lnTo>
                    <a:pt x="1930" y="260"/>
                  </a:lnTo>
                  <a:lnTo>
                    <a:pt x="1914" y="270"/>
                  </a:lnTo>
                  <a:lnTo>
                    <a:pt x="1910" y="272"/>
                  </a:lnTo>
                  <a:lnTo>
                    <a:pt x="1912" y="268"/>
                  </a:lnTo>
                  <a:lnTo>
                    <a:pt x="1922" y="252"/>
                  </a:lnTo>
                  <a:lnTo>
                    <a:pt x="1928" y="246"/>
                  </a:lnTo>
                  <a:lnTo>
                    <a:pt x="1934" y="242"/>
                  </a:lnTo>
                  <a:lnTo>
                    <a:pt x="1940" y="238"/>
                  </a:lnTo>
                  <a:lnTo>
                    <a:pt x="1946" y="234"/>
                  </a:lnTo>
                  <a:lnTo>
                    <a:pt x="1952" y="228"/>
                  </a:lnTo>
                  <a:lnTo>
                    <a:pt x="1972" y="194"/>
                  </a:lnTo>
                  <a:lnTo>
                    <a:pt x="1982" y="180"/>
                  </a:lnTo>
                  <a:lnTo>
                    <a:pt x="1990" y="172"/>
                  </a:lnTo>
                  <a:lnTo>
                    <a:pt x="2000" y="160"/>
                  </a:lnTo>
                  <a:lnTo>
                    <a:pt x="2010" y="144"/>
                  </a:lnTo>
                  <a:lnTo>
                    <a:pt x="2014" y="138"/>
                  </a:lnTo>
                  <a:lnTo>
                    <a:pt x="2014" y="130"/>
                  </a:lnTo>
                  <a:lnTo>
                    <a:pt x="2008" y="96"/>
                  </a:lnTo>
                  <a:lnTo>
                    <a:pt x="2004" y="90"/>
                  </a:lnTo>
                  <a:lnTo>
                    <a:pt x="2000" y="84"/>
                  </a:lnTo>
                  <a:lnTo>
                    <a:pt x="1972" y="64"/>
                  </a:lnTo>
                  <a:lnTo>
                    <a:pt x="1958" y="56"/>
                  </a:lnTo>
                  <a:lnTo>
                    <a:pt x="1944" y="52"/>
                  </a:lnTo>
                  <a:lnTo>
                    <a:pt x="1940" y="48"/>
                  </a:lnTo>
                  <a:lnTo>
                    <a:pt x="1938" y="44"/>
                  </a:lnTo>
                  <a:lnTo>
                    <a:pt x="1934" y="32"/>
                  </a:lnTo>
                  <a:lnTo>
                    <a:pt x="1922" y="8"/>
                  </a:lnTo>
                  <a:lnTo>
                    <a:pt x="1916" y="2"/>
                  </a:lnTo>
                  <a:lnTo>
                    <a:pt x="1910" y="0"/>
                  </a:lnTo>
                  <a:lnTo>
                    <a:pt x="1886" y="0"/>
                  </a:lnTo>
                  <a:lnTo>
                    <a:pt x="1880" y="2"/>
                  </a:lnTo>
                  <a:lnTo>
                    <a:pt x="1872" y="6"/>
                  </a:lnTo>
                  <a:lnTo>
                    <a:pt x="1844" y="34"/>
                  </a:lnTo>
                  <a:lnTo>
                    <a:pt x="1840" y="40"/>
                  </a:lnTo>
                  <a:lnTo>
                    <a:pt x="1838" y="48"/>
                  </a:lnTo>
                  <a:lnTo>
                    <a:pt x="1832" y="70"/>
                  </a:lnTo>
                  <a:lnTo>
                    <a:pt x="1828" y="78"/>
                  </a:lnTo>
                  <a:lnTo>
                    <a:pt x="1822" y="82"/>
                  </a:lnTo>
                  <a:lnTo>
                    <a:pt x="1788" y="104"/>
                  </a:lnTo>
                  <a:lnTo>
                    <a:pt x="1780" y="106"/>
                  </a:lnTo>
                  <a:lnTo>
                    <a:pt x="1774" y="104"/>
                  </a:lnTo>
                  <a:lnTo>
                    <a:pt x="1758" y="92"/>
                  </a:lnTo>
                  <a:lnTo>
                    <a:pt x="1750" y="90"/>
                  </a:lnTo>
                  <a:lnTo>
                    <a:pt x="1744" y="92"/>
                  </a:lnTo>
                  <a:lnTo>
                    <a:pt x="1710" y="106"/>
                  </a:lnTo>
                  <a:lnTo>
                    <a:pt x="1696" y="112"/>
                  </a:lnTo>
                  <a:lnTo>
                    <a:pt x="1660" y="134"/>
                  </a:lnTo>
                  <a:lnTo>
                    <a:pt x="1648" y="144"/>
                  </a:lnTo>
                  <a:lnTo>
                    <a:pt x="1630" y="162"/>
                  </a:lnTo>
                  <a:lnTo>
                    <a:pt x="1626" y="168"/>
                  </a:lnTo>
                  <a:lnTo>
                    <a:pt x="1622" y="174"/>
                  </a:lnTo>
                  <a:lnTo>
                    <a:pt x="1616" y="218"/>
                  </a:lnTo>
                  <a:lnTo>
                    <a:pt x="1612" y="224"/>
                  </a:lnTo>
                  <a:lnTo>
                    <a:pt x="1606" y="228"/>
                  </a:lnTo>
                  <a:lnTo>
                    <a:pt x="1544" y="244"/>
                  </a:lnTo>
                  <a:lnTo>
                    <a:pt x="1536" y="246"/>
                  </a:lnTo>
                  <a:lnTo>
                    <a:pt x="1532" y="252"/>
                  </a:lnTo>
                  <a:lnTo>
                    <a:pt x="1530" y="258"/>
                  </a:lnTo>
                  <a:lnTo>
                    <a:pt x="1528" y="264"/>
                  </a:lnTo>
                  <a:lnTo>
                    <a:pt x="1526" y="272"/>
                  </a:lnTo>
                  <a:lnTo>
                    <a:pt x="1526" y="306"/>
                  </a:lnTo>
                  <a:lnTo>
                    <a:pt x="1524" y="310"/>
                  </a:lnTo>
                  <a:lnTo>
                    <a:pt x="1522" y="308"/>
                  </a:lnTo>
                  <a:lnTo>
                    <a:pt x="1516" y="304"/>
                  </a:lnTo>
                  <a:lnTo>
                    <a:pt x="1508" y="302"/>
                  </a:lnTo>
                  <a:lnTo>
                    <a:pt x="1494" y="296"/>
                  </a:lnTo>
                  <a:lnTo>
                    <a:pt x="1488" y="296"/>
                  </a:lnTo>
                  <a:lnTo>
                    <a:pt x="1482" y="300"/>
                  </a:lnTo>
                  <a:lnTo>
                    <a:pt x="1472" y="316"/>
                  </a:lnTo>
                  <a:lnTo>
                    <a:pt x="1468" y="320"/>
                  </a:lnTo>
                  <a:lnTo>
                    <a:pt x="1464" y="320"/>
                  </a:lnTo>
                  <a:lnTo>
                    <a:pt x="1462" y="318"/>
                  </a:lnTo>
                  <a:lnTo>
                    <a:pt x="1458" y="314"/>
                  </a:lnTo>
                  <a:lnTo>
                    <a:pt x="1458" y="308"/>
                  </a:lnTo>
                  <a:lnTo>
                    <a:pt x="1456" y="304"/>
                  </a:lnTo>
                  <a:lnTo>
                    <a:pt x="1452" y="298"/>
                  </a:lnTo>
                  <a:lnTo>
                    <a:pt x="1444" y="290"/>
                  </a:lnTo>
                  <a:lnTo>
                    <a:pt x="1438" y="286"/>
                  </a:lnTo>
                  <a:lnTo>
                    <a:pt x="1434" y="284"/>
                  </a:lnTo>
                  <a:lnTo>
                    <a:pt x="1428" y="286"/>
                  </a:lnTo>
                  <a:lnTo>
                    <a:pt x="1426" y="292"/>
                  </a:lnTo>
                  <a:lnTo>
                    <a:pt x="1420" y="306"/>
                  </a:lnTo>
                  <a:lnTo>
                    <a:pt x="1418" y="322"/>
                  </a:lnTo>
                  <a:lnTo>
                    <a:pt x="1418" y="336"/>
                  </a:lnTo>
                  <a:lnTo>
                    <a:pt x="1418" y="352"/>
                  </a:lnTo>
                  <a:lnTo>
                    <a:pt x="1418" y="374"/>
                  </a:lnTo>
                  <a:lnTo>
                    <a:pt x="1416" y="382"/>
                  </a:lnTo>
                  <a:lnTo>
                    <a:pt x="1414" y="388"/>
                  </a:lnTo>
                  <a:lnTo>
                    <a:pt x="1412" y="388"/>
                  </a:lnTo>
                  <a:lnTo>
                    <a:pt x="1408" y="388"/>
                  </a:lnTo>
                  <a:lnTo>
                    <a:pt x="1404" y="384"/>
                  </a:lnTo>
                  <a:lnTo>
                    <a:pt x="1402" y="380"/>
                  </a:lnTo>
                  <a:lnTo>
                    <a:pt x="1400" y="372"/>
                  </a:lnTo>
                  <a:lnTo>
                    <a:pt x="1400" y="364"/>
                  </a:lnTo>
                  <a:lnTo>
                    <a:pt x="1406" y="340"/>
                  </a:lnTo>
                  <a:lnTo>
                    <a:pt x="1408" y="334"/>
                  </a:lnTo>
                  <a:lnTo>
                    <a:pt x="1406" y="326"/>
                  </a:lnTo>
                  <a:lnTo>
                    <a:pt x="1402" y="312"/>
                  </a:lnTo>
                  <a:lnTo>
                    <a:pt x="1398" y="296"/>
                  </a:lnTo>
                  <a:lnTo>
                    <a:pt x="1398" y="292"/>
                  </a:lnTo>
                  <a:lnTo>
                    <a:pt x="1396" y="286"/>
                  </a:lnTo>
                  <a:lnTo>
                    <a:pt x="1392" y="282"/>
                  </a:lnTo>
                  <a:lnTo>
                    <a:pt x="1376" y="278"/>
                  </a:lnTo>
                  <a:lnTo>
                    <a:pt x="1362" y="274"/>
                  </a:lnTo>
                  <a:lnTo>
                    <a:pt x="1348" y="274"/>
                  </a:lnTo>
                  <a:lnTo>
                    <a:pt x="1342" y="276"/>
                  </a:lnTo>
                  <a:lnTo>
                    <a:pt x="1338" y="282"/>
                  </a:lnTo>
                  <a:lnTo>
                    <a:pt x="1322" y="336"/>
                  </a:lnTo>
                  <a:lnTo>
                    <a:pt x="1320" y="342"/>
                  </a:lnTo>
                  <a:lnTo>
                    <a:pt x="1316" y="348"/>
                  </a:lnTo>
                  <a:lnTo>
                    <a:pt x="1308" y="360"/>
                  </a:lnTo>
                  <a:lnTo>
                    <a:pt x="1304" y="366"/>
                  </a:lnTo>
                  <a:lnTo>
                    <a:pt x="1304" y="372"/>
                  </a:lnTo>
                  <a:lnTo>
                    <a:pt x="1304" y="380"/>
                  </a:lnTo>
                  <a:lnTo>
                    <a:pt x="1308" y="384"/>
                  </a:lnTo>
                  <a:lnTo>
                    <a:pt x="1310" y="392"/>
                  </a:lnTo>
                  <a:lnTo>
                    <a:pt x="1310" y="400"/>
                  </a:lnTo>
                  <a:lnTo>
                    <a:pt x="1310" y="414"/>
                  </a:lnTo>
                  <a:lnTo>
                    <a:pt x="1310" y="426"/>
                  </a:lnTo>
                  <a:lnTo>
                    <a:pt x="1312" y="432"/>
                  </a:lnTo>
                  <a:lnTo>
                    <a:pt x="1316" y="436"/>
                  </a:lnTo>
                  <a:lnTo>
                    <a:pt x="1334" y="454"/>
                  </a:lnTo>
                  <a:lnTo>
                    <a:pt x="1338" y="460"/>
                  </a:lnTo>
                  <a:lnTo>
                    <a:pt x="1336" y="468"/>
                  </a:lnTo>
                  <a:lnTo>
                    <a:pt x="1324" y="484"/>
                  </a:lnTo>
                  <a:lnTo>
                    <a:pt x="1322" y="486"/>
                  </a:lnTo>
                  <a:lnTo>
                    <a:pt x="1320" y="486"/>
                  </a:lnTo>
                  <a:lnTo>
                    <a:pt x="1318" y="486"/>
                  </a:lnTo>
                  <a:lnTo>
                    <a:pt x="1314" y="484"/>
                  </a:lnTo>
                  <a:lnTo>
                    <a:pt x="1296" y="466"/>
                  </a:lnTo>
                  <a:lnTo>
                    <a:pt x="1284" y="456"/>
                  </a:lnTo>
                  <a:lnTo>
                    <a:pt x="1258" y="436"/>
                  </a:lnTo>
                  <a:lnTo>
                    <a:pt x="1252" y="432"/>
                  </a:lnTo>
                  <a:lnTo>
                    <a:pt x="1244" y="432"/>
                  </a:lnTo>
                  <a:lnTo>
                    <a:pt x="1230" y="432"/>
                  </a:lnTo>
                  <a:lnTo>
                    <a:pt x="1214" y="432"/>
                  </a:lnTo>
                  <a:lnTo>
                    <a:pt x="1212" y="432"/>
                  </a:lnTo>
                  <a:lnTo>
                    <a:pt x="1208" y="432"/>
                  </a:lnTo>
                  <a:lnTo>
                    <a:pt x="1206" y="434"/>
                  </a:lnTo>
                  <a:lnTo>
                    <a:pt x="1204" y="436"/>
                  </a:lnTo>
                  <a:lnTo>
                    <a:pt x="1204" y="440"/>
                  </a:lnTo>
                  <a:lnTo>
                    <a:pt x="1204" y="452"/>
                  </a:lnTo>
                  <a:lnTo>
                    <a:pt x="1202" y="460"/>
                  </a:lnTo>
                  <a:lnTo>
                    <a:pt x="1198" y="466"/>
                  </a:lnTo>
                  <a:lnTo>
                    <a:pt x="1192" y="468"/>
                  </a:lnTo>
                  <a:lnTo>
                    <a:pt x="1186" y="466"/>
                  </a:lnTo>
                  <a:lnTo>
                    <a:pt x="1180" y="464"/>
                  </a:lnTo>
                  <a:lnTo>
                    <a:pt x="1174" y="462"/>
                  </a:lnTo>
                  <a:lnTo>
                    <a:pt x="1166" y="464"/>
                  </a:lnTo>
                  <a:lnTo>
                    <a:pt x="1162" y="466"/>
                  </a:lnTo>
                  <a:lnTo>
                    <a:pt x="1146" y="474"/>
                  </a:lnTo>
                  <a:lnTo>
                    <a:pt x="1142" y="476"/>
                  </a:lnTo>
                  <a:lnTo>
                    <a:pt x="1134" y="478"/>
                  </a:lnTo>
                  <a:lnTo>
                    <a:pt x="1126" y="480"/>
                  </a:lnTo>
                  <a:lnTo>
                    <a:pt x="1124" y="480"/>
                  </a:lnTo>
                  <a:lnTo>
                    <a:pt x="1116" y="478"/>
                  </a:lnTo>
                  <a:lnTo>
                    <a:pt x="1110" y="476"/>
                  </a:lnTo>
                  <a:lnTo>
                    <a:pt x="1104" y="472"/>
                  </a:lnTo>
                  <a:lnTo>
                    <a:pt x="1098" y="474"/>
                  </a:lnTo>
                  <a:lnTo>
                    <a:pt x="1092" y="476"/>
                  </a:lnTo>
                  <a:lnTo>
                    <a:pt x="1078" y="484"/>
                  </a:lnTo>
                  <a:lnTo>
                    <a:pt x="1062" y="496"/>
                  </a:lnTo>
                  <a:lnTo>
                    <a:pt x="1050" y="504"/>
                  </a:lnTo>
                  <a:lnTo>
                    <a:pt x="1024" y="516"/>
                  </a:lnTo>
                  <a:lnTo>
                    <a:pt x="1012" y="520"/>
                  </a:lnTo>
                  <a:lnTo>
                    <a:pt x="1008" y="522"/>
                  </a:lnTo>
                  <a:lnTo>
                    <a:pt x="1004" y="526"/>
                  </a:lnTo>
                  <a:lnTo>
                    <a:pt x="1000" y="540"/>
                  </a:lnTo>
                  <a:lnTo>
                    <a:pt x="996" y="546"/>
                  </a:lnTo>
                  <a:lnTo>
                    <a:pt x="992" y="548"/>
                  </a:lnTo>
                  <a:lnTo>
                    <a:pt x="988" y="546"/>
                  </a:lnTo>
                  <a:lnTo>
                    <a:pt x="982" y="542"/>
                  </a:lnTo>
                  <a:lnTo>
                    <a:pt x="974" y="534"/>
                  </a:lnTo>
                  <a:lnTo>
                    <a:pt x="972" y="530"/>
                  </a:lnTo>
                  <a:lnTo>
                    <a:pt x="972" y="526"/>
                  </a:lnTo>
                  <a:lnTo>
                    <a:pt x="974" y="524"/>
                  </a:lnTo>
                  <a:lnTo>
                    <a:pt x="982" y="514"/>
                  </a:lnTo>
                  <a:lnTo>
                    <a:pt x="986" y="508"/>
                  </a:lnTo>
                  <a:lnTo>
                    <a:pt x="988" y="502"/>
                  </a:lnTo>
                  <a:lnTo>
                    <a:pt x="988" y="498"/>
                  </a:lnTo>
                  <a:lnTo>
                    <a:pt x="986" y="492"/>
                  </a:lnTo>
                  <a:lnTo>
                    <a:pt x="980" y="486"/>
                  </a:lnTo>
                  <a:lnTo>
                    <a:pt x="976" y="484"/>
                  </a:lnTo>
                  <a:lnTo>
                    <a:pt x="964" y="480"/>
                  </a:lnTo>
                  <a:lnTo>
                    <a:pt x="950" y="480"/>
                  </a:lnTo>
                  <a:lnTo>
                    <a:pt x="946" y="480"/>
                  </a:lnTo>
                  <a:lnTo>
                    <a:pt x="944" y="480"/>
                  </a:lnTo>
                  <a:lnTo>
                    <a:pt x="942" y="482"/>
                  </a:lnTo>
                  <a:lnTo>
                    <a:pt x="942" y="484"/>
                  </a:lnTo>
                  <a:lnTo>
                    <a:pt x="942" y="488"/>
                  </a:lnTo>
                  <a:lnTo>
                    <a:pt x="944" y="492"/>
                  </a:lnTo>
                  <a:lnTo>
                    <a:pt x="948" y="500"/>
                  </a:lnTo>
                  <a:lnTo>
                    <a:pt x="948" y="508"/>
                  </a:lnTo>
                  <a:lnTo>
                    <a:pt x="948" y="520"/>
                  </a:lnTo>
                  <a:lnTo>
                    <a:pt x="950" y="528"/>
                  </a:lnTo>
                  <a:lnTo>
                    <a:pt x="952" y="536"/>
                  </a:lnTo>
                  <a:lnTo>
                    <a:pt x="954" y="542"/>
                  </a:lnTo>
                  <a:lnTo>
                    <a:pt x="956" y="548"/>
                  </a:lnTo>
                  <a:lnTo>
                    <a:pt x="956" y="556"/>
                  </a:lnTo>
                  <a:lnTo>
                    <a:pt x="952" y="570"/>
                  </a:lnTo>
                  <a:lnTo>
                    <a:pt x="948" y="574"/>
                  </a:lnTo>
                  <a:lnTo>
                    <a:pt x="946" y="574"/>
                  </a:lnTo>
                  <a:lnTo>
                    <a:pt x="944" y="572"/>
                  </a:lnTo>
                  <a:lnTo>
                    <a:pt x="938" y="570"/>
                  </a:lnTo>
                  <a:lnTo>
                    <a:pt x="930" y="568"/>
                  </a:lnTo>
                  <a:lnTo>
                    <a:pt x="928" y="568"/>
                  </a:lnTo>
                  <a:lnTo>
                    <a:pt x="920" y="570"/>
                  </a:lnTo>
                  <a:lnTo>
                    <a:pt x="914" y="572"/>
                  </a:lnTo>
                  <a:lnTo>
                    <a:pt x="902" y="582"/>
                  </a:lnTo>
                  <a:lnTo>
                    <a:pt x="896" y="584"/>
                  </a:lnTo>
                  <a:lnTo>
                    <a:pt x="884" y="592"/>
                  </a:lnTo>
                  <a:lnTo>
                    <a:pt x="882" y="598"/>
                  </a:lnTo>
                  <a:lnTo>
                    <a:pt x="884" y="604"/>
                  </a:lnTo>
                  <a:lnTo>
                    <a:pt x="896" y="630"/>
                  </a:lnTo>
                  <a:lnTo>
                    <a:pt x="898" y="634"/>
                  </a:lnTo>
                  <a:lnTo>
                    <a:pt x="894" y="632"/>
                  </a:lnTo>
                  <a:lnTo>
                    <a:pt x="888" y="628"/>
                  </a:lnTo>
                  <a:lnTo>
                    <a:pt x="882" y="626"/>
                  </a:lnTo>
                  <a:lnTo>
                    <a:pt x="868" y="626"/>
                  </a:lnTo>
                  <a:lnTo>
                    <a:pt x="860" y="626"/>
                  </a:lnTo>
                  <a:lnTo>
                    <a:pt x="854" y="624"/>
                  </a:lnTo>
                  <a:lnTo>
                    <a:pt x="848" y="620"/>
                  </a:lnTo>
                  <a:lnTo>
                    <a:pt x="842" y="620"/>
                  </a:lnTo>
                  <a:lnTo>
                    <a:pt x="840" y="622"/>
                  </a:lnTo>
                  <a:lnTo>
                    <a:pt x="842" y="630"/>
                  </a:lnTo>
                  <a:lnTo>
                    <a:pt x="842" y="632"/>
                  </a:lnTo>
                  <a:lnTo>
                    <a:pt x="836" y="630"/>
                  </a:lnTo>
                  <a:lnTo>
                    <a:pt x="818" y="624"/>
                  </a:lnTo>
                  <a:lnTo>
                    <a:pt x="812" y="622"/>
                  </a:lnTo>
                  <a:lnTo>
                    <a:pt x="808" y="616"/>
                  </a:lnTo>
                  <a:lnTo>
                    <a:pt x="804" y="604"/>
                  </a:lnTo>
                  <a:lnTo>
                    <a:pt x="804" y="598"/>
                  </a:lnTo>
                  <a:lnTo>
                    <a:pt x="806" y="592"/>
                  </a:lnTo>
                  <a:lnTo>
                    <a:pt x="810" y="588"/>
                  </a:lnTo>
                  <a:lnTo>
                    <a:pt x="812" y="582"/>
                  </a:lnTo>
                  <a:lnTo>
                    <a:pt x="810" y="578"/>
                  </a:lnTo>
                  <a:lnTo>
                    <a:pt x="804" y="574"/>
                  </a:lnTo>
                  <a:lnTo>
                    <a:pt x="800" y="572"/>
                  </a:lnTo>
                  <a:lnTo>
                    <a:pt x="786" y="562"/>
                  </a:lnTo>
                  <a:lnTo>
                    <a:pt x="778" y="554"/>
                  </a:lnTo>
                  <a:lnTo>
                    <a:pt x="768" y="544"/>
                  </a:lnTo>
                  <a:lnTo>
                    <a:pt x="766" y="540"/>
                  </a:lnTo>
                  <a:lnTo>
                    <a:pt x="768" y="538"/>
                  </a:lnTo>
                  <a:lnTo>
                    <a:pt x="772" y="540"/>
                  </a:lnTo>
                  <a:lnTo>
                    <a:pt x="778" y="544"/>
                  </a:lnTo>
                  <a:lnTo>
                    <a:pt x="784" y="546"/>
                  </a:lnTo>
                  <a:lnTo>
                    <a:pt x="790" y="548"/>
                  </a:lnTo>
                  <a:lnTo>
                    <a:pt x="794" y="548"/>
                  </a:lnTo>
                  <a:lnTo>
                    <a:pt x="800" y="550"/>
                  </a:lnTo>
                  <a:lnTo>
                    <a:pt x="806" y="556"/>
                  </a:lnTo>
                  <a:lnTo>
                    <a:pt x="808" y="560"/>
                  </a:lnTo>
                  <a:lnTo>
                    <a:pt x="812" y="566"/>
                  </a:lnTo>
                  <a:lnTo>
                    <a:pt x="820" y="570"/>
                  </a:lnTo>
                  <a:lnTo>
                    <a:pt x="842" y="576"/>
                  </a:lnTo>
                  <a:lnTo>
                    <a:pt x="850" y="576"/>
                  </a:lnTo>
                  <a:lnTo>
                    <a:pt x="858" y="576"/>
                  </a:lnTo>
                  <a:lnTo>
                    <a:pt x="872" y="570"/>
                  </a:lnTo>
                  <a:lnTo>
                    <a:pt x="888" y="564"/>
                  </a:lnTo>
                  <a:lnTo>
                    <a:pt x="892" y="562"/>
                  </a:lnTo>
                  <a:lnTo>
                    <a:pt x="898" y="558"/>
                  </a:lnTo>
                  <a:lnTo>
                    <a:pt x="902" y="550"/>
                  </a:lnTo>
                  <a:lnTo>
                    <a:pt x="906" y="536"/>
                  </a:lnTo>
                  <a:lnTo>
                    <a:pt x="906" y="530"/>
                  </a:lnTo>
                  <a:lnTo>
                    <a:pt x="904" y="524"/>
                  </a:lnTo>
                  <a:lnTo>
                    <a:pt x="876" y="496"/>
                  </a:lnTo>
                  <a:lnTo>
                    <a:pt x="864" y="486"/>
                  </a:lnTo>
                  <a:lnTo>
                    <a:pt x="848" y="474"/>
                  </a:lnTo>
                  <a:lnTo>
                    <a:pt x="836" y="464"/>
                  </a:lnTo>
                  <a:lnTo>
                    <a:pt x="826" y="456"/>
                  </a:lnTo>
                  <a:lnTo>
                    <a:pt x="820" y="452"/>
                  </a:lnTo>
                  <a:lnTo>
                    <a:pt x="814" y="448"/>
                  </a:lnTo>
                  <a:lnTo>
                    <a:pt x="800" y="444"/>
                  </a:lnTo>
                  <a:lnTo>
                    <a:pt x="788" y="440"/>
                  </a:lnTo>
                  <a:lnTo>
                    <a:pt x="784" y="438"/>
                  </a:lnTo>
                  <a:lnTo>
                    <a:pt x="782" y="432"/>
                  </a:lnTo>
                  <a:lnTo>
                    <a:pt x="782" y="430"/>
                  </a:lnTo>
                  <a:lnTo>
                    <a:pt x="782" y="426"/>
                  </a:lnTo>
                  <a:lnTo>
                    <a:pt x="780" y="424"/>
                  </a:lnTo>
                  <a:lnTo>
                    <a:pt x="778" y="422"/>
                  </a:lnTo>
                  <a:lnTo>
                    <a:pt x="774" y="422"/>
                  </a:lnTo>
                  <a:lnTo>
                    <a:pt x="770" y="422"/>
                  </a:lnTo>
                  <a:lnTo>
                    <a:pt x="754" y="422"/>
                  </a:lnTo>
                  <a:lnTo>
                    <a:pt x="752" y="422"/>
                  </a:lnTo>
                  <a:lnTo>
                    <a:pt x="742" y="422"/>
                  </a:lnTo>
                  <a:lnTo>
                    <a:pt x="738" y="416"/>
                  </a:lnTo>
                  <a:lnTo>
                    <a:pt x="734" y="412"/>
                  </a:lnTo>
                  <a:lnTo>
                    <a:pt x="734" y="406"/>
                  </a:lnTo>
                  <a:lnTo>
                    <a:pt x="736" y="394"/>
                  </a:lnTo>
                  <a:lnTo>
                    <a:pt x="740" y="390"/>
                  </a:lnTo>
                  <a:lnTo>
                    <a:pt x="740" y="384"/>
                  </a:lnTo>
                  <a:lnTo>
                    <a:pt x="738" y="378"/>
                  </a:lnTo>
                  <a:lnTo>
                    <a:pt x="728" y="368"/>
                  </a:lnTo>
                  <a:lnTo>
                    <a:pt x="720" y="358"/>
                  </a:lnTo>
                  <a:lnTo>
                    <a:pt x="716" y="358"/>
                  </a:lnTo>
                  <a:lnTo>
                    <a:pt x="714" y="356"/>
                  </a:lnTo>
                  <a:lnTo>
                    <a:pt x="710" y="358"/>
                  </a:lnTo>
                  <a:lnTo>
                    <a:pt x="708" y="358"/>
                  </a:lnTo>
                  <a:lnTo>
                    <a:pt x="700" y="368"/>
                  </a:lnTo>
                  <a:lnTo>
                    <a:pt x="694" y="370"/>
                  </a:lnTo>
                  <a:lnTo>
                    <a:pt x="686" y="370"/>
                  </a:lnTo>
                  <a:lnTo>
                    <a:pt x="682" y="366"/>
                  </a:lnTo>
                  <a:lnTo>
                    <a:pt x="670" y="362"/>
                  </a:lnTo>
                  <a:lnTo>
                    <a:pt x="656" y="362"/>
                  </a:lnTo>
                  <a:lnTo>
                    <a:pt x="654" y="362"/>
                  </a:lnTo>
                  <a:lnTo>
                    <a:pt x="646" y="364"/>
                  </a:lnTo>
                  <a:lnTo>
                    <a:pt x="640" y="368"/>
                  </a:lnTo>
                  <a:lnTo>
                    <a:pt x="632" y="376"/>
                  </a:lnTo>
                  <a:lnTo>
                    <a:pt x="626" y="380"/>
                  </a:lnTo>
                  <a:lnTo>
                    <a:pt x="620" y="382"/>
                  </a:lnTo>
                  <a:lnTo>
                    <a:pt x="610" y="382"/>
                  </a:lnTo>
                  <a:lnTo>
                    <a:pt x="606" y="384"/>
                  </a:lnTo>
                  <a:lnTo>
                    <a:pt x="600" y="388"/>
                  </a:lnTo>
                  <a:lnTo>
                    <a:pt x="596" y="390"/>
                  </a:lnTo>
                  <a:lnTo>
                    <a:pt x="592" y="392"/>
                  </a:lnTo>
                  <a:lnTo>
                    <a:pt x="586" y="394"/>
                  </a:lnTo>
                  <a:lnTo>
                    <a:pt x="584" y="400"/>
                  </a:lnTo>
                  <a:lnTo>
                    <a:pt x="578" y="414"/>
                  </a:lnTo>
                  <a:lnTo>
                    <a:pt x="574" y="420"/>
                  </a:lnTo>
                  <a:lnTo>
                    <a:pt x="568" y="422"/>
                  </a:lnTo>
                  <a:lnTo>
                    <a:pt x="556" y="422"/>
                  </a:lnTo>
                  <a:lnTo>
                    <a:pt x="548" y="424"/>
                  </a:lnTo>
                  <a:lnTo>
                    <a:pt x="544" y="430"/>
                  </a:lnTo>
                  <a:lnTo>
                    <a:pt x="540" y="444"/>
                  </a:lnTo>
                  <a:lnTo>
                    <a:pt x="538" y="456"/>
                  </a:lnTo>
                  <a:lnTo>
                    <a:pt x="534" y="460"/>
                  </a:lnTo>
                  <a:lnTo>
                    <a:pt x="530" y="460"/>
                  </a:lnTo>
                  <a:lnTo>
                    <a:pt x="526" y="460"/>
                  </a:lnTo>
                  <a:lnTo>
                    <a:pt x="518" y="462"/>
                  </a:lnTo>
                  <a:lnTo>
                    <a:pt x="514" y="468"/>
                  </a:lnTo>
                  <a:lnTo>
                    <a:pt x="502" y="484"/>
                  </a:lnTo>
                  <a:lnTo>
                    <a:pt x="500" y="490"/>
                  </a:lnTo>
                  <a:lnTo>
                    <a:pt x="498" y="498"/>
                  </a:lnTo>
                  <a:lnTo>
                    <a:pt x="498" y="502"/>
                  </a:lnTo>
                  <a:lnTo>
                    <a:pt x="496" y="510"/>
                  </a:lnTo>
                  <a:lnTo>
                    <a:pt x="494" y="516"/>
                  </a:lnTo>
                  <a:lnTo>
                    <a:pt x="482" y="532"/>
                  </a:lnTo>
                  <a:lnTo>
                    <a:pt x="474" y="546"/>
                  </a:lnTo>
                  <a:lnTo>
                    <a:pt x="472" y="552"/>
                  </a:lnTo>
                  <a:lnTo>
                    <a:pt x="466" y="566"/>
                  </a:lnTo>
                  <a:lnTo>
                    <a:pt x="462" y="570"/>
                  </a:lnTo>
                  <a:lnTo>
                    <a:pt x="456" y="586"/>
                  </a:lnTo>
                  <a:lnTo>
                    <a:pt x="452" y="590"/>
                  </a:lnTo>
                  <a:lnTo>
                    <a:pt x="444" y="604"/>
                  </a:lnTo>
                  <a:lnTo>
                    <a:pt x="424" y="640"/>
                  </a:lnTo>
                  <a:lnTo>
                    <a:pt x="414" y="652"/>
                  </a:lnTo>
                  <a:lnTo>
                    <a:pt x="406" y="660"/>
                  </a:lnTo>
                  <a:lnTo>
                    <a:pt x="392" y="670"/>
                  </a:lnTo>
                  <a:lnTo>
                    <a:pt x="388" y="672"/>
                  </a:lnTo>
                  <a:lnTo>
                    <a:pt x="382" y="676"/>
                  </a:lnTo>
                  <a:lnTo>
                    <a:pt x="376" y="682"/>
                  </a:lnTo>
                  <a:lnTo>
                    <a:pt x="374" y="688"/>
                  </a:lnTo>
                  <a:lnTo>
                    <a:pt x="366" y="700"/>
                  </a:lnTo>
                  <a:lnTo>
                    <a:pt x="356" y="710"/>
                  </a:lnTo>
                  <a:lnTo>
                    <a:pt x="352" y="714"/>
                  </a:lnTo>
                  <a:lnTo>
                    <a:pt x="350" y="720"/>
                  </a:lnTo>
                  <a:lnTo>
                    <a:pt x="346" y="732"/>
                  </a:lnTo>
                  <a:lnTo>
                    <a:pt x="344" y="736"/>
                  </a:lnTo>
                  <a:lnTo>
                    <a:pt x="342" y="744"/>
                  </a:lnTo>
                  <a:lnTo>
                    <a:pt x="340" y="752"/>
                  </a:lnTo>
                  <a:lnTo>
                    <a:pt x="340" y="756"/>
                  </a:lnTo>
                  <a:lnTo>
                    <a:pt x="342" y="764"/>
                  </a:lnTo>
                  <a:lnTo>
                    <a:pt x="344" y="770"/>
                  </a:lnTo>
                  <a:lnTo>
                    <a:pt x="346" y="776"/>
                  </a:lnTo>
                  <a:lnTo>
                    <a:pt x="348" y="784"/>
                  </a:lnTo>
                  <a:lnTo>
                    <a:pt x="350" y="792"/>
                  </a:lnTo>
                  <a:lnTo>
                    <a:pt x="350" y="794"/>
                  </a:lnTo>
                  <a:lnTo>
                    <a:pt x="350" y="810"/>
                  </a:lnTo>
                  <a:lnTo>
                    <a:pt x="350" y="814"/>
                  </a:lnTo>
                  <a:lnTo>
                    <a:pt x="352" y="820"/>
                  </a:lnTo>
                  <a:lnTo>
                    <a:pt x="356" y="826"/>
                  </a:lnTo>
                  <a:lnTo>
                    <a:pt x="364" y="828"/>
                  </a:lnTo>
                  <a:lnTo>
                    <a:pt x="370" y="830"/>
                  </a:lnTo>
                  <a:lnTo>
                    <a:pt x="378" y="832"/>
                  </a:lnTo>
                  <a:lnTo>
                    <a:pt x="382" y="832"/>
                  </a:lnTo>
                  <a:lnTo>
                    <a:pt x="390" y="830"/>
                  </a:lnTo>
                  <a:lnTo>
                    <a:pt x="396" y="828"/>
                  </a:lnTo>
                  <a:lnTo>
                    <a:pt x="412" y="816"/>
                  </a:lnTo>
                  <a:lnTo>
                    <a:pt x="424" y="808"/>
                  </a:lnTo>
                  <a:lnTo>
                    <a:pt x="430" y="804"/>
                  </a:lnTo>
                  <a:lnTo>
                    <a:pt x="434" y="802"/>
                  </a:lnTo>
                  <a:lnTo>
                    <a:pt x="438" y="800"/>
                  </a:lnTo>
                  <a:lnTo>
                    <a:pt x="442" y="796"/>
                  </a:lnTo>
                  <a:lnTo>
                    <a:pt x="446" y="790"/>
                  </a:lnTo>
                  <a:lnTo>
                    <a:pt x="454" y="778"/>
                  </a:lnTo>
                  <a:lnTo>
                    <a:pt x="458" y="774"/>
                  </a:lnTo>
                  <a:lnTo>
                    <a:pt x="454" y="778"/>
                  </a:lnTo>
                  <a:lnTo>
                    <a:pt x="446" y="790"/>
                  </a:lnTo>
                  <a:lnTo>
                    <a:pt x="442" y="796"/>
                  </a:lnTo>
                  <a:lnTo>
                    <a:pt x="440" y="808"/>
                  </a:lnTo>
                  <a:lnTo>
                    <a:pt x="442" y="820"/>
                  </a:lnTo>
                  <a:lnTo>
                    <a:pt x="446" y="826"/>
                  </a:lnTo>
                  <a:lnTo>
                    <a:pt x="448" y="832"/>
                  </a:lnTo>
                  <a:lnTo>
                    <a:pt x="448" y="840"/>
                  </a:lnTo>
                  <a:lnTo>
                    <a:pt x="448" y="844"/>
                  </a:lnTo>
                  <a:lnTo>
                    <a:pt x="452" y="860"/>
                  </a:lnTo>
                  <a:lnTo>
                    <a:pt x="456" y="874"/>
                  </a:lnTo>
                  <a:lnTo>
                    <a:pt x="458" y="886"/>
                  </a:lnTo>
                  <a:lnTo>
                    <a:pt x="460" y="892"/>
                  </a:lnTo>
                  <a:lnTo>
                    <a:pt x="464" y="896"/>
                  </a:lnTo>
                  <a:lnTo>
                    <a:pt x="466" y="902"/>
                  </a:lnTo>
                  <a:lnTo>
                    <a:pt x="468" y="906"/>
                  </a:lnTo>
                  <a:lnTo>
                    <a:pt x="470" y="910"/>
                  </a:lnTo>
                  <a:lnTo>
                    <a:pt x="476" y="910"/>
                  </a:lnTo>
                  <a:lnTo>
                    <a:pt x="480" y="910"/>
                  </a:lnTo>
                  <a:lnTo>
                    <a:pt x="486" y="910"/>
                  </a:lnTo>
                  <a:lnTo>
                    <a:pt x="488" y="906"/>
                  </a:lnTo>
                  <a:lnTo>
                    <a:pt x="490" y="902"/>
                  </a:lnTo>
                  <a:lnTo>
                    <a:pt x="492" y="896"/>
                  </a:lnTo>
                  <a:lnTo>
                    <a:pt x="498" y="892"/>
                  </a:lnTo>
                  <a:lnTo>
                    <a:pt x="506" y="892"/>
                  </a:lnTo>
                  <a:lnTo>
                    <a:pt x="510" y="892"/>
                  </a:lnTo>
                  <a:lnTo>
                    <a:pt x="516" y="890"/>
                  </a:lnTo>
                  <a:lnTo>
                    <a:pt x="520" y="884"/>
                  </a:lnTo>
                  <a:lnTo>
                    <a:pt x="524" y="878"/>
                  </a:lnTo>
                  <a:lnTo>
                    <a:pt x="526" y="872"/>
                  </a:lnTo>
                  <a:lnTo>
                    <a:pt x="528" y="864"/>
                  </a:lnTo>
                  <a:lnTo>
                    <a:pt x="528" y="840"/>
                  </a:lnTo>
                  <a:lnTo>
                    <a:pt x="528" y="824"/>
                  </a:lnTo>
                  <a:lnTo>
                    <a:pt x="528" y="822"/>
                  </a:lnTo>
                  <a:lnTo>
                    <a:pt x="528" y="816"/>
                  </a:lnTo>
                  <a:lnTo>
                    <a:pt x="532" y="814"/>
                  </a:lnTo>
                  <a:lnTo>
                    <a:pt x="544" y="810"/>
                  </a:lnTo>
                  <a:lnTo>
                    <a:pt x="550" y="806"/>
                  </a:lnTo>
                  <a:lnTo>
                    <a:pt x="554" y="802"/>
                  </a:lnTo>
                  <a:lnTo>
                    <a:pt x="556" y="796"/>
                  </a:lnTo>
                  <a:lnTo>
                    <a:pt x="556" y="792"/>
                  </a:lnTo>
                  <a:lnTo>
                    <a:pt x="556" y="784"/>
                  </a:lnTo>
                  <a:lnTo>
                    <a:pt x="554" y="776"/>
                  </a:lnTo>
                  <a:lnTo>
                    <a:pt x="550" y="772"/>
                  </a:lnTo>
                  <a:lnTo>
                    <a:pt x="542" y="760"/>
                  </a:lnTo>
                  <a:lnTo>
                    <a:pt x="538" y="754"/>
                  </a:lnTo>
                  <a:lnTo>
                    <a:pt x="536" y="746"/>
                  </a:lnTo>
                  <a:lnTo>
                    <a:pt x="536" y="732"/>
                  </a:lnTo>
                  <a:lnTo>
                    <a:pt x="536" y="716"/>
                  </a:lnTo>
                  <a:lnTo>
                    <a:pt x="536" y="704"/>
                  </a:lnTo>
                  <a:lnTo>
                    <a:pt x="538" y="696"/>
                  </a:lnTo>
                  <a:lnTo>
                    <a:pt x="542" y="690"/>
                  </a:lnTo>
                  <a:lnTo>
                    <a:pt x="550" y="682"/>
                  </a:lnTo>
                  <a:lnTo>
                    <a:pt x="562" y="672"/>
                  </a:lnTo>
                  <a:lnTo>
                    <a:pt x="572" y="662"/>
                  </a:lnTo>
                  <a:lnTo>
                    <a:pt x="590" y="652"/>
                  </a:lnTo>
                  <a:lnTo>
                    <a:pt x="594" y="646"/>
                  </a:lnTo>
                  <a:lnTo>
                    <a:pt x="600" y="640"/>
                  </a:lnTo>
                  <a:lnTo>
                    <a:pt x="602" y="634"/>
                  </a:lnTo>
                  <a:lnTo>
                    <a:pt x="604" y="628"/>
                  </a:lnTo>
                  <a:lnTo>
                    <a:pt x="600" y="622"/>
                  </a:lnTo>
                  <a:lnTo>
                    <a:pt x="598" y="616"/>
                  </a:lnTo>
                  <a:lnTo>
                    <a:pt x="600" y="610"/>
                  </a:lnTo>
                  <a:lnTo>
                    <a:pt x="602" y="604"/>
                  </a:lnTo>
                  <a:lnTo>
                    <a:pt x="612" y="592"/>
                  </a:lnTo>
                  <a:lnTo>
                    <a:pt x="620" y="584"/>
                  </a:lnTo>
                  <a:lnTo>
                    <a:pt x="624" y="580"/>
                  </a:lnTo>
                  <a:lnTo>
                    <a:pt x="630" y="576"/>
                  </a:lnTo>
                  <a:lnTo>
                    <a:pt x="634" y="578"/>
                  </a:lnTo>
                  <a:lnTo>
                    <a:pt x="640" y="582"/>
                  </a:lnTo>
                  <a:lnTo>
                    <a:pt x="648" y="594"/>
                  </a:lnTo>
                  <a:lnTo>
                    <a:pt x="652" y="600"/>
                  </a:lnTo>
                  <a:lnTo>
                    <a:pt x="652" y="608"/>
                  </a:lnTo>
                  <a:lnTo>
                    <a:pt x="652" y="614"/>
                  </a:lnTo>
                  <a:lnTo>
                    <a:pt x="638" y="640"/>
                  </a:lnTo>
                  <a:lnTo>
                    <a:pt x="634" y="646"/>
                  </a:lnTo>
                  <a:lnTo>
                    <a:pt x="628" y="650"/>
                  </a:lnTo>
                  <a:lnTo>
                    <a:pt x="612" y="662"/>
                  </a:lnTo>
                  <a:lnTo>
                    <a:pt x="606" y="666"/>
                  </a:lnTo>
                  <a:lnTo>
                    <a:pt x="604" y="674"/>
                  </a:lnTo>
                  <a:lnTo>
                    <a:pt x="598" y="688"/>
                  </a:lnTo>
                  <a:lnTo>
                    <a:pt x="596" y="704"/>
                  </a:lnTo>
                  <a:lnTo>
                    <a:pt x="596" y="726"/>
                  </a:lnTo>
                  <a:lnTo>
                    <a:pt x="596" y="734"/>
                  </a:lnTo>
                  <a:lnTo>
                    <a:pt x="600" y="742"/>
                  </a:lnTo>
                  <a:lnTo>
                    <a:pt x="602" y="748"/>
                  </a:lnTo>
                  <a:lnTo>
                    <a:pt x="610" y="760"/>
                  </a:lnTo>
                  <a:lnTo>
                    <a:pt x="620" y="770"/>
                  </a:lnTo>
                  <a:lnTo>
                    <a:pt x="626" y="772"/>
                  </a:lnTo>
                  <a:lnTo>
                    <a:pt x="634" y="774"/>
                  </a:lnTo>
                  <a:lnTo>
                    <a:pt x="636" y="774"/>
                  </a:lnTo>
                  <a:lnTo>
                    <a:pt x="652" y="772"/>
                  </a:lnTo>
                  <a:lnTo>
                    <a:pt x="676" y="766"/>
                  </a:lnTo>
                  <a:lnTo>
                    <a:pt x="690" y="764"/>
                  </a:lnTo>
                  <a:lnTo>
                    <a:pt x="694" y="764"/>
                  </a:lnTo>
                  <a:lnTo>
                    <a:pt x="700" y="764"/>
                  </a:lnTo>
                  <a:lnTo>
                    <a:pt x="704" y="766"/>
                  </a:lnTo>
                  <a:lnTo>
                    <a:pt x="708" y="768"/>
                  </a:lnTo>
                  <a:lnTo>
                    <a:pt x="712" y="774"/>
                  </a:lnTo>
                  <a:lnTo>
                    <a:pt x="714" y="782"/>
                  </a:lnTo>
                  <a:lnTo>
                    <a:pt x="714" y="786"/>
                  </a:lnTo>
                  <a:lnTo>
                    <a:pt x="712" y="790"/>
                  </a:lnTo>
                  <a:lnTo>
                    <a:pt x="708" y="794"/>
                  </a:lnTo>
                  <a:lnTo>
                    <a:pt x="704" y="794"/>
                  </a:lnTo>
                  <a:lnTo>
                    <a:pt x="700" y="792"/>
                  </a:lnTo>
                  <a:lnTo>
                    <a:pt x="686" y="792"/>
                  </a:lnTo>
                  <a:lnTo>
                    <a:pt x="672" y="792"/>
                  </a:lnTo>
                  <a:lnTo>
                    <a:pt x="658" y="796"/>
                  </a:lnTo>
                  <a:lnTo>
                    <a:pt x="642" y="800"/>
                  </a:lnTo>
                  <a:lnTo>
                    <a:pt x="638" y="804"/>
                  </a:lnTo>
                  <a:lnTo>
                    <a:pt x="634" y="808"/>
                  </a:lnTo>
                  <a:lnTo>
                    <a:pt x="634" y="818"/>
                  </a:lnTo>
                  <a:lnTo>
                    <a:pt x="636" y="822"/>
                  </a:lnTo>
                  <a:lnTo>
                    <a:pt x="640" y="828"/>
                  </a:lnTo>
                  <a:lnTo>
                    <a:pt x="644" y="832"/>
                  </a:lnTo>
                  <a:lnTo>
                    <a:pt x="644" y="838"/>
                  </a:lnTo>
                  <a:lnTo>
                    <a:pt x="644" y="842"/>
                  </a:lnTo>
                  <a:lnTo>
                    <a:pt x="642" y="850"/>
                  </a:lnTo>
                  <a:lnTo>
                    <a:pt x="638" y="854"/>
                  </a:lnTo>
                  <a:lnTo>
                    <a:pt x="636" y="856"/>
                  </a:lnTo>
                  <a:lnTo>
                    <a:pt x="634" y="858"/>
                  </a:lnTo>
                  <a:lnTo>
                    <a:pt x="632" y="858"/>
                  </a:lnTo>
                  <a:lnTo>
                    <a:pt x="628" y="858"/>
                  </a:lnTo>
                  <a:lnTo>
                    <a:pt x="622" y="856"/>
                  </a:lnTo>
                  <a:lnTo>
                    <a:pt x="610" y="852"/>
                  </a:lnTo>
                  <a:lnTo>
                    <a:pt x="606" y="854"/>
                  </a:lnTo>
                  <a:lnTo>
                    <a:pt x="602" y="858"/>
                  </a:lnTo>
                  <a:lnTo>
                    <a:pt x="600" y="864"/>
                  </a:lnTo>
                  <a:lnTo>
                    <a:pt x="598" y="872"/>
                  </a:lnTo>
                  <a:lnTo>
                    <a:pt x="596" y="880"/>
                  </a:lnTo>
                  <a:lnTo>
                    <a:pt x="596" y="882"/>
                  </a:lnTo>
                  <a:lnTo>
                    <a:pt x="596" y="890"/>
                  </a:lnTo>
                  <a:lnTo>
                    <a:pt x="596" y="898"/>
                  </a:lnTo>
                  <a:lnTo>
                    <a:pt x="596" y="902"/>
                  </a:lnTo>
                  <a:lnTo>
                    <a:pt x="596" y="910"/>
                  </a:lnTo>
                  <a:lnTo>
                    <a:pt x="592" y="910"/>
                  </a:lnTo>
                  <a:lnTo>
                    <a:pt x="586" y="912"/>
                  </a:lnTo>
                  <a:lnTo>
                    <a:pt x="582" y="916"/>
                  </a:lnTo>
                  <a:lnTo>
                    <a:pt x="578" y="920"/>
                  </a:lnTo>
                  <a:lnTo>
                    <a:pt x="576" y="926"/>
                  </a:lnTo>
                  <a:lnTo>
                    <a:pt x="574" y="928"/>
                  </a:lnTo>
                  <a:lnTo>
                    <a:pt x="568" y="930"/>
                  </a:lnTo>
                  <a:lnTo>
                    <a:pt x="564" y="930"/>
                  </a:lnTo>
                  <a:lnTo>
                    <a:pt x="552" y="930"/>
                  </a:lnTo>
                  <a:lnTo>
                    <a:pt x="540" y="932"/>
                  </a:lnTo>
                  <a:lnTo>
                    <a:pt x="516" y="938"/>
                  </a:lnTo>
                  <a:lnTo>
                    <a:pt x="500" y="944"/>
                  </a:lnTo>
                  <a:lnTo>
                    <a:pt x="496" y="946"/>
                  </a:lnTo>
                  <a:lnTo>
                    <a:pt x="488" y="950"/>
                  </a:lnTo>
                  <a:lnTo>
                    <a:pt x="482" y="946"/>
                  </a:lnTo>
                  <a:lnTo>
                    <a:pt x="476" y="944"/>
                  </a:lnTo>
                  <a:lnTo>
                    <a:pt x="468" y="942"/>
                  </a:lnTo>
                  <a:lnTo>
                    <a:pt x="462" y="944"/>
                  </a:lnTo>
                  <a:lnTo>
                    <a:pt x="456" y="946"/>
                  </a:lnTo>
                  <a:lnTo>
                    <a:pt x="450" y="946"/>
                  </a:lnTo>
                  <a:lnTo>
                    <a:pt x="444" y="944"/>
                  </a:lnTo>
                  <a:lnTo>
                    <a:pt x="440" y="940"/>
                  </a:lnTo>
                  <a:lnTo>
                    <a:pt x="440" y="934"/>
                  </a:lnTo>
                  <a:lnTo>
                    <a:pt x="436" y="932"/>
                  </a:lnTo>
                  <a:lnTo>
                    <a:pt x="432" y="930"/>
                  </a:lnTo>
                  <a:lnTo>
                    <a:pt x="428" y="930"/>
                  </a:lnTo>
                  <a:lnTo>
                    <a:pt x="424" y="930"/>
                  </a:lnTo>
                  <a:lnTo>
                    <a:pt x="422" y="928"/>
                  </a:lnTo>
                  <a:lnTo>
                    <a:pt x="420" y="924"/>
                  </a:lnTo>
                  <a:lnTo>
                    <a:pt x="420" y="922"/>
                  </a:lnTo>
                  <a:lnTo>
                    <a:pt x="420" y="918"/>
                  </a:lnTo>
                  <a:lnTo>
                    <a:pt x="420" y="902"/>
                  </a:lnTo>
                  <a:lnTo>
                    <a:pt x="420" y="898"/>
                  </a:lnTo>
                  <a:lnTo>
                    <a:pt x="422" y="894"/>
                  </a:lnTo>
                  <a:lnTo>
                    <a:pt x="424" y="890"/>
                  </a:lnTo>
                  <a:lnTo>
                    <a:pt x="430" y="890"/>
                  </a:lnTo>
                  <a:lnTo>
                    <a:pt x="434" y="886"/>
                  </a:lnTo>
                  <a:lnTo>
                    <a:pt x="436" y="882"/>
                  </a:lnTo>
                  <a:lnTo>
                    <a:pt x="434" y="882"/>
                  </a:lnTo>
                  <a:lnTo>
                    <a:pt x="430" y="880"/>
                  </a:lnTo>
                  <a:lnTo>
                    <a:pt x="430" y="876"/>
                  </a:lnTo>
                  <a:lnTo>
                    <a:pt x="430" y="864"/>
                  </a:lnTo>
                  <a:lnTo>
                    <a:pt x="430" y="860"/>
                  </a:lnTo>
                  <a:lnTo>
                    <a:pt x="428" y="858"/>
                  </a:lnTo>
                  <a:lnTo>
                    <a:pt x="428" y="856"/>
                  </a:lnTo>
                  <a:lnTo>
                    <a:pt x="426" y="854"/>
                  </a:lnTo>
                  <a:lnTo>
                    <a:pt x="422" y="856"/>
                  </a:lnTo>
                  <a:lnTo>
                    <a:pt x="418" y="858"/>
                  </a:lnTo>
                  <a:lnTo>
                    <a:pt x="406" y="862"/>
                  </a:lnTo>
                  <a:lnTo>
                    <a:pt x="400" y="864"/>
                  </a:lnTo>
                  <a:lnTo>
                    <a:pt x="398" y="868"/>
                  </a:lnTo>
                  <a:lnTo>
                    <a:pt x="394" y="874"/>
                  </a:lnTo>
                  <a:lnTo>
                    <a:pt x="392" y="882"/>
                  </a:lnTo>
                  <a:lnTo>
                    <a:pt x="392" y="890"/>
                  </a:lnTo>
                  <a:lnTo>
                    <a:pt x="392" y="892"/>
                  </a:lnTo>
                  <a:lnTo>
                    <a:pt x="392" y="900"/>
                  </a:lnTo>
                  <a:lnTo>
                    <a:pt x="396" y="906"/>
                  </a:lnTo>
                  <a:lnTo>
                    <a:pt x="404" y="918"/>
                  </a:lnTo>
                  <a:lnTo>
                    <a:pt x="406" y="922"/>
                  </a:lnTo>
                  <a:lnTo>
                    <a:pt x="410" y="930"/>
                  </a:lnTo>
                  <a:lnTo>
                    <a:pt x="406" y="936"/>
                  </a:lnTo>
                  <a:lnTo>
                    <a:pt x="404" y="942"/>
                  </a:lnTo>
                  <a:lnTo>
                    <a:pt x="400" y="954"/>
                  </a:lnTo>
                  <a:lnTo>
                    <a:pt x="398" y="958"/>
                  </a:lnTo>
                  <a:lnTo>
                    <a:pt x="396" y="958"/>
                  </a:lnTo>
                  <a:lnTo>
                    <a:pt x="386" y="958"/>
                  </a:lnTo>
                  <a:lnTo>
                    <a:pt x="380" y="960"/>
                  </a:lnTo>
                  <a:lnTo>
                    <a:pt x="376" y="960"/>
                  </a:lnTo>
                  <a:lnTo>
                    <a:pt x="364" y="964"/>
                  </a:lnTo>
                  <a:lnTo>
                    <a:pt x="358" y="966"/>
                  </a:lnTo>
                  <a:lnTo>
                    <a:pt x="352" y="970"/>
                  </a:lnTo>
                  <a:lnTo>
                    <a:pt x="346" y="976"/>
                  </a:lnTo>
                  <a:lnTo>
                    <a:pt x="336" y="992"/>
                  </a:lnTo>
                  <a:lnTo>
                    <a:pt x="326" y="1004"/>
                  </a:lnTo>
                  <a:lnTo>
                    <a:pt x="320" y="1008"/>
                  </a:lnTo>
                  <a:lnTo>
                    <a:pt x="316" y="1012"/>
                  </a:lnTo>
                  <a:lnTo>
                    <a:pt x="312" y="1018"/>
                  </a:lnTo>
                  <a:lnTo>
                    <a:pt x="306" y="1024"/>
                  </a:lnTo>
                  <a:lnTo>
                    <a:pt x="298" y="1034"/>
                  </a:lnTo>
                  <a:lnTo>
                    <a:pt x="296" y="1040"/>
                  </a:lnTo>
                  <a:lnTo>
                    <a:pt x="292" y="1046"/>
                  </a:lnTo>
                  <a:lnTo>
                    <a:pt x="288" y="1048"/>
                  </a:lnTo>
                  <a:lnTo>
                    <a:pt x="282" y="1050"/>
                  </a:lnTo>
                  <a:lnTo>
                    <a:pt x="278" y="1054"/>
                  </a:lnTo>
                  <a:lnTo>
                    <a:pt x="276" y="1060"/>
                  </a:lnTo>
                  <a:lnTo>
                    <a:pt x="272" y="1064"/>
                  </a:lnTo>
                  <a:lnTo>
                    <a:pt x="264" y="1066"/>
                  </a:lnTo>
                  <a:lnTo>
                    <a:pt x="260" y="1066"/>
                  </a:lnTo>
                  <a:lnTo>
                    <a:pt x="256" y="1066"/>
                  </a:lnTo>
                  <a:lnTo>
                    <a:pt x="252" y="1062"/>
                  </a:lnTo>
                  <a:lnTo>
                    <a:pt x="252" y="1058"/>
                  </a:lnTo>
                  <a:lnTo>
                    <a:pt x="248" y="1058"/>
                  </a:lnTo>
                  <a:lnTo>
                    <a:pt x="244" y="1058"/>
                  </a:lnTo>
                  <a:lnTo>
                    <a:pt x="242" y="1062"/>
                  </a:lnTo>
                  <a:lnTo>
                    <a:pt x="242" y="1072"/>
                  </a:lnTo>
                  <a:lnTo>
                    <a:pt x="242" y="1076"/>
                  </a:lnTo>
                  <a:lnTo>
                    <a:pt x="238" y="1076"/>
                  </a:lnTo>
                  <a:lnTo>
                    <a:pt x="228" y="1076"/>
                  </a:lnTo>
                  <a:lnTo>
                    <a:pt x="218" y="1076"/>
                  </a:lnTo>
                  <a:lnTo>
                    <a:pt x="206" y="1080"/>
                  </a:lnTo>
                  <a:lnTo>
                    <a:pt x="202" y="1082"/>
                  </a:lnTo>
                  <a:lnTo>
                    <a:pt x="196" y="1086"/>
                  </a:lnTo>
                  <a:lnTo>
                    <a:pt x="194" y="1092"/>
                  </a:lnTo>
                  <a:lnTo>
                    <a:pt x="196" y="1096"/>
                  </a:lnTo>
                  <a:lnTo>
                    <a:pt x="202" y="1100"/>
                  </a:lnTo>
                  <a:lnTo>
                    <a:pt x="206" y="1102"/>
                  </a:lnTo>
                  <a:lnTo>
                    <a:pt x="214" y="1106"/>
                  </a:lnTo>
                  <a:lnTo>
                    <a:pt x="222" y="1106"/>
                  </a:lnTo>
                  <a:lnTo>
                    <a:pt x="226" y="1106"/>
                  </a:lnTo>
                  <a:lnTo>
                    <a:pt x="230" y="1108"/>
                  </a:lnTo>
                  <a:lnTo>
                    <a:pt x="234" y="1110"/>
                  </a:lnTo>
                  <a:lnTo>
                    <a:pt x="234" y="1116"/>
                  </a:lnTo>
                  <a:lnTo>
                    <a:pt x="238" y="1120"/>
                  </a:lnTo>
                  <a:lnTo>
                    <a:pt x="242" y="1126"/>
                  </a:lnTo>
                  <a:lnTo>
                    <a:pt x="242" y="1134"/>
                  </a:lnTo>
                  <a:lnTo>
                    <a:pt x="242" y="1138"/>
                  </a:lnTo>
                  <a:lnTo>
                    <a:pt x="244" y="1142"/>
                  </a:lnTo>
                  <a:lnTo>
                    <a:pt x="248" y="1146"/>
                  </a:lnTo>
                  <a:lnTo>
                    <a:pt x="252" y="1148"/>
                  </a:lnTo>
                  <a:lnTo>
                    <a:pt x="252" y="1154"/>
                  </a:lnTo>
                  <a:lnTo>
                    <a:pt x="252" y="1156"/>
                  </a:lnTo>
                  <a:lnTo>
                    <a:pt x="250" y="1172"/>
                  </a:lnTo>
                  <a:lnTo>
                    <a:pt x="244" y="1196"/>
                  </a:lnTo>
                  <a:lnTo>
                    <a:pt x="242" y="1204"/>
                  </a:lnTo>
                  <a:lnTo>
                    <a:pt x="234" y="1202"/>
                  </a:lnTo>
                  <a:lnTo>
                    <a:pt x="192" y="1194"/>
                  </a:lnTo>
                  <a:lnTo>
                    <a:pt x="176" y="1194"/>
                  </a:lnTo>
                  <a:lnTo>
                    <a:pt x="162" y="1194"/>
                  </a:lnTo>
                  <a:lnTo>
                    <a:pt x="150" y="1194"/>
                  </a:lnTo>
                  <a:lnTo>
                    <a:pt x="140" y="1194"/>
                  </a:lnTo>
                  <a:lnTo>
                    <a:pt x="134" y="1196"/>
                  </a:lnTo>
                  <a:lnTo>
                    <a:pt x="130" y="1198"/>
                  </a:lnTo>
                  <a:lnTo>
                    <a:pt x="128" y="1204"/>
                  </a:lnTo>
                  <a:lnTo>
                    <a:pt x="128" y="1212"/>
                  </a:lnTo>
                  <a:lnTo>
                    <a:pt x="132" y="1226"/>
                  </a:lnTo>
                  <a:lnTo>
                    <a:pt x="134" y="1234"/>
                  </a:lnTo>
                  <a:lnTo>
                    <a:pt x="130" y="1234"/>
                  </a:lnTo>
                  <a:lnTo>
                    <a:pt x="128" y="1234"/>
                  </a:lnTo>
                  <a:lnTo>
                    <a:pt x="128" y="1236"/>
                  </a:lnTo>
                  <a:lnTo>
                    <a:pt x="128" y="1240"/>
                  </a:lnTo>
                  <a:lnTo>
                    <a:pt x="132" y="1246"/>
                  </a:lnTo>
                  <a:lnTo>
                    <a:pt x="134" y="1254"/>
                  </a:lnTo>
                  <a:lnTo>
                    <a:pt x="134" y="1262"/>
                  </a:lnTo>
                  <a:lnTo>
                    <a:pt x="134" y="1264"/>
                  </a:lnTo>
                  <a:lnTo>
                    <a:pt x="134" y="1272"/>
                  </a:lnTo>
                  <a:lnTo>
                    <a:pt x="132" y="1280"/>
                  </a:lnTo>
                  <a:lnTo>
                    <a:pt x="128" y="1286"/>
                  </a:lnTo>
                  <a:lnTo>
                    <a:pt x="128" y="1292"/>
                  </a:lnTo>
                  <a:lnTo>
                    <a:pt x="130" y="1298"/>
                  </a:lnTo>
                  <a:lnTo>
                    <a:pt x="134" y="1304"/>
                  </a:lnTo>
                  <a:lnTo>
                    <a:pt x="134" y="1310"/>
                  </a:lnTo>
                  <a:lnTo>
                    <a:pt x="134" y="1314"/>
                  </a:lnTo>
                  <a:lnTo>
                    <a:pt x="136" y="1316"/>
                  </a:lnTo>
                  <a:lnTo>
                    <a:pt x="138" y="1320"/>
                  </a:lnTo>
                  <a:lnTo>
                    <a:pt x="140" y="1322"/>
                  </a:lnTo>
                  <a:lnTo>
                    <a:pt x="142" y="1322"/>
                  </a:lnTo>
                  <a:lnTo>
                    <a:pt x="146" y="1322"/>
                  </a:lnTo>
                  <a:lnTo>
                    <a:pt x="154" y="1322"/>
                  </a:lnTo>
                  <a:lnTo>
                    <a:pt x="160" y="1322"/>
                  </a:lnTo>
                  <a:lnTo>
                    <a:pt x="164" y="1322"/>
                  </a:lnTo>
                  <a:lnTo>
                    <a:pt x="170" y="1326"/>
                  </a:lnTo>
                  <a:lnTo>
                    <a:pt x="178" y="1334"/>
                  </a:lnTo>
                  <a:lnTo>
                    <a:pt x="184" y="1338"/>
                  </a:lnTo>
                  <a:lnTo>
                    <a:pt x="192" y="1338"/>
                  </a:lnTo>
                  <a:lnTo>
                    <a:pt x="206" y="1334"/>
                  </a:lnTo>
                  <a:lnTo>
                    <a:pt x="220" y="1328"/>
                  </a:lnTo>
                  <a:lnTo>
                    <a:pt x="234" y="1324"/>
                  </a:lnTo>
                  <a:lnTo>
                    <a:pt x="242" y="1320"/>
                  </a:lnTo>
                  <a:lnTo>
                    <a:pt x="246" y="1314"/>
                  </a:lnTo>
                  <a:lnTo>
                    <a:pt x="248" y="1308"/>
                  </a:lnTo>
                  <a:lnTo>
                    <a:pt x="258" y="1296"/>
                  </a:lnTo>
                  <a:lnTo>
                    <a:pt x="266" y="1288"/>
                  </a:lnTo>
                  <a:lnTo>
                    <a:pt x="270" y="1282"/>
                  </a:lnTo>
                  <a:lnTo>
                    <a:pt x="272" y="1276"/>
                  </a:lnTo>
                  <a:lnTo>
                    <a:pt x="274" y="1264"/>
                  </a:lnTo>
                  <a:lnTo>
                    <a:pt x="280" y="1250"/>
                  </a:lnTo>
                  <a:lnTo>
                    <a:pt x="282" y="1244"/>
                  </a:lnTo>
                  <a:lnTo>
                    <a:pt x="288" y="1238"/>
                  </a:lnTo>
                  <a:lnTo>
                    <a:pt x="304" y="1228"/>
                  </a:lnTo>
                  <a:lnTo>
                    <a:pt x="310" y="1224"/>
                  </a:lnTo>
                  <a:lnTo>
                    <a:pt x="316" y="1216"/>
                  </a:lnTo>
                  <a:lnTo>
                    <a:pt x="318" y="1212"/>
                  </a:lnTo>
                  <a:lnTo>
                    <a:pt x="322" y="1206"/>
                  </a:lnTo>
                  <a:lnTo>
                    <a:pt x="326" y="1204"/>
                  </a:lnTo>
                  <a:lnTo>
                    <a:pt x="340" y="1204"/>
                  </a:lnTo>
                  <a:lnTo>
                    <a:pt x="342" y="1204"/>
                  </a:lnTo>
                  <a:lnTo>
                    <a:pt x="350" y="1202"/>
                  </a:lnTo>
                  <a:lnTo>
                    <a:pt x="358" y="1200"/>
                  </a:lnTo>
                  <a:lnTo>
                    <a:pt x="374" y="1188"/>
                  </a:lnTo>
                  <a:lnTo>
                    <a:pt x="380" y="1186"/>
                  </a:lnTo>
                  <a:lnTo>
                    <a:pt x="386" y="1184"/>
                  </a:lnTo>
                  <a:lnTo>
                    <a:pt x="390" y="1182"/>
                  </a:lnTo>
                  <a:lnTo>
                    <a:pt x="396" y="1180"/>
                  </a:lnTo>
                  <a:lnTo>
                    <a:pt x="402" y="1178"/>
                  </a:lnTo>
                  <a:lnTo>
                    <a:pt x="408" y="1178"/>
                  </a:lnTo>
                  <a:lnTo>
                    <a:pt x="412" y="1180"/>
                  </a:lnTo>
                  <a:lnTo>
                    <a:pt x="420" y="1186"/>
                  </a:lnTo>
                  <a:lnTo>
                    <a:pt x="424" y="1192"/>
                  </a:lnTo>
                  <a:lnTo>
                    <a:pt x="436" y="1208"/>
                  </a:lnTo>
                  <a:lnTo>
                    <a:pt x="444" y="1220"/>
                  </a:lnTo>
                  <a:lnTo>
                    <a:pt x="446" y="1226"/>
                  </a:lnTo>
                  <a:lnTo>
                    <a:pt x="450" y="1232"/>
                  </a:lnTo>
                  <a:lnTo>
                    <a:pt x="456" y="1236"/>
                  </a:lnTo>
                  <a:lnTo>
                    <a:pt x="482" y="1250"/>
                  </a:lnTo>
                  <a:lnTo>
                    <a:pt x="488" y="1254"/>
                  </a:lnTo>
                  <a:lnTo>
                    <a:pt x="492" y="1260"/>
                  </a:lnTo>
                  <a:lnTo>
                    <a:pt x="502" y="1274"/>
                  </a:lnTo>
                  <a:lnTo>
                    <a:pt x="506" y="1282"/>
                  </a:lnTo>
                  <a:lnTo>
                    <a:pt x="506" y="1290"/>
                  </a:lnTo>
                  <a:lnTo>
                    <a:pt x="506" y="1304"/>
                  </a:lnTo>
                  <a:lnTo>
                    <a:pt x="506" y="1312"/>
                  </a:lnTo>
                  <a:lnTo>
                    <a:pt x="508" y="1316"/>
                  </a:lnTo>
                  <a:lnTo>
                    <a:pt x="510" y="1316"/>
                  </a:lnTo>
                  <a:lnTo>
                    <a:pt x="512" y="1316"/>
                  </a:lnTo>
                  <a:lnTo>
                    <a:pt x="514" y="1312"/>
                  </a:lnTo>
                  <a:lnTo>
                    <a:pt x="518" y="1302"/>
                  </a:lnTo>
                  <a:lnTo>
                    <a:pt x="522" y="1294"/>
                  </a:lnTo>
                  <a:lnTo>
                    <a:pt x="524" y="1288"/>
                  </a:lnTo>
                  <a:lnTo>
                    <a:pt x="526" y="1282"/>
                  </a:lnTo>
                  <a:lnTo>
                    <a:pt x="528" y="1274"/>
                  </a:lnTo>
                  <a:lnTo>
                    <a:pt x="528" y="1270"/>
                  </a:lnTo>
                  <a:lnTo>
                    <a:pt x="528" y="1268"/>
                  </a:lnTo>
                  <a:lnTo>
                    <a:pt x="530" y="1266"/>
                  </a:lnTo>
                  <a:lnTo>
                    <a:pt x="532" y="1266"/>
                  </a:lnTo>
                  <a:lnTo>
                    <a:pt x="534" y="1266"/>
                  </a:lnTo>
                  <a:lnTo>
                    <a:pt x="540" y="1268"/>
                  </a:lnTo>
                  <a:lnTo>
                    <a:pt x="552" y="1272"/>
                  </a:lnTo>
                  <a:lnTo>
                    <a:pt x="554" y="1272"/>
                  </a:lnTo>
                  <a:lnTo>
                    <a:pt x="554" y="1270"/>
                  </a:lnTo>
                  <a:lnTo>
                    <a:pt x="552" y="1266"/>
                  </a:lnTo>
                  <a:lnTo>
                    <a:pt x="534" y="1248"/>
                  </a:lnTo>
                  <a:lnTo>
                    <a:pt x="520" y="1240"/>
                  </a:lnTo>
                  <a:lnTo>
                    <a:pt x="516" y="1236"/>
                  </a:lnTo>
                  <a:lnTo>
                    <a:pt x="504" y="1228"/>
                  </a:lnTo>
                  <a:lnTo>
                    <a:pt x="494" y="1216"/>
                  </a:lnTo>
                  <a:lnTo>
                    <a:pt x="484" y="1200"/>
                  </a:lnTo>
                  <a:lnTo>
                    <a:pt x="476" y="1188"/>
                  </a:lnTo>
                  <a:lnTo>
                    <a:pt x="472" y="1182"/>
                  </a:lnTo>
                  <a:lnTo>
                    <a:pt x="470" y="1174"/>
                  </a:lnTo>
                  <a:lnTo>
                    <a:pt x="468" y="1166"/>
                  </a:lnTo>
                  <a:lnTo>
                    <a:pt x="468" y="1164"/>
                  </a:lnTo>
                  <a:lnTo>
                    <a:pt x="470" y="1158"/>
                  </a:lnTo>
                  <a:lnTo>
                    <a:pt x="474" y="1156"/>
                  </a:lnTo>
                  <a:lnTo>
                    <a:pt x="478" y="1154"/>
                  </a:lnTo>
                  <a:lnTo>
                    <a:pt x="482" y="1156"/>
                  </a:lnTo>
                  <a:lnTo>
                    <a:pt x="488" y="1156"/>
                  </a:lnTo>
                  <a:lnTo>
                    <a:pt x="496" y="1162"/>
                  </a:lnTo>
                  <a:lnTo>
                    <a:pt x="502" y="1168"/>
                  </a:lnTo>
                  <a:lnTo>
                    <a:pt x="508" y="1176"/>
                  </a:lnTo>
                  <a:lnTo>
                    <a:pt x="510" y="1182"/>
                  </a:lnTo>
                  <a:lnTo>
                    <a:pt x="516" y="1196"/>
                  </a:lnTo>
                  <a:lnTo>
                    <a:pt x="520" y="1204"/>
                  </a:lnTo>
                  <a:lnTo>
                    <a:pt x="524" y="1208"/>
                  </a:lnTo>
                  <a:lnTo>
                    <a:pt x="540" y="1220"/>
                  </a:lnTo>
                  <a:lnTo>
                    <a:pt x="548" y="1224"/>
                  </a:lnTo>
                  <a:lnTo>
                    <a:pt x="552" y="1230"/>
                  </a:lnTo>
                  <a:lnTo>
                    <a:pt x="560" y="1238"/>
                  </a:lnTo>
                  <a:lnTo>
                    <a:pt x="564" y="1244"/>
                  </a:lnTo>
                  <a:lnTo>
                    <a:pt x="566" y="1248"/>
                  </a:lnTo>
                  <a:lnTo>
                    <a:pt x="570" y="1260"/>
                  </a:lnTo>
                  <a:lnTo>
                    <a:pt x="572" y="1266"/>
                  </a:lnTo>
                  <a:lnTo>
                    <a:pt x="576" y="1272"/>
                  </a:lnTo>
                  <a:lnTo>
                    <a:pt x="580" y="1280"/>
                  </a:lnTo>
                  <a:lnTo>
                    <a:pt x="584" y="1286"/>
                  </a:lnTo>
                  <a:lnTo>
                    <a:pt x="588" y="1290"/>
                  </a:lnTo>
                  <a:lnTo>
                    <a:pt x="594" y="1292"/>
                  </a:lnTo>
                  <a:lnTo>
                    <a:pt x="598" y="1292"/>
                  </a:lnTo>
                  <a:lnTo>
                    <a:pt x="602" y="1294"/>
                  </a:lnTo>
                  <a:lnTo>
                    <a:pt x="602" y="1296"/>
                  </a:lnTo>
                  <a:lnTo>
                    <a:pt x="602" y="1298"/>
                  </a:lnTo>
                  <a:lnTo>
                    <a:pt x="598" y="1304"/>
                  </a:lnTo>
                  <a:lnTo>
                    <a:pt x="596" y="1310"/>
                  </a:lnTo>
                  <a:lnTo>
                    <a:pt x="596" y="1314"/>
                  </a:lnTo>
                  <a:lnTo>
                    <a:pt x="598" y="1320"/>
                  </a:lnTo>
                  <a:lnTo>
                    <a:pt x="604" y="1326"/>
                  </a:lnTo>
                  <a:lnTo>
                    <a:pt x="608" y="1328"/>
                  </a:lnTo>
                  <a:lnTo>
                    <a:pt x="616" y="1330"/>
                  </a:lnTo>
                  <a:lnTo>
                    <a:pt x="620" y="1326"/>
                  </a:lnTo>
                  <a:lnTo>
                    <a:pt x="624" y="1322"/>
                  </a:lnTo>
                  <a:lnTo>
                    <a:pt x="626" y="1316"/>
                  </a:lnTo>
                  <a:lnTo>
                    <a:pt x="628" y="1312"/>
                  </a:lnTo>
                  <a:lnTo>
                    <a:pt x="632" y="1308"/>
                  </a:lnTo>
                  <a:lnTo>
                    <a:pt x="638" y="1306"/>
                  </a:lnTo>
                  <a:lnTo>
                    <a:pt x="640" y="1304"/>
                  </a:lnTo>
                  <a:lnTo>
                    <a:pt x="642" y="1302"/>
                  </a:lnTo>
                  <a:lnTo>
                    <a:pt x="640" y="1300"/>
                  </a:lnTo>
                  <a:lnTo>
                    <a:pt x="640" y="1296"/>
                  </a:lnTo>
                  <a:lnTo>
                    <a:pt x="632" y="1288"/>
                  </a:lnTo>
                  <a:lnTo>
                    <a:pt x="628" y="1282"/>
                  </a:lnTo>
                  <a:lnTo>
                    <a:pt x="626" y="1278"/>
                  </a:lnTo>
                  <a:lnTo>
                    <a:pt x="624" y="1272"/>
                  </a:lnTo>
                  <a:lnTo>
                    <a:pt x="620" y="1268"/>
                  </a:lnTo>
                  <a:lnTo>
                    <a:pt x="620" y="1266"/>
                  </a:lnTo>
                  <a:lnTo>
                    <a:pt x="620" y="1264"/>
                  </a:lnTo>
                  <a:lnTo>
                    <a:pt x="624" y="1260"/>
                  </a:lnTo>
                  <a:lnTo>
                    <a:pt x="638" y="1256"/>
                  </a:lnTo>
                  <a:lnTo>
                    <a:pt x="652" y="1254"/>
                  </a:lnTo>
                  <a:lnTo>
                    <a:pt x="656" y="1254"/>
                  </a:lnTo>
                  <a:lnTo>
                    <a:pt x="664" y="1254"/>
                  </a:lnTo>
                  <a:lnTo>
                    <a:pt x="668" y="1260"/>
                  </a:lnTo>
                  <a:lnTo>
                    <a:pt x="670" y="1266"/>
                  </a:lnTo>
                  <a:lnTo>
                    <a:pt x="674" y="1272"/>
                  </a:lnTo>
                  <a:lnTo>
                    <a:pt x="678" y="1280"/>
                  </a:lnTo>
                  <a:lnTo>
                    <a:pt x="680" y="1284"/>
                  </a:lnTo>
                  <a:lnTo>
                    <a:pt x="688" y="1300"/>
                  </a:lnTo>
                  <a:lnTo>
                    <a:pt x="690" y="1304"/>
                  </a:lnTo>
                  <a:lnTo>
                    <a:pt x="698" y="1318"/>
                  </a:lnTo>
                  <a:lnTo>
                    <a:pt x="700" y="1324"/>
                  </a:lnTo>
                  <a:lnTo>
                    <a:pt x="704" y="1328"/>
                  </a:lnTo>
                  <a:lnTo>
                    <a:pt x="712" y="1330"/>
                  </a:lnTo>
                  <a:lnTo>
                    <a:pt x="734" y="1330"/>
                  </a:lnTo>
                  <a:lnTo>
                    <a:pt x="748" y="1330"/>
                  </a:lnTo>
                  <a:lnTo>
                    <a:pt x="760" y="1334"/>
                  </a:lnTo>
                  <a:lnTo>
                    <a:pt x="774" y="1338"/>
                  </a:lnTo>
                  <a:lnTo>
                    <a:pt x="782" y="1338"/>
                  </a:lnTo>
                  <a:lnTo>
                    <a:pt x="788" y="1338"/>
                  </a:lnTo>
                  <a:lnTo>
                    <a:pt x="794" y="1334"/>
                  </a:lnTo>
                  <a:lnTo>
                    <a:pt x="802" y="1332"/>
                  </a:lnTo>
                  <a:lnTo>
                    <a:pt x="808" y="1334"/>
                  </a:lnTo>
                  <a:lnTo>
                    <a:pt x="814" y="1338"/>
                  </a:lnTo>
                  <a:lnTo>
                    <a:pt x="820" y="1340"/>
                  </a:lnTo>
                  <a:lnTo>
                    <a:pt x="824" y="1348"/>
                  </a:lnTo>
                  <a:lnTo>
                    <a:pt x="826" y="1354"/>
                  </a:lnTo>
                  <a:lnTo>
                    <a:pt x="828" y="1360"/>
                  </a:lnTo>
                  <a:lnTo>
                    <a:pt x="828" y="1368"/>
                  </a:lnTo>
                  <a:lnTo>
                    <a:pt x="814" y="1402"/>
                  </a:lnTo>
                  <a:lnTo>
                    <a:pt x="810" y="1408"/>
                  </a:lnTo>
                  <a:lnTo>
                    <a:pt x="806" y="1410"/>
                  </a:lnTo>
                  <a:lnTo>
                    <a:pt x="802" y="1412"/>
                  </a:lnTo>
                  <a:lnTo>
                    <a:pt x="798" y="1416"/>
                  </a:lnTo>
                  <a:lnTo>
                    <a:pt x="796" y="1422"/>
                  </a:lnTo>
                  <a:lnTo>
                    <a:pt x="792" y="1428"/>
                  </a:lnTo>
                  <a:lnTo>
                    <a:pt x="786" y="1434"/>
                  </a:lnTo>
                  <a:lnTo>
                    <a:pt x="780" y="1438"/>
                  </a:lnTo>
                  <a:lnTo>
                    <a:pt x="774" y="1438"/>
                  </a:lnTo>
                  <a:lnTo>
                    <a:pt x="760" y="1438"/>
                  </a:lnTo>
                  <a:lnTo>
                    <a:pt x="754" y="1438"/>
                  </a:lnTo>
                  <a:lnTo>
                    <a:pt x="748" y="1434"/>
                  </a:lnTo>
                  <a:lnTo>
                    <a:pt x="742" y="1430"/>
                  </a:lnTo>
                  <a:lnTo>
                    <a:pt x="734" y="1430"/>
                  </a:lnTo>
                  <a:lnTo>
                    <a:pt x="712" y="1436"/>
                  </a:lnTo>
                  <a:lnTo>
                    <a:pt x="704" y="1438"/>
                  </a:lnTo>
                  <a:lnTo>
                    <a:pt x="696" y="1436"/>
                  </a:lnTo>
                  <a:lnTo>
                    <a:pt x="682" y="1432"/>
                  </a:lnTo>
                  <a:lnTo>
                    <a:pt x="666" y="1428"/>
                  </a:lnTo>
                  <a:lnTo>
                    <a:pt x="662" y="1428"/>
                  </a:lnTo>
                  <a:lnTo>
                    <a:pt x="656" y="1428"/>
                  </a:lnTo>
                  <a:lnTo>
                    <a:pt x="650" y="1424"/>
                  </a:lnTo>
                  <a:lnTo>
                    <a:pt x="638" y="1416"/>
                  </a:lnTo>
                  <a:lnTo>
                    <a:pt x="632" y="1412"/>
                  </a:lnTo>
                  <a:lnTo>
                    <a:pt x="626" y="1410"/>
                  </a:lnTo>
                  <a:lnTo>
                    <a:pt x="618" y="1410"/>
                  </a:lnTo>
                  <a:lnTo>
                    <a:pt x="614" y="1410"/>
                  </a:lnTo>
                  <a:lnTo>
                    <a:pt x="598" y="1412"/>
                  </a:lnTo>
                  <a:lnTo>
                    <a:pt x="584" y="1416"/>
                  </a:lnTo>
                  <a:lnTo>
                    <a:pt x="578" y="1420"/>
                  </a:lnTo>
                  <a:lnTo>
                    <a:pt x="576" y="1428"/>
                  </a:lnTo>
                  <a:lnTo>
                    <a:pt x="576" y="1430"/>
                  </a:lnTo>
                  <a:lnTo>
                    <a:pt x="574" y="1438"/>
                  </a:lnTo>
                  <a:lnTo>
                    <a:pt x="570" y="1442"/>
                  </a:lnTo>
                  <a:lnTo>
                    <a:pt x="554" y="1446"/>
                  </a:lnTo>
                  <a:lnTo>
                    <a:pt x="548" y="1446"/>
                  </a:lnTo>
                  <a:lnTo>
                    <a:pt x="542" y="1442"/>
                  </a:lnTo>
                  <a:lnTo>
                    <a:pt x="534" y="1434"/>
                  </a:lnTo>
                  <a:lnTo>
                    <a:pt x="522" y="1424"/>
                  </a:lnTo>
                  <a:lnTo>
                    <a:pt x="512" y="1414"/>
                  </a:lnTo>
                  <a:lnTo>
                    <a:pt x="508" y="1410"/>
                  </a:lnTo>
                  <a:lnTo>
                    <a:pt x="500" y="1410"/>
                  </a:lnTo>
                  <a:lnTo>
                    <a:pt x="476" y="1410"/>
                  </a:lnTo>
                  <a:lnTo>
                    <a:pt x="470" y="1408"/>
                  </a:lnTo>
                  <a:lnTo>
                    <a:pt x="462" y="1406"/>
                  </a:lnTo>
                  <a:lnTo>
                    <a:pt x="456" y="1404"/>
                  </a:lnTo>
                  <a:lnTo>
                    <a:pt x="442" y="1396"/>
                  </a:lnTo>
                  <a:lnTo>
                    <a:pt x="436" y="1394"/>
                  </a:lnTo>
                  <a:lnTo>
                    <a:pt x="424" y="1386"/>
                  </a:lnTo>
                  <a:lnTo>
                    <a:pt x="422" y="1380"/>
                  </a:lnTo>
                  <a:lnTo>
                    <a:pt x="424" y="1374"/>
                  </a:lnTo>
                  <a:lnTo>
                    <a:pt x="434" y="1358"/>
                  </a:lnTo>
                  <a:lnTo>
                    <a:pt x="436" y="1350"/>
                  </a:lnTo>
                  <a:lnTo>
                    <a:pt x="436" y="1344"/>
                  </a:lnTo>
                  <a:lnTo>
                    <a:pt x="434" y="1338"/>
                  </a:lnTo>
                  <a:lnTo>
                    <a:pt x="428" y="1332"/>
                  </a:lnTo>
                  <a:lnTo>
                    <a:pt x="422" y="1328"/>
                  </a:lnTo>
                  <a:lnTo>
                    <a:pt x="418" y="1326"/>
                  </a:lnTo>
                  <a:lnTo>
                    <a:pt x="406" y="1322"/>
                  </a:lnTo>
                  <a:lnTo>
                    <a:pt x="402" y="1322"/>
                  </a:lnTo>
                  <a:lnTo>
                    <a:pt x="400" y="1324"/>
                  </a:lnTo>
                  <a:lnTo>
                    <a:pt x="400" y="1328"/>
                  </a:lnTo>
                  <a:lnTo>
                    <a:pt x="400" y="1324"/>
                  </a:lnTo>
                  <a:lnTo>
                    <a:pt x="398" y="1324"/>
                  </a:lnTo>
                  <a:lnTo>
                    <a:pt x="396" y="1326"/>
                  </a:lnTo>
                  <a:lnTo>
                    <a:pt x="390" y="1330"/>
                  </a:lnTo>
                  <a:lnTo>
                    <a:pt x="382" y="1332"/>
                  </a:lnTo>
                  <a:lnTo>
                    <a:pt x="378" y="1332"/>
                  </a:lnTo>
                  <a:lnTo>
                    <a:pt x="362" y="1332"/>
                  </a:lnTo>
                  <a:lnTo>
                    <a:pt x="320" y="1332"/>
                  </a:lnTo>
                  <a:lnTo>
                    <a:pt x="312" y="1332"/>
                  </a:lnTo>
                  <a:lnTo>
                    <a:pt x="304" y="1334"/>
                  </a:lnTo>
                  <a:lnTo>
                    <a:pt x="270" y="1348"/>
                  </a:lnTo>
                  <a:lnTo>
                    <a:pt x="254" y="1354"/>
                  </a:lnTo>
                  <a:lnTo>
                    <a:pt x="250" y="1358"/>
                  </a:lnTo>
                  <a:lnTo>
                    <a:pt x="244" y="1360"/>
                  </a:lnTo>
                  <a:lnTo>
                    <a:pt x="242" y="1362"/>
                  </a:lnTo>
                  <a:lnTo>
                    <a:pt x="242" y="1364"/>
                  </a:lnTo>
                  <a:lnTo>
                    <a:pt x="242" y="1362"/>
                  </a:lnTo>
                  <a:lnTo>
                    <a:pt x="240" y="1362"/>
                  </a:lnTo>
                  <a:lnTo>
                    <a:pt x="238" y="1360"/>
                  </a:lnTo>
                  <a:lnTo>
                    <a:pt x="224" y="1360"/>
                  </a:lnTo>
                  <a:lnTo>
                    <a:pt x="220" y="1360"/>
                  </a:lnTo>
                  <a:lnTo>
                    <a:pt x="208" y="1360"/>
                  </a:lnTo>
                  <a:lnTo>
                    <a:pt x="196" y="1356"/>
                  </a:lnTo>
                  <a:lnTo>
                    <a:pt x="190" y="1354"/>
                  </a:lnTo>
                  <a:lnTo>
                    <a:pt x="188" y="1354"/>
                  </a:lnTo>
                  <a:lnTo>
                    <a:pt x="184" y="1354"/>
                  </a:lnTo>
                  <a:lnTo>
                    <a:pt x="182" y="1356"/>
                  </a:lnTo>
                  <a:lnTo>
                    <a:pt x="180" y="1358"/>
                  </a:lnTo>
                  <a:lnTo>
                    <a:pt x="168" y="1374"/>
                  </a:lnTo>
                  <a:lnTo>
                    <a:pt x="158" y="1386"/>
                  </a:lnTo>
                  <a:lnTo>
                    <a:pt x="150" y="1394"/>
                  </a:lnTo>
                  <a:lnTo>
                    <a:pt x="140" y="1406"/>
                  </a:lnTo>
                  <a:lnTo>
                    <a:pt x="130" y="1422"/>
                  </a:lnTo>
                  <a:lnTo>
                    <a:pt x="122" y="1436"/>
                  </a:lnTo>
                  <a:lnTo>
                    <a:pt x="116" y="1460"/>
                  </a:lnTo>
                  <a:lnTo>
                    <a:pt x="114" y="1466"/>
                  </a:lnTo>
                  <a:lnTo>
                    <a:pt x="108" y="1472"/>
                  </a:lnTo>
                  <a:lnTo>
                    <a:pt x="82" y="1484"/>
                  </a:lnTo>
                  <a:lnTo>
                    <a:pt x="70" y="1492"/>
                  </a:lnTo>
                  <a:lnTo>
                    <a:pt x="66" y="1498"/>
                  </a:lnTo>
                  <a:lnTo>
                    <a:pt x="62" y="1502"/>
                  </a:lnTo>
                  <a:lnTo>
                    <a:pt x="52" y="1514"/>
                  </a:lnTo>
                  <a:lnTo>
                    <a:pt x="32" y="1550"/>
                  </a:lnTo>
                  <a:lnTo>
                    <a:pt x="24" y="1564"/>
                  </a:lnTo>
                  <a:lnTo>
                    <a:pt x="12" y="1598"/>
                  </a:lnTo>
                  <a:lnTo>
                    <a:pt x="8" y="1606"/>
                  </a:lnTo>
                  <a:lnTo>
                    <a:pt x="10" y="1614"/>
                  </a:lnTo>
                  <a:lnTo>
                    <a:pt x="16" y="1626"/>
                  </a:lnTo>
                  <a:lnTo>
                    <a:pt x="18" y="1642"/>
                  </a:lnTo>
                  <a:lnTo>
                    <a:pt x="18" y="1666"/>
                  </a:lnTo>
                  <a:lnTo>
                    <a:pt x="16" y="1672"/>
                  </a:lnTo>
                  <a:lnTo>
                    <a:pt x="12" y="1678"/>
                  </a:lnTo>
                  <a:lnTo>
                    <a:pt x="8" y="1684"/>
                  </a:lnTo>
                  <a:lnTo>
                    <a:pt x="6" y="1692"/>
                  </a:lnTo>
                  <a:lnTo>
                    <a:pt x="0" y="1706"/>
                  </a:lnTo>
                  <a:lnTo>
                    <a:pt x="0" y="1712"/>
                  </a:lnTo>
                  <a:lnTo>
                    <a:pt x="0" y="1720"/>
                  </a:lnTo>
                  <a:lnTo>
                    <a:pt x="6" y="1744"/>
                  </a:lnTo>
                  <a:lnTo>
                    <a:pt x="8" y="1750"/>
                  </a:lnTo>
                  <a:lnTo>
                    <a:pt x="12" y="1752"/>
                  </a:lnTo>
                  <a:lnTo>
                    <a:pt x="18" y="1752"/>
                  </a:lnTo>
                  <a:lnTo>
                    <a:pt x="20" y="1752"/>
                  </a:lnTo>
                  <a:lnTo>
                    <a:pt x="18" y="1752"/>
                  </a:lnTo>
                  <a:lnTo>
                    <a:pt x="20" y="1760"/>
                  </a:lnTo>
                  <a:lnTo>
                    <a:pt x="24" y="1764"/>
                  </a:lnTo>
                  <a:lnTo>
                    <a:pt x="26" y="1768"/>
                  </a:lnTo>
                  <a:lnTo>
                    <a:pt x="30" y="1770"/>
                  </a:lnTo>
                  <a:lnTo>
                    <a:pt x="32" y="1768"/>
                  </a:lnTo>
                  <a:lnTo>
                    <a:pt x="30" y="1770"/>
                  </a:lnTo>
                  <a:lnTo>
                    <a:pt x="30" y="1772"/>
                  </a:lnTo>
                  <a:lnTo>
                    <a:pt x="32" y="1772"/>
                  </a:lnTo>
                  <a:lnTo>
                    <a:pt x="36" y="1774"/>
                  </a:lnTo>
                  <a:lnTo>
                    <a:pt x="40" y="1778"/>
                  </a:lnTo>
                  <a:lnTo>
                    <a:pt x="52" y="1804"/>
                  </a:lnTo>
                  <a:lnTo>
                    <a:pt x="56" y="1810"/>
                  </a:lnTo>
                  <a:lnTo>
                    <a:pt x="60" y="1816"/>
                  </a:lnTo>
                  <a:lnTo>
                    <a:pt x="72" y="1824"/>
                  </a:lnTo>
                  <a:lnTo>
                    <a:pt x="84" y="1832"/>
                  </a:lnTo>
                  <a:lnTo>
                    <a:pt x="94" y="1838"/>
                  </a:lnTo>
                  <a:lnTo>
                    <a:pt x="102" y="1844"/>
                  </a:lnTo>
                  <a:lnTo>
                    <a:pt x="128" y="1864"/>
                  </a:lnTo>
                  <a:lnTo>
                    <a:pt x="136" y="1868"/>
                  </a:lnTo>
                  <a:lnTo>
                    <a:pt x="142" y="1870"/>
                  </a:lnTo>
                  <a:lnTo>
                    <a:pt x="146" y="1870"/>
                  </a:lnTo>
                  <a:lnTo>
                    <a:pt x="152" y="1868"/>
                  </a:lnTo>
                  <a:lnTo>
                    <a:pt x="154" y="1868"/>
                  </a:lnTo>
                  <a:lnTo>
                    <a:pt x="154" y="1866"/>
                  </a:lnTo>
                  <a:lnTo>
                    <a:pt x="154" y="1868"/>
                  </a:lnTo>
                  <a:lnTo>
                    <a:pt x="158" y="1868"/>
                  </a:lnTo>
                  <a:lnTo>
                    <a:pt x="162" y="1870"/>
                  </a:lnTo>
                  <a:lnTo>
                    <a:pt x="166" y="1870"/>
                  </a:lnTo>
                  <a:lnTo>
                    <a:pt x="182" y="1868"/>
                  </a:lnTo>
                  <a:lnTo>
                    <a:pt x="206" y="1862"/>
                  </a:lnTo>
                  <a:lnTo>
                    <a:pt x="218" y="1860"/>
                  </a:lnTo>
                  <a:lnTo>
                    <a:pt x="224" y="1860"/>
                  </a:lnTo>
                  <a:lnTo>
                    <a:pt x="232" y="1860"/>
                  </a:lnTo>
                  <a:lnTo>
                    <a:pt x="244" y="1860"/>
                  </a:lnTo>
                  <a:lnTo>
                    <a:pt x="260" y="1856"/>
                  </a:lnTo>
                  <a:lnTo>
                    <a:pt x="274" y="1852"/>
                  </a:lnTo>
                  <a:lnTo>
                    <a:pt x="282" y="1850"/>
                  </a:lnTo>
                  <a:lnTo>
                    <a:pt x="288" y="1844"/>
                  </a:lnTo>
                  <a:lnTo>
                    <a:pt x="294" y="1842"/>
                  </a:lnTo>
                  <a:lnTo>
                    <a:pt x="300" y="1838"/>
                  </a:lnTo>
                  <a:lnTo>
                    <a:pt x="306" y="1838"/>
                  </a:lnTo>
                  <a:lnTo>
                    <a:pt x="312" y="1840"/>
                  </a:lnTo>
                  <a:lnTo>
                    <a:pt x="320" y="1840"/>
                  </a:lnTo>
                  <a:lnTo>
                    <a:pt x="322" y="1840"/>
                  </a:lnTo>
                  <a:lnTo>
                    <a:pt x="330" y="1842"/>
                  </a:lnTo>
                  <a:lnTo>
                    <a:pt x="334" y="1846"/>
                  </a:lnTo>
                  <a:lnTo>
                    <a:pt x="346" y="1862"/>
                  </a:lnTo>
                  <a:lnTo>
                    <a:pt x="352" y="1868"/>
                  </a:lnTo>
                  <a:lnTo>
                    <a:pt x="358" y="1870"/>
                  </a:lnTo>
                  <a:lnTo>
                    <a:pt x="362" y="1870"/>
                  </a:lnTo>
                  <a:lnTo>
                    <a:pt x="370" y="1870"/>
                  </a:lnTo>
                  <a:lnTo>
                    <a:pt x="378" y="1874"/>
                  </a:lnTo>
                  <a:lnTo>
                    <a:pt x="384" y="1876"/>
                  </a:lnTo>
                  <a:lnTo>
                    <a:pt x="388" y="1878"/>
                  </a:lnTo>
                  <a:lnTo>
                    <a:pt x="392" y="1878"/>
                  </a:lnTo>
                  <a:lnTo>
                    <a:pt x="392" y="1876"/>
                  </a:lnTo>
                  <a:lnTo>
                    <a:pt x="392" y="1878"/>
                  </a:lnTo>
                  <a:lnTo>
                    <a:pt x="394" y="1878"/>
                  </a:lnTo>
                  <a:lnTo>
                    <a:pt x="398" y="1878"/>
                  </a:lnTo>
                  <a:lnTo>
                    <a:pt x="404" y="1880"/>
                  </a:lnTo>
                  <a:lnTo>
                    <a:pt x="408" y="1884"/>
                  </a:lnTo>
                  <a:lnTo>
                    <a:pt x="410" y="1890"/>
                  </a:lnTo>
                  <a:lnTo>
                    <a:pt x="410" y="1896"/>
                  </a:lnTo>
                  <a:lnTo>
                    <a:pt x="410" y="1900"/>
                  </a:lnTo>
                  <a:lnTo>
                    <a:pt x="410" y="1908"/>
                  </a:lnTo>
                  <a:lnTo>
                    <a:pt x="410" y="1916"/>
                  </a:lnTo>
                  <a:lnTo>
                    <a:pt x="410" y="1920"/>
                  </a:lnTo>
                  <a:lnTo>
                    <a:pt x="410" y="1936"/>
                  </a:lnTo>
                  <a:lnTo>
                    <a:pt x="410" y="1950"/>
                  </a:lnTo>
                  <a:lnTo>
                    <a:pt x="412" y="1956"/>
                  </a:lnTo>
                  <a:lnTo>
                    <a:pt x="414" y="1964"/>
                  </a:lnTo>
                  <a:lnTo>
                    <a:pt x="434" y="1990"/>
                  </a:lnTo>
                  <a:lnTo>
                    <a:pt x="438" y="1994"/>
                  </a:lnTo>
                  <a:lnTo>
                    <a:pt x="440" y="1994"/>
                  </a:lnTo>
                  <a:lnTo>
                    <a:pt x="442" y="1994"/>
                  </a:lnTo>
                  <a:lnTo>
                    <a:pt x="440" y="1996"/>
                  </a:lnTo>
                  <a:lnTo>
                    <a:pt x="440" y="1998"/>
                  </a:lnTo>
                  <a:lnTo>
                    <a:pt x="444" y="2002"/>
                  </a:lnTo>
                  <a:lnTo>
                    <a:pt x="452" y="2014"/>
                  </a:lnTo>
                  <a:lnTo>
                    <a:pt x="456" y="2020"/>
                  </a:lnTo>
                  <a:lnTo>
                    <a:pt x="458" y="2026"/>
                  </a:lnTo>
                  <a:lnTo>
                    <a:pt x="458" y="2034"/>
                  </a:lnTo>
                  <a:lnTo>
                    <a:pt x="458" y="2038"/>
                  </a:lnTo>
                  <a:lnTo>
                    <a:pt x="458" y="2046"/>
                  </a:lnTo>
                  <a:lnTo>
                    <a:pt x="460" y="2054"/>
                  </a:lnTo>
                  <a:lnTo>
                    <a:pt x="468" y="2096"/>
                  </a:lnTo>
                  <a:lnTo>
                    <a:pt x="472" y="2112"/>
                  </a:lnTo>
                  <a:lnTo>
                    <a:pt x="476" y="2124"/>
                  </a:lnTo>
                  <a:lnTo>
                    <a:pt x="478" y="2134"/>
                  </a:lnTo>
                  <a:lnTo>
                    <a:pt x="472" y="2144"/>
                  </a:lnTo>
                  <a:lnTo>
                    <a:pt x="462" y="2166"/>
                  </a:lnTo>
                  <a:lnTo>
                    <a:pt x="460" y="2172"/>
                  </a:lnTo>
                  <a:lnTo>
                    <a:pt x="458" y="2180"/>
                  </a:lnTo>
                  <a:lnTo>
                    <a:pt x="458" y="2204"/>
                  </a:lnTo>
                  <a:lnTo>
                    <a:pt x="460" y="2212"/>
                  </a:lnTo>
                  <a:lnTo>
                    <a:pt x="460" y="2210"/>
                  </a:lnTo>
                  <a:lnTo>
                    <a:pt x="460" y="2212"/>
                  </a:lnTo>
                  <a:lnTo>
                    <a:pt x="456" y="2220"/>
                  </a:lnTo>
                  <a:lnTo>
                    <a:pt x="452" y="2234"/>
                  </a:lnTo>
                  <a:lnTo>
                    <a:pt x="450" y="2242"/>
                  </a:lnTo>
                  <a:lnTo>
                    <a:pt x="452" y="2248"/>
                  </a:lnTo>
                  <a:lnTo>
                    <a:pt x="484" y="2302"/>
                  </a:lnTo>
                  <a:lnTo>
                    <a:pt x="488" y="2308"/>
                  </a:lnTo>
                  <a:lnTo>
                    <a:pt x="488" y="2314"/>
                  </a:lnTo>
                  <a:lnTo>
                    <a:pt x="490" y="2328"/>
                  </a:lnTo>
                  <a:lnTo>
                    <a:pt x="496" y="2380"/>
                  </a:lnTo>
                  <a:lnTo>
                    <a:pt x="500" y="2386"/>
                  </a:lnTo>
                  <a:lnTo>
                    <a:pt x="504" y="2392"/>
                  </a:lnTo>
                  <a:lnTo>
                    <a:pt x="520" y="2402"/>
                  </a:lnTo>
                  <a:lnTo>
                    <a:pt x="528" y="2406"/>
                  </a:lnTo>
                  <a:lnTo>
                    <a:pt x="528" y="2404"/>
                  </a:lnTo>
                  <a:lnTo>
                    <a:pt x="528" y="2406"/>
                  </a:lnTo>
                  <a:lnTo>
                    <a:pt x="532" y="2414"/>
                  </a:lnTo>
                  <a:lnTo>
                    <a:pt x="534" y="2420"/>
                  </a:lnTo>
                  <a:lnTo>
                    <a:pt x="540" y="2434"/>
                  </a:lnTo>
                  <a:lnTo>
                    <a:pt x="546" y="2458"/>
                  </a:lnTo>
                  <a:lnTo>
                    <a:pt x="548" y="2474"/>
                  </a:lnTo>
                  <a:lnTo>
                    <a:pt x="548" y="2478"/>
                  </a:lnTo>
                  <a:lnTo>
                    <a:pt x="548" y="2486"/>
                  </a:lnTo>
                  <a:lnTo>
                    <a:pt x="552" y="2492"/>
                  </a:lnTo>
                  <a:lnTo>
                    <a:pt x="562" y="2508"/>
                  </a:lnTo>
                  <a:lnTo>
                    <a:pt x="568" y="2512"/>
                  </a:lnTo>
                  <a:lnTo>
                    <a:pt x="574" y="2514"/>
                  </a:lnTo>
                  <a:lnTo>
                    <a:pt x="598" y="2508"/>
                  </a:lnTo>
                  <a:lnTo>
                    <a:pt x="614" y="2504"/>
                  </a:lnTo>
                  <a:lnTo>
                    <a:pt x="638" y="2498"/>
                  </a:lnTo>
                  <a:lnTo>
                    <a:pt x="654" y="2496"/>
                  </a:lnTo>
                  <a:lnTo>
                    <a:pt x="676" y="2496"/>
                  </a:lnTo>
                  <a:lnTo>
                    <a:pt x="684" y="2494"/>
                  </a:lnTo>
                  <a:lnTo>
                    <a:pt x="690" y="2490"/>
                  </a:lnTo>
                  <a:lnTo>
                    <a:pt x="748" y="2424"/>
                  </a:lnTo>
                  <a:lnTo>
                    <a:pt x="756" y="2410"/>
                  </a:lnTo>
                  <a:lnTo>
                    <a:pt x="770" y="2376"/>
                  </a:lnTo>
                  <a:lnTo>
                    <a:pt x="770" y="2370"/>
                  </a:lnTo>
                  <a:lnTo>
                    <a:pt x="770" y="2368"/>
                  </a:lnTo>
                  <a:lnTo>
                    <a:pt x="768" y="2368"/>
                  </a:lnTo>
                  <a:lnTo>
                    <a:pt x="770" y="2368"/>
                  </a:lnTo>
                  <a:lnTo>
                    <a:pt x="772" y="2366"/>
                  </a:lnTo>
                  <a:lnTo>
                    <a:pt x="772" y="2364"/>
                  </a:lnTo>
                  <a:lnTo>
                    <a:pt x="774" y="2358"/>
                  </a:lnTo>
                  <a:lnTo>
                    <a:pt x="778" y="2354"/>
                  </a:lnTo>
                  <a:lnTo>
                    <a:pt x="806" y="2334"/>
                  </a:lnTo>
                  <a:lnTo>
                    <a:pt x="810" y="2328"/>
                  </a:lnTo>
                  <a:lnTo>
                    <a:pt x="814" y="2322"/>
                  </a:lnTo>
                  <a:lnTo>
                    <a:pt x="818" y="2308"/>
                  </a:lnTo>
                  <a:lnTo>
                    <a:pt x="820" y="2300"/>
                  </a:lnTo>
                  <a:lnTo>
                    <a:pt x="820" y="2292"/>
                  </a:lnTo>
                  <a:lnTo>
                    <a:pt x="814" y="2268"/>
                  </a:lnTo>
                  <a:lnTo>
                    <a:pt x="814" y="2260"/>
                  </a:lnTo>
                  <a:lnTo>
                    <a:pt x="816" y="2254"/>
                  </a:lnTo>
                  <a:lnTo>
                    <a:pt x="826" y="2238"/>
                  </a:lnTo>
                  <a:lnTo>
                    <a:pt x="832" y="2232"/>
                  </a:lnTo>
                  <a:lnTo>
                    <a:pt x="838" y="2228"/>
                  </a:lnTo>
                  <a:lnTo>
                    <a:pt x="874" y="2206"/>
                  </a:lnTo>
                  <a:lnTo>
                    <a:pt x="880" y="2202"/>
                  </a:lnTo>
                  <a:lnTo>
                    <a:pt x="884" y="2194"/>
                  </a:lnTo>
                  <a:lnTo>
                    <a:pt x="886" y="2190"/>
                  </a:lnTo>
                  <a:lnTo>
                    <a:pt x="894" y="2176"/>
                  </a:lnTo>
                  <a:lnTo>
                    <a:pt x="896" y="2170"/>
                  </a:lnTo>
                  <a:lnTo>
                    <a:pt x="898" y="2162"/>
                  </a:lnTo>
                  <a:lnTo>
                    <a:pt x="898" y="2156"/>
                  </a:lnTo>
                  <a:lnTo>
                    <a:pt x="892" y="2132"/>
                  </a:lnTo>
                  <a:lnTo>
                    <a:pt x="890" y="2116"/>
                  </a:lnTo>
                  <a:lnTo>
                    <a:pt x="890" y="2112"/>
                  </a:lnTo>
                  <a:lnTo>
                    <a:pt x="890" y="2108"/>
                  </a:lnTo>
                  <a:lnTo>
                    <a:pt x="888" y="2106"/>
                  </a:lnTo>
                  <a:lnTo>
                    <a:pt x="886" y="2108"/>
                  </a:lnTo>
                  <a:lnTo>
                    <a:pt x="888" y="2106"/>
                  </a:lnTo>
                  <a:lnTo>
                    <a:pt x="888" y="2102"/>
                  </a:lnTo>
                  <a:lnTo>
                    <a:pt x="886" y="2098"/>
                  </a:lnTo>
                  <a:lnTo>
                    <a:pt x="882" y="2094"/>
                  </a:lnTo>
                  <a:lnTo>
                    <a:pt x="880" y="2086"/>
                  </a:lnTo>
                  <a:lnTo>
                    <a:pt x="880" y="2054"/>
                  </a:lnTo>
                  <a:lnTo>
                    <a:pt x="880" y="2046"/>
                  </a:lnTo>
                  <a:lnTo>
                    <a:pt x="876" y="2038"/>
                  </a:lnTo>
                  <a:lnTo>
                    <a:pt x="874" y="2032"/>
                  </a:lnTo>
                  <a:lnTo>
                    <a:pt x="872" y="2026"/>
                  </a:lnTo>
                  <a:lnTo>
                    <a:pt x="876" y="2020"/>
                  </a:lnTo>
                  <a:lnTo>
                    <a:pt x="880" y="2016"/>
                  </a:lnTo>
                  <a:lnTo>
                    <a:pt x="880" y="2012"/>
                  </a:lnTo>
                  <a:lnTo>
                    <a:pt x="882" y="2006"/>
                  </a:lnTo>
                  <a:lnTo>
                    <a:pt x="884" y="2000"/>
                  </a:lnTo>
                  <a:lnTo>
                    <a:pt x="894" y="1984"/>
                  </a:lnTo>
                  <a:lnTo>
                    <a:pt x="900" y="1978"/>
                  </a:lnTo>
                  <a:lnTo>
                    <a:pt x="906" y="1974"/>
                  </a:lnTo>
                  <a:lnTo>
                    <a:pt x="912" y="1970"/>
                  </a:lnTo>
                  <a:lnTo>
                    <a:pt x="918" y="1968"/>
                  </a:lnTo>
                  <a:lnTo>
                    <a:pt x="922" y="1960"/>
                  </a:lnTo>
                  <a:lnTo>
                    <a:pt x="934" y="1936"/>
                  </a:lnTo>
                  <a:lnTo>
                    <a:pt x="940" y="1930"/>
                  </a:lnTo>
                  <a:lnTo>
                    <a:pt x="946" y="1924"/>
                  </a:lnTo>
                  <a:lnTo>
                    <a:pt x="970" y="1912"/>
                  </a:lnTo>
                  <a:lnTo>
                    <a:pt x="984" y="1902"/>
                  </a:lnTo>
                  <a:lnTo>
                    <a:pt x="1012" y="1874"/>
                  </a:lnTo>
                  <a:lnTo>
                    <a:pt x="1016" y="1868"/>
                  </a:lnTo>
                  <a:lnTo>
                    <a:pt x="1020" y="1862"/>
                  </a:lnTo>
                  <a:lnTo>
                    <a:pt x="1044" y="1808"/>
                  </a:lnTo>
                  <a:lnTo>
                    <a:pt x="1048" y="1792"/>
                  </a:lnTo>
                  <a:lnTo>
                    <a:pt x="1054" y="1770"/>
                  </a:lnTo>
                  <a:lnTo>
                    <a:pt x="1054" y="1766"/>
                  </a:lnTo>
                  <a:lnTo>
                    <a:pt x="1054" y="1764"/>
                  </a:lnTo>
                  <a:lnTo>
                    <a:pt x="1050" y="1764"/>
                  </a:lnTo>
                  <a:lnTo>
                    <a:pt x="1048" y="1764"/>
                  </a:lnTo>
                  <a:lnTo>
                    <a:pt x="976" y="1780"/>
                  </a:lnTo>
                  <a:lnTo>
                    <a:pt x="968" y="1780"/>
                  </a:lnTo>
                  <a:lnTo>
                    <a:pt x="960" y="1778"/>
                  </a:lnTo>
                  <a:lnTo>
                    <a:pt x="956" y="1774"/>
                  </a:lnTo>
                  <a:lnTo>
                    <a:pt x="944" y="1766"/>
                  </a:lnTo>
                  <a:lnTo>
                    <a:pt x="934" y="1754"/>
                  </a:lnTo>
                  <a:lnTo>
                    <a:pt x="904" y="1710"/>
                  </a:lnTo>
                  <a:lnTo>
                    <a:pt x="898" y="1704"/>
                  </a:lnTo>
                  <a:lnTo>
                    <a:pt x="892" y="1700"/>
                  </a:lnTo>
                  <a:lnTo>
                    <a:pt x="886" y="1696"/>
                  </a:lnTo>
                  <a:lnTo>
                    <a:pt x="880" y="1692"/>
                  </a:lnTo>
                  <a:lnTo>
                    <a:pt x="876" y="1686"/>
                  </a:lnTo>
                  <a:lnTo>
                    <a:pt x="864" y="1670"/>
                  </a:lnTo>
                  <a:lnTo>
                    <a:pt x="860" y="1664"/>
                  </a:lnTo>
                  <a:lnTo>
                    <a:pt x="858" y="1656"/>
                  </a:lnTo>
                  <a:lnTo>
                    <a:pt x="852" y="1642"/>
                  </a:lnTo>
                  <a:lnTo>
                    <a:pt x="848" y="1626"/>
                  </a:lnTo>
                  <a:lnTo>
                    <a:pt x="842" y="1602"/>
                  </a:lnTo>
                  <a:lnTo>
                    <a:pt x="840" y="1596"/>
                  </a:lnTo>
                  <a:lnTo>
                    <a:pt x="834" y="1590"/>
                  </a:lnTo>
                  <a:lnTo>
                    <a:pt x="826" y="1582"/>
                  </a:lnTo>
                  <a:lnTo>
                    <a:pt x="822" y="1574"/>
                  </a:lnTo>
                  <a:lnTo>
                    <a:pt x="818" y="1568"/>
                  </a:lnTo>
                  <a:lnTo>
                    <a:pt x="814" y="1544"/>
                  </a:lnTo>
                  <a:lnTo>
                    <a:pt x="808" y="1530"/>
                  </a:lnTo>
                  <a:lnTo>
                    <a:pt x="796" y="1504"/>
                  </a:lnTo>
                  <a:lnTo>
                    <a:pt x="786" y="1492"/>
                  </a:lnTo>
                  <a:lnTo>
                    <a:pt x="768" y="1474"/>
                  </a:lnTo>
                  <a:lnTo>
                    <a:pt x="766" y="1470"/>
                  </a:lnTo>
                  <a:lnTo>
                    <a:pt x="770" y="1472"/>
                  </a:lnTo>
                  <a:lnTo>
                    <a:pt x="794" y="1484"/>
                  </a:lnTo>
                  <a:lnTo>
                    <a:pt x="798" y="1484"/>
                  </a:lnTo>
                  <a:lnTo>
                    <a:pt x="800" y="1484"/>
                  </a:lnTo>
                  <a:lnTo>
                    <a:pt x="804" y="1482"/>
                  </a:lnTo>
                  <a:lnTo>
                    <a:pt x="804" y="1480"/>
                  </a:lnTo>
                  <a:lnTo>
                    <a:pt x="808" y="1476"/>
                  </a:lnTo>
                  <a:lnTo>
                    <a:pt x="810" y="1474"/>
                  </a:lnTo>
                  <a:lnTo>
                    <a:pt x="810" y="1472"/>
                  </a:lnTo>
                  <a:lnTo>
                    <a:pt x="812" y="1474"/>
                  </a:lnTo>
                  <a:lnTo>
                    <a:pt x="814" y="1476"/>
                  </a:lnTo>
                  <a:lnTo>
                    <a:pt x="818" y="1480"/>
                  </a:lnTo>
                  <a:lnTo>
                    <a:pt x="824" y="1494"/>
                  </a:lnTo>
                  <a:lnTo>
                    <a:pt x="856" y="1550"/>
                  </a:lnTo>
                  <a:lnTo>
                    <a:pt x="866" y="1562"/>
                  </a:lnTo>
                  <a:lnTo>
                    <a:pt x="874" y="1570"/>
                  </a:lnTo>
                  <a:lnTo>
                    <a:pt x="878" y="1576"/>
                  </a:lnTo>
                  <a:lnTo>
                    <a:pt x="882" y="1584"/>
                  </a:lnTo>
                  <a:lnTo>
                    <a:pt x="886" y="1598"/>
                  </a:lnTo>
                  <a:lnTo>
                    <a:pt x="892" y="1614"/>
                  </a:lnTo>
                  <a:lnTo>
                    <a:pt x="898" y="1636"/>
                  </a:lnTo>
                  <a:lnTo>
                    <a:pt x="900" y="1644"/>
                  </a:lnTo>
                  <a:lnTo>
                    <a:pt x="904" y="1650"/>
                  </a:lnTo>
                  <a:lnTo>
                    <a:pt x="924" y="1668"/>
                  </a:lnTo>
                  <a:lnTo>
                    <a:pt x="928" y="1674"/>
                  </a:lnTo>
                  <a:lnTo>
                    <a:pt x="928" y="1678"/>
                  </a:lnTo>
                  <a:lnTo>
                    <a:pt x="928" y="1684"/>
                  </a:lnTo>
                  <a:lnTo>
                    <a:pt x="932" y="1690"/>
                  </a:lnTo>
                  <a:lnTo>
                    <a:pt x="936" y="1696"/>
                  </a:lnTo>
                  <a:lnTo>
                    <a:pt x="942" y="1710"/>
                  </a:lnTo>
                  <a:lnTo>
                    <a:pt x="954" y="1736"/>
                  </a:lnTo>
                  <a:lnTo>
                    <a:pt x="960" y="1740"/>
                  </a:lnTo>
                  <a:lnTo>
                    <a:pt x="966" y="1740"/>
                  </a:lnTo>
                  <a:lnTo>
                    <a:pt x="980" y="1736"/>
                  </a:lnTo>
                  <a:lnTo>
                    <a:pt x="996" y="1732"/>
                  </a:lnTo>
                  <a:lnTo>
                    <a:pt x="1000" y="1732"/>
                  </a:lnTo>
                  <a:lnTo>
                    <a:pt x="1006" y="1732"/>
                  </a:lnTo>
                  <a:lnTo>
                    <a:pt x="1012" y="1728"/>
                  </a:lnTo>
                  <a:lnTo>
                    <a:pt x="1020" y="1718"/>
                  </a:lnTo>
                  <a:lnTo>
                    <a:pt x="1028" y="1714"/>
                  </a:lnTo>
                  <a:lnTo>
                    <a:pt x="1034" y="1710"/>
                  </a:lnTo>
                  <a:lnTo>
                    <a:pt x="1048" y="1706"/>
                  </a:lnTo>
                  <a:lnTo>
                    <a:pt x="1064" y="1700"/>
                  </a:lnTo>
                  <a:lnTo>
                    <a:pt x="1088" y="1688"/>
                  </a:lnTo>
                  <a:lnTo>
                    <a:pt x="1096" y="1684"/>
                  </a:lnTo>
                  <a:lnTo>
                    <a:pt x="1102" y="1680"/>
                  </a:lnTo>
                  <a:lnTo>
                    <a:pt x="1128" y="1668"/>
                  </a:lnTo>
                  <a:lnTo>
                    <a:pt x="1134" y="1664"/>
                  </a:lnTo>
                  <a:lnTo>
                    <a:pt x="1140" y="1658"/>
                  </a:lnTo>
                  <a:lnTo>
                    <a:pt x="1158" y="1632"/>
                  </a:lnTo>
                  <a:lnTo>
                    <a:pt x="1168" y="1618"/>
                  </a:lnTo>
                  <a:lnTo>
                    <a:pt x="1170" y="1612"/>
                  </a:lnTo>
                  <a:lnTo>
                    <a:pt x="1180" y="1600"/>
                  </a:lnTo>
                  <a:lnTo>
                    <a:pt x="1188" y="1592"/>
                  </a:lnTo>
                  <a:lnTo>
                    <a:pt x="1188" y="1588"/>
                  </a:lnTo>
                  <a:lnTo>
                    <a:pt x="1190" y="1586"/>
                  </a:lnTo>
                  <a:lnTo>
                    <a:pt x="1188" y="1584"/>
                  </a:lnTo>
                  <a:lnTo>
                    <a:pt x="1186" y="1582"/>
                  </a:lnTo>
                  <a:lnTo>
                    <a:pt x="1160" y="1562"/>
                  </a:lnTo>
                  <a:lnTo>
                    <a:pt x="1154" y="1558"/>
                  </a:lnTo>
                  <a:lnTo>
                    <a:pt x="1148" y="1556"/>
                  </a:lnTo>
                  <a:lnTo>
                    <a:pt x="1144" y="1554"/>
                  </a:lnTo>
                  <a:lnTo>
                    <a:pt x="1140" y="1548"/>
                  </a:lnTo>
                  <a:lnTo>
                    <a:pt x="1138" y="1544"/>
                  </a:lnTo>
                  <a:lnTo>
                    <a:pt x="1132" y="1540"/>
                  </a:lnTo>
                  <a:lnTo>
                    <a:pt x="1126" y="1538"/>
                  </a:lnTo>
                  <a:lnTo>
                    <a:pt x="1102" y="1544"/>
                  </a:lnTo>
                  <a:lnTo>
                    <a:pt x="1096" y="1544"/>
                  </a:lnTo>
                  <a:lnTo>
                    <a:pt x="1088" y="1542"/>
                  </a:lnTo>
                  <a:lnTo>
                    <a:pt x="1082" y="1540"/>
                  </a:lnTo>
                  <a:lnTo>
                    <a:pt x="1076" y="1536"/>
                  </a:lnTo>
                  <a:lnTo>
                    <a:pt x="1070" y="1536"/>
                  </a:lnTo>
                  <a:lnTo>
                    <a:pt x="1058" y="1534"/>
                  </a:lnTo>
                  <a:lnTo>
                    <a:pt x="1054" y="1530"/>
                  </a:lnTo>
                  <a:lnTo>
                    <a:pt x="1048" y="1526"/>
                  </a:lnTo>
                  <a:lnTo>
                    <a:pt x="1044" y="1520"/>
                  </a:lnTo>
                  <a:lnTo>
                    <a:pt x="1040" y="1506"/>
                  </a:lnTo>
                  <a:lnTo>
                    <a:pt x="1036" y="1498"/>
                  </a:lnTo>
                  <a:lnTo>
                    <a:pt x="1032" y="1492"/>
                  </a:lnTo>
                  <a:lnTo>
                    <a:pt x="1022" y="1484"/>
                  </a:lnTo>
                  <a:lnTo>
                    <a:pt x="1018" y="1478"/>
                  </a:lnTo>
                  <a:lnTo>
                    <a:pt x="1018" y="1472"/>
                  </a:lnTo>
                  <a:lnTo>
                    <a:pt x="1018" y="1468"/>
                  </a:lnTo>
                  <a:lnTo>
                    <a:pt x="1022" y="1462"/>
                  </a:lnTo>
                  <a:lnTo>
                    <a:pt x="1026" y="1458"/>
                  </a:lnTo>
                  <a:lnTo>
                    <a:pt x="1026" y="1452"/>
                  </a:lnTo>
                  <a:lnTo>
                    <a:pt x="1028" y="1452"/>
                  </a:lnTo>
                  <a:lnTo>
                    <a:pt x="1032" y="1454"/>
                  </a:lnTo>
                  <a:lnTo>
                    <a:pt x="1040" y="1462"/>
                  </a:lnTo>
                  <a:lnTo>
                    <a:pt x="1052" y="1474"/>
                  </a:lnTo>
                  <a:lnTo>
                    <a:pt x="1060" y="1482"/>
                  </a:lnTo>
                  <a:lnTo>
                    <a:pt x="1072" y="1492"/>
                  </a:lnTo>
                  <a:lnTo>
                    <a:pt x="1088" y="1504"/>
                  </a:lnTo>
                  <a:lnTo>
                    <a:pt x="1102" y="1510"/>
                  </a:lnTo>
                  <a:lnTo>
                    <a:pt x="1116" y="1514"/>
                  </a:lnTo>
                  <a:lnTo>
                    <a:pt x="1124" y="1516"/>
                  </a:lnTo>
                  <a:lnTo>
                    <a:pt x="1132" y="1514"/>
                  </a:lnTo>
                  <a:lnTo>
                    <a:pt x="1136" y="1510"/>
                  </a:lnTo>
                  <a:lnTo>
                    <a:pt x="1144" y="1510"/>
                  </a:lnTo>
                  <a:lnTo>
                    <a:pt x="1150" y="1514"/>
                  </a:lnTo>
                  <a:lnTo>
                    <a:pt x="1158" y="1522"/>
                  </a:lnTo>
                  <a:lnTo>
                    <a:pt x="1164" y="1526"/>
                  </a:lnTo>
                  <a:lnTo>
                    <a:pt x="1172" y="1530"/>
                  </a:lnTo>
                  <a:lnTo>
                    <a:pt x="1206" y="1544"/>
                  </a:lnTo>
                  <a:lnTo>
                    <a:pt x="1218" y="1546"/>
                  </a:lnTo>
                  <a:lnTo>
                    <a:pt x="1222" y="1546"/>
                  </a:lnTo>
                  <a:lnTo>
                    <a:pt x="1230" y="1544"/>
                  </a:lnTo>
                  <a:lnTo>
                    <a:pt x="1244" y="1538"/>
                  </a:lnTo>
                  <a:lnTo>
                    <a:pt x="1260" y="1536"/>
                  </a:lnTo>
                  <a:lnTo>
                    <a:pt x="1292" y="1536"/>
                  </a:lnTo>
                  <a:lnTo>
                    <a:pt x="1300" y="1538"/>
                  </a:lnTo>
                  <a:lnTo>
                    <a:pt x="1306" y="1544"/>
                  </a:lnTo>
                  <a:lnTo>
                    <a:pt x="1316" y="1558"/>
                  </a:lnTo>
                  <a:lnTo>
                    <a:pt x="1320" y="1566"/>
                  </a:lnTo>
                  <a:lnTo>
                    <a:pt x="1326" y="1572"/>
                  </a:lnTo>
                  <a:lnTo>
                    <a:pt x="1336" y="1588"/>
                  </a:lnTo>
                  <a:lnTo>
                    <a:pt x="1346" y="1602"/>
                  </a:lnTo>
                  <a:lnTo>
                    <a:pt x="1354" y="1610"/>
                  </a:lnTo>
                  <a:lnTo>
                    <a:pt x="1360" y="1612"/>
                  </a:lnTo>
                  <a:lnTo>
                    <a:pt x="1366" y="1610"/>
                  </a:lnTo>
                  <a:lnTo>
                    <a:pt x="1382" y="1600"/>
                  </a:lnTo>
                  <a:lnTo>
                    <a:pt x="1386" y="1598"/>
                  </a:lnTo>
                  <a:lnTo>
                    <a:pt x="1388" y="1600"/>
                  </a:lnTo>
                  <a:lnTo>
                    <a:pt x="1390" y="1600"/>
                  </a:lnTo>
                  <a:lnTo>
                    <a:pt x="1390" y="1604"/>
                  </a:lnTo>
                  <a:lnTo>
                    <a:pt x="1398" y="1676"/>
                  </a:lnTo>
                  <a:lnTo>
                    <a:pt x="1402" y="1692"/>
                  </a:lnTo>
                  <a:lnTo>
                    <a:pt x="1408" y="1714"/>
                  </a:lnTo>
                  <a:lnTo>
                    <a:pt x="1414" y="1730"/>
                  </a:lnTo>
                  <a:lnTo>
                    <a:pt x="1434" y="1764"/>
                  </a:lnTo>
                  <a:lnTo>
                    <a:pt x="1442" y="1778"/>
                  </a:lnTo>
                  <a:lnTo>
                    <a:pt x="1444" y="1784"/>
                  </a:lnTo>
                  <a:lnTo>
                    <a:pt x="1452" y="1798"/>
                  </a:lnTo>
                  <a:lnTo>
                    <a:pt x="1464" y="1814"/>
                  </a:lnTo>
                  <a:lnTo>
                    <a:pt x="1466" y="1816"/>
                  </a:lnTo>
                  <a:lnTo>
                    <a:pt x="1468" y="1816"/>
                  </a:lnTo>
                  <a:lnTo>
                    <a:pt x="1470" y="1816"/>
                  </a:lnTo>
                  <a:lnTo>
                    <a:pt x="1472" y="1814"/>
                  </a:lnTo>
                  <a:lnTo>
                    <a:pt x="1474" y="1808"/>
                  </a:lnTo>
                  <a:lnTo>
                    <a:pt x="1484" y="1796"/>
                  </a:lnTo>
                  <a:lnTo>
                    <a:pt x="1492" y="1786"/>
                  </a:lnTo>
                  <a:lnTo>
                    <a:pt x="1500" y="1774"/>
                  </a:lnTo>
                  <a:lnTo>
                    <a:pt x="1504" y="1768"/>
                  </a:lnTo>
                  <a:lnTo>
                    <a:pt x="1506" y="1762"/>
                  </a:lnTo>
                  <a:lnTo>
                    <a:pt x="1506" y="1754"/>
                  </a:lnTo>
                  <a:lnTo>
                    <a:pt x="1506" y="1730"/>
                  </a:lnTo>
                  <a:lnTo>
                    <a:pt x="1510" y="1716"/>
                  </a:lnTo>
                  <a:lnTo>
                    <a:pt x="1514" y="1700"/>
                  </a:lnTo>
                  <a:lnTo>
                    <a:pt x="1518" y="1694"/>
                  </a:lnTo>
                  <a:lnTo>
                    <a:pt x="1522" y="1688"/>
                  </a:lnTo>
                  <a:lnTo>
                    <a:pt x="1540" y="1670"/>
                  </a:lnTo>
                  <a:lnTo>
                    <a:pt x="1554" y="1660"/>
                  </a:lnTo>
                  <a:lnTo>
                    <a:pt x="1578" y="1648"/>
                  </a:lnTo>
                  <a:lnTo>
                    <a:pt x="1590" y="1638"/>
                  </a:lnTo>
                  <a:lnTo>
                    <a:pt x="1598" y="1630"/>
                  </a:lnTo>
                  <a:lnTo>
                    <a:pt x="1604" y="1624"/>
                  </a:lnTo>
                  <a:lnTo>
                    <a:pt x="1608" y="1618"/>
                  </a:lnTo>
                  <a:lnTo>
                    <a:pt x="1612" y="1604"/>
                  </a:lnTo>
                  <a:lnTo>
                    <a:pt x="1616" y="1598"/>
                  </a:lnTo>
                  <a:lnTo>
                    <a:pt x="1622" y="1596"/>
                  </a:lnTo>
                  <a:lnTo>
                    <a:pt x="1636" y="1596"/>
                  </a:lnTo>
                  <a:lnTo>
                    <a:pt x="1644" y="1596"/>
                  </a:lnTo>
                  <a:lnTo>
                    <a:pt x="1652" y="1592"/>
                  </a:lnTo>
                  <a:lnTo>
                    <a:pt x="1666" y="1588"/>
                  </a:lnTo>
                  <a:lnTo>
                    <a:pt x="1676" y="1586"/>
                  </a:lnTo>
                  <a:lnTo>
                    <a:pt x="1686" y="1588"/>
                  </a:lnTo>
                  <a:lnTo>
                    <a:pt x="1688" y="1590"/>
                  </a:lnTo>
                  <a:lnTo>
                    <a:pt x="1694" y="1594"/>
                  </a:lnTo>
                  <a:lnTo>
                    <a:pt x="1700" y="1598"/>
                  </a:lnTo>
                  <a:lnTo>
                    <a:pt x="1702" y="1604"/>
                  </a:lnTo>
                  <a:lnTo>
                    <a:pt x="1706" y="1612"/>
                  </a:lnTo>
                  <a:lnTo>
                    <a:pt x="1708" y="1618"/>
                  </a:lnTo>
                  <a:lnTo>
                    <a:pt x="1714" y="1632"/>
                  </a:lnTo>
                  <a:lnTo>
                    <a:pt x="1728" y="1676"/>
                  </a:lnTo>
                  <a:lnTo>
                    <a:pt x="1732" y="1682"/>
                  </a:lnTo>
                  <a:lnTo>
                    <a:pt x="1738" y="1688"/>
                  </a:lnTo>
                  <a:lnTo>
                    <a:pt x="1744" y="1690"/>
                  </a:lnTo>
                  <a:lnTo>
                    <a:pt x="1750" y="1692"/>
                  </a:lnTo>
                  <a:lnTo>
                    <a:pt x="1758" y="1690"/>
                  </a:lnTo>
                  <a:lnTo>
                    <a:pt x="1764" y="1688"/>
                  </a:lnTo>
                  <a:lnTo>
                    <a:pt x="1770" y="1686"/>
                  </a:lnTo>
                  <a:lnTo>
                    <a:pt x="1776" y="1688"/>
                  </a:lnTo>
                  <a:lnTo>
                    <a:pt x="1780" y="1694"/>
                  </a:lnTo>
                  <a:lnTo>
                    <a:pt x="1782" y="1700"/>
                  </a:lnTo>
                  <a:lnTo>
                    <a:pt x="1788" y="1716"/>
                  </a:lnTo>
                  <a:lnTo>
                    <a:pt x="1790" y="1730"/>
                  </a:lnTo>
                  <a:lnTo>
                    <a:pt x="1790" y="1754"/>
                  </a:lnTo>
                  <a:lnTo>
                    <a:pt x="1790" y="1770"/>
                  </a:lnTo>
                  <a:lnTo>
                    <a:pt x="1790" y="1802"/>
                  </a:lnTo>
                  <a:lnTo>
                    <a:pt x="1792" y="1810"/>
                  </a:lnTo>
                  <a:lnTo>
                    <a:pt x="1796" y="1816"/>
                  </a:lnTo>
                  <a:lnTo>
                    <a:pt x="1804" y="1824"/>
                  </a:lnTo>
                  <a:lnTo>
                    <a:pt x="1814" y="1838"/>
                  </a:lnTo>
                  <a:lnTo>
                    <a:pt x="1816" y="1842"/>
                  </a:lnTo>
                  <a:lnTo>
                    <a:pt x="1822" y="1858"/>
                  </a:lnTo>
                  <a:lnTo>
                    <a:pt x="1826" y="1862"/>
                  </a:lnTo>
                  <a:lnTo>
                    <a:pt x="1834" y="1876"/>
                  </a:lnTo>
                  <a:lnTo>
                    <a:pt x="1842" y="1884"/>
                  </a:lnTo>
                  <a:lnTo>
                    <a:pt x="1854" y="1894"/>
                  </a:lnTo>
                  <a:lnTo>
                    <a:pt x="1872" y="1912"/>
                  </a:lnTo>
                  <a:lnTo>
                    <a:pt x="1878" y="1916"/>
                  </a:lnTo>
                  <a:lnTo>
                    <a:pt x="1880" y="1914"/>
                  </a:lnTo>
                  <a:lnTo>
                    <a:pt x="1884" y="1914"/>
                  </a:lnTo>
                  <a:lnTo>
                    <a:pt x="1886" y="1908"/>
                  </a:lnTo>
                  <a:lnTo>
                    <a:pt x="1886" y="1900"/>
                  </a:lnTo>
                  <a:lnTo>
                    <a:pt x="1880" y="1886"/>
                  </a:lnTo>
                  <a:lnTo>
                    <a:pt x="1874" y="1872"/>
                  </a:lnTo>
                  <a:lnTo>
                    <a:pt x="1872" y="1866"/>
                  </a:lnTo>
                  <a:lnTo>
                    <a:pt x="1862" y="1854"/>
                  </a:lnTo>
                  <a:lnTo>
                    <a:pt x="1854" y="1846"/>
                  </a:lnTo>
                  <a:lnTo>
                    <a:pt x="1842" y="1836"/>
                  </a:lnTo>
                  <a:lnTo>
                    <a:pt x="1836" y="1834"/>
                  </a:lnTo>
                  <a:lnTo>
                    <a:pt x="1824" y="1826"/>
                  </a:lnTo>
                  <a:lnTo>
                    <a:pt x="1820" y="1820"/>
                  </a:lnTo>
                  <a:lnTo>
                    <a:pt x="1818" y="1812"/>
                  </a:lnTo>
                  <a:lnTo>
                    <a:pt x="1812" y="1790"/>
                  </a:lnTo>
                  <a:lnTo>
                    <a:pt x="1810" y="1774"/>
                  </a:lnTo>
                  <a:lnTo>
                    <a:pt x="1810" y="1770"/>
                  </a:lnTo>
                  <a:lnTo>
                    <a:pt x="1812" y="1754"/>
                  </a:lnTo>
                  <a:lnTo>
                    <a:pt x="1816" y="1740"/>
                  </a:lnTo>
                  <a:lnTo>
                    <a:pt x="1818" y="1736"/>
                  </a:lnTo>
                  <a:lnTo>
                    <a:pt x="1820" y="1734"/>
                  </a:lnTo>
                  <a:lnTo>
                    <a:pt x="1824" y="1734"/>
                  </a:lnTo>
                  <a:lnTo>
                    <a:pt x="1826" y="1734"/>
                  </a:lnTo>
                  <a:lnTo>
                    <a:pt x="1842" y="1740"/>
                  </a:lnTo>
                  <a:lnTo>
                    <a:pt x="1848" y="1742"/>
                  </a:lnTo>
                  <a:lnTo>
                    <a:pt x="1854" y="1746"/>
                  </a:lnTo>
                  <a:lnTo>
                    <a:pt x="1858" y="1752"/>
                  </a:lnTo>
                  <a:lnTo>
                    <a:pt x="1864" y="1758"/>
                  </a:lnTo>
                  <a:lnTo>
                    <a:pt x="1872" y="1766"/>
                  </a:lnTo>
                  <a:lnTo>
                    <a:pt x="1884" y="1776"/>
                  </a:lnTo>
                  <a:lnTo>
                    <a:pt x="1888" y="1782"/>
                  </a:lnTo>
                  <a:lnTo>
                    <a:pt x="1894" y="1780"/>
                  </a:lnTo>
                  <a:lnTo>
                    <a:pt x="1898" y="1782"/>
                  </a:lnTo>
                  <a:lnTo>
                    <a:pt x="1902" y="1788"/>
                  </a:lnTo>
                  <a:lnTo>
                    <a:pt x="1904" y="1794"/>
                  </a:lnTo>
                  <a:lnTo>
                    <a:pt x="1906" y="1796"/>
                  </a:lnTo>
                  <a:lnTo>
                    <a:pt x="1908" y="1798"/>
                  </a:lnTo>
                  <a:lnTo>
                    <a:pt x="1912" y="1798"/>
                  </a:lnTo>
                  <a:lnTo>
                    <a:pt x="1914" y="1796"/>
                  </a:lnTo>
                  <a:lnTo>
                    <a:pt x="1940" y="1776"/>
                  </a:lnTo>
                  <a:lnTo>
                    <a:pt x="1952" y="1766"/>
                  </a:lnTo>
                  <a:lnTo>
                    <a:pt x="1962" y="1758"/>
                  </a:lnTo>
                  <a:lnTo>
                    <a:pt x="1964" y="1752"/>
                  </a:lnTo>
                  <a:lnTo>
                    <a:pt x="1964" y="1744"/>
                  </a:lnTo>
                  <a:lnTo>
                    <a:pt x="1950" y="1690"/>
                  </a:lnTo>
                  <a:lnTo>
                    <a:pt x="1946" y="1684"/>
                  </a:lnTo>
                  <a:lnTo>
                    <a:pt x="1942" y="1678"/>
                  </a:lnTo>
                  <a:lnTo>
                    <a:pt x="1932" y="1666"/>
                  </a:lnTo>
                  <a:lnTo>
                    <a:pt x="1922" y="1650"/>
                  </a:lnTo>
                  <a:lnTo>
                    <a:pt x="1914" y="1636"/>
                  </a:lnTo>
                  <a:lnTo>
                    <a:pt x="1912" y="1632"/>
                  </a:lnTo>
                  <a:lnTo>
                    <a:pt x="1910" y="1626"/>
                  </a:lnTo>
                  <a:lnTo>
                    <a:pt x="1912" y="1620"/>
                  </a:lnTo>
                  <a:lnTo>
                    <a:pt x="1924" y="1612"/>
                  </a:lnTo>
                  <a:lnTo>
                    <a:pt x="1930" y="1608"/>
                  </a:lnTo>
                  <a:lnTo>
                    <a:pt x="1942" y="1606"/>
                  </a:lnTo>
                  <a:lnTo>
                    <a:pt x="1948" y="1606"/>
                  </a:lnTo>
                  <a:lnTo>
                    <a:pt x="1954" y="1610"/>
                  </a:lnTo>
                  <a:lnTo>
                    <a:pt x="1970" y="1620"/>
                  </a:lnTo>
                  <a:lnTo>
                    <a:pt x="1972" y="1622"/>
                  </a:lnTo>
                  <a:lnTo>
                    <a:pt x="1974" y="1620"/>
                  </a:lnTo>
                  <a:lnTo>
                    <a:pt x="1976" y="1620"/>
                  </a:lnTo>
                  <a:lnTo>
                    <a:pt x="1976" y="1616"/>
                  </a:lnTo>
                  <a:lnTo>
                    <a:pt x="1976" y="1614"/>
                  </a:lnTo>
                  <a:lnTo>
                    <a:pt x="1978" y="1606"/>
                  </a:lnTo>
                  <a:lnTo>
                    <a:pt x="1984" y="1604"/>
                  </a:lnTo>
                  <a:lnTo>
                    <a:pt x="2008" y="1598"/>
                  </a:lnTo>
                  <a:lnTo>
                    <a:pt x="2014" y="1594"/>
                  </a:lnTo>
                  <a:lnTo>
                    <a:pt x="2020" y="1590"/>
                  </a:lnTo>
                  <a:lnTo>
                    <a:pt x="2024" y="1586"/>
                  </a:lnTo>
                  <a:lnTo>
                    <a:pt x="2030" y="1586"/>
                  </a:lnTo>
                  <a:lnTo>
                    <a:pt x="2040" y="1586"/>
                  </a:lnTo>
                  <a:lnTo>
                    <a:pt x="2052" y="1582"/>
                  </a:lnTo>
                  <a:lnTo>
                    <a:pt x="2056" y="1580"/>
                  </a:lnTo>
                  <a:lnTo>
                    <a:pt x="2072" y="1572"/>
                  </a:lnTo>
                  <a:lnTo>
                    <a:pt x="2076" y="1570"/>
                  </a:lnTo>
                  <a:lnTo>
                    <a:pt x="2090" y="1562"/>
                  </a:lnTo>
                  <a:lnTo>
                    <a:pt x="2106" y="1550"/>
                  </a:lnTo>
                  <a:lnTo>
                    <a:pt x="2112" y="1546"/>
                  </a:lnTo>
                  <a:lnTo>
                    <a:pt x="2116" y="1540"/>
                  </a:lnTo>
                  <a:lnTo>
                    <a:pt x="2120" y="1534"/>
                  </a:lnTo>
                  <a:lnTo>
                    <a:pt x="2126" y="1520"/>
                  </a:lnTo>
                  <a:lnTo>
                    <a:pt x="2130" y="1514"/>
                  </a:lnTo>
                  <a:lnTo>
                    <a:pt x="2138" y="1500"/>
                  </a:lnTo>
                  <a:lnTo>
                    <a:pt x="2148" y="1484"/>
                  </a:lnTo>
                  <a:lnTo>
                    <a:pt x="2150" y="1478"/>
                  </a:lnTo>
                  <a:lnTo>
                    <a:pt x="2152" y="1470"/>
                  </a:lnTo>
                  <a:lnTo>
                    <a:pt x="2152" y="1466"/>
                  </a:lnTo>
                  <a:lnTo>
                    <a:pt x="2150" y="1460"/>
                  </a:lnTo>
                  <a:lnTo>
                    <a:pt x="2148" y="1454"/>
                  </a:lnTo>
                  <a:lnTo>
                    <a:pt x="2146" y="1448"/>
                  </a:lnTo>
                  <a:lnTo>
                    <a:pt x="2148" y="1444"/>
                  </a:lnTo>
                  <a:lnTo>
                    <a:pt x="2150" y="1438"/>
                  </a:lnTo>
                  <a:lnTo>
                    <a:pt x="2148" y="1432"/>
                  </a:lnTo>
                  <a:lnTo>
                    <a:pt x="2146" y="1426"/>
                  </a:lnTo>
                  <a:lnTo>
                    <a:pt x="2140" y="1412"/>
                  </a:lnTo>
                  <a:lnTo>
                    <a:pt x="2126" y="1378"/>
                  </a:lnTo>
                  <a:lnTo>
                    <a:pt x="2122" y="1366"/>
                  </a:lnTo>
                  <a:lnTo>
                    <a:pt x="2124" y="1360"/>
                  </a:lnTo>
                  <a:lnTo>
                    <a:pt x="2128" y="1354"/>
                  </a:lnTo>
                  <a:lnTo>
                    <a:pt x="2136" y="1346"/>
                  </a:lnTo>
                  <a:lnTo>
                    <a:pt x="2150" y="1338"/>
                  </a:lnTo>
                  <a:lnTo>
                    <a:pt x="2154" y="1334"/>
                  </a:lnTo>
                  <a:lnTo>
                    <a:pt x="2160" y="1330"/>
                  </a:lnTo>
                  <a:lnTo>
                    <a:pt x="2162" y="1326"/>
                  </a:lnTo>
                  <a:lnTo>
                    <a:pt x="2160" y="1322"/>
                  </a:lnTo>
                  <a:lnTo>
                    <a:pt x="2154" y="1322"/>
                  </a:lnTo>
                  <a:lnTo>
                    <a:pt x="2140" y="1322"/>
                  </a:lnTo>
                  <a:lnTo>
                    <a:pt x="2128" y="1322"/>
                  </a:lnTo>
                  <a:lnTo>
                    <a:pt x="2118" y="1322"/>
                  </a:lnTo>
                  <a:lnTo>
                    <a:pt x="2114" y="1320"/>
                  </a:lnTo>
                  <a:lnTo>
                    <a:pt x="2110" y="1314"/>
                  </a:lnTo>
                  <a:lnTo>
                    <a:pt x="2106" y="1308"/>
                  </a:lnTo>
                  <a:lnTo>
                    <a:pt x="2098" y="1296"/>
                  </a:lnTo>
                  <a:lnTo>
                    <a:pt x="2096" y="1294"/>
                  </a:lnTo>
                  <a:lnTo>
                    <a:pt x="2096" y="1292"/>
                  </a:lnTo>
                  <a:lnTo>
                    <a:pt x="2100" y="1288"/>
                  </a:lnTo>
                  <a:lnTo>
                    <a:pt x="2106" y="1286"/>
                  </a:lnTo>
                  <a:lnTo>
                    <a:pt x="2120" y="1278"/>
                  </a:lnTo>
                  <a:lnTo>
                    <a:pt x="2126" y="1276"/>
                  </a:lnTo>
                  <a:lnTo>
                    <a:pt x="2138" y="1266"/>
                  </a:lnTo>
                  <a:lnTo>
                    <a:pt x="2146" y="1258"/>
                  </a:lnTo>
                  <a:lnTo>
                    <a:pt x="2152" y="1254"/>
                  </a:lnTo>
                  <a:lnTo>
                    <a:pt x="2158" y="1252"/>
                  </a:lnTo>
                  <a:lnTo>
                    <a:pt x="2158" y="1254"/>
                  </a:lnTo>
                  <a:lnTo>
                    <a:pt x="2160" y="1254"/>
                  </a:lnTo>
                  <a:lnTo>
                    <a:pt x="2158" y="1260"/>
                  </a:lnTo>
                  <a:lnTo>
                    <a:pt x="2156" y="1266"/>
                  </a:lnTo>
                  <a:lnTo>
                    <a:pt x="2154" y="1272"/>
                  </a:lnTo>
                  <a:lnTo>
                    <a:pt x="2158" y="1278"/>
                  </a:lnTo>
                  <a:lnTo>
                    <a:pt x="2162" y="1280"/>
                  </a:lnTo>
                  <a:lnTo>
                    <a:pt x="2166" y="1282"/>
                  </a:lnTo>
                  <a:lnTo>
                    <a:pt x="2180" y="1280"/>
                  </a:lnTo>
                  <a:lnTo>
                    <a:pt x="2194" y="1274"/>
                  </a:lnTo>
                  <a:lnTo>
                    <a:pt x="2202" y="1274"/>
                  </a:lnTo>
                  <a:lnTo>
                    <a:pt x="2208" y="1276"/>
                  </a:lnTo>
                  <a:lnTo>
                    <a:pt x="2214" y="1278"/>
                  </a:lnTo>
                  <a:lnTo>
                    <a:pt x="2220" y="1284"/>
                  </a:lnTo>
                  <a:lnTo>
                    <a:pt x="2224" y="1290"/>
                  </a:lnTo>
                  <a:lnTo>
                    <a:pt x="2228" y="1294"/>
                  </a:lnTo>
                  <a:lnTo>
                    <a:pt x="2230" y="1306"/>
                  </a:lnTo>
                  <a:lnTo>
                    <a:pt x="2230" y="1320"/>
                  </a:lnTo>
                  <a:lnTo>
                    <a:pt x="2230" y="1332"/>
                  </a:lnTo>
                  <a:lnTo>
                    <a:pt x="2228" y="1348"/>
                  </a:lnTo>
                  <a:lnTo>
                    <a:pt x="2224" y="1362"/>
                  </a:lnTo>
                  <a:lnTo>
                    <a:pt x="2222" y="1366"/>
                  </a:lnTo>
                  <a:lnTo>
                    <a:pt x="2224" y="1368"/>
                  </a:lnTo>
                  <a:lnTo>
                    <a:pt x="2226" y="1370"/>
                  </a:lnTo>
                  <a:lnTo>
                    <a:pt x="2228" y="1370"/>
                  </a:lnTo>
                  <a:lnTo>
                    <a:pt x="2232" y="1370"/>
                  </a:lnTo>
                  <a:lnTo>
                    <a:pt x="2240" y="1370"/>
                  </a:lnTo>
                  <a:lnTo>
                    <a:pt x="2248" y="1366"/>
                  </a:lnTo>
                  <a:lnTo>
                    <a:pt x="2252" y="1364"/>
                  </a:lnTo>
                  <a:lnTo>
                    <a:pt x="2264" y="1356"/>
                  </a:lnTo>
                  <a:lnTo>
                    <a:pt x="2274" y="1346"/>
                  </a:lnTo>
                  <a:lnTo>
                    <a:pt x="2278" y="1340"/>
                  </a:lnTo>
                  <a:lnTo>
                    <a:pt x="2276" y="1334"/>
                  </a:lnTo>
                  <a:lnTo>
                    <a:pt x="2264" y="1308"/>
                  </a:lnTo>
                  <a:lnTo>
                    <a:pt x="2260" y="1296"/>
                  </a:lnTo>
                  <a:lnTo>
                    <a:pt x="2260" y="1284"/>
                  </a:lnTo>
                  <a:lnTo>
                    <a:pt x="2260" y="1280"/>
                  </a:lnTo>
                  <a:lnTo>
                    <a:pt x="2260" y="1268"/>
                  </a:lnTo>
                  <a:lnTo>
                    <a:pt x="2256" y="1256"/>
                  </a:lnTo>
                  <a:lnTo>
                    <a:pt x="2254" y="1250"/>
                  </a:lnTo>
                  <a:lnTo>
                    <a:pt x="2252" y="1244"/>
                  </a:lnTo>
                  <a:lnTo>
                    <a:pt x="2256" y="1238"/>
                  </a:lnTo>
                  <a:lnTo>
                    <a:pt x="2266" y="1228"/>
                  </a:lnTo>
                  <a:lnTo>
                    <a:pt x="2274" y="1220"/>
                  </a:lnTo>
                  <a:lnTo>
                    <a:pt x="2280" y="1216"/>
                  </a:lnTo>
                  <a:lnTo>
                    <a:pt x="2286" y="1214"/>
                  </a:lnTo>
                  <a:lnTo>
                    <a:pt x="2290" y="1216"/>
                  </a:lnTo>
                  <a:lnTo>
                    <a:pt x="2292" y="1218"/>
                  </a:lnTo>
                  <a:lnTo>
                    <a:pt x="2292" y="1222"/>
                  </a:lnTo>
                  <a:lnTo>
                    <a:pt x="2294" y="1224"/>
                  </a:lnTo>
                  <a:lnTo>
                    <a:pt x="2304" y="1224"/>
                  </a:lnTo>
                  <a:lnTo>
                    <a:pt x="2310" y="1222"/>
                  </a:lnTo>
                  <a:lnTo>
                    <a:pt x="2314" y="1218"/>
                  </a:lnTo>
                  <a:lnTo>
                    <a:pt x="2320" y="1216"/>
                  </a:lnTo>
                  <a:lnTo>
                    <a:pt x="2326" y="1218"/>
                  </a:lnTo>
                  <a:lnTo>
                    <a:pt x="2332" y="1220"/>
                  </a:lnTo>
                  <a:lnTo>
                    <a:pt x="2338" y="1222"/>
                  </a:lnTo>
                  <a:lnTo>
                    <a:pt x="2344" y="1218"/>
                  </a:lnTo>
                  <a:lnTo>
                    <a:pt x="2362" y="1200"/>
                  </a:lnTo>
                  <a:lnTo>
                    <a:pt x="2374" y="1188"/>
                  </a:lnTo>
                  <a:lnTo>
                    <a:pt x="2382" y="1180"/>
                  </a:lnTo>
                  <a:lnTo>
                    <a:pt x="2392" y="1168"/>
                  </a:lnTo>
                  <a:lnTo>
                    <a:pt x="2422" y="1132"/>
                  </a:lnTo>
                  <a:lnTo>
                    <a:pt x="2430" y="1118"/>
                  </a:lnTo>
                  <a:lnTo>
                    <a:pt x="2442" y="1094"/>
                  </a:lnTo>
                  <a:lnTo>
                    <a:pt x="2446" y="1086"/>
                  </a:lnTo>
                  <a:lnTo>
                    <a:pt x="2446" y="1078"/>
                  </a:lnTo>
                  <a:lnTo>
                    <a:pt x="2446" y="1056"/>
                  </a:lnTo>
                  <a:lnTo>
                    <a:pt x="2448" y="1040"/>
                  </a:lnTo>
                  <a:lnTo>
                    <a:pt x="2454" y="996"/>
                  </a:lnTo>
                  <a:lnTo>
                    <a:pt x="2456" y="980"/>
                  </a:lnTo>
                  <a:lnTo>
                    <a:pt x="2456" y="978"/>
                  </a:lnTo>
                  <a:lnTo>
                    <a:pt x="2454" y="970"/>
                  </a:lnTo>
                  <a:lnTo>
                    <a:pt x="2450" y="964"/>
                  </a:lnTo>
                  <a:lnTo>
                    <a:pt x="2442" y="956"/>
                  </a:lnTo>
                  <a:lnTo>
                    <a:pt x="2436" y="952"/>
                  </a:lnTo>
                  <a:lnTo>
                    <a:pt x="2430" y="954"/>
                  </a:lnTo>
                  <a:lnTo>
                    <a:pt x="2414" y="964"/>
                  </a:lnTo>
                  <a:lnTo>
                    <a:pt x="2406" y="968"/>
                  </a:lnTo>
                  <a:lnTo>
                    <a:pt x="2400" y="966"/>
                  </a:lnTo>
                  <a:lnTo>
                    <a:pt x="2394" y="964"/>
                  </a:lnTo>
                  <a:lnTo>
                    <a:pt x="2388" y="958"/>
                  </a:lnTo>
                  <a:lnTo>
                    <a:pt x="2384" y="952"/>
                  </a:lnTo>
                  <a:lnTo>
                    <a:pt x="2382" y="948"/>
                  </a:lnTo>
                  <a:lnTo>
                    <a:pt x="2378" y="942"/>
                  </a:lnTo>
                  <a:lnTo>
                    <a:pt x="2372" y="940"/>
                  </a:lnTo>
                  <a:lnTo>
                    <a:pt x="2370" y="938"/>
                  </a:lnTo>
                  <a:lnTo>
                    <a:pt x="2372" y="936"/>
                  </a:lnTo>
                  <a:lnTo>
                    <a:pt x="2384" y="924"/>
                  </a:lnTo>
                  <a:lnTo>
                    <a:pt x="2402" y="906"/>
                  </a:lnTo>
                  <a:lnTo>
                    <a:pt x="2412" y="896"/>
                  </a:lnTo>
                  <a:lnTo>
                    <a:pt x="2420" y="888"/>
                  </a:lnTo>
                  <a:lnTo>
                    <a:pt x="2424" y="882"/>
                  </a:lnTo>
                  <a:lnTo>
                    <a:pt x="2426" y="876"/>
                  </a:lnTo>
                  <a:lnTo>
                    <a:pt x="2428" y="872"/>
                  </a:lnTo>
                  <a:lnTo>
                    <a:pt x="2432" y="866"/>
                  </a:lnTo>
                  <a:lnTo>
                    <a:pt x="2490" y="808"/>
                  </a:lnTo>
                  <a:lnTo>
                    <a:pt x="2496" y="804"/>
                  </a:lnTo>
                  <a:lnTo>
                    <a:pt x="2504" y="802"/>
                  </a:lnTo>
                  <a:lnTo>
                    <a:pt x="2506" y="802"/>
                  </a:lnTo>
                  <a:lnTo>
                    <a:pt x="2522" y="802"/>
                  </a:lnTo>
                  <a:lnTo>
                    <a:pt x="2556" y="802"/>
                  </a:lnTo>
                  <a:lnTo>
                    <a:pt x="2564" y="802"/>
                  </a:lnTo>
                  <a:lnTo>
                    <a:pt x="2570" y="800"/>
                  </a:lnTo>
                  <a:lnTo>
                    <a:pt x="2576" y="796"/>
                  </a:lnTo>
                  <a:lnTo>
                    <a:pt x="2584" y="794"/>
                  </a:lnTo>
                  <a:lnTo>
                    <a:pt x="2590" y="796"/>
                  </a:lnTo>
                  <a:lnTo>
                    <a:pt x="2604" y="800"/>
                  </a:lnTo>
                  <a:lnTo>
                    <a:pt x="2610" y="804"/>
                  </a:lnTo>
                  <a:lnTo>
                    <a:pt x="2612" y="810"/>
                  </a:lnTo>
                  <a:lnTo>
                    <a:pt x="2612" y="814"/>
                  </a:lnTo>
                  <a:lnTo>
                    <a:pt x="2614" y="818"/>
                  </a:lnTo>
                  <a:lnTo>
                    <a:pt x="2614" y="820"/>
                  </a:lnTo>
                  <a:lnTo>
                    <a:pt x="2618" y="820"/>
                  </a:lnTo>
                  <a:lnTo>
                    <a:pt x="2620" y="822"/>
                  </a:lnTo>
                  <a:lnTo>
                    <a:pt x="2654" y="814"/>
                  </a:lnTo>
                  <a:lnTo>
                    <a:pt x="2666" y="812"/>
                  </a:lnTo>
                  <a:lnTo>
                    <a:pt x="2668" y="812"/>
                  </a:lnTo>
                  <a:lnTo>
                    <a:pt x="2666" y="808"/>
                  </a:lnTo>
                  <a:lnTo>
                    <a:pt x="2664" y="802"/>
                  </a:lnTo>
                  <a:lnTo>
                    <a:pt x="2664" y="796"/>
                  </a:lnTo>
                  <a:lnTo>
                    <a:pt x="2668" y="782"/>
                  </a:lnTo>
                  <a:lnTo>
                    <a:pt x="2674" y="766"/>
                  </a:lnTo>
                  <a:lnTo>
                    <a:pt x="2678" y="752"/>
                  </a:lnTo>
                  <a:lnTo>
                    <a:pt x="2682" y="746"/>
                  </a:lnTo>
                  <a:lnTo>
                    <a:pt x="2688" y="740"/>
                  </a:lnTo>
                  <a:lnTo>
                    <a:pt x="2704" y="730"/>
                  </a:lnTo>
                  <a:lnTo>
                    <a:pt x="2710" y="726"/>
                  </a:lnTo>
                  <a:lnTo>
                    <a:pt x="2718" y="726"/>
                  </a:lnTo>
                  <a:lnTo>
                    <a:pt x="2742" y="732"/>
                  </a:lnTo>
                  <a:lnTo>
                    <a:pt x="2748" y="736"/>
                  </a:lnTo>
                  <a:lnTo>
                    <a:pt x="2754" y="742"/>
                  </a:lnTo>
                  <a:lnTo>
                    <a:pt x="2756" y="746"/>
                  </a:lnTo>
                  <a:lnTo>
                    <a:pt x="2758" y="750"/>
                  </a:lnTo>
                  <a:lnTo>
                    <a:pt x="2760" y="750"/>
                  </a:lnTo>
                  <a:lnTo>
                    <a:pt x="2762" y="750"/>
                  </a:lnTo>
                  <a:lnTo>
                    <a:pt x="2764" y="748"/>
                  </a:lnTo>
                  <a:lnTo>
                    <a:pt x="2774" y="740"/>
                  </a:lnTo>
                  <a:lnTo>
                    <a:pt x="2786" y="730"/>
                  </a:lnTo>
                  <a:lnTo>
                    <a:pt x="2812" y="710"/>
                  </a:lnTo>
                  <a:lnTo>
                    <a:pt x="2814" y="708"/>
                  </a:lnTo>
                  <a:lnTo>
                    <a:pt x="2816" y="708"/>
                  </a:lnTo>
                  <a:lnTo>
                    <a:pt x="2818" y="710"/>
                  </a:lnTo>
                  <a:lnTo>
                    <a:pt x="2818" y="714"/>
                  </a:lnTo>
                  <a:lnTo>
                    <a:pt x="2818" y="736"/>
                  </a:lnTo>
                  <a:lnTo>
                    <a:pt x="2816" y="744"/>
                  </a:lnTo>
                  <a:lnTo>
                    <a:pt x="2812" y="750"/>
                  </a:lnTo>
                  <a:lnTo>
                    <a:pt x="2794" y="768"/>
                  </a:lnTo>
                  <a:lnTo>
                    <a:pt x="2782" y="778"/>
                  </a:lnTo>
                  <a:lnTo>
                    <a:pt x="2776" y="780"/>
                  </a:lnTo>
                  <a:lnTo>
                    <a:pt x="2770" y="784"/>
                  </a:lnTo>
                  <a:lnTo>
                    <a:pt x="2764" y="790"/>
                  </a:lnTo>
                  <a:lnTo>
                    <a:pt x="2754" y="806"/>
                  </a:lnTo>
                  <a:lnTo>
                    <a:pt x="2744" y="818"/>
                  </a:lnTo>
                  <a:lnTo>
                    <a:pt x="2736" y="826"/>
                  </a:lnTo>
                  <a:lnTo>
                    <a:pt x="2724" y="838"/>
                  </a:lnTo>
                  <a:lnTo>
                    <a:pt x="2716" y="846"/>
                  </a:lnTo>
                  <a:lnTo>
                    <a:pt x="2710" y="850"/>
                  </a:lnTo>
                  <a:lnTo>
                    <a:pt x="2706" y="852"/>
                  </a:lnTo>
                  <a:lnTo>
                    <a:pt x="2702" y="854"/>
                  </a:lnTo>
                  <a:lnTo>
                    <a:pt x="2698" y="860"/>
                  </a:lnTo>
                  <a:lnTo>
                    <a:pt x="2684" y="904"/>
                  </a:lnTo>
                  <a:lnTo>
                    <a:pt x="2682" y="910"/>
                  </a:lnTo>
                  <a:lnTo>
                    <a:pt x="2682" y="918"/>
                  </a:lnTo>
                  <a:lnTo>
                    <a:pt x="2700" y="1020"/>
                  </a:lnTo>
                  <a:lnTo>
                    <a:pt x="2700" y="1022"/>
                  </a:lnTo>
                  <a:lnTo>
                    <a:pt x="2702" y="1024"/>
                  </a:lnTo>
                  <a:lnTo>
                    <a:pt x="2704" y="1024"/>
                  </a:lnTo>
                  <a:lnTo>
                    <a:pt x="2706" y="1022"/>
                  </a:lnTo>
                  <a:lnTo>
                    <a:pt x="2726" y="996"/>
                  </a:lnTo>
                  <a:lnTo>
                    <a:pt x="2734" y="984"/>
                  </a:lnTo>
                  <a:lnTo>
                    <a:pt x="2744" y="972"/>
                  </a:lnTo>
                  <a:lnTo>
                    <a:pt x="2746" y="966"/>
                  </a:lnTo>
                  <a:lnTo>
                    <a:pt x="2754" y="952"/>
                  </a:lnTo>
                  <a:lnTo>
                    <a:pt x="2756" y="948"/>
                  </a:lnTo>
                  <a:lnTo>
                    <a:pt x="2760" y="940"/>
                  </a:lnTo>
                  <a:lnTo>
                    <a:pt x="2766" y="936"/>
                  </a:lnTo>
                  <a:lnTo>
                    <a:pt x="2772" y="934"/>
                  </a:lnTo>
                  <a:lnTo>
                    <a:pt x="2776" y="928"/>
                  </a:lnTo>
                  <a:lnTo>
                    <a:pt x="2778" y="922"/>
                  </a:lnTo>
                  <a:lnTo>
                    <a:pt x="2778" y="918"/>
                  </a:lnTo>
                  <a:lnTo>
                    <a:pt x="2780" y="912"/>
                  </a:lnTo>
                  <a:lnTo>
                    <a:pt x="2784" y="906"/>
                  </a:lnTo>
                  <a:lnTo>
                    <a:pt x="2788" y="900"/>
                  </a:lnTo>
                  <a:lnTo>
                    <a:pt x="2790" y="894"/>
                  </a:lnTo>
                  <a:lnTo>
                    <a:pt x="2796" y="870"/>
                  </a:lnTo>
                  <a:lnTo>
                    <a:pt x="2798" y="856"/>
                  </a:lnTo>
                  <a:lnTo>
                    <a:pt x="2796" y="854"/>
                  </a:lnTo>
                  <a:lnTo>
                    <a:pt x="2790" y="852"/>
                  </a:lnTo>
                  <a:lnTo>
                    <a:pt x="2786" y="852"/>
                  </a:lnTo>
                  <a:lnTo>
                    <a:pt x="2784" y="852"/>
                  </a:lnTo>
                  <a:lnTo>
                    <a:pt x="2782" y="850"/>
                  </a:lnTo>
                  <a:lnTo>
                    <a:pt x="2782" y="848"/>
                  </a:lnTo>
                  <a:lnTo>
                    <a:pt x="2782" y="844"/>
                  </a:lnTo>
                  <a:lnTo>
                    <a:pt x="2796" y="810"/>
                  </a:lnTo>
                  <a:lnTo>
                    <a:pt x="2798" y="804"/>
                  </a:lnTo>
                  <a:lnTo>
                    <a:pt x="2804" y="798"/>
                  </a:lnTo>
                  <a:lnTo>
                    <a:pt x="2816" y="790"/>
                  </a:lnTo>
                  <a:lnTo>
                    <a:pt x="2820" y="786"/>
                  </a:lnTo>
                  <a:lnTo>
                    <a:pt x="2832" y="784"/>
                  </a:lnTo>
                  <a:lnTo>
                    <a:pt x="2838" y="784"/>
                  </a:lnTo>
                  <a:lnTo>
                    <a:pt x="2842" y="788"/>
                  </a:lnTo>
                  <a:lnTo>
                    <a:pt x="2844" y="790"/>
                  </a:lnTo>
                  <a:lnTo>
                    <a:pt x="2848" y="790"/>
                  </a:lnTo>
                  <a:lnTo>
                    <a:pt x="2854" y="788"/>
                  </a:lnTo>
                  <a:lnTo>
                    <a:pt x="2870" y="770"/>
                  </a:lnTo>
                  <a:lnTo>
                    <a:pt x="2874" y="768"/>
                  </a:lnTo>
                  <a:lnTo>
                    <a:pt x="2876" y="768"/>
                  </a:lnTo>
                  <a:lnTo>
                    <a:pt x="2880" y="768"/>
                  </a:lnTo>
                  <a:lnTo>
                    <a:pt x="2882" y="770"/>
                  </a:lnTo>
                  <a:lnTo>
                    <a:pt x="2900" y="788"/>
                  </a:lnTo>
                  <a:lnTo>
                    <a:pt x="2902" y="790"/>
                  </a:lnTo>
                  <a:lnTo>
                    <a:pt x="2906" y="790"/>
                  </a:lnTo>
                  <a:lnTo>
                    <a:pt x="2908" y="788"/>
                  </a:lnTo>
                  <a:lnTo>
                    <a:pt x="2908" y="786"/>
                  </a:lnTo>
                  <a:lnTo>
                    <a:pt x="2914" y="772"/>
                  </a:lnTo>
                  <a:lnTo>
                    <a:pt x="2918" y="766"/>
                  </a:lnTo>
                  <a:lnTo>
                    <a:pt x="2924" y="764"/>
                  </a:lnTo>
                  <a:lnTo>
                    <a:pt x="2928" y="764"/>
                  </a:lnTo>
                  <a:lnTo>
                    <a:pt x="2934" y="762"/>
                  </a:lnTo>
                  <a:lnTo>
                    <a:pt x="2940" y="758"/>
                  </a:lnTo>
                  <a:lnTo>
                    <a:pt x="2960" y="732"/>
                  </a:lnTo>
                  <a:lnTo>
                    <a:pt x="2966" y="726"/>
                  </a:lnTo>
                  <a:lnTo>
                    <a:pt x="2972" y="722"/>
                  </a:lnTo>
                  <a:lnTo>
                    <a:pt x="2996" y="708"/>
                  </a:lnTo>
                  <a:lnTo>
                    <a:pt x="3004" y="706"/>
                  </a:lnTo>
                  <a:lnTo>
                    <a:pt x="3012" y="706"/>
                  </a:lnTo>
                  <a:lnTo>
                    <a:pt x="3016" y="706"/>
                  </a:lnTo>
                  <a:lnTo>
                    <a:pt x="3024" y="706"/>
                  </a:lnTo>
                  <a:lnTo>
                    <a:pt x="3030" y="708"/>
                  </a:lnTo>
                  <a:lnTo>
                    <a:pt x="3036" y="712"/>
                  </a:lnTo>
                  <a:lnTo>
                    <a:pt x="3042" y="712"/>
                  </a:lnTo>
                  <a:lnTo>
                    <a:pt x="3044" y="710"/>
                  </a:lnTo>
                  <a:lnTo>
                    <a:pt x="3044" y="698"/>
                  </a:lnTo>
                  <a:lnTo>
                    <a:pt x="3044" y="694"/>
                  </a:lnTo>
                  <a:lnTo>
                    <a:pt x="3040" y="678"/>
                  </a:lnTo>
                  <a:lnTo>
                    <a:pt x="3036" y="664"/>
                  </a:lnTo>
                  <a:lnTo>
                    <a:pt x="3032" y="656"/>
                  </a:lnTo>
                  <a:lnTo>
                    <a:pt x="3028" y="650"/>
                  </a:lnTo>
                  <a:lnTo>
                    <a:pt x="3020" y="642"/>
                  </a:lnTo>
                  <a:lnTo>
                    <a:pt x="3018" y="640"/>
                  </a:lnTo>
                  <a:lnTo>
                    <a:pt x="3018" y="638"/>
                  </a:lnTo>
                  <a:lnTo>
                    <a:pt x="3018" y="634"/>
                  </a:lnTo>
                  <a:lnTo>
                    <a:pt x="3022" y="634"/>
                  </a:lnTo>
                  <a:lnTo>
                    <a:pt x="3026" y="630"/>
                  </a:lnTo>
                  <a:lnTo>
                    <a:pt x="3040" y="624"/>
                  </a:lnTo>
                  <a:lnTo>
                    <a:pt x="3046" y="620"/>
                  </a:lnTo>
                  <a:close/>
                  <a:moveTo>
                    <a:pt x="420" y="930"/>
                  </a:moveTo>
                  <a:lnTo>
                    <a:pt x="420" y="930"/>
                  </a:lnTo>
                  <a:lnTo>
                    <a:pt x="414" y="924"/>
                  </a:lnTo>
                  <a:lnTo>
                    <a:pt x="410" y="920"/>
                  </a:lnTo>
                  <a:lnTo>
                    <a:pt x="414" y="924"/>
                  </a:lnTo>
                  <a:lnTo>
                    <a:pt x="420" y="930"/>
                  </a:lnTo>
                  <a:close/>
                  <a:moveTo>
                    <a:pt x="938" y="1244"/>
                  </a:moveTo>
                  <a:lnTo>
                    <a:pt x="938" y="1244"/>
                  </a:lnTo>
                  <a:lnTo>
                    <a:pt x="934" y="1238"/>
                  </a:lnTo>
                  <a:lnTo>
                    <a:pt x="928" y="1236"/>
                  </a:lnTo>
                  <a:lnTo>
                    <a:pt x="924" y="1234"/>
                  </a:lnTo>
                  <a:lnTo>
                    <a:pt x="914" y="1234"/>
                  </a:lnTo>
                  <a:lnTo>
                    <a:pt x="902" y="1238"/>
                  </a:lnTo>
                  <a:lnTo>
                    <a:pt x="896" y="1240"/>
                  </a:lnTo>
                  <a:lnTo>
                    <a:pt x="890" y="1242"/>
                  </a:lnTo>
                  <a:lnTo>
                    <a:pt x="882" y="1244"/>
                  </a:lnTo>
                  <a:lnTo>
                    <a:pt x="878" y="1244"/>
                  </a:lnTo>
                  <a:lnTo>
                    <a:pt x="864" y="1244"/>
                  </a:lnTo>
                  <a:lnTo>
                    <a:pt x="852" y="1240"/>
                  </a:lnTo>
                  <a:lnTo>
                    <a:pt x="848" y="1238"/>
                  </a:lnTo>
                  <a:lnTo>
                    <a:pt x="836" y="1234"/>
                  </a:lnTo>
                  <a:lnTo>
                    <a:pt x="822" y="1234"/>
                  </a:lnTo>
                  <a:lnTo>
                    <a:pt x="800" y="1234"/>
                  </a:lnTo>
                  <a:lnTo>
                    <a:pt x="786" y="1234"/>
                  </a:lnTo>
                  <a:lnTo>
                    <a:pt x="774" y="1234"/>
                  </a:lnTo>
                  <a:lnTo>
                    <a:pt x="770" y="1234"/>
                  </a:lnTo>
                  <a:lnTo>
                    <a:pt x="764" y="1236"/>
                  </a:lnTo>
                  <a:lnTo>
                    <a:pt x="758" y="1238"/>
                  </a:lnTo>
                  <a:lnTo>
                    <a:pt x="746" y="1248"/>
                  </a:lnTo>
                  <a:lnTo>
                    <a:pt x="740" y="1250"/>
                  </a:lnTo>
                  <a:lnTo>
                    <a:pt x="734" y="1250"/>
                  </a:lnTo>
                  <a:lnTo>
                    <a:pt x="728" y="1248"/>
                  </a:lnTo>
                  <a:lnTo>
                    <a:pt x="722" y="1244"/>
                  </a:lnTo>
                  <a:lnTo>
                    <a:pt x="716" y="1240"/>
                  </a:lnTo>
                  <a:lnTo>
                    <a:pt x="702" y="1236"/>
                  </a:lnTo>
                  <a:lnTo>
                    <a:pt x="696" y="1232"/>
                  </a:lnTo>
                  <a:lnTo>
                    <a:pt x="694" y="1226"/>
                  </a:lnTo>
                  <a:lnTo>
                    <a:pt x="694" y="1222"/>
                  </a:lnTo>
                  <a:lnTo>
                    <a:pt x="696" y="1214"/>
                  </a:lnTo>
                  <a:lnTo>
                    <a:pt x="700" y="1208"/>
                  </a:lnTo>
                  <a:lnTo>
                    <a:pt x="708" y="1200"/>
                  </a:lnTo>
                  <a:lnTo>
                    <a:pt x="714" y="1194"/>
                  </a:lnTo>
                  <a:lnTo>
                    <a:pt x="714" y="1186"/>
                  </a:lnTo>
                  <a:lnTo>
                    <a:pt x="714" y="1172"/>
                  </a:lnTo>
                  <a:lnTo>
                    <a:pt x="714" y="1166"/>
                  </a:lnTo>
                  <a:lnTo>
                    <a:pt x="718" y="1160"/>
                  </a:lnTo>
                  <a:lnTo>
                    <a:pt x="724" y="1156"/>
                  </a:lnTo>
                  <a:lnTo>
                    <a:pt x="728" y="1150"/>
                  </a:lnTo>
                  <a:lnTo>
                    <a:pt x="740" y="1142"/>
                  </a:lnTo>
                  <a:lnTo>
                    <a:pt x="746" y="1140"/>
                  </a:lnTo>
                  <a:lnTo>
                    <a:pt x="754" y="1136"/>
                  </a:lnTo>
                  <a:lnTo>
                    <a:pt x="760" y="1136"/>
                  </a:lnTo>
                  <a:lnTo>
                    <a:pt x="764" y="1136"/>
                  </a:lnTo>
                  <a:lnTo>
                    <a:pt x="772" y="1138"/>
                  </a:lnTo>
                  <a:lnTo>
                    <a:pt x="778" y="1140"/>
                  </a:lnTo>
                  <a:lnTo>
                    <a:pt x="780" y="1146"/>
                  </a:lnTo>
                  <a:lnTo>
                    <a:pt x="778" y="1150"/>
                  </a:lnTo>
                  <a:lnTo>
                    <a:pt x="776" y="1152"/>
                  </a:lnTo>
                  <a:lnTo>
                    <a:pt x="776" y="1156"/>
                  </a:lnTo>
                  <a:lnTo>
                    <a:pt x="778" y="1160"/>
                  </a:lnTo>
                  <a:lnTo>
                    <a:pt x="786" y="1170"/>
                  </a:lnTo>
                  <a:lnTo>
                    <a:pt x="792" y="1172"/>
                  </a:lnTo>
                  <a:lnTo>
                    <a:pt x="800" y="1172"/>
                  </a:lnTo>
                  <a:lnTo>
                    <a:pt x="824" y="1158"/>
                  </a:lnTo>
                  <a:lnTo>
                    <a:pt x="832" y="1156"/>
                  </a:lnTo>
                  <a:lnTo>
                    <a:pt x="838" y="1158"/>
                  </a:lnTo>
                  <a:lnTo>
                    <a:pt x="862" y="1164"/>
                  </a:lnTo>
                  <a:lnTo>
                    <a:pt x="870" y="1166"/>
                  </a:lnTo>
                  <a:lnTo>
                    <a:pt x="874" y="1172"/>
                  </a:lnTo>
                  <a:lnTo>
                    <a:pt x="886" y="1188"/>
                  </a:lnTo>
                  <a:lnTo>
                    <a:pt x="888" y="1194"/>
                  </a:lnTo>
                  <a:lnTo>
                    <a:pt x="890" y="1200"/>
                  </a:lnTo>
                  <a:lnTo>
                    <a:pt x="892" y="1204"/>
                  </a:lnTo>
                  <a:lnTo>
                    <a:pt x="894" y="1210"/>
                  </a:lnTo>
                  <a:lnTo>
                    <a:pt x="900" y="1212"/>
                  </a:lnTo>
                  <a:lnTo>
                    <a:pt x="908" y="1214"/>
                  </a:lnTo>
                  <a:lnTo>
                    <a:pt x="912" y="1214"/>
                  </a:lnTo>
                  <a:lnTo>
                    <a:pt x="918" y="1216"/>
                  </a:lnTo>
                  <a:lnTo>
                    <a:pt x="924" y="1218"/>
                  </a:lnTo>
                  <a:lnTo>
                    <a:pt x="932" y="1232"/>
                  </a:lnTo>
                  <a:lnTo>
                    <a:pt x="936" y="1236"/>
                  </a:lnTo>
                  <a:lnTo>
                    <a:pt x="938" y="1244"/>
                  </a:lnTo>
                  <a:close/>
                  <a:moveTo>
                    <a:pt x="1094" y="1156"/>
                  </a:moveTo>
                  <a:lnTo>
                    <a:pt x="1094" y="1156"/>
                  </a:lnTo>
                  <a:lnTo>
                    <a:pt x="1078" y="1156"/>
                  </a:lnTo>
                  <a:lnTo>
                    <a:pt x="1074" y="1156"/>
                  </a:lnTo>
                  <a:lnTo>
                    <a:pt x="1068" y="1156"/>
                  </a:lnTo>
                  <a:lnTo>
                    <a:pt x="1062" y="1160"/>
                  </a:lnTo>
                  <a:lnTo>
                    <a:pt x="1058" y="1166"/>
                  </a:lnTo>
                  <a:lnTo>
                    <a:pt x="1058" y="1172"/>
                  </a:lnTo>
                  <a:lnTo>
                    <a:pt x="1064" y="1196"/>
                  </a:lnTo>
                  <a:lnTo>
                    <a:pt x="1068" y="1204"/>
                  </a:lnTo>
                  <a:lnTo>
                    <a:pt x="1072" y="1210"/>
                  </a:lnTo>
                  <a:lnTo>
                    <a:pt x="1080" y="1218"/>
                  </a:lnTo>
                  <a:lnTo>
                    <a:pt x="1084" y="1224"/>
                  </a:lnTo>
                  <a:lnTo>
                    <a:pt x="1086" y="1232"/>
                  </a:lnTo>
                  <a:lnTo>
                    <a:pt x="1086" y="1256"/>
                  </a:lnTo>
                  <a:lnTo>
                    <a:pt x="1086" y="1264"/>
                  </a:lnTo>
                  <a:lnTo>
                    <a:pt x="1080" y="1266"/>
                  </a:lnTo>
                  <a:lnTo>
                    <a:pt x="1020" y="1278"/>
                  </a:lnTo>
                  <a:lnTo>
                    <a:pt x="1014" y="1278"/>
                  </a:lnTo>
                  <a:lnTo>
                    <a:pt x="1010" y="1276"/>
                  </a:lnTo>
                  <a:lnTo>
                    <a:pt x="1006" y="1274"/>
                  </a:lnTo>
                  <a:lnTo>
                    <a:pt x="1002" y="1278"/>
                  </a:lnTo>
                  <a:lnTo>
                    <a:pt x="998" y="1280"/>
                  </a:lnTo>
                  <a:lnTo>
                    <a:pt x="990" y="1282"/>
                  </a:lnTo>
                  <a:lnTo>
                    <a:pt x="982" y="1284"/>
                  </a:lnTo>
                  <a:lnTo>
                    <a:pt x="976" y="1284"/>
                  </a:lnTo>
                  <a:lnTo>
                    <a:pt x="972" y="1284"/>
                  </a:lnTo>
                  <a:lnTo>
                    <a:pt x="962" y="1278"/>
                  </a:lnTo>
                  <a:lnTo>
                    <a:pt x="958" y="1272"/>
                  </a:lnTo>
                  <a:lnTo>
                    <a:pt x="954" y="1268"/>
                  </a:lnTo>
                  <a:lnTo>
                    <a:pt x="954" y="1266"/>
                  </a:lnTo>
                  <a:lnTo>
                    <a:pt x="954" y="1264"/>
                  </a:lnTo>
                  <a:lnTo>
                    <a:pt x="960" y="1264"/>
                  </a:lnTo>
                  <a:lnTo>
                    <a:pt x="968" y="1262"/>
                  </a:lnTo>
                  <a:lnTo>
                    <a:pt x="976" y="1260"/>
                  </a:lnTo>
                  <a:lnTo>
                    <a:pt x="980" y="1256"/>
                  </a:lnTo>
                  <a:lnTo>
                    <a:pt x="986" y="1256"/>
                  </a:lnTo>
                  <a:lnTo>
                    <a:pt x="992" y="1258"/>
                  </a:lnTo>
                  <a:lnTo>
                    <a:pt x="996" y="1264"/>
                  </a:lnTo>
                  <a:lnTo>
                    <a:pt x="998" y="1268"/>
                  </a:lnTo>
                  <a:lnTo>
                    <a:pt x="998" y="1270"/>
                  </a:lnTo>
                  <a:lnTo>
                    <a:pt x="1002" y="1266"/>
                  </a:lnTo>
                  <a:lnTo>
                    <a:pt x="1004" y="1260"/>
                  </a:lnTo>
                  <a:lnTo>
                    <a:pt x="1012" y="1248"/>
                  </a:lnTo>
                  <a:lnTo>
                    <a:pt x="1022" y="1240"/>
                  </a:lnTo>
                  <a:lnTo>
                    <a:pt x="1024" y="1234"/>
                  </a:lnTo>
                  <a:lnTo>
                    <a:pt x="1024" y="1226"/>
                  </a:lnTo>
                  <a:lnTo>
                    <a:pt x="1010" y="1202"/>
                  </a:lnTo>
                  <a:lnTo>
                    <a:pt x="1002" y="1188"/>
                  </a:lnTo>
                  <a:lnTo>
                    <a:pt x="974" y="1152"/>
                  </a:lnTo>
                  <a:lnTo>
                    <a:pt x="970" y="1146"/>
                  </a:lnTo>
                  <a:lnTo>
                    <a:pt x="972" y="1138"/>
                  </a:lnTo>
                  <a:lnTo>
                    <a:pt x="984" y="1122"/>
                  </a:lnTo>
                  <a:lnTo>
                    <a:pt x="988" y="1118"/>
                  </a:lnTo>
                  <a:lnTo>
                    <a:pt x="994" y="1112"/>
                  </a:lnTo>
                  <a:lnTo>
                    <a:pt x="1000" y="1110"/>
                  </a:lnTo>
                  <a:lnTo>
                    <a:pt x="1006" y="1108"/>
                  </a:lnTo>
                  <a:lnTo>
                    <a:pt x="1012" y="1112"/>
                  </a:lnTo>
                  <a:lnTo>
                    <a:pt x="1018" y="1114"/>
                  </a:lnTo>
                  <a:lnTo>
                    <a:pt x="1026" y="1116"/>
                  </a:lnTo>
                  <a:lnTo>
                    <a:pt x="1048" y="1116"/>
                  </a:lnTo>
                  <a:lnTo>
                    <a:pt x="1064" y="1116"/>
                  </a:lnTo>
                  <a:lnTo>
                    <a:pt x="1078" y="1116"/>
                  </a:lnTo>
                  <a:lnTo>
                    <a:pt x="1084" y="1118"/>
                  </a:lnTo>
                  <a:lnTo>
                    <a:pt x="1090" y="1122"/>
                  </a:lnTo>
                  <a:lnTo>
                    <a:pt x="1110" y="1148"/>
                  </a:lnTo>
                  <a:lnTo>
                    <a:pt x="1112" y="1152"/>
                  </a:lnTo>
                  <a:lnTo>
                    <a:pt x="1112" y="1154"/>
                  </a:lnTo>
                  <a:lnTo>
                    <a:pt x="1110" y="1154"/>
                  </a:lnTo>
                  <a:lnTo>
                    <a:pt x="1108" y="1156"/>
                  </a:lnTo>
                  <a:lnTo>
                    <a:pt x="1094" y="1156"/>
                  </a:lnTo>
                  <a:close/>
                  <a:moveTo>
                    <a:pt x="1098" y="350"/>
                  </a:moveTo>
                  <a:lnTo>
                    <a:pt x="1098" y="350"/>
                  </a:lnTo>
                  <a:lnTo>
                    <a:pt x="1102" y="354"/>
                  </a:lnTo>
                  <a:lnTo>
                    <a:pt x="1106" y="358"/>
                  </a:lnTo>
                  <a:lnTo>
                    <a:pt x="1108" y="362"/>
                  </a:lnTo>
                  <a:lnTo>
                    <a:pt x="1112" y="366"/>
                  </a:lnTo>
                  <a:lnTo>
                    <a:pt x="1118" y="368"/>
                  </a:lnTo>
                  <a:lnTo>
                    <a:pt x="1124" y="372"/>
                  </a:lnTo>
                  <a:lnTo>
                    <a:pt x="1132" y="372"/>
                  </a:lnTo>
                  <a:lnTo>
                    <a:pt x="1156" y="372"/>
                  </a:lnTo>
                  <a:lnTo>
                    <a:pt x="1158" y="372"/>
                  </a:lnTo>
                  <a:lnTo>
                    <a:pt x="1160" y="370"/>
                  </a:lnTo>
                  <a:lnTo>
                    <a:pt x="1160" y="368"/>
                  </a:lnTo>
                  <a:lnTo>
                    <a:pt x="1158" y="366"/>
                  </a:lnTo>
                  <a:lnTo>
                    <a:pt x="1150" y="358"/>
                  </a:lnTo>
                  <a:lnTo>
                    <a:pt x="1146" y="352"/>
                  </a:lnTo>
                  <a:lnTo>
                    <a:pt x="1142" y="346"/>
                  </a:lnTo>
                  <a:lnTo>
                    <a:pt x="1128" y="302"/>
                  </a:lnTo>
                  <a:lnTo>
                    <a:pt x="1126" y="294"/>
                  </a:lnTo>
                  <a:lnTo>
                    <a:pt x="1128" y="286"/>
                  </a:lnTo>
                  <a:lnTo>
                    <a:pt x="1140" y="262"/>
                  </a:lnTo>
                  <a:lnTo>
                    <a:pt x="1148" y="248"/>
                  </a:lnTo>
                  <a:lnTo>
                    <a:pt x="1180" y="184"/>
                  </a:lnTo>
                  <a:lnTo>
                    <a:pt x="1184" y="178"/>
                  </a:lnTo>
                  <a:lnTo>
                    <a:pt x="1190" y="172"/>
                  </a:lnTo>
                  <a:lnTo>
                    <a:pt x="1216" y="152"/>
                  </a:lnTo>
                  <a:lnTo>
                    <a:pt x="1226" y="140"/>
                  </a:lnTo>
                  <a:lnTo>
                    <a:pt x="1238" y="124"/>
                  </a:lnTo>
                  <a:lnTo>
                    <a:pt x="1244" y="120"/>
                  </a:lnTo>
                  <a:lnTo>
                    <a:pt x="1250" y="116"/>
                  </a:lnTo>
                  <a:lnTo>
                    <a:pt x="1264" y="110"/>
                  </a:lnTo>
                  <a:lnTo>
                    <a:pt x="1278" y="104"/>
                  </a:lnTo>
                  <a:lnTo>
                    <a:pt x="1294" y="94"/>
                  </a:lnTo>
                  <a:lnTo>
                    <a:pt x="1306" y="84"/>
                  </a:lnTo>
                  <a:lnTo>
                    <a:pt x="1334" y="56"/>
                  </a:lnTo>
                  <a:lnTo>
                    <a:pt x="1338" y="50"/>
                  </a:lnTo>
                  <a:lnTo>
                    <a:pt x="1336" y="42"/>
                  </a:lnTo>
                  <a:lnTo>
                    <a:pt x="1334" y="38"/>
                  </a:lnTo>
                  <a:lnTo>
                    <a:pt x="1328" y="32"/>
                  </a:lnTo>
                  <a:lnTo>
                    <a:pt x="1322" y="30"/>
                  </a:lnTo>
                  <a:lnTo>
                    <a:pt x="1308" y="30"/>
                  </a:lnTo>
                  <a:lnTo>
                    <a:pt x="1302" y="32"/>
                  </a:lnTo>
                  <a:lnTo>
                    <a:pt x="1296" y="36"/>
                  </a:lnTo>
                  <a:lnTo>
                    <a:pt x="1286" y="44"/>
                  </a:lnTo>
                  <a:lnTo>
                    <a:pt x="1276" y="54"/>
                  </a:lnTo>
                  <a:lnTo>
                    <a:pt x="1270" y="58"/>
                  </a:lnTo>
                  <a:lnTo>
                    <a:pt x="1264" y="62"/>
                  </a:lnTo>
                  <a:lnTo>
                    <a:pt x="1250" y="66"/>
                  </a:lnTo>
                  <a:lnTo>
                    <a:pt x="1234" y="70"/>
                  </a:lnTo>
                  <a:lnTo>
                    <a:pt x="1220" y="70"/>
                  </a:lnTo>
                  <a:lnTo>
                    <a:pt x="1214" y="70"/>
                  </a:lnTo>
                  <a:lnTo>
                    <a:pt x="1208" y="74"/>
                  </a:lnTo>
                  <a:lnTo>
                    <a:pt x="1198" y="84"/>
                  </a:lnTo>
                  <a:lnTo>
                    <a:pt x="1188" y="94"/>
                  </a:lnTo>
                  <a:lnTo>
                    <a:pt x="1160" y="122"/>
                  </a:lnTo>
                  <a:lnTo>
                    <a:pt x="1146" y="132"/>
                  </a:lnTo>
                  <a:lnTo>
                    <a:pt x="1142" y="134"/>
                  </a:lnTo>
                  <a:lnTo>
                    <a:pt x="1136" y="140"/>
                  </a:lnTo>
                  <a:lnTo>
                    <a:pt x="1134" y="146"/>
                  </a:lnTo>
                  <a:lnTo>
                    <a:pt x="1134" y="160"/>
                  </a:lnTo>
                  <a:lnTo>
                    <a:pt x="1132" y="166"/>
                  </a:lnTo>
                  <a:lnTo>
                    <a:pt x="1128" y="170"/>
                  </a:lnTo>
                  <a:lnTo>
                    <a:pt x="1122" y="174"/>
                  </a:lnTo>
                  <a:lnTo>
                    <a:pt x="1116" y="178"/>
                  </a:lnTo>
                  <a:lnTo>
                    <a:pt x="1110" y="184"/>
                  </a:lnTo>
                  <a:lnTo>
                    <a:pt x="1100" y="200"/>
                  </a:lnTo>
                  <a:lnTo>
                    <a:pt x="1096" y="206"/>
                  </a:lnTo>
                  <a:lnTo>
                    <a:pt x="1096" y="214"/>
                  </a:lnTo>
                  <a:lnTo>
                    <a:pt x="1096" y="218"/>
                  </a:lnTo>
                  <a:lnTo>
                    <a:pt x="1094" y="226"/>
                  </a:lnTo>
                  <a:lnTo>
                    <a:pt x="1092" y="232"/>
                  </a:lnTo>
                  <a:lnTo>
                    <a:pt x="1090" y="238"/>
                  </a:lnTo>
                  <a:lnTo>
                    <a:pt x="1082" y="252"/>
                  </a:lnTo>
                  <a:lnTo>
                    <a:pt x="1080" y="258"/>
                  </a:lnTo>
                  <a:lnTo>
                    <a:pt x="1076" y="266"/>
                  </a:lnTo>
                  <a:lnTo>
                    <a:pt x="1076" y="272"/>
                  </a:lnTo>
                  <a:lnTo>
                    <a:pt x="1076" y="286"/>
                  </a:lnTo>
                  <a:lnTo>
                    <a:pt x="1074" y="294"/>
                  </a:lnTo>
                  <a:lnTo>
                    <a:pt x="1072" y="302"/>
                  </a:lnTo>
                  <a:lnTo>
                    <a:pt x="1070" y="306"/>
                  </a:lnTo>
                  <a:lnTo>
                    <a:pt x="1068" y="314"/>
                  </a:lnTo>
                  <a:lnTo>
                    <a:pt x="1068" y="322"/>
                  </a:lnTo>
                  <a:lnTo>
                    <a:pt x="1074" y="336"/>
                  </a:lnTo>
                  <a:lnTo>
                    <a:pt x="1078" y="342"/>
                  </a:lnTo>
                  <a:lnTo>
                    <a:pt x="1084" y="346"/>
                  </a:lnTo>
                  <a:lnTo>
                    <a:pt x="1098" y="350"/>
                  </a:lnTo>
                  <a:close/>
                  <a:moveTo>
                    <a:pt x="148" y="1002"/>
                  </a:moveTo>
                  <a:lnTo>
                    <a:pt x="148" y="1002"/>
                  </a:lnTo>
                  <a:lnTo>
                    <a:pt x="162" y="994"/>
                  </a:lnTo>
                  <a:lnTo>
                    <a:pt x="168" y="992"/>
                  </a:lnTo>
                  <a:lnTo>
                    <a:pt x="172" y="988"/>
                  </a:lnTo>
                  <a:lnTo>
                    <a:pt x="174" y="980"/>
                  </a:lnTo>
                  <a:lnTo>
                    <a:pt x="174" y="978"/>
                  </a:lnTo>
                  <a:lnTo>
                    <a:pt x="174" y="962"/>
                  </a:lnTo>
                  <a:lnTo>
                    <a:pt x="174" y="958"/>
                  </a:lnTo>
                  <a:lnTo>
                    <a:pt x="176" y="950"/>
                  </a:lnTo>
                  <a:lnTo>
                    <a:pt x="180" y="944"/>
                  </a:lnTo>
                  <a:lnTo>
                    <a:pt x="182" y="940"/>
                  </a:lnTo>
                  <a:lnTo>
                    <a:pt x="180" y="936"/>
                  </a:lnTo>
                  <a:lnTo>
                    <a:pt x="176" y="930"/>
                  </a:lnTo>
                  <a:lnTo>
                    <a:pt x="174" y="926"/>
                  </a:lnTo>
                  <a:lnTo>
                    <a:pt x="172" y="922"/>
                  </a:lnTo>
                  <a:lnTo>
                    <a:pt x="170" y="920"/>
                  </a:lnTo>
                  <a:lnTo>
                    <a:pt x="164" y="920"/>
                  </a:lnTo>
                  <a:lnTo>
                    <a:pt x="160" y="916"/>
                  </a:lnTo>
                  <a:lnTo>
                    <a:pt x="158" y="914"/>
                  </a:lnTo>
                  <a:lnTo>
                    <a:pt x="154" y="914"/>
                  </a:lnTo>
                  <a:lnTo>
                    <a:pt x="148" y="916"/>
                  </a:lnTo>
                  <a:lnTo>
                    <a:pt x="140" y="924"/>
                  </a:lnTo>
                  <a:lnTo>
                    <a:pt x="136" y="930"/>
                  </a:lnTo>
                  <a:lnTo>
                    <a:pt x="134" y="936"/>
                  </a:lnTo>
                  <a:lnTo>
                    <a:pt x="132" y="938"/>
                  </a:lnTo>
                  <a:lnTo>
                    <a:pt x="126" y="940"/>
                  </a:lnTo>
                  <a:lnTo>
                    <a:pt x="124" y="940"/>
                  </a:lnTo>
                  <a:lnTo>
                    <a:pt x="120" y="940"/>
                  </a:lnTo>
                  <a:lnTo>
                    <a:pt x="118" y="942"/>
                  </a:lnTo>
                  <a:lnTo>
                    <a:pt x="118" y="944"/>
                  </a:lnTo>
                  <a:lnTo>
                    <a:pt x="118" y="948"/>
                  </a:lnTo>
                  <a:lnTo>
                    <a:pt x="122" y="952"/>
                  </a:lnTo>
                  <a:lnTo>
                    <a:pt x="122" y="958"/>
                  </a:lnTo>
                  <a:lnTo>
                    <a:pt x="120" y="960"/>
                  </a:lnTo>
                  <a:lnTo>
                    <a:pt x="118" y="960"/>
                  </a:lnTo>
                  <a:lnTo>
                    <a:pt x="120" y="964"/>
                  </a:lnTo>
                  <a:lnTo>
                    <a:pt x="124" y="970"/>
                  </a:lnTo>
                  <a:lnTo>
                    <a:pt x="124" y="974"/>
                  </a:lnTo>
                  <a:lnTo>
                    <a:pt x="124" y="978"/>
                  </a:lnTo>
                  <a:lnTo>
                    <a:pt x="120" y="984"/>
                  </a:lnTo>
                  <a:lnTo>
                    <a:pt x="116" y="988"/>
                  </a:lnTo>
                  <a:lnTo>
                    <a:pt x="116" y="994"/>
                  </a:lnTo>
                  <a:lnTo>
                    <a:pt x="116" y="1004"/>
                  </a:lnTo>
                  <a:lnTo>
                    <a:pt x="116" y="1008"/>
                  </a:lnTo>
                  <a:lnTo>
                    <a:pt x="120" y="1012"/>
                  </a:lnTo>
                  <a:lnTo>
                    <a:pt x="126" y="1016"/>
                  </a:lnTo>
                  <a:lnTo>
                    <a:pt x="132" y="1014"/>
                  </a:lnTo>
                  <a:lnTo>
                    <a:pt x="148" y="1002"/>
                  </a:lnTo>
                  <a:close/>
                  <a:moveTo>
                    <a:pt x="1506" y="1812"/>
                  </a:moveTo>
                  <a:lnTo>
                    <a:pt x="1506" y="1812"/>
                  </a:lnTo>
                  <a:lnTo>
                    <a:pt x="1506" y="1828"/>
                  </a:lnTo>
                  <a:lnTo>
                    <a:pt x="1506" y="1832"/>
                  </a:lnTo>
                  <a:lnTo>
                    <a:pt x="1508" y="1836"/>
                  </a:lnTo>
                  <a:lnTo>
                    <a:pt x="1510" y="1838"/>
                  </a:lnTo>
                  <a:lnTo>
                    <a:pt x="1512" y="1840"/>
                  </a:lnTo>
                  <a:lnTo>
                    <a:pt x="1514" y="1840"/>
                  </a:lnTo>
                  <a:lnTo>
                    <a:pt x="1518" y="1840"/>
                  </a:lnTo>
                  <a:lnTo>
                    <a:pt x="1524" y="1838"/>
                  </a:lnTo>
                  <a:lnTo>
                    <a:pt x="1530" y="1834"/>
                  </a:lnTo>
                  <a:lnTo>
                    <a:pt x="1532" y="1828"/>
                  </a:lnTo>
                  <a:lnTo>
                    <a:pt x="1532" y="1822"/>
                  </a:lnTo>
                  <a:lnTo>
                    <a:pt x="1530" y="1816"/>
                  </a:lnTo>
                  <a:lnTo>
                    <a:pt x="1514" y="1806"/>
                  </a:lnTo>
                  <a:lnTo>
                    <a:pt x="1510" y="1804"/>
                  </a:lnTo>
                  <a:lnTo>
                    <a:pt x="1508" y="1804"/>
                  </a:lnTo>
                  <a:lnTo>
                    <a:pt x="1508" y="1806"/>
                  </a:lnTo>
                  <a:lnTo>
                    <a:pt x="1506" y="1808"/>
                  </a:lnTo>
                  <a:lnTo>
                    <a:pt x="1506" y="1812"/>
                  </a:lnTo>
                  <a:close/>
                  <a:moveTo>
                    <a:pt x="1910" y="1994"/>
                  </a:moveTo>
                  <a:lnTo>
                    <a:pt x="1910" y="1994"/>
                  </a:lnTo>
                  <a:lnTo>
                    <a:pt x="1904" y="1980"/>
                  </a:lnTo>
                  <a:lnTo>
                    <a:pt x="1892" y="1964"/>
                  </a:lnTo>
                  <a:lnTo>
                    <a:pt x="1884" y="1952"/>
                  </a:lnTo>
                  <a:lnTo>
                    <a:pt x="1872" y="1942"/>
                  </a:lnTo>
                  <a:lnTo>
                    <a:pt x="1846" y="1914"/>
                  </a:lnTo>
                  <a:lnTo>
                    <a:pt x="1832" y="1904"/>
                  </a:lnTo>
                  <a:lnTo>
                    <a:pt x="1826" y="1902"/>
                  </a:lnTo>
                  <a:lnTo>
                    <a:pt x="1812" y="1896"/>
                  </a:lnTo>
                  <a:lnTo>
                    <a:pt x="1808" y="1892"/>
                  </a:lnTo>
                  <a:lnTo>
                    <a:pt x="1800" y="1888"/>
                  </a:lnTo>
                  <a:lnTo>
                    <a:pt x="1796" y="1882"/>
                  </a:lnTo>
                  <a:lnTo>
                    <a:pt x="1784" y="1866"/>
                  </a:lnTo>
                  <a:lnTo>
                    <a:pt x="1780" y="1862"/>
                  </a:lnTo>
                  <a:lnTo>
                    <a:pt x="1772" y="1860"/>
                  </a:lnTo>
                  <a:lnTo>
                    <a:pt x="1768" y="1860"/>
                  </a:lnTo>
                  <a:lnTo>
                    <a:pt x="1766" y="1860"/>
                  </a:lnTo>
                  <a:lnTo>
                    <a:pt x="1764" y="1862"/>
                  </a:lnTo>
                  <a:lnTo>
                    <a:pt x="1762" y="1864"/>
                  </a:lnTo>
                  <a:lnTo>
                    <a:pt x="1762" y="1868"/>
                  </a:lnTo>
                  <a:lnTo>
                    <a:pt x="1768" y="1890"/>
                  </a:lnTo>
                  <a:lnTo>
                    <a:pt x="1772" y="1898"/>
                  </a:lnTo>
                  <a:lnTo>
                    <a:pt x="1776" y="1904"/>
                  </a:lnTo>
                  <a:lnTo>
                    <a:pt x="1784" y="1912"/>
                  </a:lnTo>
                  <a:lnTo>
                    <a:pt x="1796" y="1924"/>
                  </a:lnTo>
                  <a:lnTo>
                    <a:pt x="1804" y="1932"/>
                  </a:lnTo>
                  <a:lnTo>
                    <a:pt x="1814" y="1942"/>
                  </a:lnTo>
                  <a:lnTo>
                    <a:pt x="1824" y="1956"/>
                  </a:lnTo>
                  <a:lnTo>
                    <a:pt x="1836" y="1980"/>
                  </a:lnTo>
                  <a:lnTo>
                    <a:pt x="1840" y="1986"/>
                  </a:lnTo>
                  <a:lnTo>
                    <a:pt x="1846" y="1992"/>
                  </a:lnTo>
                  <a:lnTo>
                    <a:pt x="1862" y="2002"/>
                  </a:lnTo>
                  <a:lnTo>
                    <a:pt x="1876" y="2012"/>
                  </a:lnTo>
                  <a:lnTo>
                    <a:pt x="1892" y="2022"/>
                  </a:lnTo>
                  <a:lnTo>
                    <a:pt x="1898" y="2024"/>
                  </a:lnTo>
                  <a:lnTo>
                    <a:pt x="1906" y="2022"/>
                  </a:lnTo>
                  <a:lnTo>
                    <a:pt x="1910" y="2020"/>
                  </a:lnTo>
                  <a:lnTo>
                    <a:pt x="1916" y="2016"/>
                  </a:lnTo>
                  <a:lnTo>
                    <a:pt x="1916" y="2008"/>
                  </a:lnTo>
                  <a:lnTo>
                    <a:pt x="1910" y="1994"/>
                  </a:lnTo>
                  <a:close/>
                  <a:moveTo>
                    <a:pt x="1004" y="2148"/>
                  </a:moveTo>
                  <a:lnTo>
                    <a:pt x="1004" y="2148"/>
                  </a:lnTo>
                  <a:lnTo>
                    <a:pt x="998" y="2154"/>
                  </a:lnTo>
                  <a:lnTo>
                    <a:pt x="994" y="2160"/>
                  </a:lnTo>
                  <a:lnTo>
                    <a:pt x="982" y="2176"/>
                  </a:lnTo>
                  <a:lnTo>
                    <a:pt x="978" y="2182"/>
                  </a:lnTo>
                  <a:lnTo>
                    <a:pt x="970" y="2186"/>
                  </a:lnTo>
                  <a:lnTo>
                    <a:pt x="966" y="2188"/>
                  </a:lnTo>
                  <a:lnTo>
                    <a:pt x="954" y="2198"/>
                  </a:lnTo>
                  <a:lnTo>
                    <a:pt x="950" y="2202"/>
                  </a:lnTo>
                  <a:lnTo>
                    <a:pt x="950" y="2210"/>
                  </a:lnTo>
                  <a:lnTo>
                    <a:pt x="956" y="2234"/>
                  </a:lnTo>
                  <a:lnTo>
                    <a:pt x="958" y="2242"/>
                  </a:lnTo>
                  <a:lnTo>
                    <a:pt x="956" y="2248"/>
                  </a:lnTo>
                  <a:lnTo>
                    <a:pt x="952" y="2264"/>
                  </a:lnTo>
                  <a:lnTo>
                    <a:pt x="946" y="2278"/>
                  </a:lnTo>
                  <a:lnTo>
                    <a:pt x="942" y="2284"/>
                  </a:lnTo>
                  <a:lnTo>
                    <a:pt x="940" y="2290"/>
                  </a:lnTo>
                  <a:lnTo>
                    <a:pt x="938" y="2298"/>
                  </a:lnTo>
                  <a:lnTo>
                    <a:pt x="938" y="2302"/>
                  </a:lnTo>
                  <a:lnTo>
                    <a:pt x="938" y="2318"/>
                  </a:lnTo>
                  <a:lnTo>
                    <a:pt x="938" y="2322"/>
                  </a:lnTo>
                  <a:lnTo>
                    <a:pt x="940" y="2328"/>
                  </a:lnTo>
                  <a:lnTo>
                    <a:pt x="944" y="2336"/>
                  </a:lnTo>
                  <a:lnTo>
                    <a:pt x="952" y="2344"/>
                  </a:lnTo>
                  <a:lnTo>
                    <a:pt x="958" y="2346"/>
                  </a:lnTo>
                  <a:lnTo>
                    <a:pt x="966" y="2346"/>
                  </a:lnTo>
                  <a:lnTo>
                    <a:pt x="970" y="2342"/>
                  </a:lnTo>
                  <a:lnTo>
                    <a:pt x="978" y="2340"/>
                  </a:lnTo>
                  <a:lnTo>
                    <a:pt x="986" y="2340"/>
                  </a:lnTo>
                  <a:lnTo>
                    <a:pt x="990" y="2340"/>
                  </a:lnTo>
                  <a:lnTo>
                    <a:pt x="996" y="2338"/>
                  </a:lnTo>
                  <a:lnTo>
                    <a:pt x="1000" y="2332"/>
                  </a:lnTo>
                  <a:lnTo>
                    <a:pt x="1034" y="2210"/>
                  </a:lnTo>
                  <a:lnTo>
                    <a:pt x="1036" y="2194"/>
                  </a:lnTo>
                  <a:lnTo>
                    <a:pt x="1036" y="2190"/>
                  </a:lnTo>
                  <a:lnTo>
                    <a:pt x="1036" y="2174"/>
                  </a:lnTo>
                  <a:lnTo>
                    <a:pt x="1036" y="2160"/>
                  </a:lnTo>
                  <a:lnTo>
                    <a:pt x="1036" y="2154"/>
                  </a:lnTo>
                  <a:lnTo>
                    <a:pt x="1034" y="2146"/>
                  </a:lnTo>
                  <a:lnTo>
                    <a:pt x="1030" y="2140"/>
                  </a:lnTo>
                  <a:lnTo>
                    <a:pt x="1028" y="2138"/>
                  </a:lnTo>
                  <a:lnTo>
                    <a:pt x="1026" y="2136"/>
                  </a:lnTo>
                  <a:lnTo>
                    <a:pt x="1024" y="2136"/>
                  </a:lnTo>
                  <a:lnTo>
                    <a:pt x="1020" y="2138"/>
                  </a:lnTo>
                  <a:lnTo>
                    <a:pt x="1004" y="2148"/>
                  </a:lnTo>
                  <a:close/>
                  <a:moveTo>
                    <a:pt x="184" y="906"/>
                  </a:moveTo>
                  <a:lnTo>
                    <a:pt x="184" y="906"/>
                  </a:lnTo>
                  <a:lnTo>
                    <a:pt x="186" y="902"/>
                  </a:lnTo>
                  <a:lnTo>
                    <a:pt x="188" y="900"/>
                  </a:lnTo>
                  <a:lnTo>
                    <a:pt x="192" y="902"/>
                  </a:lnTo>
                  <a:lnTo>
                    <a:pt x="194" y="908"/>
                  </a:lnTo>
                  <a:lnTo>
                    <a:pt x="194" y="912"/>
                  </a:lnTo>
                  <a:lnTo>
                    <a:pt x="194" y="926"/>
                  </a:lnTo>
                  <a:lnTo>
                    <a:pt x="194" y="928"/>
                  </a:lnTo>
                  <a:lnTo>
                    <a:pt x="198" y="930"/>
                  </a:lnTo>
                  <a:lnTo>
                    <a:pt x="208" y="930"/>
                  </a:lnTo>
                  <a:lnTo>
                    <a:pt x="212" y="932"/>
                  </a:lnTo>
                  <a:lnTo>
                    <a:pt x="218" y="934"/>
                  </a:lnTo>
                  <a:lnTo>
                    <a:pt x="222" y="940"/>
                  </a:lnTo>
                  <a:lnTo>
                    <a:pt x="222" y="944"/>
                  </a:lnTo>
                  <a:lnTo>
                    <a:pt x="222" y="954"/>
                  </a:lnTo>
                  <a:lnTo>
                    <a:pt x="220" y="960"/>
                  </a:lnTo>
                  <a:lnTo>
                    <a:pt x="216" y="964"/>
                  </a:lnTo>
                  <a:lnTo>
                    <a:pt x="210" y="966"/>
                  </a:lnTo>
                  <a:lnTo>
                    <a:pt x="198" y="974"/>
                  </a:lnTo>
                  <a:lnTo>
                    <a:pt x="196" y="978"/>
                  </a:lnTo>
                  <a:lnTo>
                    <a:pt x="198" y="980"/>
                  </a:lnTo>
                  <a:lnTo>
                    <a:pt x="202" y="980"/>
                  </a:lnTo>
                  <a:lnTo>
                    <a:pt x="204" y="984"/>
                  </a:lnTo>
                  <a:lnTo>
                    <a:pt x="202" y="988"/>
                  </a:lnTo>
                  <a:lnTo>
                    <a:pt x="198" y="994"/>
                  </a:lnTo>
                  <a:lnTo>
                    <a:pt x="194" y="998"/>
                  </a:lnTo>
                  <a:lnTo>
                    <a:pt x="194" y="1004"/>
                  </a:lnTo>
                  <a:lnTo>
                    <a:pt x="194" y="1008"/>
                  </a:lnTo>
                  <a:lnTo>
                    <a:pt x="198" y="1008"/>
                  </a:lnTo>
                  <a:lnTo>
                    <a:pt x="208" y="1008"/>
                  </a:lnTo>
                  <a:lnTo>
                    <a:pt x="210" y="1010"/>
                  </a:lnTo>
                  <a:lnTo>
                    <a:pt x="210" y="1016"/>
                  </a:lnTo>
                  <a:lnTo>
                    <a:pt x="206" y="1020"/>
                  </a:lnTo>
                  <a:lnTo>
                    <a:pt x="202" y="1028"/>
                  </a:lnTo>
                  <a:lnTo>
                    <a:pt x="196" y="1032"/>
                  </a:lnTo>
                  <a:lnTo>
                    <a:pt x="190" y="1034"/>
                  </a:lnTo>
                  <a:lnTo>
                    <a:pt x="186" y="1038"/>
                  </a:lnTo>
                  <a:lnTo>
                    <a:pt x="184" y="1042"/>
                  </a:lnTo>
                  <a:lnTo>
                    <a:pt x="186" y="1046"/>
                  </a:lnTo>
                  <a:lnTo>
                    <a:pt x="188" y="1048"/>
                  </a:lnTo>
                  <a:lnTo>
                    <a:pt x="192" y="1046"/>
                  </a:lnTo>
                  <a:lnTo>
                    <a:pt x="194" y="1042"/>
                  </a:lnTo>
                  <a:lnTo>
                    <a:pt x="194" y="1040"/>
                  </a:lnTo>
                  <a:lnTo>
                    <a:pt x="198" y="1038"/>
                  </a:lnTo>
                  <a:lnTo>
                    <a:pt x="208" y="1038"/>
                  </a:lnTo>
                  <a:lnTo>
                    <a:pt x="212" y="1036"/>
                  </a:lnTo>
                  <a:lnTo>
                    <a:pt x="218" y="1034"/>
                  </a:lnTo>
                  <a:lnTo>
                    <a:pt x="222" y="1032"/>
                  </a:lnTo>
                  <a:lnTo>
                    <a:pt x="228" y="1034"/>
                  </a:lnTo>
                  <a:lnTo>
                    <a:pt x="232" y="1036"/>
                  </a:lnTo>
                  <a:lnTo>
                    <a:pt x="238" y="1034"/>
                  </a:lnTo>
                  <a:lnTo>
                    <a:pt x="244" y="1030"/>
                  </a:lnTo>
                  <a:lnTo>
                    <a:pt x="250" y="1028"/>
                  </a:lnTo>
                  <a:lnTo>
                    <a:pt x="254" y="1028"/>
                  </a:lnTo>
                  <a:lnTo>
                    <a:pt x="262" y="1028"/>
                  </a:lnTo>
                  <a:lnTo>
                    <a:pt x="268" y="1024"/>
                  </a:lnTo>
                  <a:lnTo>
                    <a:pt x="274" y="1022"/>
                  </a:lnTo>
                  <a:lnTo>
                    <a:pt x="280" y="1018"/>
                  </a:lnTo>
                  <a:lnTo>
                    <a:pt x="282" y="1014"/>
                  </a:lnTo>
                  <a:lnTo>
                    <a:pt x="282" y="1008"/>
                  </a:lnTo>
                  <a:lnTo>
                    <a:pt x="286" y="1004"/>
                  </a:lnTo>
                  <a:lnTo>
                    <a:pt x="290" y="998"/>
                  </a:lnTo>
                  <a:lnTo>
                    <a:pt x="290" y="990"/>
                  </a:lnTo>
                  <a:lnTo>
                    <a:pt x="290" y="988"/>
                  </a:lnTo>
                  <a:lnTo>
                    <a:pt x="290" y="982"/>
                  </a:lnTo>
                  <a:lnTo>
                    <a:pt x="286" y="980"/>
                  </a:lnTo>
                  <a:lnTo>
                    <a:pt x="276" y="980"/>
                  </a:lnTo>
                  <a:lnTo>
                    <a:pt x="272" y="978"/>
                  </a:lnTo>
                  <a:lnTo>
                    <a:pt x="272" y="974"/>
                  </a:lnTo>
                  <a:lnTo>
                    <a:pt x="272" y="964"/>
                  </a:lnTo>
                  <a:lnTo>
                    <a:pt x="268" y="952"/>
                  </a:lnTo>
                  <a:lnTo>
                    <a:pt x="266" y="946"/>
                  </a:lnTo>
                  <a:lnTo>
                    <a:pt x="256" y="934"/>
                  </a:lnTo>
                  <a:lnTo>
                    <a:pt x="252" y="930"/>
                  </a:lnTo>
                  <a:lnTo>
                    <a:pt x="250" y="922"/>
                  </a:lnTo>
                  <a:lnTo>
                    <a:pt x="244" y="908"/>
                  </a:lnTo>
                  <a:lnTo>
                    <a:pt x="242" y="902"/>
                  </a:lnTo>
                  <a:lnTo>
                    <a:pt x="238" y="900"/>
                  </a:lnTo>
                  <a:lnTo>
                    <a:pt x="232" y="900"/>
                  </a:lnTo>
                  <a:lnTo>
                    <a:pt x="228" y="896"/>
                  </a:lnTo>
                  <a:lnTo>
                    <a:pt x="226" y="890"/>
                  </a:lnTo>
                  <a:lnTo>
                    <a:pt x="226" y="884"/>
                  </a:lnTo>
                  <a:lnTo>
                    <a:pt x="228" y="878"/>
                  </a:lnTo>
                  <a:lnTo>
                    <a:pt x="232" y="866"/>
                  </a:lnTo>
                  <a:lnTo>
                    <a:pt x="234" y="862"/>
                  </a:lnTo>
                  <a:lnTo>
                    <a:pt x="238" y="856"/>
                  </a:lnTo>
                  <a:lnTo>
                    <a:pt x="238" y="854"/>
                  </a:lnTo>
                  <a:lnTo>
                    <a:pt x="238" y="852"/>
                  </a:lnTo>
                  <a:lnTo>
                    <a:pt x="236" y="848"/>
                  </a:lnTo>
                  <a:lnTo>
                    <a:pt x="230" y="846"/>
                  </a:lnTo>
                  <a:lnTo>
                    <a:pt x="224" y="844"/>
                  </a:lnTo>
                  <a:lnTo>
                    <a:pt x="218" y="846"/>
                  </a:lnTo>
                  <a:lnTo>
                    <a:pt x="212" y="848"/>
                  </a:lnTo>
                  <a:lnTo>
                    <a:pt x="208" y="846"/>
                  </a:lnTo>
                  <a:lnTo>
                    <a:pt x="206" y="840"/>
                  </a:lnTo>
                  <a:lnTo>
                    <a:pt x="206" y="834"/>
                  </a:lnTo>
                  <a:lnTo>
                    <a:pt x="210" y="830"/>
                  </a:lnTo>
                  <a:lnTo>
                    <a:pt x="210" y="824"/>
                  </a:lnTo>
                  <a:lnTo>
                    <a:pt x="210" y="822"/>
                  </a:lnTo>
                  <a:lnTo>
                    <a:pt x="208" y="822"/>
                  </a:lnTo>
                  <a:lnTo>
                    <a:pt x="198" y="822"/>
                  </a:lnTo>
                  <a:lnTo>
                    <a:pt x="194" y="824"/>
                  </a:lnTo>
                  <a:lnTo>
                    <a:pt x="190" y="830"/>
                  </a:lnTo>
                  <a:lnTo>
                    <a:pt x="188" y="834"/>
                  </a:lnTo>
                  <a:lnTo>
                    <a:pt x="178" y="846"/>
                  </a:lnTo>
                  <a:lnTo>
                    <a:pt x="176" y="852"/>
                  </a:lnTo>
                  <a:lnTo>
                    <a:pt x="174" y="856"/>
                  </a:lnTo>
                  <a:lnTo>
                    <a:pt x="174" y="866"/>
                  </a:lnTo>
                  <a:lnTo>
                    <a:pt x="174" y="876"/>
                  </a:lnTo>
                  <a:lnTo>
                    <a:pt x="174" y="888"/>
                  </a:lnTo>
                  <a:lnTo>
                    <a:pt x="174" y="892"/>
                  </a:lnTo>
                  <a:lnTo>
                    <a:pt x="176" y="900"/>
                  </a:lnTo>
                  <a:lnTo>
                    <a:pt x="178" y="906"/>
                  </a:lnTo>
                  <a:lnTo>
                    <a:pt x="182" y="908"/>
                  </a:lnTo>
                  <a:lnTo>
                    <a:pt x="184" y="906"/>
                  </a:lnTo>
                  <a:close/>
                  <a:moveTo>
                    <a:pt x="3012" y="2570"/>
                  </a:moveTo>
                  <a:lnTo>
                    <a:pt x="3012" y="2570"/>
                  </a:lnTo>
                  <a:lnTo>
                    <a:pt x="3004" y="2572"/>
                  </a:lnTo>
                  <a:lnTo>
                    <a:pt x="2996" y="2570"/>
                  </a:lnTo>
                  <a:lnTo>
                    <a:pt x="2992" y="2568"/>
                  </a:lnTo>
                  <a:lnTo>
                    <a:pt x="2986" y="2562"/>
                  </a:lnTo>
                  <a:lnTo>
                    <a:pt x="2980" y="2556"/>
                  </a:lnTo>
                  <a:lnTo>
                    <a:pt x="2978" y="2552"/>
                  </a:lnTo>
                  <a:lnTo>
                    <a:pt x="2976" y="2544"/>
                  </a:lnTo>
                  <a:lnTo>
                    <a:pt x="2974" y="2536"/>
                  </a:lnTo>
                  <a:lnTo>
                    <a:pt x="2974" y="2532"/>
                  </a:lnTo>
                  <a:lnTo>
                    <a:pt x="2972" y="2526"/>
                  </a:lnTo>
                  <a:lnTo>
                    <a:pt x="2968" y="2522"/>
                  </a:lnTo>
                  <a:lnTo>
                    <a:pt x="2962" y="2518"/>
                  </a:lnTo>
                  <a:lnTo>
                    <a:pt x="2958" y="2518"/>
                  </a:lnTo>
                  <a:lnTo>
                    <a:pt x="2958" y="2522"/>
                  </a:lnTo>
                  <a:lnTo>
                    <a:pt x="2970" y="2548"/>
                  </a:lnTo>
                  <a:lnTo>
                    <a:pt x="2974" y="2554"/>
                  </a:lnTo>
                  <a:lnTo>
                    <a:pt x="2974" y="2562"/>
                  </a:lnTo>
                  <a:lnTo>
                    <a:pt x="2974" y="2566"/>
                  </a:lnTo>
                  <a:lnTo>
                    <a:pt x="2974" y="2574"/>
                  </a:lnTo>
                  <a:lnTo>
                    <a:pt x="2970" y="2580"/>
                  </a:lnTo>
                  <a:lnTo>
                    <a:pt x="2960" y="2596"/>
                  </a:lnTo>
                  <a:lnTo>
                    <a:pt x="2958" y="2600"/>
                  </a:lnTo>
                  <a:lnTo>
                    <a:pt x="2958" y="2602"/>
                  </a:lnTo>
                  <a:lnTo>
                    <a:pt x="2960" y="2604"/>
                  </a:lnTo>
                  <a:lnTo>
                    <a:pt x="2962" y="2606"/>
                  </a:lnTo>
                  <a:lnTo>
                    <a:pt x="2968" y="2610"/>
                  </a:lnTo>
                  <a:lnTo>
                    <a:pt x="2972" y="2614"/>
                  </a:lnTo>
                  <a:lnTo>
                    <a:pt x="2974" y="2620"/>
                  </a:lnTo>
                  <a:lnTo>
                    <a:pt x="2974" y="2624"/>
                  </a:lnTo>
                  <a:lnTo>
                    <a:pt x="2976" y="2632"/>
                  </a:lnTo>
                  <a:lnTo>
                    <a:pt x="2980" y="2638"/>
                  </a:lnTo>
                  <a:lnTo>
                    <a:pt x="2982" y="2638"/>
                  </a:lnTo>
                  <a:lnTo>
                    <a:pt x="2984" y="2638"/>
                  </a:lnTo>
                  <a:lnTo>
                    <a:pt x="2990" y="2636"/>
                  </a:lnTo>
                  <a:lnTo>
                    <a:pt x="2998" y="2628"/>
                  </a:lnTo>
                  <a:lnTo>
                    <a:pt x="3002" y="2622"/>
                  </a:lnTo>
                  <a:lnTo>
                    <a:pt x="3004" y="2614"/>
                  </a:lnTo>
                  <a:lnTo>
                    <a:pt x="3004" y="2610"/>
                  </a:lnTo>
                  <a:lnTo>
                    <a:pt x="3006" y="2604"/>
                  </a:lnTo>
                  <a:lnTo>
                    <a:pt x="3008" y="2598"/>
                  </a:lnTo>
                  <a:lnTo>
                    <a:pt x="3018" y="2588"/>
                  </a:lnTo>
                  <a:lnTo>
                    <a:pt x="3028" y="2578"/>
                  </a:lnTo>
                  <a:lnTo>
                    <a:pt x="3030" y="2574"/>
                  </a:lnTo>
                  <a:lnTo>
                    <a:pt x="3028" y="2568"/>
                  </a:lnTo>
                  <a:lnTo>
                    <a:pt x="3024" y="2566"/>
                  </a:lnTo>
                  <a:lnTo>
                    <a:pt x="3016" y="2568"/>
                  </a:lnTo>
                  <a:lnTo>
                    <a:pt x="3012" y="2570"/>
                  </a:lnTo>
                  <a:close/>
                  <a:moveTo>
                    <a:pt x="490" y="1328"/>
                  </a:moveTo>
                  <a:lnTo>
                    <a:pt x="490" y="1328"/>
                  </a:lnTo>
                  <a:lnTo>
                    <a:pt x="494" y="1328"/>
                  </a:lnTo>
                  <a:lnTo>
                    <a:pt x="496" y="1328"/>
                  </a:lnTo>
                  <a:lnTo>
                    <a:pt x="498" y="1326"/>
                  </a:lnTo>
                  <a:lnTo>
                    <a:pt x="498" y="1324"/>
                  </a:lnTo>
                  <a:lnTo>
                    <a:pt x="498" y="1320"/>
                  </a:lnTo>
                  <a:lnTo>
                    <a:pt x="498" y="1306"/>
                  </a:lnTo>
                  <a:lnTo>
                    <a:pt x="496" y="1304"/>
                  </a:lnTo>
                  <a:lnTo>
                    <a:pt x="490" y="1302"/>
                  </a:lnTo>
                  <a:lnTo>
                    <a:pt x="486" y="1302"/>
                  </a:lnTo>
                  <a:lnTo>
                    <a:pt x="470" y="1304"/>
                  </a:lnTo>
                  <a:lnTo>
                    <a:pt x="456" y="1310"/>
                  </a:lnTo>
                  <a:lnTo>
                    <a:pt x="454" y="1312"/>
                  </a:lnTo>
                  <a:lnTo>
                    <a:pt x="456" y="1314"/>
                  </a:lnTo>
                  <a:lnTo>
                    <a:pt x="470" y="1320"/>
                  </a:lnTo>
                  <a:lnTo>
                    <a:pt x="486" y="1326"/>
                  </a:lnTo>
                  <a:lnTo>
                    <a:pt x="490" y="1328"/>
                  </a:lnTo>
                  <a:close/>
                  <a:moveTo>
                    <a:pt x="2940" y="2636"/>
                  </a:moveTo>
                  <a:lnTo>
                    <a:pt x="2940" y="2636"/>
                  </a:lnTo>
                  <a:lnTo>
                    <a:pt x="2938" y="2636"/>
                  </a:lnTo>
                  <a:lnTo>
                    <a:pt x="2936" y="2636"/>
                  </a:lnTo>
                  <a:lnTo>
                    <a:pt x="2932" y="2640"/>
                  </a:lnTo>
                  <a:lnTo>
                    <a:pt x="2928" y="2644"/>
                  </a:lnTo>
                  <a:lnTo>
                    <a:pt x="2922" y="2658"/>
                  </a:lnTo>
                  <a:lnTo>
                    <a:pt x="2920" y="2664"/>
                  </a:lnTo>
                  <a:lnTo>
                    <a:pt x="2910" y="2676"/>
                  </a:lnTo>
                  <a:lnTo>
                    <a:pt x="2906" y="2680"/>
                  </a:lnTo>
                  <a:lnTo>
                    <a:pt x="2898" y="2684"/>
                  </a:lnTo>
                  <a:lnTo>
                    <a:pt x="2884" y="2688"/>
                  </a:lnTo>
                  <a:lnTo>
                    <a:pt x="2878" y="2692"/>
                  </a:lnTo>
                  <a:lnTo>
                    <a:pt x="2872" y="2698"/>
                  </a:lnTo>
                  <a:lnTo>
                    <a:pt x="2870" y="2704"/>
                  </a:lnTo>
                  <a:lnTo>
                    <a:pt x="2864" y="2718"/>
                  </a:lnTo>
                  <a:lnTo>
                    <a:pt x="2860" y="2732"/>
                  </a:lnTo>
                  <a:lnTo>
                    <a:pt x="2858" y="2740"/>
                  </a:lnTo>
                  <a:lnTo>
                    <a:pt x="2862" y="2746"/>
                  </a:lnTo>
                  <a:lnTo>
                    <a:pt x="2874" y="2754"/>
                  </a:lnTo>
                  <a:lnTo>
                    <a:pt x="2880" y="2756"/>
                  </a:lnTo>
                  <a:lnTo>
                    <a:pt x="2886" y="2758"/>
                  </a:lnTo>
                  <a:lnTo>
                    <a:pt x="2894" y="2756"/>
                  </a:lnTo>
                  <a:lnTo>
                    <a:pt x="2898" y="2754"/>
                  </a:lnTo>
                  <a:lnTo>
                    <a:pt x="2904" y="2750"/>
                  </a:lnTo>
                  <a:lnTo>
                    <a:pt x="2908" y="2742"/>
                  </a:lnTo>
                  <a:lnTo>
                    <a:pt x="2914" y="2728"/>
                  </a:lnTo>
                  <a:lnTo>
                    <a:pt x="2916" y="2712"/>
                  </a:lnTo>
                  <a:lnTo>
                    <a:pt x="2916" y="2708"/>
                  </a:lnTo>
                  <a:lnTo>
                    <a:pt x="2918" y="2702"/>
                  </a:lnTo>
                  <a:lnTo>
                    <a:pt x="2922" y="2696"/>
                  </a:lnTo>
                  <a:lnTo>
                    <a:pt x="2930" y="2686"/>
                  </a:lnTo>
                  <a:lnTo>
                    <a:pt x="2940" y="2676"/>
                  </a:lnTo>
                  <a:lnTo>
                    <a:pt x="2952" y="2668"/>
                  </a:lnTo>
                  <a:lnTo>
                    <a:pt x="2958" y="2666"/>
                  </a:lnTo>
                  <a:lnTo>
                    <a:pt x="2962" y="2660"/>
                  </a:lnTo>
                  <a:lnTo>
                    <a:pt x="2964" y="2654"/>
                  </a:lnTo>
                  <a:lnTo>
                    <a:pt x="2964" y="2650"/>
                  </a:lnTo>
                  <a:lnTo>
                    <a:pt x="2964" y="2646"/>
                  </a:lnTo>
                  <a:lnTo>
                    <a:pt x="2962" y="2644"/>
                  </a:lnTo>
                  <a:lnTo>
                    <a:pt x="2960" y="2642"/>
                  </a:lnTo>
                  <a:lnTo>
                    <a:pt x="2956" y="2642"/>
                  </a:lnTo>
                  <a:lnTo>
                    <a:pt x="2954" y="2642"/>
                  </a:lnTo>
                  <a:lnTo>
                    <a:pt x="2946" y="2640"/>
                  </a:lnTo>
                  <a:lnTo>
                    <a:pt x="2940" y="2636"/>
                  </a:lnTo>
                  <a:close/>
                  <a:moveTo>
                    <a:pt x="406" y="1248"/>
                  </a:moveTo>
                  <a:lnTo>
                    <a:pt x="406" y="1248"/>
                  </a:lnTo>
                  <a:lnTo>
                    <a:pt x="402" y="1254"/>
                  </a:lnTo>
                  <a:lnTo>
                    <a:pt x="400" y="1260"/>
                  </a:lnTo>
                  <a:lnTo>
                    <a:pt x="400" y="1274"/>
                  </a:lnTo>
                  <a:lnTo>
                    <a:pt x="400" y="1278"/>
                  </a:lnTo>
                  <a:lnTo>
                    <a:pt x="402" y="1280"/>
                  </a:lnTo>
                  <a:lnTo>
                    <a:pt x="404" y="1282"/>
                  </a:lnTo>
                  <a:lnTo>
                    <a:pt x="408" y="1282"/>
                  </a:lnTo>
                  <a:lnTo>
                    <a:pt x="412" y="1282"/>
                  </a:lnTo>
                  <a:lnTo>
                    <a:pt x="416" y="1282"/>
                  </a:lnTo>
                  <a:lnTo>
                    <a:pt x="418" y="1280"/>
                  </a:lnTo>
                  <a:lnTo>
                    <a:pt x="420" y="1278"/>
                  </a:lnTo>
                  <a:lnTo>
                    <a:pt x="420" y="1274"/>
                  </a:lnTo>
                  <a:lnTo>
                    <a:pt x="420" y="1270"/>
                  </a:lnTo>
                  <a:lnTo>
                    <a:pt x="418" y="1262"/>
                  </a:lnTo>
                  <a:lnTo>
                    <a:pt x="416" y="1256"/>
                  </a:lnTo>
                  <a:lnTo>
                    <a:pt x="414" y="1250"/>
                  </a:lnTo>
                  <a:lnTo>
                    <a:pt x="412" y="1248"/>
                  </a:lnTo>
                  <a:lnTo>
                    <a:pt x="410" y="1246"/>
                  </a:lnTo>
                  <a:lnTo>
                    <a:pt x="408" y="1246"/>
                  </a:lnTo>
                  <a:lnTo>
                    <a:pt x="406" y="1248"/>
                  </a:lnTo>
                  <a:close/>
                  <a:moveTo>
                    <a:pt x="2286" y="1412"/>
                  </a:moveTo>
                  <a:lnTo>
                    <a:pt x="2286" y="1412"/>
                  </a:lnTo>
                  <a:lnTo>
                    <a:pt x="2290" y="1424"/>
                  </a:lnTo>
                  <a:lnTo>
                    <a:pt x="2290" y="1426"/>
                  </a:lnTo>
                  <a:lnTo>
                    <a:pt x="2292" y="1426"/>
                  </a:lnTo>
                  <a:lnTo>
                    <a:pt x="2296" y="1426"/>
                  </a:lnTo>
                  <a:lnTo>
                    <a:pt x="2302" y="1422"/>
                  </a:lnTo>
                  <a:lnTo>
                    <a:pt x="2306" y="1418"/>
                  </a:lnTo>
                  <a:lnTo>
                    <a:pt x="2308" y="1410"/>
                  </a:lnTo>
                  <a:lnTo>
                    <a:pt x="2308" y="1408"/>
                  </a:lnTo>
                  <a:lnTo>
                    <a:pt x="2308" y="1394"/>
                  </a:lnTo>
                  <a:lnTo>
                    <a:pt x="2308" y="1392"/>
                  </a:lnTo>
                  <a:lnTo>
                    <a:pt x="2306" y="1392"/>
                  </a:lnTo>
                  <a:lnTo>
                    <a:pt x="2302" y="1392"/>
                  </a:lnTo>
                  <a:lnTo>
                    <a:pt x="2288" y="1396"/>
                  </a:lnTo>
                  <a:lnTo>
                    <a:pt x="2284" y="1398"/>
                  </a:lnTo>
                  <a:lnTo>
                    <a:pt x="2284" y="1400"/>
                  </a:lnTo>
                  <a:lnTo>
                    <a:pt x="2282" y="1404"/>
                  </a:lnTo>
                  <a:lnTo>
                    <a:pt x="2284" y="1406"/>
                  </a:lnTo>
                  <a:lnTo>
                    <a:pt x="2286" y="1412"/>
                  </a:lnTo>
                  <a:close/>
                  <a:moveTo>
                    <a:pt x="414" y="1210"/>
                  </a:moveTo>
                  <a:lnTo>
                    <a:pt x="414" y="1210"/>
                  </a:lnTo>
                  <a:lnTo>
                    <a:pt x="412" y="1208"/>
                  </a:lnTo>
                  <a:lnTo>
                    <a:pt x="410" y="1206"/>
                  </a:lnTo>
                  <a:lnTo>
                    <a:pt x="406" y="1206"/>
                  </a:lnTo>
                  <a:lnTo>
                    <a:pt x="404" y="1208"/>
                  </a:lnTo>
                  <a:lnTo>
                    <a:pt x="398" y="1210"/>
                  </a:lnTo>
                  <a:lnTo>
                    <a:pt x="396" y="1212"/>
                  </a:lnTo>
                  <a:lnTo>
                    <a:pt x="394" y="1214"/>
                  </a:lnTo>
                  <a:lnTo>
                    <a:pt x="394" y="1216"/>
                  </a:lnTo>
                  <a:lnTo>
                    <a:pt x="396" y="1220"/>
                  </a:lnTo>
                  <a:lnTo>
                    <a:pt x="404" y="1228"/>
                  </a:lnTo>
                  <a:lnTo>
                    <a:pt x="410" y="1230"/>
                  </a:lnTo>
                  <a:lnTo>
                    <a:pt x="412" y="1230"/>
                  </a:lnTo>
                  <a:lnTo>
                    <a:pt x="416" y="1228"/>
                  </a:lnTo>
                  <a:lnTo>
                    <a:pt x="418" y="1224"/>
                  </a:lnTo>
                  <a:lnTo>
                    <a:pt x="416" y="1216"/>
                  </a:lnTo>
                  <a:lnTo>
                    <a:pt x="414" y="1210"/>
                  </a:lnTo>
                  <a:close/>
                  <a:moveTo>
                    <a:pt x="2302" y="1960"/>
                  </a:moveTo>
                  <a:lnTo>
                    <a:pt x="2302" y="1960"/>
                  </a:lnTo>
                  <a:lnTo>
                    <a:pt x="2302" y="1962"/>
                  </a:lnTo>
                  <a:lnTo>
                    <a:pt x="2302" y="1966"/>
                  </a:lnTo>
                  <a:lnTo>
                    <a:pt x="2304" y="1968"/>
                  </a:lnTo>
                  <a:lnTo>
                    <a:pt x="2306" y="1970"/>
                  </a:lnTo>
                  <a:lnTo>
                    <a:pt x="2312" y="1974"/>
                  </a:lnTo>
                  <a:lnTo>
                    <a:pt x="2324" y="1982"/>
                  </a:lnTo>
                  <a:lnTo>
                    <a:pt x="2326" y="1988"/>
                  </a:lnTo>
                  <a:lnTo>
                    <a:pt x="2328" y="1994"/>
                  </a:lnTo>
                  <a:lnTo>
                    <a:pt x="2328" y="1998"/>
                  </a:lnTo>
                  <a:lnTo>
                    <a:pt x="2328" y="2002"/>
                  </a:lnTo>
                  <a:lnTo>
                    <a:pt x="2330" y="2004"/>
                  </a:lnTo>
                  <a:lnTo>
                    <a:pt x="2334" y="2006"/>
                  </a:lnTo>
                  <a:lnTo>
                    <a:pt x="2336" y="2006"/>
                  </a:lnTo>
                  <a:lnTo>
                    <a:pt x="2340" y="2006"/>
                  </a:lnTo>
                  <a:lnTo>
                    <a:pt x="2352" y="2006"/>
                  </a:lnTo>
                  <a:lnTo>
                    <a:pt x="2358" y="2008"/>
                  </a:lnTo>
                  <a:lnTo>
                    <a:pt x="2364" y="2010"/>
                  </a:lnTo>
                  <a:lnTo>
                    <a:pt x="2380" y="2022"/>
                  </a:lnTo>
                  <a:lnTo>
                    <a:pt x="2394" y="2030"/>
                  </a:lnTo>
                  <a:lnTo>
                    <a:pt x="2420" y="2042"/>
                  </a:lnTo>
                  <a:lnTo>
                    <a:pt x="2424" y="2046"/>
                  </a:lnTo>
                  <a:lnTo>
                    <a:pt x="2426" y="2050"/>
                  </a:lnTo>
                  <a:lnTo>
                    <a:pt x="2424" y="2054"/>
                  </a:lnTo>
                  <a:lnTo>
                    <a:pt x="2420" y="2058"/>
                  </a:lnTo>
                  <a:lnTo>
                    <a:pt x="2414" y="2062"/>
                  </a:lnTo>
                  <a:lnTo>
                    <a:pt x="2410" y="2064"/>
                  </a:lnTo>
                  <a:lnTo>
                    <a:pt x="2414" y="2066"/>
                  </a:lnTo>
                  <a:lnTo>
                    <a:pt x="2418" y="2066"/>
                  </a:lnTo>
                  <a:lnTo>
                    <a:pt x="2426" y="2066"/>
                  </a:lnTo>
                  <a:lnTo>
                    <a:pt x="2434" y="2068"/>
                  </a:lnTo>
                  <a:lnTo>
                    <a:pt x="2438" y="2072"/>
                  </a:lnTo>
                  <a:lnTo>
                    <a:pt x="2452" y="2078"/>
                  </a:lnTo>
                  <a:lnTo>
                    <a:pt x="2458" y="2082"/>
                  </a:lnTo>
                  <a:lnTo>
                    <a:pt x="2470" y="2084"/>
                  </a:lnTo>
                  <a:lnTo>
                    <a:pt x="2476" y="2084"/>
                  </a:lnTo>
                  <a:lnTo>
                    <a:pt x="2480" y="2080"/>
                  </a:lnTo>
                  <a:lnTo>
                    <a:pt x="2488" y="2070"/>
                  </a:lnTo>
                  <a:lnTo>
                    <a:pt x="2502" y="2062"/>
                  </a:lnTo>
                  <a:lnTo>
                    <a:pt x="2508" y="2058"/>
                  </a:lnTo>
                  <a:lnTo>
                    <a:pt x="2514" y="2058"/>
                  </a:lnTo>
                  <a:lnTo>
                    <a:pt x="2522" y="2058"/>
                  </a:lnTo>
                  <a:lnTo>
                    <a:pt x="2526" y="2062"/>
                  </a:lnTo>
                  <a:lnTo>
                    <a:pt x="2540" y="2070"/>
                  </a:lnTo>
                  <a:lnTo>
                    <a:pt x="2558" y="2088"/>
                  </a:lnTo>
                  <a:lnTo>
                    <a:pt x="2570" y="2098"/>
                  </a:lnTo>
                  <a:lnTo>
                    <a:pt x="2576" y="2100"/>
                  </a:lnTo>
                  <a:lnTo>
                    <a:pt x="2578" y="2102"/>
                  </a:lnTo>
                  <a:lnTo>
                    <a:pt x="2580" y="2100"/>
                  </a:lnTo>
                  <a:lnTo>
                    <a:pt x="2582" y="2100"/>
                  </a:lnTo>
                  <a:lnTo>
                    <a:pt x="2582" y="2096"/>
                  </a:lnTo>
                  <a:lnTo>
                    <a:pt x="2582" y="2082"/>
                  </a:lnTo>
                  <a:lnTo>
                    <a:pt x="2580" y="2076"/>
                  </a:lnTo>
                  <a:lnTo>
                    <a:pt x="2576" y="2072"/>
                  </a:lnTo>
                  <a:lnTo>
                    <a:pt x="2560" y="2068"/>
                  </a:lnTo>
                  <a:lnTo>
                    <a:pt x="2556" y="2064"/>
                  </a:lnTo>
                  <a:lnTo>
                    <a:pt x="2554" y="2058"/>
                  </a:lnTo>
                  <a:lnTo>
                    <a:pt x="2554" y="2054"/>
                  </a:lnTo>
                  <a:lnTo>
                    <a:pt x="2554" y="2046"/>
                  </a:lnTo>
                  <a:lnTo>
                    <a:pt x="2558" y="2040"/>
                  </a:lnTo>
                  <a:lnTo>
                    <a:pt x="2560" y="2038"/>
                  </a:lnTo>
                  <a:lnTo>
                    <a:pt x="2560" y="2036"/>
                  </a:lnTo>
                  <a:lnTo>
                    <a:pt x="2556" y="2034"/>
                  </a:lnTo>
                  <a:lnTo>
                    <a:pt x="2542" y="2028"/>
                  </a:lnTo>
                  <a:lnTo>
                    <a:pt x="2534" y="2024"/>
                  </a:lnTo>
                  <a:lnTo>
                    <a:pt x="2530" y="2018"/>
                  </a:lnTo>
                  <a:lnTo>
                    <a:pt x="2528" y="2014"/>
                  </a:lnTo>
                  <a:lnTo>
                    <a:pt x="2524" y="2006"/>
                  </a:lnTo>
                  <a:lnTo>
                    <a:pt x="2518" y="2002"/>
                  </a:lnTo>
                  <a:lnTo>
                    <a:pt x="2502" y="1992"/>
                  </a:lnTo>
                  <a:lnTo>
                    <a:pt x="2486" y="1984"/>
                  </a:lnTo>
                  <a:lnTo>
                    <a:pt x="2424" y="1968"/>
                  </a:lnTo>
                  <a:lnTo>
                    <a:pt x="2416" y="1968"/>
                  </a:lnTo>
                  <a:lnTo>
                    <a:pt x="2410" y="1972"/>
                  </a:lnTo>
                  <a:lnTo>
                    <a:pt x="2394" y="1982"/>
                  </a:lnTo>
                  <a:lnTo>
                    <a:pt x="2386" y="1986"/>
                  </a:lnTo>
                  <a:lnTo>
                    <a:pt x="2378" y="1986"/>
                  </a:lnTo>
                  <a:lnTo>
                    <a:pt x="2376" y="1986"/>
                  </a:lnTo>
                  <a:lnTo>
                    <a:pt x="2368" y="1986"/>
                  </a:lnTo>
                  <a:lnTo>
                    <a:pt x="2362" y="1982"/>
                  </a:lnTo>
                  <a:lnTo>
                    <a:pt x="2354" y="1972"/>
                  </a:lnTo>
                  <a:lnTo>
                    <a:pt x="2342" y="1962"/>
                  </a:lnTo>
                  <a:lnTo>
                    <a:pt x="2334" y="1954"/>
                  </a:lnTo>
                  <a:lnTo>
                    <a:pt x="2328" y="1950"/>
                  </a:lnTo>
                  <a:lnTo>
                    <a:pt x="2320" y="1948"/>
                  </a:lnTo>
                  <a:lnTo>
                    <a:pt x="2316" y="1948"/>
                  </a:lnTo>
                  <a:lnTo>
                    <a:pt x="2310" y="1950"/>
                  </a:lnTo>
                  <a:lnTo>
                    <a:pt x="2306" y="1954"/>
                  </a:lnTo>
                  <a:lnTo>
                    <a:pt x="2302" y="1960"/>
                  </a:lnTo>
                  <a:close/>
                  <a:moveTo>
                    <a:pt x="2606" y="2298"/>
                  </a:moveTo>
                  <a:lnTo>
                    <a:pt x="2606" y="2298"/>
                  </a:lnTo>
                  <a:lnTo>
                    <a:pt x="2602" y="2290"/>
                  </a:lnTo>
                  <a:lnTo>
                    <a:pt x="2598" y="2284"/>
                  </a:lnTo>
                  <a:lnTo>
                    <a:pt x="2594" y="2280"/>
                  </a:lnTo>
                  <a:lnTo>
                    <a:pt x="2590" y="2272"/>
                  </a:lnTo>
                  <a:lnTo>
                    <a:pt x="2586" y="2258"/>
                  </a:lnTo>
                  <a:lnTo>
                    <a:pt x="2582" y="2252"/>
                  </a:lnTo>
                  <a:lnTo>
                    <a:pt x="2576" y="2248"/>
                  </a:lnTo>
                  <a:lnTo>
                    <a:pt x="2562" y="2244"/>
                  </a:lnTo>
                  <a:lnTo>
                    <a:pt x="2548" y="2236"/>
                  </a:lnTo>
                  <a:lnTo>
                    <a:pt x="2532" y="2226"/>
                  </a:lnTo>
                  <a:lnTo>
                    <a:pt x="2526" y="2220"/>
                  </a:lnTo>
                  <a:lnTo>
                    <a:pt x="2522" y="2214"/>
                  </a:lnTo>
                  <a:lnTo>
                    <a:pt x="2516" y="2180"/>
                  </a:lnTo>
                  <a:lnTo>
                    <a:pt x="2514" y="2174"/>
                  </a:lnTo>
                  <a:lnTo>
                    <a:pt x="2510" y="2168"/>
                  </a:lnTo>
                  <a:lnTo>
                    <a:pt x="2500" y="2158"/>
                  </a:lnTo>
                  <a:lnTo>
                    <a:pt x="2496" y="2152"/>
                  </a:lnTo>
                  <a:lnTo>
                    <a:pt x="2492" y="2146"/>
                  </a:lnTo>
                  <a:lnTo>
                    <a:pt x="2488" y="2130"/>
                  </a:lnTo>
                  <a:lnTo>
                    <a:pt x="2486" y="2128"/>
                  </a:lnTo>
                  <a:lnTo>
                    <a:pt x="2484" y="2128"/>
                  </a:lnTo>
                  <a:lnTo>
                    <a:pt x="2482" y="2128"/>
                  </a:lnTo>
                  <a:lnTo>
                    <a:pt x="2480" y="2128"/>
                  </a:lnTo>
                  <a:lnTo>
                    <a:pt x="2472" y="2138"/>
                  </a:lnTo>
                  <a:lnTo>
                    <a:pt x="2468" y="2144"/>
                  </a:lnTo>
                  <a:lnTo>
                    <a:pt x="2466" y="2150"/>
                  </a:lnTo>
                  <a:lnTo>
                    <a:pt x="2466" y="2184"/>
                  </a:lnTo>
                  <a:lnTo>
                    <a:pt x="2464" y="2192"/>
                  </a:lnTo>
                  <a:lnTo>
                    <a:pt x="2460" y="2198"/>
                  </a:lnTo>
                  <a:lnTo>
                    <a:pt x="2452" y="2206"/>
                  </a:lnTo>
                  <a:lnTo>
                    <a:pt x="2446" y="2210"/>
                  </a:lnTo>
                  <a:lnTo>
                    <a:pt x="2438" y="2212"/>
                  </a:lnTo>
                  <a:lnTo>
                    <a:pt x="2434" y="2212"/>
                  </a:lnTo>
                  <a:lnTo>
                    <a:pt x="2428" y="2210"/>
                  </a:lnTo>
                  <a:lnTo>
                    <a:pt x="2422" y="2204"/>
                  </a:lnTo>
                  <a:lnTo>
                    <a:pt x="2412" y="2188"/>
                  </a:lnTo>
                  <a:lnTo>
                    <a:pt x="2406" y="2184"/>
                  </a:lnTo>
                  <a:lnTo>
                    <a:pt x="2398" y="2182"/>
                  </a:lnTo>
                  <a:lnTo>
                    <a:pt x="2396" y="2182"/>
                  </a:lnTo>
                  <a:lnTo>
                    <a:pt x="2388" y="2180"/>
                  </a:lnTo>
                  <a:lnTo>
                    <a:pt x="2380" y="2178"/>
                  </a:lnTo>
                  <a:lnTo>
                    <a:pt x="2374" y="2176"/>
                  </a:lnTo>
                  <a:lnTo>
                    <a:pt x="2372" y="2174"/>
                  </a:lnTo>
                  <a:lnTo>
                    <a:pt x="2370" y="2172"/>
                  </a:lnTo>
                  <a:lnTo>
                    <a:pt x="2370" y="2168"/>
                  </a:lnTo>
                  <a:lnTo>
                    <a:pt x="2372" y="2164"/>
                  </a:lnTo>
                  <a:lnTo>
                    <a:pt x="2374" y="2160"/>
                  </a:lnTo>
                  <a:lnTo>
                    <a:pt x="2382" y="2146"/>
                  </a:lnTo>
                  <a:lnTo>
                    <a:pt x="2384" y="2140"/>
                  </a:lnTo>
                  <a:lnTo>
                    <a:pt x="2384" y="2138"/>
                  </a:lnTo>
                  <a:lnTo>
                    <a:pt x="2384" y="2134"/>
                  </a:lnTo>
                  <a:lnTo>
                    <a:pt x="2382" y="2132"/>
                  </a:lnTo>
                  <a:lnTo>
                    <a:pt x="2380" y="2132"/>
                  </a:lnTo>
                  <a:lnTo>
                    <a:pt x="2356" y="2126"/>
                  </a:lnTo>
                  <a:lnTo>
                    <a:pt x="2340" y="2124"/>
                  </a:lnTo>
                  <a:lnTo>
                    <a:pt x="2336" y="2124"/>
                  </a:lnTo>
                  <a:lnTo>
                    <a:pt x="2330" y="2124"/>
                  </a:lnTo>
                  <a:lnTo>
                    <a:pt x="2324" y="2128"/>
                  </a:lnTo>
                  <a:lnTo>
                    <a:pt x="2312" y="2136"/>
                  </a:lnTo>
                  <a:lnTo>
                    <a:pt x="2306" y="2140"/>
                  </a:lnTo>
                  <a:lnTo>
                    <a:pt x="2292" y="2146"/>
                  </a:lnTo>
                  <a:lnTo>
                    <a:pt x="2286" y="2150"/>
                  </a:lnTo>
                  <a:lnTo>
                    <a:pt x="2280" y="2154"/>
                  </a:lnTo>
                  <a:lnTo>
                    <a:pt x="2276" y="2160"/>
                  </a:lnTo>
                  <a:lnTo>
                    <a:pt x="2274" y="2164"/>
                  </a:lnTo>
                  <a:lnTo>
                    <a:pt x="2270" y="2170"/>
                  </a:lnTo>
                  <a:lnTo>
                    <a:pt x="2264" y="2172"/>
                  </a:lnTo>
                  <a:lnTo>
                    <a:pt x="2252" y="2168"/>
                  </a:lnTo>
                  <a:lnTo>
                    <a:pt x="2248" y="2166"/>
                  </a:lnTo>
                  <a:lnTo>
                    <a:pt x="2240" y="2164"/>
                  </a:lnTo>
                  <a:lnTo>
                    <a:pt x="2234" y="2166"/>
                  </a:lnTo>
                  <a:lnTo>
                    <a:pt x="2228" y="2168"/>
                  </a:lnTo>
                  <a:lnTo>
                    <a:pt x="2214" y="2176"/>
                  </a:lnTo>
                  <a:lnTo>
                    <a:pt x="2198" y="2188"/>
                  </a:lnTo>
                  <a:lnTo>
                    <a:pt x="2184" y="2196"/>
                  </a:lnTo>
                  <a:lnTo>
                    <a:pt x="2178" y="2198"/>
                  </a:lnTo>
                  <a:lnTo>
                    <a:pt x="2164" y="2206"/>
                  </a:lnTo>
                  <a:lnTo>
                    <a:pt x="2160" y="2208"/>
                  </a:lnTo>
                  <a:lnTo>
                    <a:pt x="2154" y="2212"/>
                  </a:lnTo>
                  <a:lnTo>
                    <a:pt x="2150" y="2220"/>
                  </a:lnTo>
                  <a:lnTo>
                    <a:pt x="2144" y="2234"/>
                  </a:lnTo>
                  <a:lnTo>
                    <a:pt x="2140" y="2238"/>
                  </a:lnTo>
                  <a:lnTo>
                    <a:pt x="2134" y="2240"/>
                  </a:lnTo>
                  <a:lnTo>
                    <a:pt x="2130" y="2240"/>
                  </a:lnTo>
                  <a:lnTo>
                    <a:pt x="2124" y="2242"/>
                  </a:lnTo>
                  <a:lnTo>
                    <a:pt x="2116" y="2246"/>
                  </a:lnTo>
                  <a:lnTo>
                    <a:pt x="2100" y="2256"/>
                  </a:lnTo>
                  <a:lnTo>
                    <a:pt x="2086" y="2264"/>
                  </a:lnTo>
                  <a:lnTo>
                    <a:pt x="2062" y="2276"/>
                  </a:lnTo>
                  <a:lnTo>
                    <a:pt x="2048" y="2286"/>
                  </a:lnTo>
                  <a:lnTo>
                    <a:pt x="2040" y="2294"/>
                  </a:lnTo>
                  <a:lnTo>
                    <a:pt x="2030" y="2306"/>
                  </a:lnTo>
                  <a:lnTo>
                    <a:pt x="2028" y="2312"/>
                  </a:lnTo>
                  <a:lnTo>
                    <a:pt x="2026" y="2320"/>
                  </a:lnTo>
                  <a:lnTo>
                    <a:pt x="2028" y="2326"/>
                  </a:lnTo>
                  <a:lnTo>
                    <a:pt x="2032" y="2340"/>
                  </a:lnTo>
                  <a:lnTo>
                    <a:pt x="2034" y="2356"/>
                  </a:lnTo>
                  <a:lnTo>
                    <a:pt x="2034" y="2360"/>
                  </a:lnTo>
                  <a:lnTo>
                    <a:pt x="2036" y="2376"/>
                  </a:lnTo>
                  <a:lnTo>
                    <a:pt x="2052" y="2428"/>
                  </a:lnTo>
                  <a:lnTo>
                    <a:pt x="2054" y="2444"/>
                  </a:lnTo>
                  <a:lnTo>
                    <a:pt x="2054" y="2448"/>
                  </a:lnTo>
                  <a:lnTo>
                    <a:pt x="2054" y="2464"/>
                  </a:lnTo>
                  <a:lnTo>
                    <a:pt x="2054" y="2488"/>
                  </a:lnTo>
                  <a:lnTo>
                    <a:pt x="2056" y="2494"/>
                  </a:lnTo>
                  <a:lnTo>
                    <a:pt x="2060" y="2500"/>
                  </a:lnTo>
                  <a:lnTo>
                    <a:pt x="2068" y="2510"/>
                  </a:lnTo>
                  <a:lnTo>
                    <a:pt x="2074" y="2514"/>
                  </a:lnTo>
                  <a:lnTo>
                    <a:pt x="2082" y="2514"/>
                  </a:lnTo>
                  <a:lnTo>
                    <a:pt x="2086" y="2514"/>
                  </a:lnTo>
                  <a:lnTo>
                    <a:pt x="2100" y="2512"/>
                  </a:lnTo>
                  <a:lnTo>
                    <a:pt x="2116" y="2508"/>
                  </a:lnTo>
                  <a:lnTo>
                    <a:pt x="2130" y="2502"/>
                  </a:lnTo>
                  <a:lnTo>
                    <a:pt x="2136" y="2498"/>
                  </a:lnTo>
                  <a:lnTo>
                    <a:pt x="2142" y="2496"/>
                  </a:lnTo>
                  <a:lnTo>
                    <a:pt x="2150" y="2496"/>
                  </a:lnTo>
                  <a:lnTo>
                    <a:pt x="2154" y="2496"/>
                  </a:lnTo>
                  <a:lnTo>
                    <a:pt x="2170" y="2492"/>
                  </a:lnTo>
                  <a:lnTo>
                    <a:pt x="2184" y="2488"/>
                  </a:lnTo>
                  <a:lnTo>
                    <a:pt x="2190" y="2484"/>
                  </a:lnTo>
                  <a:lnTo>
                    <a:pt x="2192" y="2480"/>
                  </a:lnTo>
                  <a:lnTo>
                    <a:pt x="2194" y="2476"/>
                  </a:lnTo>
                  <a:lnTo>
                    <a:pt x="2198" y="2472"/>
                  </a:lnTo>
                  <a:lnTo>
                    <a:pt x="2232" y="2460"/>
                  </a:lnTo>
                  <a:lnTo>
                    <a:pt x="2240" y="2458"/>
                  </a:lnTo>
                  <a:lnTo>
                    <a:pt x="2248" y="2456"/>
                  </a:lnTo>
                  <a:lnTo>
                    <a:pt x="2272" y="2456"/>
                  </a:lnTo>
                  <a:lnTo>
                    <a:pt x="2288" y="2458"/>
                  </a:lnTo>
                  <a:lnTo>
                    <a:pt x="2330" y="2464"/>
                  </a:lnTo>
                  <a:lnTo>
                    <a:pt x="2338" y="2468"/>
                  </a:lnTo>
                  <a:lnTo>
                    <a:pt x="2344" y="2472"/>
                  </a:lnTo>
                  <a:lnTo>
                    <a:pt x="2362" y="2490"/>
                  </a:lnTo>
                  <a:lnTo>
                    <a:pt x="2374" y="2500"/>
                  </a:lnTo>
                  <a:lnTo>
                    <a:pt x="2382" y="2510"/>
                  </a:lnTo>
                  <a:lnTo>
                    <a:pt x="2388" y="2514"/>
                  </a:lnTo>
                  <a:lnTo>
                    <a:pt x="2396" y="2514"/>
                  </a:lnTo>
                  <a:lnTo>
                    <a:pt x="2398" y="2514"/>
                  </a:lnTo>
                  <a:lnTo>
                    <a:pt x="2406" y="2516"/>
                  </a:lnTo>
                  <a:lnTo>
                    <a:pt x="2410" y="2522"/>
                  </a:lnTo>
                  <a:lnTo>
                    <a:pt x="2414" y="2528"/>
                  </a:lnTo>
                  <a:lnTo>
                    <a:pt x="2422" y="2540"/>
                  </a:lnTo>
                  <a:lnTo>
                    <a:pt x="2430" y="2548"/>
                  </a:lnTo>
                  <a:lnTo>
                    <a:pt x="2442" y="2558"/>
                  </a:lnTo>
                  <a:lnTo>
                    <a:pt x="2458" y="2570"/>
                  </a:lnTo>
                  <a:lnTo>
                    <a:pt x="2474" y="2576"/>
                  </a:lnTo>
                  <a:lnTo>
                    <a:pt x="2488" y="2580"/>
                  </a:lnTo>
                  <a:lnTo>
                    <a:pt x="2494" y="2582"/>
                  </a:lnTo>
                  <a:lnTo>
                    <a:pt x="2502" y="2580"/>
                  </a:lnTo>
                  <a:lnTo>
                    <a:pt x="2508" y="2578"/>
                  </a:lnTo>
                  <a:lnTo>
                    <a:pt x="2514" y="2576"/>
                  </a:lnTo>
                  <a:lnTo>
                    <a:pt x="2520" y="2580"/>
                  </a:lnTo>
                  <a:lnTo>
                    <a:pt x="2528" y="2588"/>
                  </a:lnTo>
                  <a:lnTo>
                    <a:pt x="2534" y="2592"/>
                  </a:lnTo>
                  <a:lnTo>
                    <a:pt x="2538" y="2594"/>
                  </a:lnTo>
                  <a:lnTo>
                    <a:pt x="2544" y="2592"/>
                  </a:lnTo>
                  <a:lnTo>
                    <a:pt x="2550" y="2588"/>
                  </a:lnTo>
                  <a:lnTo>
                    <a:pt x="2558" y="2580"/>
                  </a:lnTo>
                  <a:lnTo>
                    <a:pt x="2570" y="2570"/>
                  </a:lnTo>
                  <a:lnTo>
                    <a:pt x="2576" y="2568"/>
                  </a:lnTo>
                  <a:lnTo>
                    <a:pt x="2588" y="2564"/>
                  </a:lnTo>
                  <a:lnTo>
                    <a:pt x="2592" y="2562"/>
                  </a:lnTo>
                  <a:lnTo>
                    <a:pt x="2592" y="2556"/>
                  </a:lnTo>
                  <a:lnTo>
                    <a:pt x="2592" y="2552"/>
                  </a:lnTo>
                  <a:lnTo>
                    <a:pt x="2594" y="2544"/>
                  </a:lnTo>
                  <a:lnTo>
                    <a:pt x="2596" y="2538"/>
                  </a:lnTo>
                  <a:lnTo>
                    <a:pt x="2608" y="2512"/>
                  </a:lnTo>
                  <a:lnTo>
                    <a:pt x="2616" y="2498"/>
                  </a:lnTo>
                  <a:lnTo>
                    <a:pt x="2638" y="2434"/>
                  </a:lnTo>
                  <a:lnTo>
                    <a:pt x="2642" y="2418"/>
                  </a:lnTo>
                  <a:lnTo>
                    <a:pt x="2642" y="2396"/>
                  </a:lnTo>
                  <a:lnTo>
                    <a:pt x="2642" y="2380"/>
                  </a:lnTo>
                  <a:lnTo>
                    <a:pt x="2642" y="2366"/>
                  </a:lnTo>
                  <a:lnTo>
                    <a:pt x="2642" y="2350"/>
                  </a:lnTo>
                  <a:lnTo>
                    <a:pt x="2642" y="2346"/>
                  </a:lnTo>
                  <a:lnTo>
                    <a:pt x="2640" y="2340"/>
                  </a:lnTo>
                  <a:lnTo>
                    <a:pt x="2636" y="2334"/>
                  </a:lnTo>
                  <a:lnTo>
                    <a:pt x="2620" y="2324"/>
                  </a:lnTo>
                  <a:lnTo>
                    <a:pt x="2614" y="2318"/>
                  </a:lnTo>
                  <a:lnTo>
                    <a:pt x="2610" y="2312"/>
                  </a:lnTo>
                  <a:lnTo>
                    <a:pt x="2606" y="2298"/>
                  </a:lnTo>
                  <a:close/>
                  <a:moveTo>
                    <a:pt x="2522" y="2632"/>
                  </a:moveTo>
                  <a:lnTo>
                    <a:pt x="2522" y="2632"/>
                  </a:lnTo>
                  <a:lnTo>
                    <a:pt x="2520" y="2634"/>
                  </a:lnTo>
                  <a:lnTo>
                    <a:pt x="2518" y="2634"/>
                  </a:lnTo>
                  <a:lnTo>
                    <a:pt x="2516" y="2638"/>
                  </a:lnTo>
                  <a:lnTo>
                    <a:pt x="2518" y="2640"/>
                  </a:lnTo>
                  <a:lnTo>
                    <a:pt x="2522" y="2654"/>
                  </a:lnTo>
                  <a:lnTo>
                    <a:pt x="2524" y="2670"/>
                  </a:lnTo>
                  <a:lnTo>
                    <a:pt x="2524" y="2674"/>
                  </a:lnTo>
                  <a:lnTo>
                    <a:pt x="2526" y="2680"/>
                  </a:lnTo>
                  <a:lnTo>
                    <a:pt x="2532" y="2684"/>
                  </a:lnTo>
                  <a:lnTo>
                    <a:pt x="2538" y="2688"/>
                  </a:lnTo>
                  <a:lnTo>
                    <a:pt x="2540" y="2688"/>
                  </a:lnTo>
                  <a:lnTo>
                    <a:pt x="2544" y="2688"/>
                  </a:lnTo>
                  <a:lnTo>
                    <a:pt x="2546" y="2686"/>
                  </a:lnTo>
                  <a:lnTo>
                    <a:pt x="2548" y="2684"/>
                  </a:lnTo>
                  <a:lnTo>
                    <a:pt x="2550" y="2678"/>
                  </a:lnTo>
                  <a:lnTo>
                    <a:pt x="2556" y="2664"/>
                  </a:lnTo>
                  <a:lnTo>
                    <a:pt x="2562" y="2650"/>
                  </a:lnTo>
                  <a:lnTo>
                    <a:pt x="2564" y="2634"/>
                  </a:lnTo>
                  <a:lnTo>
                    <a:pt x="2564" y="2632"/>
                  </a:lnTo>
                  <a:lnTo>
                    <a:pt x="2564" y="2628"/>
                  </a:lnTo>
                  <a:lnTo>
                    <a:pt x="2562" y="2626"/>
                  </a:lnTo>
                  <a:lnTo>
                    <a:pt x="2560" y="2626"/>
                  </a:lnTo>
                  <a:lnTo>
                    <a:pt x="2556" y="2626"/>
                  </a:lnTo>
                  <a:lnTo>
                    <a:pt x="2552" y="2630"/>
                  </a:lnTo>
                  <a:lnTo>
                    <a:pt x="2544" y="2632"/>
                  </a:lnTo>
                  <a:lnTo>
                    <a:pt x="2536" y="2632"/>
                  </a:lnTo>
                  <a:lnTo>
                    <a:pt x="2522" y="2632"/>
                  </a:lnTo>
                  <a:close/>
                  <a:moveTo>
                    <a:pt x="2478" y="958"/>
                  </a:moveTo>
                  <a:lnTo>
                    <a:pt x="2478" y="958"/>
                  </a:lnTo>
                  <a:lnTo>
                    <a:pt x="2476" y="954"/>
                  </a:lnTo>
                  <a:lnTo>
                    <a:pt x="2476" y="958"/>
                  </a:lnTo>
                  <a:lnTo>
                    <a:pt x="2476" y="962"/>
                  </a:lnTo>
                  <a:lnTo>
                    <a:pt x="2474" y="976"/>
                  </a:lnTo>
                  <a:lnTo>
                    <a:pt x="2468" y="992"/>
                  </a:lnTo>
                  <a:lnTo>
                    <a:pt x="2468" y="998"/>
                  </a:lnTo>
                  <a:lnTo>
                    <a:pt x="2470" y="1006"/>
                  </a:lnTo>
                  <a:lnTo>
                    <a:pt x="2472" y="1012"/>
                  </a:lnTo>
                  <a:lnTo>
                    <a:pt x="2474" y="1018"/>
                  </a:lnTo>
                  <a:lnTo>
                    <a:pt x="2476" y="1026"/>
                  </a:lnTo>
                  <a:lnTo>
                    <a:pt x="2476" y="1088"/>
                  </a:lnTo>
                  <a:lnTo>
                    <a:pt x="2476" y="1104"/>
                  </a:lnTo>
                  <a:lnTo>
                    <a:pt x="2476" y="1118"/>
                  </a:lnTo>
                  <a:lnTo>
                    <a:pt x="2478" y="1124"/>
                  </a:lnTo>
                  <a:lnTo>
                    <a:pt x="2484" y="1128"/>
                  </a:lnTo>
                  <a:lnTo>
                    <a:pt x="2498" y="1134"/>
                  </a:lnTo>
                  <a:lnTo>
                    <a:pt x="2502" y="1134"/>
                  </a:lnTo>
                  <a:lnTo>
                    <a:pt x="2500" y="1130"/>
                  </a:lnTo>
                  <a:lnTo>
                    <a:pt x="2490" y="1114"/>
                  </a:lnTo>
                  <a:lnTo>
                    <a:pt x="2486" y="1106"/>
                  </a:lnTo>
                  <a:lnTo>
                    <a:pt x="2486" y="1098"/>
                  </a:lnTo>
                  <a:lnTo>
                    <a:pt x="2486" y="1094"/>
                  </a:lnTo>
                  <a:lnTo>
                    <a:pt x="2486" y="1088"/>
                  </a:lnTo>
                  <a:lnTo>
                    <a:pt x="2488" y="1080"/>
                  </a:lnTo>
                  <a:lnTo>
                    <a:pt x="2492" y="1074"/>
                  </a:lnTo>
                  <a:lnTo>
                    <a:pt x="2496" y="1070"/>
                  </a:lnTo>
                  <a:lnTo>
                    <a:pt x="2498" y="1070"/>
                  </a:lnTo>
                  <a:lnTo>
                    <a:pt x="2500" y="1072"/>
                  </a:lnTo>
                  <a:lnTo>
                    <a:pt x="2502" y="1074"/>
                  </a:lnTo>
                  <a:lnTo>
                    <a:pt x="2502" y="1070"/>
                  </a:lnTo>
                  <a:lnTo>
                    <a:pt x="2488" y="1006"/>
                  </a:lnTo>
                  <a:lnTo>
                    <a:pt x="2486" y="990"/>
                  </a:lnTo>
                  <a:lnTo>
                    <a:pt x="2486" y="988"/>
                  </a:lnTo>
                  <a:lnTo>
                    <a:pt x="2482" y="972"/>
                  </a:lnTo>
                  <a:lnTo>
                    <a:pt x="2478" y="958"/>
                  </a:lnTo>
                  <a:close/>
                  <a:moveTo>
                    <a:pt x="2460" y="1170"/>
                  </a:moveTo>
                  <a:lnTo>
                    <a:pt x="2460" y="1170"/>
                  </a:lnTo>
                  <a:lnTo>
                    <a:pt x="2458" y="1176"/>
                  </a:lnTo>
                  <a:lnTo>
                    <a:pt x="2456" y="1182"/>
                  </a:lnTo>
                  <a:lnTo>
                    <a:pt x="2456" y="1196"/>
                  </a:lnTo>
                  <a:lnTo>
                    <a:pt x="2454" y="1204"/>
                  </a:lnTo>
                  <a:lnTo>
                    <a:pt x="2452" y="1212"/>
                  </a:lnTo>
                  <a:lnTo>
                    <a:pt x="2450" y="1216"/>
                  </a:lnTo>
                  <a:lnTo>
                    <a:pt x="2446" y="1224"/>
                  </a:lnTo>
                  <a:lnTo>
                    <a:pt x="2446" y="1232"/>
                  </a:lnTo>
                  <a:lnTo>
                    <a:pt x="2446" y="1236"/>
                  </a:lnTo>
                  <a:lnTo>
                    <a:pt x="2448" y="1238"/>
                  </a:lnTo>
                  <a:lnTo>
                    <a:pt x="2450" y="1236"/>
                  </a:lnTo>
                  <a:lnTo>
                    <a:pt x="2460" y="1220"/>
                  </a:lnTo>
                  <a:lnTo>
                    <a:pt x="2464" y="1218"/>
                  </a:lnTo>
                  <a:lnTo>
                    <a:pt x="2466" y="1218"/>
                  </a:lnTo>
                  <a:lnTo>
                    <a:pt x="2468" y="1218"/>
                  </a:lnTo>
                  <a:lnTo>
                    <a:pt x="2472" y="1220"/>
                  </a:lnTo>
                  <a:lnTo>
                    <a:pt x="2480" y="1228"/>
                  </a:lnTo>
                  <a:lnTo>
                    <a:pt x="2482" y="1230"/>
                  </a:lnTo>
                  <a:lnTo>
                    <a:pt x="2484" y="1230"/>
                  </a:lnTo>
                  <a:lnTo>
                    <a:pt x="2486" y="1228"/>
                  </a:lnTo>
                  <a:lnTo>
                    <a:pt x="2488" y="1226"/>
                  </a:lnTo>
                  <a:lnTo>
                    <a:pt x="2492" y="1220"/>
                  </a:lnTo>
                  <a:lnTo>
                    <a:pt x="2496" y="1214"/>
                  </a:lnTo>
                  <a:lnTo>
                    <a:pt x="2502" y="1210"/>
                  </a:lnTo>
                  <a:lnTo>
                    <a:pt x="2508" y="1208"/>
                  </a:lnTo>
                  <a:lnTo>
                    <a:pt x="2520" y="1198"/>
                  </a:lnTo>
                  <a:lnTo>
                    <a:pt x="2528" y="1190"/>
                  </a:lnTo>
                  <a:lnTo>
                    <a:pt x="2530" y="1188"/>
                  </a:lnTo>
                  <a:lnTo>
                    <a:pt x="2530" y="1186"/>
                  </a:lnTo>
                  <a:lnTo>
                    <a:pt x="2528" y="1184"/>
                  </a:lnTo>
                  <a:lnTo>
                    <a:pt x="2526" y="1184"/>
                  </a:lnTo>
                  <a:lnTo>
                    <a:pt x="2522" y="1184"/>
                  </a:lnTo>
                  <a:lnTo>
                    <a:pt x="2506" y="1182"/>
                  </a:lnTo>
                  <a:lnTo>
                    <a:pt x="2492" y="1178"/>
                  </a:lnTo>
                  <a:lnTo>
                    <a:pt x="2478" y="1170"/>
                  </a:lnTo>
                  <a:lnTo>
                    <a:pt x="2472" y="1168"/>
                  </a:lnTo>
                  <a:lnTo>
                    <a:pt x="2466" y="1168"/>
                  </a:lnTo>
                  <a:lnTo>
                    <a:pt x="2460" y="1170"/>
                  </a:lnTo>
                  <a:close/>
                  <a:moveTo>
                    <a:pt x="2438" y="1284"/>
                  </a:moveTo>
                  <a:lnTo>
                    <a:pt x="2438" y="1284"/>
                  </a:lnTo>
                  <a:lnTo>
                    <a:pt x="2432" y="1300"/>
                  </a:lnTo>
                  <a:lnTo>
                    <a:pt x="2430" y="1304"/>
                  </a:lnTo>
                  <a:lnTo>
                    <a:pt x="2426" y="1310"/>
                  </a:lnTo>
                  <a:lnTo>
                    <a:pt x="2420" y="1316"/>
                  </a:lnTo>
                  <a:lnTo>
                    <a:pt x="2414" y="1318"/>
                  </a:lnTo>
                  <a:lnTo>
                    <a:pt x="2400" y="1326"/>
                  </a:lnTo>
                  <a:lnTo>
                    <a:pt x="2374" y="1346"/>
                  </a:lnTo>
                  <a:lnTo>
                    <a:pt x="2368" y="1350"/>
                  </a:lnTo>
                  <a:lnTo>
                    <a:pt x="2360" y="1350"/>
                  </a:lnTo>
                  <a:lnTo>
                    <a:pt x="2356" y="1350"/>
                  </a:lnTo>
                  <a:lnTo>
                    <a:pt x="2340" y="1354"/>
                  </a:lnTo>
                  <a:lnTo>
                    <a:pt x="2326" y="1358"/>
                  </a:lnTo>
                  <a:lnTo>
                    <a:pt x="2320" y="1362"/>
                  </a:lnTo>
                  <a:lnTo>
                    <a:pt x="2318" y="1366"/>
                  </a:lnTo>
                  <a:lnTo>
                    <a:pt x="2322" y="1378"/>
                  </a:lnTo>
                  <a:lnTo>
                    <a:pt x="2326" y="1392"/>
                  </a:lnTo>
                  <a:lnTo>
                    <a:pt x="2328" y="1394"/>
                  </a:lnTo>
                  <a:lnTo>
                    <a:pt x="2330" y="1396"/>
                  </a:lnTo>
                  <a:lnTo>
                    <a:pt x="2332" y="1396"/>
                  </a:lnTo>
                  <a:lnTo>
                    <a:pt x="2334" y="1394"/>
                  </a:lnTo>
                  <a:lnTo>
                    <a:pt x="2342" y="1386"/>
                  </a:lnTo>
                  <a:lnTo>
                    <a:pt x="2348" y="1382"/>
                  </a:lnTo>
                  <a:lnTo>
                    <a:pt x="2354" y="1380"/>
                  </a:lnTo>
                  <a:lnTo>
                    <a:pt x="2358" y="1378"/>
                  </a:lnTo>
                  <a:lnTo>
                    <a:pt x="2362" y="1376"/>
                  </a:lnTo>
                  <a:lnTo>
                    <a:pt x="2366" y="1374"/>
                  </a:lnTo>
                  <a:lnTo>
                    <a:pt x="2368" y="1376"/>
                  </a:lnTo>
                  <a:lnTo>
                    <a:pt x="2370" y="1376"/>
                  </a:lnTo>
                  <a:lnTo>
                    <a:pt x="2374" y="1374"/>
                  </a:lnTo>
                  <a:lnTo>
                    <a:pt x="2382" y="1366"/>
                  </a:lnTo>
                  <a:lnTo>
                    <a:pt x="2388" y="1362"/>
                  </a:lnTo>
                  <a:lnTo>
                    <a:pt x="2392" y="1360"/>
                  </a:lnTo>
                  <a:lnTo>
                    <a:pt x="2404" y="1360"/>
                  </a:lnTo>
                  <a:lnTo>
                    <a:pt x="2408" y="1360"/>
                  </a:lnTo>
                  <a:lnTo>
                    <a:pt x="2422" y="1360"/>
                  </a:lnTo>
                  <a:lnTo>
                    <a:pt x="2432" y="1360"/>
                  </a:lnTo>
                  <a:lnTo>
                    <a:pt x="2436" y="1360"/>
                  </a:lnTo>
                  <a:lnTo>
                    <a:pt x="2440" y="1356"/>
                  </a:lnTo>
                  <a:lnTo>
                    <a:pt x="2444" y="1350"/>
                  </a:lnTo>
                  <a:lnTo>
                    <a:pt x="2446" y="1342"/>
                  </a:lnTo>
                  <a:lnTo>
                    <a:pt x="2446" y="1330"/>
                  </a:lnTo>
                  <a:lnTo>
                    <a:pt x="2446" y="1322"/>
                  </a:lnTo>
                  <a:lnTo>
                    <a:pt x="2450" y="1314"/>
                  </a:lnTo>
                  <a:lnTo>
                    <a:pt x="2452" y="1308"/>
                  </a:lnTo>
                  <a:lnTo>
                    <a:pt x="2458" y="1294"/>
                  </a:lnTo>
                  <a:lnTo>
                    <a:pt x="2462" y="1280"/>
                  </a:lnTo>
                  <a:lnTo>
                    <a:pt x="2464" y="1272"/>
                  </a:lnTo>
                  <a:lnTo>
                    <a:pt x="2460" y="1266"/>
                  </a:lnTo>
                  <a:lnTo>
                    <a:pt x="2450" y="1250"/>
                  </a:lnTo>
                  <a:lnTo>
                    <a:pt x="2448" y="1246"/>
                  </a:lnTo>
                  <a:lnTo>
                    <a:pt x="2446" y="1246"/>
                  </a:lnTo>
                  <a:lnTo>
                    <a:pt x="2446" y="1248"/>
                  </a:lnTo>
                  <a:lnTo>
                    <a:pt x="2444" y="1260"/>
                  </a:lnTo>
                  <a:lnTo>
                    <a:pt x="2438" y="128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latin typeface="+mn-lt"/>
                <a:ea typeface="+mn-ea"/>
              </a:endParaRPr>
            </a:p>
          </p:txBody>
        </p:sp>
        <p:sp>
          <p:nvSpPr>
            <p:cNvPr id="89" name="Freeform 15"/>
            <p:cNvSpPr>
              <a:spLocks noEditPoints="1"/>
            </p:cNvSpPr>
            <p:nvPr/>
          </p:nvSpPr>
          <p:spPr bwMode="auto">
            <a:xfrm>
              <a:off x="56" y="1036"/>
              <a:ext cx="2211" cy="3018"/>
            </a:xfrm>
            <a:custGeom>
              <a:avLst/>
              <a:gdLst>
                <a:gd name="T0" fmla="*/ 1757 w 2211"/>
                <a:gd name="T1" fmla="*/ 431 h 3018"/>
                <a:gd name="T2" fmla="*/ 1780 w 2211"/>
                <a:gd name="T3" fmla="*/ 502 h 3018"/>
                <a:gd name="T4" fmla="*/ 1792 w 2211"/>
                <a:gd name="T5" fmla="*/ 608 h 3018"/>
                <a:gd name="T6" fmla="*/ 1954 w 2211"/>
                <a:gd name="T7" fmla="*/ 711 h 3018"/>
                <a:gd name="T8" fmla="*/ 2035 w 2211"/>
                <a:gd name="T9" fmla="*/ 540 h 3018"/>
                <a:gd name="T10" fmla="*/ 2203 w 2211"/>
                <a:gd name="T11" fmla="*/ 366 h 3018"/>
                <a:gd name="T12" fmla="*/ 2188 w 2211"/>
                <a:gd name="T13" fmla="*/ 325 h 3018"/>
                <a:gd name="T14" fmla="*/ 2153 w 2211"/>
                <a:gd name="T15" fmla="*/ 272 h 3018"/>
                <a:gd name="T16" fmla="*/ 2085 w 2211"/>
                <a:gd name="T17" fmla="*/ 202 h 3018"/>
                <a:gd name="T18" fmla="*/ 2002 w 2211"/>
                <a:gd name="T19" fmla="*/ 129 h 3018"/>
                <a:gd name="T20" fmla="*/ 1934 w 2211"/>
                <a:gd name="T21" fmla="*/ 108 h 3018"/>
                <a:gd name="T22" fmla="*/ 1737 w 2211"/>
                <a:gd name="T23" fmla="*/ 207 h 3018"/>
                <a:gd name="T24" fmla="*/ 1288 w 2211"/>
                <a:gd name="T25" fmla="*/ 159 h 3018"/>
                <a:gd name="T26" fmla="*/ 1303 w 2211"/>
                <a:gd name="T27" fmla="*/ 194 h 3018"/>
                <a:gd name="T28" fmla="*/ 1356 w 2211"/>
                <a:gd name="T29" fmla="*/ 207 h 3018"/>
                <a:gd name="T30" fmla="*/ 1364 w 2211"/>
                <a:gd name="T31" fmla="*/ 156 h 3018"/>
                <a:gd name="T32" fmla="*/ 1374 w 2211"/>
                <a:gd name="T33" fmla="*/ 66 h 3018"/>
                <a:gd name="T34" fmla="*/ 1361 w 2211"/>
                <a:gd name="T35" fmla="*/ 3 h 3018"/>
                <a:gd name="T36" fmla="*/ 1319 w 2211"/>
                <a:gd name="T37" fmla="*/ 13 h 3018"/>
                <a:gd name="T38" fmla="*/ 1266 w 2211"/>
                <a:gd name="T39" fmla="*/ 58 h 3018"/>
                <a:gd name="T40" fmla="*/ 1248 w 2211"/>
                <a:gd name="T41" fmla="*/ 81 h 3018"/>
                <a:gd name="T42" fmla="*/ 1253 w 2211"/>
                <a:gd name="T43" fmla="*/ 144 h 3018"/>
                <a:gd name="T44" fmla="*/ 1268 w 2211"/>
                <a:gd name="T45" fmla="*/ 227 h 3018"/>
                <a:gd name="T46" fmla="*/ 1379 w 2211"/>
                <a:gd name="T47" fmla="*/ 252 h 3018"/>
                <a:gd name="T48" fmla="*/ 1271 w 2211"/>
                <a:gd name="T49" fmla="*/ 217 h 3018"/>
                <a:gd name="T50" fmla="*/ 1172 w 2211"/>
                <a:gd name="T51" fmla="*/ 1629 h 3018"/>
                <a:gd name="T52" fmla="*/ 1677 w 2211"/>
                <a:gd name="T53" fmla="*/ 1170 h 3018"/>
                <a:gd name="T54" fmla="*/ 1500 w 2211"/>
                <a:gd name="T55" fmla="*/ 703 h 3018"/>
                <a:gd name="T56" fmla="*/ 1437 w 2211"/>
                <a:gd name="T57" fmla="*/ 376 h 3018"/>
                <a:gd name="T58" fmla="*/ 1520 w 2211"/>
                <a:gd name="T59" fmla="*/ 509 h 3018"/>
                <a:gd name="T60" fmla="*/ 1606 w 2211"/>
                <a:gd name="T61" fmla="*/ 540 h 3018"/>
                <a:gd name="T62" fmla="*/ 1674 w 2211"/>
                <a:gd name="T63" fmla="*/ 527 h 3018"/>
                <a:gd name="T64" fmla="*/ 1694 w 2211"/>
                <a:gd name="T65" fmla="*/ 502 h 3018"/>
                <a:gd name="T66" fmla="*/ 1659 w 2211"/>
                <a:gd name="T67" fmla="*/ 446 h 3018"/>
                <a:gd name="T68" fmla="*/ 1634 w 2211"/>
                <a:gd name="T69" fmla="*/ 388 h 3018"/>
                <a:gd name="T70" fmla="*/ 1553 w 2211"/>
                <a:gd name="T71" fmla="*/ 345 h 3018"/>
                <a:gd name="T72" fmla="*/ 1442 w 2211"/>
                <a:gd name="T73" fmla="*/ 300 h 3018"/>
                <a:gd name="T74" fmla="*/ 1341 w 2211"/>
                <a:gd name="T75" fmla="*/ 330 h 3018"/>
                <a:gd name="T76" fmla="*/ 1319 w 2211"/>
                <a:gd name="T77" fmla="*/ 386 h 3018"/>
                <a:gd name="T78" fmla="*/ 1182 w 2211"/>
                <a:gd name="T79" fmla="*/ 424 h 3018"/>
                <a:gd name="T80" fmla="*/ 1172 w 2211"/>
                <a:gd name="T81" fmla="*/ 308 h 3018"/>
                <a:gd name="T82" fmla="*/ 1112 w 2211"/>
                <a:gd name="T83" fmla="*/ 315 h 3018"/>
                <a:gd name="T84" fmla="*/ 1024 w 2211"/>
                <a:gd name="T85" fmla="*/ 333 h 3018"/>
                <a:gd name="T86" fmla="*/ 1034 w 2211"/>
                <a:gd name="T87" fmla="*/ 383 h 3018"/>
                <a:gd name="T88" fmla="*/ 1129 w 2211"/>
                <a:gd name="T89" fmla="*/ 429 h 3018"/>
                <a:gd name="T90" fmla="*/ 451 w 2211"/>
                <a:gd name="T91" fmla="*/ 378 h 3018"/>
                <a:gd name="T92" fmla="*/ 156 w 2211"/>
                <a:gd name="T93" fmla="*/ 840 h 3018"/>
                <a:gd name="T94" fmla="*/ 837 w 2211"/>
                <a:gd name="T95" fmla="*/ 1417 h 3018"/>
                <a:gd name="T96" fmla="*/ 1256 w 2211"/>
                <a:gd name="T97" fmla="*/ 1755 h 3018"/>
                <a:gd name="T98" fmla="*/ 1629 w 2211"/>
                <a:gd name="T99" fmla="*/ 1679 h 3018"/>
                <a:gd name="T100" fmla="*/ 1553 w 2211"/>
                <a:gd name="T101" fmla="*/ 1654 h 3018"/>
                <a:gd name="T102" fmla="*/ 1414 w 2211"/>
                <a:gd name="T103" fmla="*/ 1851 h 3018"/>
                <a:gd name="T104" fmla="*/ 1891 w 2211"/>
                <a:gd name="T105" fmla="*/ 1893 h 3018"/>
                <a:gd name="T106" fmla="*/ 1591 w 2211"/>
                <a:gd name="T107" fmla="*/ 1795 h 3018"/>
                <a:gd name="T108" fmla="*/ 1435 w 2211"/>
                <a:gd name="T109" fmla="*/ 2057 h 3018"/>
                <a:gd name="T110" fmla="*/ 1629 w 2211"/>
                <a:gd name="T111" fmla="*/ 2524 h 3018"/>
                <a:gd name="T112" fmla="*/ 1740 w 2211"/>
                <a:gd name="T113" fmla="*/ 2741 h 3018"/>
                <a:gd name="T114" fmla="*/ 2110 w 2211"/>
                <a:gd name="T115" fmla="*/ 2342 h 3018"/>
                <a:gd name="T116" fmla="*/ 1472 w 2211"/>
                <a:gd name="T117" fmla="*/ 562 h 3018"/>
                <a:gd name="T118" fmla="*/ 1394 w 2211"/>
                <a:gd name="T119" fmla="*/ 577 h 3018"/>
                <a:gd name="T120" fmla="*/ 978 w 2211"/>
                <a:gd name="T121" fmla="*/ 338 h 3018"/>
                <a:gd name="T122" fmla="*/ 1039 w 2211"/>
                <a:gd name="T123" fmla="*/ 250 h 3018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0" t="0" r="r" b="b"/>
              <a:pathLst>
                <a:path w="2211" h="3018">
                  <a:moveTo>
                    <a:pt x="1636" y="295"/>
                  </a:moveTo>
                  <a:lnTo>
                    <a:pt x="1639" y="300"/>
                  </a:lnTo>
                  <a:lnTo>
                    <a:pt x="1639" y="303"/>
                  </a:lnTo>
                  <a:lnTo>
                    <a:pt x="1639" y="308"/>
                  </a:lnTo>
                  <a:lnTo>
                    <a:pt x="1636" y="310"/>
                  </a:lnTo>
                  <a:lnTo>
                    <a:pt x="1636" y="313"/>
                  </a:lnTo>
                  <a:lnTo>
                    <a:pt x="1634" y="315"/>
                  </a:lnTo>
                  <a:lnTo>
                    <a:pt x="1636" y="320"/>
                  </a:lnTo>
                  <a:lnTo>
                    <a:pt x="1636" y="323"/>
                  </a:lnTo>
                  <a:lnTo>
                    <a:pt x="1641" y="328"/>
                  </a:lnTo>
                  <a:lnTo>
                    <a:pt x="1644" y="333"/>
                  </a:lnTo>
                  <a:lnTo>
                    <a:pt x="1649" y="335"/>
                  </a:lnTo>
                  <a:lnTo>
                    <a:pt x="1651" y="338"/>
                  </a:lnTo>
                  <a:lnTo>
                    <a:pt x="1656" y="340"/>
                  </a:lnTo>
                  <a:lnTo>
                    <a:pt x="1664" y="340"/>
                  </a:lnTo>
                  <a:lnTo>
                    <a:pt x="1669" y="340"/>
                  </a:lnTo>
                  <a:lnTo>
                    <a:pt x="1679" y="340"/>
                  </a:lnTo>
                  <a:lnTo>
                    <a:pt x="1687" y="338"/>
                  </a:lnTo>
                  <a:lnTo>
                    <a:pt x="1697" y="338"/>
                  </a:lnTo>
                  <a:lnTo>
                    <a:pt x="1704" y="338"/>
                  </a:lnTo>
                  <a:lnTo>
                    <a:pt x="1712" y="338"/>
                  </a:lnTo>
                  <a:lnTo>
                    <a:pt x="1719" y="340"/>
                  </a:lnTo>
                  <a:lnTo>
                    <a:pt x="1724" y="343"/>
                  </a:lnTo>
                  <a:lnTo>
                    <a:pt x="1729" y="348"/>
                  </a:lnTo>
                  <a:lnTo>
                    <a:pt x="1732" y="356"/>
                  </a:lnTo>
                  <a:lnTo>
                    <a:pt x="1737" y="363"/>
                  </a:lnTo>
                  <a:lnTo>
                    <a:pt x="1740" y="368"/>
                  </a:lnTo>
                  <a:lnTo>
                    <a:pt x="1745" y="373"/>
                  </a:lnTo>
                  <a:lnTo>
                    <a:pt x="1750" y="378"/>
                  </a:lnTo>
                  <a:lnTo>
                    <a:pt x="1752" y="386"/>
                  </a:lnTo>
                  <a:lnTo>
                    <a:pt x="1757" y="391"/>
                  </a:lnTo>
                  <a:lnTo>
                    <a:pt x="1760" y="401"/>
                  </a:lnTo>
                  <a:lnTo>
                    <a:pt x="1760" y="411"/>
                  </a:lnTo>
                  <a:lnTo>
                    <a:pt x="1760" y="424"/>
                  </a:lnTo>
                  <a:lnTo>
                    <a:pt x="1757" y="431"/>
                  </a:lnTo>
                  <a:lnTo>
                    <a:pt x="1757" y="439"/>
                  </a:lnTo>
                  <a:lnTo>
                    <a:pt x="1757" y="444"/>
                  </a:lnTo>
                  <a:lnTo>
                    <a:pt x="1757" y="449"/>
                  </a:lnTo>
                  <a:lnTo>
                    <a:pt x="1757" y="451"/>
                  </a:lnTo>
                  <a:lnTo>
                    <a:pt x="1760" y="451"/>
                  </a:lnTo>
                  <a:lnTo>
                    <a:pt x="1765" y="454"/>
                  </a:lnTo>
                  <a:lnTo>
                    <a:pt x="1770" y="454"/>
                  </a:lnTo>
                  <a:lnTo>
                    <a:pt x="1775" y="454"/>
                  </a:lnTo>
                  <a:lnTo>
                    <a:pt x="1777" y="456"/>
                  </a:lnTo>
                  <a:lnTo>
                    <a:pt x="1782" y="456"/>
                  </a:lnTo>
                  <a:lnTo>
                    <a:pt x="1782" y="459"/>
                  </a:lnTo>
                  <a:lnTo>
                    <a:pt x="1782" y="461"/>
                  </a:lnTo>
                  <a:lnTo>
                    <a:pt x="1780" y="464"/>
                  </a:lnTo>
                  <a:lnTo>
                    <a:pt x="1772" y="464"/>
                  </a:lnTo>
                  <a:lnTo>
                    <a:pt x="1767" y="466"/>
                  </a:lnTo>
                  <a:lnTo>
                    <a:pt x="1765" y="469"/>
                  </a:lnTo>
                  <a:lnTo>
                    <a:pt x="1765" y="471"/>
                  </a:lnTo>
                  <a:lnTo>
                    <a:pt x="1767" y="471"/>
                  </a:lnTo>
                  <a:lnTo>
                    <a:pt x="1770" y="474"/>
                  </a:lnTo>
                  <a:lnTo>
                    <a:pt x="1775" y="477"/>
                  </a:lnTo>
                  <a:lnTo>
                    <a:pt x="1777" y="477"/>
                  </a:lnTo>
                  <a:lnTo>
                    <a:pt x="1775" y="477"/>
                  </a:lnTo>
                  <a:lnTo>
                    <a:pt x="1770" y="477"/>
                  </a:lnTo>
                  <a:lnTo>
                    <a:pt x="1765" y="479"/>
                  </a:lnTo>
                  <a:lnTo>
                    <a:pt x="1762" y="482"/>
                  </a:lnTo>
                  <a:lnTo>
                    <a:pt x="1757" y="484"/>
                  </a:lnTo>
                  <a:lnTo>
                    <a:pt x="1755" y="487"/>
                  </a:lnTo>
                  <a:lnTo>
                    <a:pt x="1755" y="489"/>
                  </a:lnTo>
                  <a:lnTo>
                    <a:pt x="1757" y="494"/>
                  </a:lnTo>
                  <a:lnTo>
                    <a:pt x="1762" y="497"/>
                  </a:lnTo>
                  <a:lnTo>
                    <a:pt x="1767" y="499"/>
                  </a:lnTo>
                  <a:lnTo>
                    <a:pt x="1772" y="502"/>
                  </a:lnTo>
                  <a:lnTo>
                    <a:pt x="1780" y="502"/>
                  </a:lnTo>
                  <a:lnTo>
                    <a:pt x="1785" y="502"/>
                  </a:lnTo>
                  <a:lnTo>
                    <a:pt x="1790" y="499"/>
                  </a:lnTo>
                  <a:lnTo>
                    <a:pt x="1792" y="497"/>
                  </a:lnTo>
                  <a:lnTo>
                    <a:pt x="1795" y="494"/>
                  </a:lnTo>
                  <a:lnTo>
                    <a:pt x="1798" y="492"/>
                  </a:lnTo>
                  <a:lnTo>
                    <a:pt x="1800" y="489"/>
                  </a:lnTo>
                  <a:lnTo>
                    <a:pt x="1800" y="487"/>
                  </a:lnTo>
                  <a:lnTo>
                    <a:pt x="1803" y="484"/>
                  </a:lnTo>
                  <a:lnTo>
                    <a:pt x="1805" y="484"/>
                  </a:lnTo>
                  <a:lnTo>
                    <a:pt x="1808" y="484"/>
                  </a:lnTo>
                  <a:lnTo>
                    <a:pt x="1810" y="482"/>
                  </a:lnTo>
                  <a:lnTo>
                    <a:pt x="1815" y="487"/>
                  </a:lnTo>
                  <a:lnTo>
                    <a:pt x="1815" y="494"/>
                  </a:lnTo>
                  <a:lnTo>
                    <a:pt x="1815" y="504"/>
                  </a:lnTo>
                  <a:lnTo>
                    <a:pt x="1813" y="512"/>
                  </a:lnTo>
                  <a:lnTo>
                    <a:pt x="1810" y="514"/>
                  </a:lnTo>
                  <a:lnTo>
                    <a:pt x="1805" y="514"/>
                  </a:lnTo>
                  <a:lnTo>
                    <a:pt x="1803" y="517"/>
                  </a:lnTo>
                  <a:lnTo>
                    <a:pt x="1798" y="519"/>
                  </a:lnTo>
                  <a:lnTo>
                    <a:pt x="1792" y="522"/>
                  </a:lnTo>
                  <a:lnTo>
                    <a:pt x="1787" y="527"/>
                  </a:lnTo>
                  <a:lnTo>
                    <a:pt x="1785" y="529"/>
                  </a:lnTo>
                  <a:lnTo>
                    <a:pt x="1780" y="532"/>
                  </a:lnTo>
                  <a:lnTo>
                    <a:pt x="1777" y="537"/>
                  </a:lnTo>
                  <a:lnTo>
                    <a:pt x="1777" y="545"/>
                  </a:lnTo>
                  <a:lnTo>
                    <a:pt x="1775" y="555"/>
                  </a:lnTo>
                  <a:lnTo>
                    <a:pt x="1772" y="565"/>
                  </a:lnTo>
                  <a:lnTo>
                    <a:pt x="1772" y="572"/>
                  </a:lnTo>
                  <a:lnTo>
                    <a:pt x="1772" y="582"/>
                  </a:lnTo>
                  <a:lnTo>
                    <a:pt x="1775" y="587"/>
                  </a:lnTo>
                  <a:lnTo>
                    <a:pt x="1775" y="593"/>
                  </a:lnTo>
                  <a:lnTo>
                    <a:pt x="1777" y="598"/>
                  </a:lnTo>
                  <a:lnTo>
                    <a:pt x="1782" y="600"/>
                  </a:lnTo>
                  <a:lnTo>
                    <a:pt x="1787" y="605"/>
                  </a:lnTo>
                  <a:lnTo>
                    <a:pt x="1792" y="608"/>
                  </a:lnTo>
                  <a:lnTo>
                    <a:pt x="1795" y="613"/>
                  </a:lnTo>
                  <a:lnTo>
                    <a:pt x="1800" y="618"/>
                  </a:lnTo>
                  <a:lnTo>
                    <a:pt x="1803" y="625"/>
                  </a:lnTo>
                  <a:lnTo>
                    <a:pt x="1803" y="630"/>
                  </a:lnTo>
                  <a:lnTo>
                    <a:pt x="1803" y="638"/>
                  </a:lnTo>
                  <a:lnTo>
                    <a:pt x="1805" y="643"/>
                  </a:lnTo>
                  <a:lnTo>
                    <a:pt x="1810" y="648"/>
                  </a:lnTo>
                  <a:lnTo>
                    <a:pt x="1815" y="653"/>
                  </a:lnTo>
                  <a:lnTo>
                    <a:pt x="1820" y="658"/>
                  </a:lnTo>
                  <a:lnTo>
                    <a:pt x="1825" y="661"/>
                  </a:lnTo>
                  <a:lnTo>
                    <a:pt x="1833" y="666"/>
                  </a:lnTo>
                  <a:lnTo>
                    <a:pt x="1838" y="671"/>
                  </a:lnTo>
                  <a:lnTo>
                    <a:pt x="1843" y="673"/>
                  </a:lnTo>
                  <a:lnTo>
                    <a:pt x="1848" y="678"/>
                  </a:lnTo>
                  <a:lnTo>
                    <a:pt x="1856" y="683"/>
                  </a:lnTo>
                  <a:lnTo>
                    <a:pt x="1863" y="691"/>
                  </a:lnTo>
                  <a:lnTo>
                    <a:pt x="1871" y="693"/>
                  </a:lnTo>
                  <a:lnTo>
                    <a:pt x="1881" y="698"/>
                  </a:lnTo>
                  <a:lnTo>
                    <a:pt x="1888" y="698"/>
                  </a:lnTo>
                  <a:lnTo>
                    <a:pt x="1896" y="698"/>
                  </a:lnTo>
                  <a:lnTo>
                    <a:pt x="1903" y="696"/>
                  </a:lnTo>
                  <a:lnTo>
                    <a:pt x="1908" y="696"/>
                  </a:lnTo>
                  <a:lnTo>
                    <a:pt x="1914" y="696"/>
                  </a:lnTo>
                  <a:lnTo>
                    <a:pt x="1919" y="696"/>
                  </a:lnTo>
                  <a:lnTo>
                    <a:pt x="1924" y="698"/>
                  </a:lnTo>
                  <a:lnTo>
                    <a:pt x="1926" y="701"/>
                  </a:lnTo>
                  <a:lnTo>
                    <a:pt x="1929" y="703"/>
                  </a:lnTo>
                  <a:lnTo>
                    <a:pt x="1931" y="706"/>
                  </a:lnTo>
                  <a:lnTo>
                    <a:pt x="1931" y="708"/>
                  </a:lnTo>
                  <a:lnTo>
                    <a:pt x="1934" y="708"/>
                  </a:lnTo>
                  <a:lnTo>
                    <a:pt x="1936" y="711"/>
                  </a:lnTo>
                  <a:lnTo>
                    <a:pt x="1939" y="711"/>
                  </a:lnTo>
                  <a:lnTo>
                    <a:pt x="1944" y="711"/>
                  </a:lnTo>
                  <a:lnTo>
                    <a:pt x="1949" y="711"/>
                  </a:lnTo>
                  <a:lnTo>
                    <a:pt x="1954" y="711"/>
                  </a:lnTo>
                  <a:lnTo>
                    <a:pt x="1956" y="711"/>
                  </a:lnTo>
                  <a:lnTo>
                    <a:pt x="1964" y="708"/>
                  </a:lnTo>
                  <a:lnTo>
                    <a:pt x="1966" y="708"/>
                  </a:lnTo>
                  <a:lnTo>
                    <a:pt x="1971" y="706"/>
                  </a:lnTo>
                  <a:lnTo>
                    <a:pt x="1977" y="703"/>
                  </a:lnTo>
                  <a:lnTo>
                    <a:pt x="1979" y="701"/>
                  </a:lnTo>
                  <a:lnTo>
                    <a:pt x="1982" y="698"/>
                  </a:lnTo>
                  <a:lnTo>
                    <a:pt x="1984" y="693"/>
                  </a:lnTo>
                  <a:lnTo>
                    <a:pt x="1984" y="691"/>
                  </a:lnTo>
                  <a:lnTo>
                    <a:pt x="1984" y="681"/>
                  </a:lnTo>
                  <a:lnTo>
                    <a:pt x="1984" y="673"/>
                  </a:lnTo>
                  <a:lnTo>
                    <a:pt x="1984" y="668"/>
                  </a:lnTo>
                  <a:lnTo>
                    <a:pt x="1984" y="666"/>
                  </a:lnTo>
                  <a:lnTo>
                    <a:pt x="1984" y="661"/>
                  </a:lnTo>
                  <a:lnTo>
                    <a:pt x="1987" y="658"/>
                  </a:lnTo>
                  <a:lnTo>
                    <a:pt x="1989" y="656"/>
                  </a:lnTo>
                  <a:lnTo>
                    <a:pt x="1992" y="653"/>
                  </a:lnTo>
                  <a:lnTo>
                    <a:pt x="1994" y="648"/>
                  </a:lnTo>
                  <a:lnTo>
                    <a:pt x="1992" y="640"/>
                  </a:lnTo>
                  <a:lnTo>
                    <a:pt x="1989" y="633"/>
                  </a:lnTo>
                  <a:lnTo>
                    <a:pt x="1989" y="628"/>
                  </a:lnTo>
                  <a:lnTo>
                    <a:pt x="1992" y="625"/>
                  </a:lnTo>
                  <a:lnTo>
                    <a:pt x="1994" y="620"/>
                  </a:lnTo>
                  <a:lnTo>
                    <a:pt x="1999" y="615"/>
                  </a:lnTo>
                  <a:lnTo>
                    <a:pt x="2004" y="608"/>
                  </a:lnTo>
                  <a:lnTo>
                    <a:pt x="2007" y="600"/>
                  </a:lnTo>
                  <a:lnTo>
                    <a:pt x="2009" y="593"/>
                  </a:lnTo>
                  <a:lnTo>
                    <a:pt x="2012" y="585"/>
                  </a:lnTo>
                  <a:lnTo>
                    <a:pt x="2009" y="580"/>
                  </a:lnTo>
                  <a:lnTo>
                    <a:pt x="2009" y="572"/>
                  </a:lnTo>
                  <a:lnTo>
                    <a:pt x="2012" y="565"/>
                  </a:lnTo>
                  <a:lnTo>
                    <a:pt x="2014" y="560"/>
                  </a:lnTo>
                  <a:lnTo>
                    <a:pt x="2022" y="552"/>
                  </a:lnTo>
                  <a:lnTo>
                    <a:pt x="2027" y="545"/>
                  </a:lnTo>
                  <a:lnTo>
                    <a:pt x="2035" y="540"/>
                  </a:lnTo>
                  <a:lnTo>
                    <a:pt x="2042" y="535"/>
                  </a:lnTo>
                  <a:lnTo>
                    <a:pt x="2047" y="532"/>
                  </a:lnTo>
                  <a:lnTo>
                    <a:pt x="2052" y="529"/>
                  </a:lnTo>
                  <a:lnTo>
                    <a:pt x="2057" y="527"/>
                  </a:lnTo>
                  <a:lnTo>
                    <a:pt x="2065" y="524"/>
                  </a:lnTo>
                  <a:lnTo>
                    <a:pt x="2072" y="517"/>
                  </a:lnTo>
                  <a:lnTo>
                    <a:pt x="2080" y="512"/>
                  </a:lnTo>
                  <a:lnTo>
                    <a:pt x="2087" y="502"/>
                  </a:lnTo>
                  <a:lnTo>
                    <a:pt x="2093" y="494"/>
                  </a:lnTo>
                  <a:lnTo>
                    <a:pt x="2098" y="484"/>
                  </a:lnTo>
                  <a:lnTo>
                    <a:pt x="2100" y="474"/>
                  </a:lnTo>
                  <a:lnTo>
                    <a:pt x="2105" y="466"/>
                  </a:lnTo>
                  <a:lnTo>
                    <a:pt x="2108" y="461"/>
                  </a:lnTo>
                  <a:lnTo>
                    <a:pt x="2108" y="456"/>
                  </a:lnTo>
                  <a:lnTo>
                    <a:pt x="2113" y="454"/>
                  </a:lnTo>
                  <a:lnTo>
                    <a:pt x="2118" y="451"/>
                  </a:lnTo>
                  <a:lnTo>
                    <a:pt x="2123" y="449"/>
                  </a:lnTo>
                  <a:lnTo>
                    <a:pt x="2125" y="446"/>
                  </a:lnTo>
                  <a:lnTo>
                    <a:pt x="2130" y="444"/>
                  </a:lnTo>
                  <a:lnTo>
                    <a:pt x="2135" y="439"/>
                  </a:lnTo>
                  <a:lnTo>
                    <a:pt x="2140" y="434"/>
                  </a:lnTo>
                  <a:lnTo>
                    <a:pt x="2148" y="429"/>
                  </a:lnTo>
                  <a:lnTo>
                    <a:pt x="2156" y="424"/>
                  </a:lnTo>
                  <a:lnTo>
                    <a:pt x="2163" y="416"/>
                  </a:lnTo>
                  <a:lnTo>
                    <a:pt x="2171" y="411"/>
                  </a:lnTo>
                  <a:lnTo>
                    <a:pt x="2176" y="403"/>
                  </a:lnTo>
                  <a:lnTo>
                    <a:pt x="2183" y="396"/>
                  </a:lnTo>
                  <a:lnTo>
                    <a:pt x="2191" y="391"/>
                  </a:lnTo>
                  <a:lnTo>
                    <a:pt x="2196" y="386"/>
                  </a:lnTo>
                  <a:lnTo>
                    <a:pt x="2198" y="378"/>
                  </a:lnTo>
                  <a:lnTo>
                    <a:pt x="2203" y="376"/>
                  </a:lnTo>
                  <a:lnTo>
                    <a:pt x="2203" y="371"/>
                  </a:lnTo>
                  <a:lnTo>
                    <a:pt x="2206" y="368"/>
                  </a:lnTo>
                  <a:lnTo>
                    <a:pt x="2203" y="366"/>
                  </a:lnTo>
                  <a:lnTo>
                    <a:pt x="2196" y="363"/>
                  </a:lnTo>
                  <a:lnTo>
                    <a:pt x="2188" y="363"/>
                  </a:lnTo>
                  <a:lnTo>
                    <a:pt x="2178" y="366"/>
                  </a:lnTo>
                  <a:lnTo>
                    <a:pt x="2168" y="368"/>
                  </a:lnTo>
                  <a:lnTo>
                    <a:pt x="2161" y="371"/>
                  </a:lnTo>
                  <a:lnTo>
                    <a:pt x="2150" y="376"/>
                  </a:lnTo>
                  <a:lnTo>
                    <a:pt x="2143" y="381"/>
                  </a:lnTo>
                  <a:lnTo>
                    <a:pt x="2140" y="383"/>
                  </a:lnTo>
                  <a:lnTo>
                    <a:pt x="2140" y="381"/>
                  </a:lnTo>
                  <a:lnTo>
                    <a:pt x="2143" y="378"/>
                  </a:lnTo>
                  <a:lnTo>
                    <a:pt x="2145" y="376"/>
                  </a:lnTo>
                  <a:lnTo>
                    <a:pt x="2145" y="371"/>
                  </a:lnTo>
                  <a:lnTo>
                    <a:pt x="2143" y="366"/>
                  </a:lnTo>
                  <a:lnTo>
                    <a:pt x="2138" y="366"/>
                  </a:lnTo>
                  <a:lnTo>
                    <a:pt x="2128" y="366"/>
                  </a:lnTo>
                  <a:lnTo>
                    <a:pt x="2125" y="368"/>
                  </a:lnTo>
                  <a:lnTo>
                    <a:pt x="2125" y="366"/>
                  </a:lnTo>
                  <a:lnTo>
                    <a:pt x="2130" y="363"/>
                  </a:lnTo>
                  <a:lnTo>
                    <a:pt x="2140" y="358"/>
                  </a:lnTo>
                  <a:lnTo>
                    <a:pt x="2150" y="356"/>
                  </a:lnTo>
                  <a:lnTo>
                    <a:pt x="2158" y="353"/>
                  </a:lnTo>
                  <a:lnTo>
                    <a:pt x="2166" y="350"/>
                  </a:lnTo>
                  <a:lnTo>
                    <a:pt x="2171" y="353"/>
                  </a:lnTo>
                  <a:lnTo>
                    <a:pt x="2173" y="353"/>
                  </a:lnTo>
                  <a:lnTo>
                    <a:pt x="2178" y="356"/>
                  </a:lnTo>
                  <a:lnTo>
                    <a:pt x="2183" y="353"/>
                  </a:lnTo>
                  <a:lnTo>
                    <a:pt x="2188" y="353"/>
                  </a:lnTo>
                  <a:lnTo>
                    <a:pt x="2193" y="350"/>
                  </a:lnTo>
                  <a:lnTo>
                    <a:pt x="2198" y="345"/>
                  </a:lnTo>
                  <a:lnTo>
                    <a:pt x="2201" y="343"/>
                  </a:lnTo>
                  <a:lnTo>
                    <a:pt x="2201" y="338"/>
                  </a:lnTo>
                  <a:lnTo>
                    <a:pt x="2198" y="333"/>
                  </a:lnTo>
                  <a:lnTo>
                    <a:pt x="2196" y="330"/>
                  </a:lnTo>
                  <a:lnTo>
                    <a:pt x="2193" y="328"/>
                  </a:lnTo>
                  <a:lnTo>
                    <a:pt x="2188" y="325"/>
                  </a:lnTo>
                  <a:lnTo>
                    <a:pt x="2183" y="325"/>
                  </a:lnTo>
                  <a:lnTo>
                    <a:pt x="2176" y="323"/>
                  </a:lnTo>
                  <a:lnTo>
                    <a:pt x="2168" y="323"/>
                  </a:lnTo>
                  <a:lnTo>
                    <a:pt x="2161" y="323"/>
                  </a:lnTo>
                  <a:lnTo>
                    <a:pt x="2153" y="323"/>
                  </a:lnTo>
                  <a:lnTo>
                    <a:pt x="2145" y="323"/>
                  </a:lnTo>
                  <a:lnTo>
                    <a:pt x="2140" y="323"/>
                  </a:lnTo>
                  <a:lnTo>
                    <a:pt x="2138" y="325"/>
                  </a:lnTo>
                  <a:lnTo>
                    <a:pt x="2135" y="325"/>
                  </a:lnTo>
                  <a:lnTo>
                    <a:pt x="2135" y="323"/>
                  </a:lnTo>
                  <a:lnTo>
                    <a:pt x="2138" y="320"/>
                  </a:lnTo>
                  <a:lnTo>
                    <a:pt x="2143" y="318"/>
                  </a:lnTo>
                  <a:lnTo>
                    <a:pt x="2148" y="318"/>
                  </a:lnTo>
                  <a:lnTo>
                    <a:pt x="2153" y="318"/>
                  </a:lnTo>
                  <a:lnTo>
                    <a:pt x="2158" y="318"/>
                  </a:lnTo>
                  <a:lnTo>
                    <a:pt x="2161" y="315"/>
                  </a:lnTo>
                  <a:lnTo>
                    <a:pt x="2161" y="313"/>
                  </a:lnTo>
                  <a:lnTo>
                    <a:pt x="2156" y="310"/>
                  </a:lnTo>
                  <a:lnTo>
                    <a:pt x="2150" y="308"/>
                  </a:lnTo>
                  <a:lnTo>
                    <a:pt x="2145" y="305"/>
                  </a:lnTo>
                  <a:lnTo>
                    <a:pt x="2140" y="303"/>
                  </a:lnTo>
                  <a:lnTo>
                    <a:pt x="2135" y="303"/>
                  </a:lnTo>
                  <a:lnTo>
                    <a:pt x="2133" y="300"/>
                  </a:lnTo>
                  <a:lnTo>
                    <a:pt x="2133" y="298"/>
                  </a:lnTo>
                  <a:lnTo>
                    <a:pt x="2138" y="295"/>
                  </a:lnTo>
                  <a:lnTo>
                    <a:pt x="2143" y="292"/>
                  </a:lnTo>
                  <a:lnTo>
                    <a:pt x="2148" y="290"/>
                  </a:lnTo>
                  <a:lnTo>
                    <a:pt x="2150" y="285"/>
                  </a:lnTo>
                  <a:lnTo>
                    <a:pt x="2153" y="282"/>
                  </a:lnTo>
                  <a:lnTo>
                    <a:pt x="2156" y="277"/>
                  </a:lnTo>
                  <a:lnTo>
                    <a:pt x="2156" y="275"/>
                  </a:lnTo>
                  <a:lnTo>
                    <a:pt x="2153" y="272"/>
                  </a:lnTo>
                  <a:lnTo>
                    <a:pt x="2153" y="270"/>
                  </a:lnTo>
                  <a:lnTo>
                    <a:pt x="2150" y="267"/>
                  </a:lnTo>
                  <a:lnTo>
                    <a:pt x="2150" y="265"/>
                  </a:lnTo>
                  <a:lnTo>
                    <a:pt x="2150" y="260"/>
                  </a:lnTo>
                  <a:lnTo>
                    <a:pt x="2153" y="257"/>
                  </a:lnTo>
                  <a:lnTo>
                    <a:pt x="2153" y="255"/>
                  </a:lnTo>
                  <a:lnTo>
                    <a:pt x="2153" y="252"/>
                  </a:lnTo>
                  <a:lnTo>
                    <a:pt x="2150" y="250"/>
                  </a:lnTo>
                  <a:lnTo>
                    <a:pt x="2148" y="250"/>
                  </a:lnTo>
                  <a:lnTo>
                    <a:pt x="2143" y="247"/>
                  </a:lnTo>
                  <a:lnTo>
                    <a:pt x="2140" y="245"/>
                  </a:lnTo>
                  <a:lnTo>
                    <a:pt x="2140" y="242"/>
                  </a:lnTo>
                  <a:lnTo>
                    <a:pt x="2140" y="240"/>
                  </a:lnTo>
                  <a:lnTo>
                    <a:pt x="2140" y="237"/>
                  </a:lnTo>
                  <a:lnTo>
                    <a:pt x="2138" y="234"/>
                  </a:lnTo>
                  <a:lnTo>
                    <a:pt x="2133" y="234"/>
                  </a:lnTo>
                  <a:lnTo>
                    <a:pt x="2128" y="232"/>
                  </a:lnTo>
                  <a:lnTo>
                    <a:pt x="2120" y="232"/>
                  </a:lnTo>
                  <a:lnTo>
                    <a:pt x="2113" y="229"/>
                  </a:lnTo>
                  <a:lnTo>
                    <a:pt x="2105" y="229"/>
                  </a:lnTo>
                  <a:lnTo>
                    <a:pt x="2100" y="227"/>
                  </a:lnTo>
                  <a:lnTo>
                    <a:pt x="2095" y="224"/>
                  </a:lnTo>
                  <a:lnTo>
                    <a:pt x="2095" y="219"/>
                  </a:lnTo>
                  <a:lnTo>
                    <a:pt x="2100" y="217"/>
                  </a:lnTo>
                  <a:lnTo>
                    <a:pt x="2105" y="212"/>
                  </a:lnTo>
                  <a:lnTo>
                    <a:pt x="2108" y="207"/>
                  </a:lnTo>
                  <a:lnTo>
                    <a:pt x="2110" y="204"/>
                  </a:lnTo>
                  <a:lnTo>
                    <a:pt x="2108" y="202"/>
                  </a:lnTo>
                  <a:lnTo>
                    <a:pt x="2105" y="202"/>
                  </a:lnTo>
                  <a:lnTo>
                    <a:pt x="2103" y="199"/>
                  </a:lnTo>
                  <a:lnTo>
                    <a:pt x="2098" y="202"/>
                  </a:lnTo>
                  <a:lnTo>
                    <a:pt x="2093" y="202"/>
                  </a:lnTo>
                  <a:lnTo>
                    <a:pt x="2087" y="202"/>
                  </a:lnTo>
                  <a:lnTo>
                    <a:pt x="2085" y="202"/>
                  </a:lnTo>
                  <a:lnTo>
                    <a:pt x="2082" y="199"/>
                  </a:lnTo>
                  <a:lnTo>
                    <a:pt x="2082" y="197"/>
                  </a:lnTo>
                  <a:lnTo>
                    <a:pt x="2080" y="197"/>
                  </a:lnTo>
                  <a:lnTo>
                    <a:pt x="2077" y="194"/>
                  </a:lnTo>
                  <a:lnTo>
                    <a:pt x="2075" y="194"/>
                  </a:lnTo>
                  <a:lnTo>
                    <a:pt x="2070" y="194"/>
                  </a:lnTo>
                  <a:lnTo>
                    <a:pt x="2062" y="194"/>
                  </a:lnTo>
                  <a:lnTo>
                    <a:pt x="2055" y="184"/>
                  </a:lnTo>
                  <a:lnTo>
                    <a:pt x="2052" y="174"/>
                  </a:lnTo>
                  <a:lnTo>
                    <a:pt x="2050" y="161"/>
                  </a:lnTo>
                  <a:lnTo>
                    <a:pt x="2050" y="154"/>
                  </a:lnTo>
                  <a:lnTo>
                    <a:pt x="2050" y="146"/>
                  </a:lnTo>
                  <a:lnTo>
                    <a:pt x="2050" y="141"/>
                  </a:lnTo>
                  <a:lnTo>
                    <a:pt x="2047" y="134"/>
                  </a:lnTo>
                  <a:lnTo>
                    <a:pt x="2045" y="129"/>
                  </a:lnTo>
                  <a:lnTo>
                    <a:pt x="2045" y="121"/>
                  </a:lnTo>
                  <a:lnTo>
                    <a:pt x="2047" y="111"/>
                  </a:lnTo>
                  <a:lnTo>
                    <a:pt x="2047" y="103"/>
                  </a:lnTo>
                  <a:lnTo>
                    <a:pt x="2047" y="101"/>
                  </a:lnTo>
                  <a:lnTo>
                    <a:pt x="2045" y="98"/>
                  </a:lnTo>
                  <a:lnTo>
                    <a:pt x="2042" y="98"/>
                  </a:lnTo>
                  <a:lnTo>
                    <a:pt x="2040" y="96"/>
                  </a:lnTo>
                  <a:lnTo>
                    <a:pt x="2035" y="96"/>
                  </a:lnTo>
                  <a:lnTo>
                    <a:pt x="2032" y="98"/>
                  </a:lnTo>
                  <a:lnTo>
                    <a:pt x="2029" y="98"/>
                  </a:lnTo>
                  <a:lnTo>
                    <a:pt x="2027" y="98"/>
                  </a:lnTo>
                  <a:lnTo>
                    <a:pt x="2022" y="101"/>
                  </a:lnTo>
                  <a:lnTo>
                    <a:pt x="2017" y="103"/>
                  </a:lnTo>
                  <a:lnTo>
                    <a:pt x="2014" y="106"/>
                  </a:lnTo>
                  <a:lnTo>
                    <a:pt x="2012" y="111"/>
                  </a:lnTo>
                  <a:lnTo>
                    <a:pt x="2009" y="113"/>
                  </a:lnTo>
                  <a:lnTo>
                    <a:pt x="2007" y="116"/>
                  </a:lnTo>
                  <a:lnTo>
                    <a:pt x="2004" y="121"/>
                  </a:lnTo>
                  <a:lnTo>
                    <a:pt x="2004" y="124"/>
                  </a:lnTo>
                  <a:lnTo>
                    <a:pt x="2002" y="129"/>
                  </a:lnTo>
                  <a:lnTo>
                    <a:pt x="1999" y="131"/>
                  </a:lnTo>
                  <a:lnTo>
                    <a:pt x="1997" y="131"/>
                  </a:lnTo>
                  <a:lnTo>
                    <a:pt x="1994" y="131"/>
                  </a:lnTo>
                  <a:lnTo>
                    <a:pt x="1992" y="134"/>
                  </a:lnTo>
                  <a:lnTo>
                    <a:pt x="1992" y="131"/>
                  </a:lnTo>
                  <a:lnTo>
                    <a:pt x="1989" y="131"/>
                  </a:lnTo>
                  <a:lnTo>
                    <a:pt x="1987" y="129"/>
                  </a:lnTo>
                  <a:lnTo>
                    <a:pt x="1984" y="126"/>
                  </a:lnTo>
                  <a:lnTo>
                    <a:pt x="1982" y="126"/>
                  </a:lnTo>
                  <a:lnTo>
                    <a:pt x="1979" y="126"/>
                  </a:lnTo>
                  <a:lnTo>
                    <a:pt x="1977" y="129"/>
                  </a:lnTo>
                  <a:lnTo>
                    <a:pt x="1974" y="131"/>
                  </a:lnTo>
                  <a:lnTo>
                    <a:pt x="1971" y="134"/>
                  </a:lnTo>
                  <a:lnTo>
                    <a:pt x="1969" y="136"/>
                  </a:lnTo>
                  <a:lnTo>
                    <a:pt x="1964" y="141"/>
                  </a:lnTo>
                  <a:lnTo>
                    <a:pt x="1964" y="139"/>
                  </a:lnTo>
                  <a:lnTo>
                    <a:pt x="1964" y="136"/>
                  </a:lnTo>
                  <a:lnTo>
                    <a:pt x="1964" y="134"/>
                  </a:lnTo>
                  <a:lnTo>
                    <a:pt x="1961" y="131"/>
                  </a:lnTo>
                  <a:lnTo>
                    <a:pt x="1954" y="131"/>
                  </a:lnTo>
                  <a:lnTo>
                    <a:pt x="1946" y="134"/>
                  </a:lnTo>
                  <a:lnTo>
                    <a:pt x="1946" y="131"/>
                  </a:lnTo>
                  <a:lnTo>
                    <a:pt x="1951" y="129"/>
                  </a:lnTo>
                  <a:lnTo>
                    <a:pt x="1954" y="124"/>
                  </a:lnTo>
                  <a:lnTo>
                    <a:pt x="1959" y="119"/>
                  </a:lnTo>
                  <a:lnTo>
                    <a:pt x="1961" y="116"/>
                  </a:lnTo>
                  <a:lnTo>
                    <a:pt x="1964" y="111"/>
                  </a:lnTo>
                  <a:lnTo>
                    <a:pt x="1961" y="108"/>
                  </a:lnTo>
                  <a:lnTo>
                    <a:pt x="1954" y="108"/>
                  </a:lnTo>
                  <a:lnTo>
                    <a:pt x="1949" y="111"/>
                  </a:lnTo>
                  <a:lnTo>
                    <a:pt x="1944" y="111"/>
                  </a:lnTo>
                  <a:lnTo>
                    <a:pt x="1939" y="111"/>
                  </a:lnTo>
                  <a:lnTo>
                    <a:pt x="1934" y="108"/>
                  </a:lnTo>
                  <a:lnTo>
                    <a:pt x="1931" y="108"/>
                  </a:lnTo>
                  <a:lnTo>
                    <a:pt x="1926" y="108"/>
                  </a:lnTo>
                  <a:lnTo>
                    <a:pt x="1924" y="108"/>
                  </a:lnTo>
                  <a:lnTo>
                    <a:pt x="1919" y="108"/>
                  </a:lnTo>
                  <a:lnTo>
                    <a:pt x="1916" y="108"/>
                  </a:lnTo>
                  <a:lnTo>
                    <a:pt x="1914" y="111"/>
                  </a:lnTo>
                  <a:lnTo>
                    <a:pt x="1911" y="111"/>
                  </a:lnTo>
                  <a:lnTo>
                    <a:pt x="1906" y="111"/>
                  </a:lnTo>
                  <a:lnTo>
                    <a:pt x="1898" y="116"/>
                  </a:lnTo>
                  <a:lnTo>
                    <a:pt x="1888" y="121"/>
                  </a:lnTo>
                  <a:lnTo>
                    <a:pt x="1876" y="126"/>
                  </a:lnTo>
                  <a:lnTo>
                    <a:pt x="1866" y="129"/>
                  </a:lnTo>
                  <a:lnTo>
                    <a:pt x="1853" y="134"/>
                  </a:lnTo>
                  <a:lnTo>
                    <a:pt x="1845" y="139"/>
                  </a:lnTo>
                  <a:lnTo>
                    <a:pt x="1838" y="144"/>
                  </a:lnTo>
                  <a:lnTo>
                    <a:pt x="1835" y="149"/>
                  </a:lnTo>
                  <a:lnTo>
                    <a:pt x="1833" y="151"/>
                  </a:lnTo>
                  <a:lnTo>
                    <a:pt x="1830" y="156"/>
                  </a:lnTo>
                  <a:lnTo>
                    <a:pt x="1830" y="159"/>
                  </a:lnTo>
                  <a:lnTo>
                    <a:pt x="1828" y="161"/>
                  </a:lnTo>
                  <a:lnTo>
                    <a:pt x="1825" y="164"/>
                  </a:lnTo>
                  <a:lnTo>
                    <a:pt x="1820" y="166"/>
                  </a:lnTo>
                  <a:lnTo>
                    <a:pt x="1815" y="166"/>
                  </a:lnTo>
                  <a:lnTo>
                    <a:pt x="1808" y="166"/>
                  </a:lnTo>
                  <a:lnTo>
                    <a:pt x="1800" y="169"/>
                  </a:lnTo>
                  <a:lnTo>
                    <a:pt x="1792" y="169"/>
                  </a:lnTo>
                  <a:lnTo>
                    <a:pt x="1782" y="174"/>
                  </a:lnTo>
                  <a:lnTo>
                    <a:pt x="1775" y="176"/>
                  </a:lnTo>
                  <a:lnTo>
                    <a:pt x="1767" y="182"/>
                  </a:lnTo>
                  <a:lnTo>
                    <a:pt x="1760" y="184"/>
                  </a:lnTo>
                  <a:lnTo>
                    <a:pt x="1755" y="189"/>
                  </a:lnTo>
                  <a:lnTo>
                    <a:pt x="1752" y="192"/>
                  </a:lnTo>
                  <a:lnTo>
                    <a:pt x="1750" y="197"/>
                  </a:lnTo>
                  <a:lnTo>
                    <a:pt x="1745" y="202"/>
                  </a:lnTo>
                  <a:lnTo>
                    <a:pt x="1737" y="207"/>
                  </a:lnTo>
                  <a:lnTo>
                    <a:pt x="1727" y="212"/>
                  </a:lnTo>
                  <a:lnTo>
                    <a:pt x="1719" y="217"/>
                  </a:lnTo>
                  <a:lnTo>
                    <a:pt x="1712" y="222"/>
                  </a:lnTo>
                  <a:lnTo>
                    <a:pt x="1707" y="229"/>
                  </a:lnTo>
                  <a:lnTo>
                    <a:pt x="1704" y="234"/>
                  </a:lnTo>
                  <a:lnTo>
                    <a:pt x="1704" y="240"/>
                  </a:lnTo>
                  <a:lnTo>
                    <a:pt x="1702" y="247"/>
                  </a:lnTo>
                  <a:lnTo>
                    <a:pt x="1697" y="252"/>
                  </a:lnTo>
                  <a:lnTo>
                    <a:pt x="1692" y="255"/>
                  </a:lnTo>
                  <a:lnTo>
                    <a:pt x="1684" y="260"/>
                  </a:lnTo>
                  <a:lnTo>
                    <a:pt x="1677" y="262"/>
                  </a:lnTo>
                  <a:lnTo>
                    <a:pt x="1669" y="265"/>
                  </a:lnTo>
                  <a:lnTo>
                    <a:pt x="1659" y="267"/>
                  </a:lnTo>
                  <a:lnTo>
                    <a:pt x="1651" y="270"/>
                  </a:lnTo>
                  <a:lnTo>
                    <a:pt x="1646" y="272"/>
                  </a:lnTo>
                  <a:lnTo>
                    <a:pt x="1639" y="277"/>
                  </a:lnTo>
                  <a:lnTo>
                    <a:pt x="1636" y="280"/>
                  </a:lnTo>
                  <a:lnTo>
                    <a:pt x="1634" y="282"/>
                  </a:lnTo>
                  <a:lnTo>
                    <a:pt x="1634" y="287"/>
                  </a:lnTo>
                  <a:lnTo>
                    <a:pt x="1634" y="290"/>
                  </a:lnTo>
                  <a:lnTo>
                    <a:pt x="1636" y="295"/>
                  </a:lnTo>
                  <a:close/>
                  <a:moveTo>
                    <a:pt x="1258" y="159"/>
                  </a:moveTo>
                  <a:lnTo>
                    <a:pt x="1258" y="159"/>
                  </a:lnTo>
                  <a:lnTo>
                    <a:pt x="1261" y="159"/>
                  </a:lnTo>
                  <a:lnTo>
                    <a:pt x="1263" y="164"/>
                  </a:lnTo>
                  <a:lnTo>
                    <a:pt x="1271" y="166"/>
                  </a:lnTo>
                  <a:lnTo>
                    <a:pt x="1278" y="166"/>
                  </a:lnTo>
                  <a:lnTo>
                    <a:pt x="1283" y="161"/>
                  </a:lnTo>
                  <a:lnTo>
                    <a:pt x="1288" y="159"/>
                  </a:lnTo>
                  <a:lnTo>
                    <a:pt x="1291" y="156"/>
                  </a:lnTo>
                  <a:lnTo>
                    <a:pt x="1293" y="154"/>
                  </a:lnTo>
                  <a:lnTo>
                    <a:pt x="1296" y="156"/>
                  </a:lnTo>
                  <a:lnTo>
                    <a:pt x="1301" y="159"/>
                  </a:lnTo>
                  <a:lnTo>
                    <a:pt x="1306" y="164"/>
                  </a:lnTo>
                  <a:lnTo>
                    <a:pt x="1311" y="169"/>
                  </a:lnTo>
                  <a:lnTo>
                    <a:pt x="1316" y="174"/>
                  </a:lnTo>
                  <a:lnTo>
                    <a:pt x="1316" y="176"/>
                  </a:lnTo>
                  <a:lnTo>
                    <a:pt x="1311" y="174"/>
                  </a:lnTo>
                  <a:lnTo>
                    <a:pt x="1306" y="171"/>
                  </a:lnTo>
                  <a:lnTo>
                    <a:pt x="1298" y="169"/>
                  </a:lnTo>
                  <a:lnTo>
                    <a:pt x="1296" y="171"/>
                  </a:lnTo>
                  <a:lnTo>
                    <a:pt x="1296" y="176"/>
                  </a:lnTo>
                  <a:lnTo>
                    <a:pt x="1296" y="182"/>
                  </a:lnTo>
                  <a:lnTo>
                    <a:pt x="1301" y="184"/>
                  </a:lnTo>
                  <a:lnTo>
                    <a:pt x="1303" y="189"/>
                  </a:lnTo>
                  <a:lnTo>
                    <a:pt x="1303" y="194"/>
                  </a:lnTo>
                  <a:lnTo>
                    <a:pt x="1301" y="197"/>
                  </a:lnTo>
                  <a:lnTo>
                    <a:pt x="1296" y="199"/>
                  </a:lnTo>
                  <a:lnTo>
                    <a:pt x="1293" y="202"/>
                  </a:lnTo>
                  <a:lnTo>
                    <a:pt x="1291" y="204"/>
                  </a:lnTo>
                  <a:lnTo>
                    <a:pt x="1293" y="209"/>
                  </a:lnTo>
                  <a:lnTo>
                    <a:pt x="1296" y="214"/>
                  </a:lnTo>
                  <a:lnTo>
                    <a:pt x="1298" y="214"/>
                  </a:lnTo>
                  <a:lnTo>
                    <a:pt x="1306" y="214"/>
                  </a:lnTo>
                  <a:lnTo>
                    <a:pt x="1313" y="214"/>
                  </a:lnTo>
                  <a:lnTo>
                    <a:pt x="1321" y="214"/>
                  </a:lnTo>
                  <a:lnTo>
                    <a:pt x="1326" y="214"/>
                  </a:lnTo>
                  <a:lnTo>
                    <a:pt x="1331" y="212"/>
                  </a:lnTo>
                  <a:lnTo>
                    <a:pt x="1336" y="209"/>
                  </a:lnTo>
                  <a:lnTo>
                    <a:pt x="1341" y="207"/>
                  </a:lnTo>
                  <a:lnTo>
                    <a:pt x="1346" y="204"/>
                  </a:lnTo>
                  <a:lnTo>
                    <a:pt x="1351" y="204"/>
                  </a:lnTo>
                  <a:lnTo>
                    <a:pt x="1356" y="207"/>
                  </a:lnTo>
                  <a:lnTo>
                    <a:pt x="1359" y="207"/>
                  </a:lnTo>
                  <a:lnTo>
                    <a:pt x="1364" y="207"/>
                  </a:lnTo>
                  <a:lnTo>
                    <a:pt x="1366" y="204"/>
                  </a:lnTo>
                  <a:lnTo>
                    <a:pt x="1371" y="199"/>
                  </a:lnTo>
                  <a:lnTo>
                    <a:pt x="1374" y="197"/>
                  </a:lnTo>
                  <a:lnTo>
                    <a:pt x="1377" y="194"/>
                  </a:lnTo>
                  <a:lnTo>
                    <a:pt x="1374" y="189"/>
                  </a:lnTo>
                  <a:lnTo>
                    <a:pt x="1369" y="187"/>
                  </a:lnTo>
                  <a:lnTo>
                    <a:pt x="1361" y="184"/>
                  </a:lnTo>
                  <a:lnTo>
                    <a:pt x="1359" y="182"/>
                  </a:lnTo>
                  <a:lnTo>
                    <a:pt x="1356" y="179"/>
                  </a:lnTo>
                  <a:lnTo>
                    <a:pt x="1359" y="176"/>
                  </a:lnTo>
                  <a:lnTo>
                    <a:pt x="1364" y="174"/>
                  </a:lnTo>
                  <a:lnTo>
                    <a:pt x="1364" y="171"/>
                  </a:lnTo>
                  <a:lnTo>
                    <a:pt x="1366" y="166"/>
                  </a:lnTo>
                  <a:lnTo>
                    <a:pt x="1364" y="161"/>
                  </a:lnTo>
                  <a:lnTo>
                    <a:pt x="1364" y="159"/>
                  </a:lnTo>
                  <a:lnTo>
                    <a:pt x="1364" y="156"/>
                  </a:lnTo>
                  <a:lnTo>
                    <a:pt x="1364" y="154"/>
                  </a:lnTo>
                  <a:lnTo>
                    <a:pt x="1366" y="151"/>
                  </a:lnTo>
                  <a:lnTo>
                    <a:pt x="1371" y="144"/>
                  </a:lnTo>
                  <a:lnTo>
                    <a:pt x="1377" y="136"/>
                  </a:lnTo>
                  <a:lnTo>
                    <a:pt x="1374" y="129"/>
                  </a:lnTo>
                  <a:lnTo>
                    <a:pt x="1366" y="124"/>
                  </a:lnTo>
                  <a:lnTo>
                    <a:pt x="1359" y="119"/>
                  </a:lnTo>
                  <a:lnTo>
                    <a:pt x="1354" y="116"/>
                  </a:lnTo>
                  <a:lnTo>
                    <a:pt x="1354" y="111"/>
                  </a:lnTo>
                  <a:lnTo>
                    <a:pt x="1359" y="108"/>
                  </a:lnTo>
                  <a:lnTo>
                    <a:pt x="1366" y="103"/>
                  </a:lnTo>
                  <a:lnTo>
                    <a:pt x="1371" y="98"/>
                  </a:lnTo>
                  <a:lnTo>
                    <a:pt x="1374" y="91"/>
                  </a:lnTo>
                  <a:lnTo>
                    <a:pt x="1374" y="86"/>
                  </a:lnTo>
                  <a:lnTo>
                    <a:pt x="1374" y="78"/>
                  </a:lnTo>
                  <a:lnTo>
                    <a:pt x="1374" y="71"/>
                  </a:lnTo>
                  <a:lnTo>
                    <a:pt x="1374" y="66"/>
                  </a:lnTo>
                  <a:lnTo>
                    <a:pt x="1377" y="55"/>
                  </a:lnTo>
                  <a:lnTo>
                    <a:pt x="1377" y="48"/>
                  </a:lnTo>
                  <a:lnTo>
                    <a:pt x="1379" y="40"/>
                  </a:lnTo>
                  <a:lnTo>
                    <a:pt x="1377" y="38"/>
                  </a:lnTo>
                  <a:lnTo>
                    <a:pt x="1374" y="35"/>
                  </a:lnTo>
                  <a:lnTo>
                    <a:pt x="1369" y="38"/>
                  </a:lnTo>
                  <a:lnTo>
                    <a:pt x="1366" y="35"/>
                  </a:lnTo>
                  <a:lnTo>
                    <a:pt x="1369" y="30"/>
                  </a:lnTo>
                  <a:lnTo>
                    <a:pt x="1374" y="23"/>
                  </a:lnTo>
                  <a:lnTo>
                    <a:pt x="1377" y="18"/>
                  </a:lnTo>
                  <a:lnTo>
                    <a:pt x="1377" y="10"/>
                  </a:lnTo>
                  <a:lnTo>
                    <a:pt x="1377" y="5"/>
                  </a:lnTo>
                  <a:lnTo>
                    <a:pt x="1374" y="5"/>
                  </a:lnTo>
                  <a:lnTo>
                    <a:pt x="1371" y="5"/>
                  </a:lnTo>
                  <a:lnTo>
                    <a:pt x="1369" y="5"/>
                  </a:lnTo>
                  <a:lnTo>
                    <a:pt x="1366" y="5"/>
                  </a:lnTo>
                  <a:lnTo>
                    <a:pt x="1361" y="3"/>
                  </a:lnTo>
                  <a:lnTo>
                    <a:pt x="1356" y="3"/>
                  </a:lnTo>
                  <a:lnTo>
                    <a:pt x="1354" y="0"/>
                  </a:lnTo>
                  <a:lnTo>
                    <a:pt x="1351" y="0"/>
                  </a:lnTo>
                  <a:lnTo>
                    <a:pt x="1349" y="3"/>
                  </a:lnTo>
                  <a:lnTo>
                    <a:pt x="1346" y="5"/>
                  </a:lnTo>
                  <a:lnTo>
                    <a:pt x="1341" y="5"/>
                  </a:lnTo>
                  <a:lnTo>
                    <a:pt x="1336" y="5"/>
                  </a:lnTo>
                  <a:lnTo>
                    <a:pt x="1334" y="5"/>
                  </a:lnTo>
                  <a:lnTo>
                    <a:pt x="1329" y="8"/>
                  </a:lnTo>
                  <a:lnTo>
                    <a:pt x="1326" y="8"/>
                  </a:lnTo>
                  <a:lnTo>
                    <a:pt x="1324" y="8"/>
                  </a:lnTo>
                  <a:lnTo>
                    <a:pt x="1324" y="10"/>
                  </a:lnTo>
                  <a:lnTo>
                    <a:pt x="1321" y="13"/>
                  </a:lnTo>
                  <a:lnTo>
                    <a:pt x="1319" y="13"/>
                  </a:lnTo>
                  <a:lnTo>
                    <a:pt x="1316" y="13"/>
                  </a:lnTo>
                  <a:lnTo>
                    <a:pt x="1311" y="15"/>
                  </a:lnTo>
                  <a:lnTo>
                    <a:pt x="1303" y="18"/>
                  </a:lnTo>
                  <a:lnTo>
                    <a:pt x="1301" y="20"/>
                  </a:lnTo>
                  <a:lnTo>
                    <a:pt x="1296" y="25"/>
                  </a:lnTo>
                  <a:lnTo>
                    <a:pt x="1293" y="30"/>
                  </a:lnTo>
                  <a:lnTo>
                    <a:pt x="1293" y="35"/>
                  </a:lnTo>
                  <a:lnTo>
                    <a:pt x="1293" y="38"/>
                  </a:lnTo>
                  <a:lnTo>
                    <a:pt x="1293" y="40"/>
                  </a:lnTo>
                  <a:lnTo>
                    <a:pt x="1291" y="40"/>
                  </a:lnTo>
                  <a:lnTo>
                    <a:pt x="1286" y="43"/>
                  </a:lnTo>
                  <a:lnTo>
                    <a:pt x="1281" y="43"/>
                  </a:lnTo>
                  <a:lnTo>
                    <a:pt x="1278" y="45"/>
                  </a:lnTo>
                  <a:lnTo>
                    <a:pt x="1276" y="48"/>
                  </a:lnTo>
                  <a:lnTo>
                    <a:pt x="1273" y="50"/>
                  </a:lnTo>
                  <a:lnTo>
                    <a:pt x="1271" y="53"/>
                  </a:lnTo>
                  <a:lnTo>
                    <a:pt x="1268" y="55"/>
                  </a:lnTo>
                  <a:lnTo>
                    <a:pt x="1266" y="58"/>
                  </a:lnTo>
                  <a:lnTo>
                    <a:pt x="1263" y="61"/>
                  </a:lnTo>
                  <a:lnTo>
                    <a:pt x="1261" y="66"/>
                  </a:lnTo>
                  <a:lnTo>
                    <a:pt x="1261" y="71"/>
                  </a:lnTo>
                  <a:lnTo>
                    <a:pt x="1266" y="76"/>
                  </a:lnTo>
                  <a:lnTo>
                    <a:pt x="1268" y="81"/>
                  </a:lnTo>
                  <a:lnTo>
                    <a:pt x="1271" y="86"/>
                  </a:lnTo>
                  <a:lnTo>
                    <a:pt x="1271" y="88"/>
                  </a:lnTo>
                  <a:lnTo>
                    <a:pt x="1268" y="91"/>
                  </a:lnTo>
                  <a:lnTo>
                    <a:pt x="1268" y="96"/>
                  </a:lnTo>
                  <a:lnTo>
                    <a:pt x="1266" y="96"/>
                  </a:lnTo>
                  <a:lnTo>
                    <a:pt x="1263" y="93"/>
                  </a:lnTo>
                  <a:lnTo>
                    <a:pt x="1261" y="88"/>
                  </a:lnTo>
                  <a:lnTo>
                    <a:pt x="1258" y="83"/>
                  </a:lnTo>
                  <a:lnTo>
                    <a:pt x="1256" y="78"/>
                  </a:lnTo>
                  <a:lnTo>
                    <a:pt x="1253" y="76"/>
                  </a:lnTo>
                  <a:lnTo>
                    <a:pt x="1250" y="78"/>
                  </a:lnTo>
                  <a:lnTo>
                    <a:pt x="1248" y="81"/>
                  </a:lnTo>
                  <a:lnTo>
                    <a:pt x="1245" y="86"/>
                  </a:lnTo>
                  <a:lnTo>
                    <a:pt x="1243" y="88"/>
                  </a:lnTo>
                  <a:lnTo>
                    <a:pt x="1240" y="93"/>
                  </a:lnTo>
                  <a:lnTo>
                    <a:pt x="1240" y="98"/>
                  </a:lnTo>
                  <a:lnTo>
                    <a:pt x="1238" y="108"/>
                  </a:lnTo>
                  <a:lnTo>
                    <a:pt x="1235" y="116"/>
                  </a:lnTo>
                  <a:lnTo>
                    <a:pt x="1235" y="121"/>
                  </a:lnTo>
                  <a:lnTo>
                    <a:pt x="1235" y="126"/>
                  </a:lnTo>
                  <a:lnTo>
                    <a:pt x="1238" y="131"/>
                  </a:lnTo>
                  <a:lnTo>
                    <a:pt x="1243" y="134"/>
                  </a:lnTo>
                  <a:lnTo>
                    <a:pt x="1245" y="134"/>
                  </a:lnTo>
                  <a:lnTo>
                    <a:pt x="1250" y="134"/>
                  </a:lnTo>
                  <a:lnTo>
                    <a:pt x="1253" y="136"/>
                  </a:lnTo>
                  <a:lnTo>
                    <a:pt x="1256" y="134"/>
                  </a:lnTo>
                  <a:lnTo>
                    <a:pt x="1258" y="134"/>
                  </a:lnTo>
                  <a:lnTo>
                    <a:pt x="1258" y="136"/>
                  </a:lnTo>
                  <a:lnTo>
                    <a:pt x="1256" y="141"/>
                  </a:lnTo>
                  <a:lnTo>
                    <a:pt x="1253" y="144"/>
                  </a:lnTo>
                  <a:lnTo>
                    <a:pt x="1253" y="146"/>
                  </a:lnTo>
                  <a:lnTo>
                    <a:pt x="1258" y="159"/>
                  </a:lnTo>
                  <a:close/>
                  <a:moveTo>
                    <a:pt x="1866" y="1003"/>
                  </a:moveTo>
                  <a:lnTo>
                    <a:pt x="1840" y="1024"/>
                  </a:lnTo>
                  <a:lnTo>
                    <a:pt x="1813" y="1067"/>
                  </a:lnTo>
                  <a:lnTo>
                    <a:pt x="1808" y="1082"/>
                  </a:lnTo>
                  <a:lnTo>
                    <a:pt x="1808" y="1102"/>
                  </a:lnTo>
                  <a:lnTo>
                    <a:pt x="1823" y="1097"/>
                  </a:lnTo>
                  <a:lnTo>
                    <a:pt x="1850" y="1102"/>
                  </a:lnTo>
                  <a:lnTo>
                    <a:pt x="1866" y="1112"/>
                  </a:lnTo>
                  <a:lnTo>
                    <a:pt x="1881" y="1107"/>
                  </a:lnTo>
                  <a:lnTo>
                    <a:pt x="1893" y="1122"/>
                  </a:lnTo>
                  <a:lnTo>
                    <a:pt x="1914" y="1117"/>
                  </a:lnTo>
                  <a:lnTo>
                    <a:pt x="1914" y="1097"/>
                  </a:lnTo>
                  <a:lnTo>
                    <a:pt x="1903" y="1072"/>
                  </a:lnTo>
                  <a:lnTo>
                    <a:pt x="1861" y="1051"/>
                  </a:lnTo>
                  <a:lnTo>
                    <a:pt x="1856" y="1041"/>
                  </a:lnTo>
                  <a:lnTo>
                    <a:pt x="1866" y="1019"/>
                  </a:lnTo>
                  <a:lnTo>
                    <a:pt x="1866" y="1003"/>
                  </a:lnTo>
                  <a:close/>
                  <a:moveTo>
                    <a:pt x="1258" y="247"/>
                  </a:moveTo>
                  <a:lnTo>
                    <a:pt x="1258" y="245"/>
                  </a:lnTo>
                  <a:lnTo>
                    <a:pt x="1256" y="245"/>
                  </a:lnTo>
                  <a:lnTo>
                    <a:pt x="1253" y="247"/>
                  </a:lnTo>
                  <a:lnTo>
                    <a:pt x="1258" y="247"/>
                  </a:lnTo>
                  <a:close/>
                  <a:moveTo>
                    <a:pt x="1238" y="219"/>
                  </a:moveTo>
                  <a:lnTo>
                    <a:pt x="1243" y="219"/>
                  </a:lnTo>
                  <a:lnTo>
                    <a:pt x="1250" y="224"/>
                  </a:lnTo>
                  <a:lnTo>
                    <a:pt x="1253" y="227"/>
                  </a:lnTo>
                  <a:lnTo>
                    <a:pt x="1256" y="227"/>
                  </a:lnTo>
                  <a:lnTo>
                    <a:pt x="1261" y="224"/>
                  </a:lnTo>
                  <a:lnTo>
                    <a:pt x="1266" y="224"/>
                  </a:lnTo>
                  <a:lnTo>
                    <a:pt x="1268" y="227"/>
                  </a:lnTo>
                  <a:lnTo>
                    <a:pt x="1271" y="229"/>
                  </a:lnTo>
                  <a:lnTo>
                    <a:pt x="1271" y="234"/>
                  </a:lnTo>
                  <a:lnTo>
                    <a:pt x="1273" y="237"/>
                  </a:lnTo>
                  <a:lnTo>
                    <a:pt x="1273" y="240"/>
                  </a:lnTo>
                  <a:lnTo>
                    <a:pt x="1273" y="245"/>
                  </a:lnTo>
                  <a:lnTo>
                    <a:pt x="1273" y="252"/>
                  </a:lnTo>
                  <a:lnTo>
                    <a:pt x="1273" y="257"/>
                  </a:lnTo>
                  <a:lnTo>
                    <a:pt x="1276" y="262"/>
                  </a:lnTo>
                  <a:lnTo>
                    <a:pt x="1281" y="265"/>
                  </a:lnTo>
                  <a:lnTo>
                    <a:pt x="1283" y="267"/>
                  </a:lnTo>
                  <a:lnTo>
                    <a:pt x="1288" y="270"/>
                  </a:lnTo>
                  <a:lnTo>
                    <a:pt x="1291" y="270"/>
                  </a:lnTo>
                  <a:lnTo>
                    <a:pt x="1296" y="270"/>
                  </a:lnTo>
                  <a:lnTo>
                    <a:pt x="1301" y="272"/>
                  </a:lnTo>
                  <a:lnTo>
                    <a:pt x="1306" y="272"/>
                  </a:lnTo>
                  <a:lnTo>
                    <a:pt x="1311" y="270"/>
                  </a:lnTo>
                  <a:lnTo>
                    <a:pt x="1313" y="270"/>
                  </a:lnTo>
                  <a:lnTo>
                    <a:pt x="1319" y="270"/>
                  </a:lnTo>
                  <a:lnTo>
                    <a:pt x="1321" y="267"/>
                  </a:lnTo>
                  <a:lnTo>
                    <a:pt x="1324" y="267"/>
                  </a:lnTo>
                  <a:lnTo>
                    <a:pt x="1329" y="267"/>
                  </a:lnTo>
                  <a:lnTo>
                    <a:pt x="1331" y="267"/>
                  </a:lnTo>
                  <a:lnTo>
                    <a:pt x="1336" y="267"/>
                  </a:lnTo>
                  <a:lnTo>
                    <a:pt x="1341" y="265"/>
                  </a:lnTo>
                  <a:lnTo>
                    <a:pt x="1344" y="265"/>
                  </a:lnTo>
                  <a:lnTo>
                    <a:pt x="1346" y="265"/>
                  </a:lnTo>
                  <a:lnTo>
                    <a:pt x="1349" y="260"/>
                  </a:lnTo>
                  <a:lnTo>
                    <a:pt x="1351" y="260"/>
                  </a:lnTo>
                  <a:lnTo>
                    <a:pt x="1354" y="260"/>
                  </a:lnTo>
                  <a:lnTo>
                    <a:pt x="1359" y="262"/>
                  </a:lnTo>
                  <a:lnTo>
                    <a:pt x="1364" y="262"/>
                  </a:lnTo>
                  <a:lnTo>
                    <a:pt x="1366" y="260"/>
                  </a:lnTo>
                  <a:lnTo>
                    <a:pt x="1371" y="260"/>
                  </a:lnTo>
                  <a:lnTo>
                    <a:pt x="1374" y="255"/>
                  </a:lnTo>
                  <a:lnTo>
                    <a:pt x="1379" y="252"/>
                  </a:lnTo>
                  <a:lnTo>
                    <a:pt x="1379" y="250"/>
                  </a:lnTo>
                  <a:lnTo>
                    <a:pt x="1379" y="245"/>
                  </a:lnTo>
                  <a:lnTo>
                    <a:pt x="1379" y="240"/>
                  </a:lnTo>
                  <a:lnTo>
                    <a:pt x="1377" y="234"/>
                  </a:lnTo>
                  <a:lnTo>
                    <a:pt x="1374" y="232"/>
                  </a:lnTo>
                  <a:lnTo>
                    <a:pt x="1371" y="229"/>
                  </a:lnTo>
                  <a:lnTo>
                    <a:pt x="1366" y="227"/>
                  </a:lnTo>
                  <a:lnTo>
                    <a:pt x="1361" y="224"/>
                  </a:lnTo>
                  <a:lnTo>
                    <a:pt x="1356" y="224"/>
                  </a:lnTo>
                  <a:lnTo>
                    <a:pt x="1354" y="222"/>
                  </a:lnTo>
                  <a:lnTo>
                    <a:pt x="1344" y="224"/>
                  </a:lnTo>
                  <a:lnTo>
                    <a:pt x="1341" y="224"/>
                  </a:lnTo>
                  <a:lnTo>
                    <a:pt x="1336" y="229"/>
                  </a:lnTo>
                  <a:lnTo>
                    <a:pt x="1334" y="232"/>
                  </a:lnTo>
                  <a:lnTo>
                    <a:pt x="1331" y="234"/>
                  </a:lnTo>
                  <a:lnTo>
                    <a:pt x="1326" y="240"/>
                  </a:lnTo>
                  <a:lnTo>
                    <a:pt x="1324" y="240"/>
                  </a:lnTo>
                  <a:lnTo>
                    <a:pt x="1321" y="240"/>
                  </a:lnTo>
                  <a:lnTo>
                    <a:pt x="1313" y="240"/>
                  </a:lnTo>
                  <a:lnTo>
                    <a:pt x="1306" y="240"/>
                  </a:lnTo>
                  <a:lnTo>
                    <a:pt x="1301" y="240"/>
                  </a:lnTo>
                  <a:lnTo>
                    <a:pt x="1298" y="237"/>
                  </a:lnTo>
                  <a:lnTo>
                    <a:pt x="1296" y="232"/>
                  </a:lnTo>
                  <a:lnTo>
                    <a:pt x="1293" y="227"/>
                  </a:lnTo>
                  <a:lnTo>
                    <a:pt x="1288" y="224"/>
                  </a:lnTo>
                  <a:lnTo>
                    <a:pt x="1286" y="217"/>
                  </a:lnTo>
                  <a:lnTo>
                    <a:pt x="1283" y="214"/>
                  </a:lnTo>
                  <a:lnTo>
                    <a:pt x="1283" y="212"/>
                  </a:lnTo>
                  <a:lnTo>
                    <a:pt x="1281" y="212"/>
                  </a:lnTo>
                  <a:lnTo>
                    <a:pt x="1238" y="219"/>
                  </a:lnTo>
                  <a:close/>
                  <a:moveTo>
                    <a:pt x="1271" y="217"/>
                  </a:moveTo>
                  <a:lnTo>
                    <a:pt x="1268" y="217"/>
                  </a:lnTo>
                  <a:lnTo>
                    <a:pt x="1271" y="217"/>
                  </a:lnTo>
                  <a:close/>
                  <a:moveTo>
                    <a:pt x="1404" y="1810"/>
                  </a:moveTo>
                  <a:lnTo>
                    <a:pt x="1404" y="1810"/>
                  </a:lnTo>
                  <a:lnTo>
                    <a:pt x="1404" y="1803"/>
                  </a:lnTo>
                  <a:lnTo>
                    <a:pt x="1402" y="1798"/>
                  </a:lnTo>
                  <a:lnTo>
                    <a:pt x="1399" y="1795"/>
                  </a:lnTo>
                  <a:lnTo>
                    <a:pt x="1404" y="1737"/>
                  </a:lnTo>
                  <a:lnTo>
                    <a:pt x="1377" y="1732"/>
                  </a:lnTo>
                  <a:lnTo>
                    <a:pt x="1346" y="1727"/>
                  </a:lnTo>
                  <a:lnTo>
                    <a:pt x="1339" y="1725"/>
                  </a:lnTo>
                  <a:lnTo>
                    <a:pt x="1331" y="1722"/>
                  </a:lnTo>
                  <a:lnTo>
                    <a:pt x="1329" y="1722"/>
                  </a:lnTo>
                  <a:lnTo>
                    <a:pt x="1316" y="1720"/>
                  </a:lnTo>
                  <a:lnTo>
                    <a:pt x="1308" y="1717"/>
                  </a:lnTo>
                  <a:lnTo>
                    <a:pt x="1308" y="1694"/>
                  </a:lnTo>
                  <a:lnTo>
                    <a:pt x="1303" y="1689"/>
                  </a:lnTo>
                  <a:lnTo>
                    <a:pt x="1321" y="1679"/>
                  </a:lnTo>
                  <a:lnTo>
                    <a:pt x="1336" y="1669"/>
                  </a:lnTo>
                  <a:lnTo>
                    <a:pt x="1346" y="1629"/>
                  </a:lnTo>
                  <a:lnTo>
                    <a:pt x="1283" y="1639"/>
                  </a:lnTo>
                  <a:lnTo>
                    <a:pt x="1258" y="1674"/>
                  </a:lnTo>
                  <a:lnTo>
                    <a:pt x="1215" y="1679"/>
                  </a:lnTo>
                  <a:lnTo>
                    <a:pt x="1172" y="1629"/>
                  </a:lnTo>
                  <a:lnTo>
                    <a:pt x="1167" y="1561"/>
                  </a:lnTo>
                  <a:lnTo>
                    <a:pt x="1180" y="1546"/>
                  </a:lnTo>
                  <a:lnTo>
                    <a:pt x="1177" y="1546"/>
                  </a:lnTo>
                  <a:lnTo>
                    <a:pt x="1177" y="1510"/>
                  </a:lnTo>
                  <a:lnTo>
                    <a:pt x="1200" y="1490"/>
                  </a:lnTo>
                  <a:lnTo>
                    <a:pt x="1215" y="1472"/>
                  </a:lnTo>
                  <a:lnTo>
                    <a:pt x="1268" y="1477"/>
                  </a:lnTo>
                  <a:lnTo>
                    <a:pt x="1298" y="1477"/>
                  </a:lnTo>
                  <a:lnTo>
                    <a:pt x="1341" y="1467"/>
                  </a:lnTo>
                  <a:lnTo>
                    <a:pt x="1366" y="1467"/>
                  </a:lnTo>
                  <a:lnTo>
                    <a:pt x="1392" y="1462"/>
                  </a:lnTo>
                  <a:lnTo>
                    <a:pt x="1399" y="1490"/>
                  </a:lnTo>
                  <a:lnTo>
                    <a:pt x="1409" y="1525"/>
                  </a:lnTo>
                  <a:lnTo>
                    <a:pt x="1442" y="1556"/>
                  </a:lnTo>
                  <a:lnTo>
                    <a:pt x="1457" y="1561"/>
                  </a:lnTo>
                  <a:lnTo>
                    <a:pt x="1452" y="1510"/>
                  </a:lnTo>
                  <a:lnTo>
                    <a:pt x="1429" y="1452"/>
                  </a:lnTo>
                  <a:lnTo>
                    <a:pt x="1457" y="1422"/>
                  </a:lnTo>
                  <a:lnTo>
                    <a:pt x="1482" y="1412"/>
                  </a:lnTo>
                  <a:lnTo>
                    <a:pt x="1530" y="1367"/>
                  </a:lnTo>
                  <a:lnTo>
                    <a:pt x="1525" y="1334"/>
                  </a:lnTo>
                  <a:lnTo>
                    <a:pt x="1520" y="1304"/>
                  </a:lnTo>
                  <a:lnTo>
                    <a:pt x="1535" y="1314"/>
                  </a:lnTo>
                  <a:lnTo>
                    <a:pt x="1540" y="1309"/>
                  </a:lnTo>
                  <a:lnTo>
                    <a:pt x="1535" y="1288"/>
                  </a:lnTo>
                  <a:lnTo>
                    <a:pt x="1545" y="1288"/>
                  </a:lnTo>
                  <a:lnTo>
                    <a:pt x="1561" y="1283"/>
                  </a:lnTo>
                  <a:lnTo>
                    <a:pt x="1571" y="1258"/>
                  </a:lnTo>
                  <a:lnTo>
                    <a:pt x="1593" y="1253"/>
                  </a:lnTo>
                  <a:lnTo>
                    <a:pt x="1624" y="1235"/>
                  </a:lnTo>
                  <a:lnTo>
                    <a:pt x="1624" y="1195"/>
                  </a:lnTo>
                  <a:lnTo>
                    <a:pt x="1677" y="1170"/>
                  </a:lnTo>
                  <a:lnTo>
                    <a:pt x="1666" y="1117"/>
                  </a:lnTo>
                  <a:lnTo>
                    <a:pt x="1677" y="1170"/>
                  </a:lnTo>
                  <a:lnTo>
                    <a:pt x="1699" y="1155"/>
                  </a:lnTo>
                  <a:lnTo>
                    <a:pt x="1714" y="1160"/>
                  </a:lnTo>
                  <a:lnTo>
                    <a:pt x="1704" y="1175"/>
                  </a:lnTo>
                  <a:lnTo>
                    <a:pt x="1714" y="1195"/>
                  </a:lnTo>
                  <a:lnTo>
                    <a:pt x="1760" y="1160"/>
                  </a:lnTo>
                  <a:lnTo>
                    <a:pt x="1777" y="1137"/>
                  </a:lnTo>
                  <a:lnTo>
                    <a:pt x="1729" y="1132"/>
                  </a:lnTo>
                  <a:lnTo>
                    <a:pt x="1709" y="1102"/>
                  </a:lnTo>
                  <a:lnTo>
                    <a:pt x="1724" y="1087"/>
                  </a:lnTo>
                  <a:lnTo>
                    <a:pt x="1729" y="1067"/>
                  </a:lnTo>
                  <a:lnTo>
                    <a:pt x="1656" y="1082"/>
                  </a:lnTo>
                  <a:lnTo>
                    <a:pt x="1619" y="1112"/>
                  </a:lnTo>
                  <a:lnTo>
                    <a:pt x="1636" y="1077"/>
                  </a:lnTo>
                  <a:lnTo>
                    <a:pt x="1671" y="1056"/>
                  </a:lnTo>
                  <a:lnTo>
                    <a:pt x="1692" y="1034"/>
                  </a:lnTo>
                  <a:lnTo>
                    <a:pt x="1755" y="1039"/>
                  </a:lnTo>
                  <a:lnTo>
                    <a:pt x="1803" y="1034"/>
                  </a:lnTo>
                  <a:lnTo>
                    <a:pt x="1840" y="1009"/>
                  </a:lnTo>
                  <a:lnTo>
                    <a:pt x="1866" y="988"/>
                  </a:lnTo>
                  <a:lnTo>
                    <a:pt x="1845" y="938"/>
                  </a:lnTo>
                  <a:lnTo>
                    <a:pt x="1840" y="910"/>
                  </a:lnTo>
                  <a:lnTo>
                    <a:pt x="1772" y="875"/>
                  </a:lnTo>
                  <a:lnTo>
                    <a:pt x="1772" y="855"/>
                  </a:lnTo>
                  <a:lnTo>
                    <a:pt x="1714" y="746"/>
                  </a:lnTo>
                  <a:lnTo>
                    <a:pt x="1699" y="792"/>
                  </a:lnTo>
                  <a:lnTo>
                    <a:pt x="1661" y="802"/>
                  </a:lnTo>
                  <a:lnTo>
                    <a:pt x="1651" y="792"/>
                  </a:lnTo>
                  <a:lnTo>
                    <a:pt x="1636" y="792"/>
                  </a:lnTo>
                  <a:lnTo>
                    <a:pt x="1636" y="719"/>
                  </a:lnTo>
                  <a:lnTo>
                    <a:pt x="1603" y="714"/>
                  </a:lnTo>
                  <a:lnTo>
                    <a:pt x="1578" y="678"/>
                  </a:lnTo>
                  <a:lnTo>
                    <a:pt x="1550" y="683"/>
                  </a:lnTo>
                  <a:lnTo>
                    <a:pt x="1520" y="673"/>
                  </a:lnTo>
                  <a:lnTo>
                    <a:pt x="1500" y="678"/>
                  </a:lnTo>
                  <a:lnTo>
                    <a:pt x="1500" y="703"/>
                  </a:lnTo>
                  <a:lnTo>
                    <a:pt x="1500" y="731"/>
                  </a:lnTo>
                  <a:lnTo>
                    <a:pt x="1495" y="787"/>
                  </a:lnTo>
                  <a:lnTo>
                    <a:pt x="1487" y="807"/>
                  </a:lnTo>
                  <a:lnTo>
                    <a:pt x="1520" y="870"/>
                  </a:lnTo>
                  <a:lnTo>
                    <a:pt x="1467" y="915"/>
                  </a:lnTo>
                  <a:lnTo>
                    <a:pt x="1477" y="993"/>
                  </a:lnTo>
                  <a:lnTo>
                    <a:pt x="1457" y="1009"/>
                  </a:lnTo>
                  <a:lnTo>
                    <a:pt x="1437" y="998"/>
                  </a:lnTo>
                  <a:lnTo>
                    <a:pt x="1424" y="905"/>
                  </a:lnTo>
                  <a:lnTo>
                    <a:pt x="1371" y="900"/>
                  </a:lnTo>
                  <a:lnTo>
                    <a:pt x="1273" y="845"/>
                  </a:lnTo>
                  <a:lnTo>
                    <a:pt x="1253" y="845"/>
                  </a:lnTo>
                  <a:lnTo>
                    <a:pt x="1235" y="797"/>
                  </a:lnTo>
                  <a:lnTo>
                    <a:pt x="1220" y="782"/>
                  </a:lnTo>
                  <a:lnTo>
                    <a:pt x="1263" y="658"/>
                  </a:lnTo>
                  <a:lnTo>
                    <a:pt x="1288" y="630"/>
                  </a:lnTo>
                  <a:lnTo>
                    <a:pt x="1316" y="615"/>
                  </a:lnTo>
                  <a:lnTo>
                    <a:pt x="1331" y="615"/>
                  </a:lnTo>
                  <a:lnTo>
                    <a:pt x="1346" y="565"/>
                  </a:lnTo>
                  <a:lnTo>
                    <a:pt x="1356" y="524"/>
                  </a:lnTo>
                  <a:lnTo>
                    <a:pt x="1409" y="512"/>
                  </a:lnTo>
                  <a:lnTo>
                    <a:pt x="1437" y="492"/>
                  </a:lnTo>
                  <a:lnTo>
                    <a:pt x="1419" y="446"/>
                  </a:lnTo>
                  <a:lnTo>
                    <a:pt x="1432" y="416"/>
                  </a:lnTo>
                  <a:lnTo>
                    <a:pt x="1412" y="393"/>
                  </a:lnTo>
                  <a:lnTo>
                    <a:pt x="1414" y="393"/>
                  </a:lnTo>
                  <a:lnTo>
                    <a:pt x="1417" y="391"/>
                  </a:lnTo>
                  <a:lnTo>
                    <a:pt x="1419" y="388"/>
                  </a:lnTo>
                  <a:lnTo>
                    <a:pt x="1422" y="388"/>
                  </a:lnTo>
                  <a:lnTo>
                    <a:pt x="1424" y="388"/>
                  </a:lnTo>
                  <a:lnTo>
                    <a:pt x="1432" y="388"/>
                  </a:lnTo>
                  <a:lnTo>
                    <a:pt x="1440" y="388"/>
                  </a:lnTo>
                  <a:lnTo>
                    <a:pt x="1442" y="386"/>
                  </a:lnTo>
                  <a:lnTo>
                    <a:pt x="1442" y="383"/>
                  </a:lnTo>
                  <a:lnTo>
                    <a:pt x="1437" y="376"/>
                  </a:lnTo>
                  <a:lnTo>
                    <a:pt x="1437" y="373"/>
                  </a:lnTo>
                  <a:lnTo>
                    <a:pt x="1440" y="373"/>
                  </a:lnTo>
                  <a:lnTo>
                    <a:pt x="1445" y="376"/>
                  </a:lnTo>
                  <a:lnTo>
                    <a:pt x="1452" y="378"/>
                  </a:lnTo>
                  <a:lnTo>
                    <a:pt x="1455" y="381"/>
                  </a:lnTo>
                  <a:lnTo>
                    <a:pt x="1457" y="383"/>
                  </a:lnTo>
                  <a:lnTo>
                    <a:pt x="1462" y="386"/>
                  </a:lnTo>
                  <a:lnTo>
                    <a:pt x="1467" y="388"/>
                  </a:lnTo>
                  <a:lnTo>
                    <a:pt x="1472" y="393"/>
                  </a:lnTo>
                  <a:lnTo>
                    <a:pt x="1477" y="396"/>
                  </a:lnTo>
                  <a:lnTo>
                    <a:pt x="1485" y="398"/>
                  </a:lnTo>
                  <a:lnTo>
                    <a:pt x="1490" y="401"/>
                  </a:lnTo>
                  <a:lnTo>
                    <a:pt x="1495" y="403"/>
                  </a:lnTo>
                  <a:lnTo>
                    <a:pt x="1500" y="406"/>
                  </a:lnTo>
                  <a:lnTo>
                    <a:pt x="1505" y="406"/>
                  </a:lnTo>
                  <a:lnTo>
                    <a:pt x="1510" y="411"/>
                  </a:lnTo>
                  <a:lnTo>
                    <a:pt x="1515" y="413"/>
                  </a:lnTo>
                  <a:lnTo>
                    <a:pt x="1523" y="419"/>
                  </a:lnTo>
                  <a:lnTo>
                    <a:pt x="1528" y="424"/>
                  </a:lnTo>
                  <a:lnTo>
                    <a:pt x="1535" y="431"/>
                  </a:lnTo>
                  <a:lnTo>
                    <a:pt x="1543" y="441"/>
                  </a:lnTo>
                  <a:lnTo>
                    <a:pt x="1545" y="449"/>
                  </a:lnTo>
                  <a:lnTo>
                    <a:pt x="1538" y="456"/>
                  </a:lnTo>
                  <a:lnTo>
                    <a:pt x="1530" y="466"/>
                  </a:lnTo>
                  <a:lnTo>
                    <a:pt x="1528" y="477"/>
                  </a:lnTo>
                  <a:lnTo>
                    <a:pt x="1530" y="479"/>
                  </a:lnTo>
                  <a:lnTo>
                    <a:pt x="1538" y="482"/>
                  </a:lnTo>
                  <a:lnTo>
                    <a:pt x="1543" y="487"/>
                  </a:lnTo>
                  <a:lnTo>
                    <a:pt x="1545" y="489"/>
                  </a:lnTo>
                  <a:lnTo>
                    <a:pt x="1543" y="494"/>
                  </a:lnTo>
                  <a:lnTo>
                    <a:pt x="1535" y="499"/>
                  </a:lnTo>
                  <a:lnTo>
                    <a:pt x="1528" y="504"/>
                  </a:lnTo>
                  <a:lnTo>
                    <a:pt x="1525" y="509"/>
                  </a:lnTo>
                  <a:lnTo>
                    <a:pt x="1520" y="509"/>
                  </a:lnTo>
                  <a:lnTo>
                    <a:pt x="1518" y="509"/>
                  </a:lnTo>
                  <a:lnTo>
                    <a:pt x="1515" y="509"/>
                  </a:lnTo>
                  <a:lnTo>
                    <a:pt x="1513" y="509"/>
                  </a:lnTo>
                  <a:lnTo>
                    <a:pt x="1508" y="512"/>
                  </a:lnTo>
                  <a:lnTo>
                    <a:pt x="1500" y="514"/>
                  </a:lnTo>
                  <a:lnTo>
                    <a:pt x="1495" y="519"/>
                  </a:lnTo>
                  <a:lnTo>
                    <a:pt x="1492" y="522"/>
                  </a:lnTo>
                  <a:lnTo>
                    <a:pt x="1492" y="524"/>
                  </a:lnTo>
                  <a:lnTo>
                    <a:pt x="1495" y="527"/>
                  </a:lnTo>
                  <a:lnTo>
                    <a:pt x="1498" y="529"/>
                  </a:lnTo>
                  <a:lnTo>
                    <a:pt x="1500" y="532"/>
                  </a:lnTo>
                  <a:lnTo>
                    <a:pt x="1503" y="535"/>
                  </a:lnTo>
                  <a:lnTo>
                    <a:pt x="1508" y="537"/>
                  </a:lnTo>
                  <a:lnTo>
                    <a:pt x="1513" y="540"/>
                  </a:lnTo>
                  <a:lnTo>
                    <a:pt x="1518" y="540"/>
                  </a:lnTo>
                  <a:lnTo>
                    <a:pt x="1523" y="537"/>
                  </a:lnTo>
                  <a:lnTo>
                    <a:pt x="1528" y="532"/>
                  </a:lnTo>
                  <a:lnTo>
                    <a:pt x="1530" y="529"/>
                  </a:lnTo>
                  <a:lnTo>
                    <a:pt x="1535" y="527"/>
                  </a:lnTo>
                  <a:lnTo>
                    <a:pt x="1540" y="527"/>
                  </a:lnTo>
                  <a:lnTo>
                    <a:pt x="1548" y="524"/>
                  </a:lnTo>
                  <a:lnTo>
                    <a:pt x="1556" y="519"/>
                  </a:lnTo>
                  <a:lnTo>
                    <a:pt x="1561" y="519"/>
                  </a:lnTo>
                  <a:lnTo>
                    <a:pt x="1563" y="519"/>
                  </a:lnTo>
                  <a:lnTo>
                    <a:pt x="1566" y="522"/>
                  </a:lnTo>
                  <a:lnTo>
                    <a:pt x="1568" y="524"/>
                  </a:lnTo>
                  <a:lnTo>
                    <a:pt x="1571" y="524"/>
                  </a:lnTo>
                  <a:lnTo>
                    <a:pt x="1573" y="527"/>
                  </a:lnTo>
                  <a:lnTo>
                    <a:pt x="1576" y="529"/>
                  </a:lnTo>
                  <a:lnTo>
                    <a:pt x="1578" y="529"/>
                  </a:lnTo>
                  <a:lnTo>
                    <a:pt x="1583" y="532"/>
                  </a:lnTo>
                  <a:lnTo>
                    <a:pt x="1588" y="532"/>
                  </a:lnTo>
                  <a:lnTo>
                    <a:pt x="1593" y="535"/>
                  </a:lnTo>
                  <a:lnTo>
                    <a:pt x="1603" y="535"/>
                  </a:lnTo>
                  <a:lnTo>
                    <a:pt x="1606" y="540"/>
                  </a:lnTo>
                  <a:lnTo>
                    <a:pt x="1606" y="542"/>
                  </a:lnTo>
                  <a:lnTo>
                    <a:pt x="1608" y="547"/>
                  </a:lnTo>
                  <a:lnTo>
                    <a:pt x="1611" y="547"/>
                  </a:lnTo>
                  <a:lnTo>
                    <a:pt x="1616" y="550"/>
                  </a:lnTo>
                  <a:lnTo>
                    <a:pt x="1619" y="550"/>
                  </a:lnTo>
                  <a:lnTo>
                    <a:pt x="1621" y="550"/>
                  </a:lnTo>
                  <a:lnTo>
                    <a:pt x="1624" y="547"/>
                  </a:lnTo>
                  <a:lnTo>
                    <a:pt x="1629" y="547"/>
                  </a:lnTo>
                  <a:lnTo>
                    <a:pt x="1631" y="547"/>
                  </a:lnTo>
                  <a:lnTo>
                    <a:pt x="1634" y="547"/>
                  </a:lnTo>
                  <a:lnTo>
                    <a:pt x="1639" y="547"/>
                  </a:lnTo>
                  <a:lnTo>
                    <a:pt x="1641" y="547"/>
                  </a:lnTo>
                  <a:lnTo>
                    <a:pt x="1644" y="550"/>
                  </a:lnTo>
                  <a:lnTo>
                    <a:pt x="1649" y="550"/>
                  </a:lnTo>
                  <a:lnTo>
                    <a:pt x="1651" y="550"/>
                  </a:lnTo>
                  <a:lnTo>
                    <a:pt x="1654" y="547"/>
                  </a:lnTo>
                  <a:lnTo>
                    <a:pt x="1659" y="547"/>
                  </a:lnTo>
                  <a:lnTo>
                    <a:pt x="1664" y="547"/>
                  </a:lnTo>
                  <a:lnTo>
                    <a:pt x="1669" y="545"/>
                  </a:lnTo>
                  <a:lnTo>
                    <a:pt x="1671" y="545"/>
                  </a:lnTo>
                  <a:lnTo>
                    <a:pt x="1674" y="545"/>
                  </a:lnTo>
                  <a:lnTo>
                    <a:pt x="1679" y="545"/>
                  </a:lnTo>
                  <a:lnTo>
                    <a:pt x="1682" y="545"/>
                  </a:lnTo>
                  <a:lnTo>
                    <a:pt x="1684" y="545"/>
                  </a:lnTo>
                  <a:lnTo>
                    <a:pt x="1687" y="545"/>
                  </a:lnTo>
                  <a:lnTo>
                    <a:pt x="1692" y="545"/>
                  </a:lnTo>
                  <a:lnTo>
                    <a:pt x="1697" y="545"/>
                  </a:lnTo>
                  <a:lnTo>
                    <a:pt x="1699" y="542"/>
                  </a:lnTo>
                  <a:lnTo>
                    <a:pt x="1697" y="540"/>
                  </a:lnTo>
                  <a:lnTo>
                    <a:pt x="1697" y="537"/>
                  </a:lnTo>
                  <a:lnTo>
                    <a:pt x="1692" y="535"/>
                  </a:lnTo>
                  <a:lnTo>
                    <a:pt x="1687" y="532"/>
                  </a:lnTo>
                  <a:lnTo>
                    <a:pt x="1679" y="529"/>
                  </a:lnTo>
                  <a:lnTo>
                    <a:pt x="1677" y="529"/>
                  </a:lnTo>
                  <a:lnTo>
                    <a:pt x="1674" y="527"/>
                  </a:lnTo>
                  <a:lnTo>
                    <a:pt x="1671" y="524"/>
                  </a:lnTo>
                  <a:lnTo>
                    <a:pt x="1669" y="524"/>
                  </a:lnTo>
                  <a:lnTo>
                    <a:pt x="1666" y="524"/>
                  </a:lnTo>
                  <a:lnTo>
                    <a:pt x="1664" y="524"/>
                  </a:lnTo>
                  <a:lnTo>
                    <a:pt x="1661" y="524"/>
                  </a:lnTo>
                  <a:lnTo>
                    <a:pt x="1656" y="522"/>
                  </a:lnTo>
                  <a:lnTo>
                    <a:pt x="1651" y="519"/>
                  </a:lnTo>
                  <a:lnTo>
                    <a:pt x="1641" y="517"/>
                  </a:lnTo>
                  <a:lnTo>
                    <a:pt x="1636" y="514"/>
                  </a:lnTo>
                  <a:lnTo>
                    <a:pt x="1634" y="512"/>
                  </a:lnTo>
                  <a:lnTo>
                    <a:pt x="1634" y="509"/>
                  </a:lnTo>
                  <a:lnTo>
                    <a:pt x="1636" y="509"/>
                  </a:lnTo>
                  <a:lnTo>
                    <a:pt x="1639" y="509"/>
                  </a:lnTo>
                  <a:lnTo>
                    <a:pt x="1644" y="509"/>
                  </a:lnTo>
                  <a:lnTo>
                    <a:pt x="1649" y="512"/>
                  </a:lnTo>
                  <a:lnTo>
                    <a:pt x="1651" y="512"/>
                  </a:lnTo>
                  <a:lnTo>
                    <a:pt x="1656" y="514"/>
                  </a:lnTo>
                  <a:lnTo>
                    <a:pt x="1659" y="514"/>
                  </a:lnTo>
                  <a:lnTo>
                    <a:pt x="1664" y="514"/>
                  </a:lnTo>
                  <a:lnTo>
                    <a:pt x="1666" y="519"/>
                  </a:lnTo>
                  <a:lnTo>
                    <a:pt x="1671" y="519"/>
                  </a:lnTo>
                  <a:lnTo>
                    <a:pt x="1677" y="517"/>
                  </a:lnTo>
                  <a:lnTo>
                    <a:pt x="1687" y="514"/>
                  </a:lnTo>
                  <a:lnTo>
                    <a:pt x="1694" y="514"/>
                  </a:lnTo>
                  <a:lnTo>
                    <a:pt x="1697" y="519"/>
                  </a:lnTo>
                  <a:lnTo>
                    <a:pt x="1699" y="519"/>
                  </a:lnTo>
                  <a:lnTo>
                    <a:pt x="1704" y="522"/>
                  </a:lnTo>
                  <a:lnTo>
                    <a:pt x="1707" y="524"/>
                  </a:lnTo>
                  <a:lnTo>
                    <a:pt x="1707" y="522"/>
                  </a:lnTo>
                  <a:lnTo>
                    <a:pt x="1704" y="519"/>
                  </a:lnTo>
                  <a:lnTo>
                    <a:pt x="1702" y="514"/>
                  </a:lnTo>
                  <a:lnTo>
                    <a:pt x="1699" y="514"/>
                  </a:lnTo>
                  <a:lnTo>
                    <a:pt x="1699" y="509"/>
                  </a:lnTo>
                  <a:lnTo>
                    <a:pt x="1697" y="507"/>
                  </a:lnTo>
                  <a:lnTo>
                    <a:pt x="1694" y="502"/>
                  </a:lnTo>
                  <a:lnTo>
                    <a:pt x="1692" y="494"/>
                  </a:lnTo>
                  <a:lnTo>
                    <a:pt x="1692" y="492"/>
                  </a:lnTo>
                  <a:lnTo>
                    <a:pt x="1692" y="489"/>
                  </a:lnTo>
                  <a:lnTo>
                    <a:pt x="1692" y="487"/>
                  </a:lnTo>
                  <a:lnTo>
                    <a:pt x="1689" y="482"/>
                  </a:lnTo>
                  <a:lnTo>
                    <a:pt x="1682" y="479"/>
                  </a:lnTo>
                  <a:lnTo>
                    <a:pt x="1677" y="479"/>
                  </a:lnTo>
                  <a:lnTo>
                    <a:pt x="1671" y="477"/>
                  </a:lnTo>
                  <a:lnTo>
                    <a:pt x="1669" y="471"/>
                  </a:lnTo>
                  <a:lnTo>
                    <a:pt x="1664" y="469"/>
                  </a:lnTo>
                  <a:lnTo>
                    <a:pt x="1659" y="469"/>
                  </a:lnTo>
                  <a:lnTo>
                    <a:pt x="1651" y="466"/>
                  </a:lnTo>
                  <a:lnTo>
                    <a:pt x="1646" y="466"/>
                  </a:lnTo>
                  <a:lnTo>
                    <a:pt x="1644" y="466"/>
                  </a:lnTo>
                  <a:lnTo>
                    <a:pt x="1639" y="464"/>
                  </a:lnTo>
                  <a:lnTo>
                    <a:pt x="1634" y="461"/>
                  </a:lnTo>
                  <a:lnTo>
                    <a:pt x="1631" y="459"/>
                  </a:lnTo>
                  <a:lnTo>
                    <a:pt x="1626" y="459"/>
                  </a:lnTo>
                  <a:lnTo>
                    <a:pt x="1624" y="454"/>
                  </a:lnTo>
                  <a:lnTo>
                    <a:pt x="1621" y="451"/>
                  </a:lnTo>
                  <a:lnTo>
                    <a:pt x="1616" y="446"/>
                  </a:lnTo>
                  <a:lnTo>
                    <a:pt x="1614" y="441"/>
                  </a:lnTo>
                  <a:lnTo>
                    <a:pt x="1611" y="439"/>
                  </a:lnTo>
                  <a:lnTo>
                    <a:pt x="1611" y="434"/>
                  </a:lnTo>
                  <a:lnTo>
                    <a:pt x="1614" y="431"/>
                  </a:lnTo>
                  <a:lnTo>
                    <a:pt x="1619" y="431"/>
                  </a:lnTo>
                  <a:lnTo>
                    <a:pt x="1624" y="431"/>
                  </a:lnTo>
                  <a:lnTo>
                    <a:pt x="1631" y="434"/>
                  </a:lnTo>
                  <a:lnTo>
                    <a:pt x="1636" y="436"/>
                  </a:lnTo>
                  <a:lnTo>
                    <a:pt x="1639" y="436"/>
                  </a:lnTo>
                  <a:lnTo>
                    <a:pt x="1644" y="439"/>
                  </a:lnTo>
                  <a:lnTo>
                    <a:pt x="1649" y="441"/>
                  </a:lnTo>
                  <a:lnTo>
                    <a:pt x="1654" y="444"/>
                  </a:lnTo>
                  <a:lnTo>
                    <a:pt x="1659" y="446"/>
                  </a:lnTo>
                  <a:lnTo>
                    <a:pt x="1664" y="449"/>
                  </a:lnTo>
                  <a:lnTo>
                    <a:pt x="1669" y="451"/>
                  </a:lnTo>
                  <a:lnTo>
                    <a:pt x="1671" y="451"/>
                  </a:lnTo>
                  <a:lnTo>
                    <a:pt x="1677" y="449"/>
                  </a:lnTo>
                  <a:lnTo>
                    <a:pt x="1679" y="444"/>
                  </a:lnTo>
                  <a:lnTo>
                    <a:pt x="1679" y="441"/>
                  </a:lnTo>
                  <a:lnTo>
                    <a:pt x="1677" y="436"/>
                  </a:lnTo>
                  <a:lnTo>
                    <a:pt x="1671" y="434"/>
                  </a:lnTo>
                  <a:lnTo>
                    <a:pt x="1666" y="431"/>
                  </a:lnTo>
                  <a:lnTo>
                    <a:pt x="1666" y="429"/>
                  </a:lnTo>
                  <a:lnTo>
                    <a:pt x="1666" y="426"/>
                  </a:lnTo>
                  <a:lnTo>
                    <a:pt x="1669" y="424"/>
                  </a:lnTo>
                  <a:lnTo>
                    <a:pt x="1671" y="424"/>
                  </a:lnTo>
                  <a:lnTo>
                    <a:pt x="1674" y="421"/>
                  </a:lnTo>
                  <a:lnTo>
                    <a:pt x="1677" y="419"/>
                  </a:lnTo>
                  <a:lnTo>
                    <a:pt x="1677" y="416"/>
                  </a:lnTo>
                  <a:lnTo>
                    <a:pt x="1674" y="413"/>
                  </a:lnTo>
                  <a:lnTo>
                    <a:pt x="1671" y="408"/>
                  </a:lnTo>
                  <a:lnTo>
                    <a:pt x="1669" y="406"/>
                  </a:lnTo>
                  <a:lnTo>
                    <a:pt x="1664" y="406"/>
                  </a:lnTo>
                  <a:lnTo>
                    <a:pt x="1664" y="403"/>
                  </a:lnTo>
                  <a:lnTo>
                    <a:pt x="1669" y="401"/>
                  </a:lnTo>
                  <a:lnTo>
                    <a:pt x="1674" y="398"/>
                  </a:lnTo>
                  <a:lnTo>
                    <a:pt x="1677" y="393"/>
                  </a:lnTo>
                  <a:lnTo>
                    <a:pt x="1674" y="391"/>
                  </a:lnTo>
                  <a:lnTo>
                    <a:pt x="1669" y="388"/>
                  </a:lnTo>
                  <a:lnTo>
                    <a:pt x="1661" y="386"/>
                  </a:lnTo>
                  <a:lnTo>
                    <a:pt x="1654" y="386"/>
                  </a:lnTo>
                  <a:lnTo>
                    <a:pt x="1649" y="386"/>
                  </a:lnTo>
                  <a:lnTo>
                    <a:pt x="1644" y="386"/>
                  </a:lnTo>
                  <a:lnTo>
                    <a:pt x="1639" y="388"/>
                  </a:lnTo>
                  <a:lnTo>
                    <a:pt x="1636" y="388"/>
                  </a:lnTo>
                  <a:lnTo>
                    <a:pt x="1634" y="388"/>
                  </a:lnTo>
                  <a:lnTo>
                    <a:pt x="1631" y="386"/>
                  </a:lnTo>
                  <a:lnTo>
                    <a:pt x="1634" y="383"/>
                  </a:lnTo>
                  <a:lnTo>
                    <a:pt x="1631" y="383"/>
                  </a:lnTo>
                  <a:lnTo>
                    <a:pt x="1629" y="381"/>
                  </a:lnTo>
                  <a:lnTo>
                    <a:pt x="1626" y="381"/>
                  </a:lnTo>
                  <a:lnTo>
                    <a:pt x="1621" y="381"/>
                  </a:lnTo>
                  <a:lnTo>
                    <a:pt x="1616" y="381"/>
                  </a:lnTo>
                  <a:lnTo>
                    <a:pt x="1611" y="378"/>
                  </a:lnTo>
                  <a:lnTo>
                    <a:pt x="1606" y="378"/>
                  </a:lnTo>
                  <a:lnTo>
                    <a:pt x="1603" y="378"/>
                  </a:lnTo>
                  <a:lnTo>
                    <a:pt x="1598" y="376"/>
                  </a:lnTo>
                  <a:lnTo>
                    <a:pt x="1598" y="378"/>
                  </a:lnTo>
                  <a:lnTo>
                    <a:pt x="1601" y="381"/>
                  </a:lnTo>
                  <a:lnTo>
                    <a:pt x="1603" y="386"/>
                  </a:lnTo>
                  <a:lnTo>
                    <a:pt x="1601" y="386"/>
                  </a:lnTo>
                  <a:lnTo>
                    <a:pt x="1596" y="386"/>
                  </a:lnTo>
                  <a:lnTo>
                    <a:pt x="1591" y="381"/>
                  </a:lnTo>
                  <a:lnTo>
                    <a:pt x="1583" y="376"/>
                  </a:lnTo>
                  <a:lnTo>
                    <a:pt x="1578" y="373"/>
                  </a:lnTo>
                  <a:lnTo>
                    <a:pt x="1576" y="373"/>
                  </a:lnTo>
                  <a:lnTo>
                    <a:pt x="1568" y="376"/>
                  </a:lnTo>
                  <a:lnTo>
                    <a:pt x="1563" y="373"/>
                  </a:lnTo>
                  <a:lnTo>
                    <a:pt x="1558" y="371"/>
                  </a:lnTo>
                  <a:lnTo>
                    <a:pt x="1558" y="366"/>
                  </a:lnTo>
                  <a:lnTo>
                    <a:pt x="1561" y="363"/>
                  </a:lnTo>
                  <a:lnTo>
                    <a:pt x="1561" y="361"/>
                  </a:lnTo>
                  <a:lnTo>
                    <a:pt x="1561" y="358"/>
                  </a:lnTo>
                  <a:lnTo>
                    <a:pt x="1563" y="356"/>
                  </a:lnTo>
                  <a:lnTo>
                    <a:pt x="1566" y="356"/>
                  </a:lnTo>
                  <a:lnTo>
                    <a:pt x="1568" y="356"/>
                  </a:lnTo>
                  <a:lnTo>
                    <a:pt x="1568" y="353"/>
                  </a:lnTo>
                  <a:lnTo>
                    <a:pt x="1561" y="350"/>
                  </a:lnTo>
                  <a:lnTo>
                    <a:pt x="1556" y="350"/>
                  </a:lnTo>
                  <a:lnTo>
                    <a:pt x="1553" y="345"/>
                  </a:lnTo>
                  <a:lnTo>
                    <a:pt x="1556" y="343"/>
                  </a:lnTo>
                  <a:lnTo>
                    <a:pt x="1561" y="343"/>
                  </a:lnTo>
                  <a:lnTo>
                    <a:pt x="1558" y="343"/>
                  </a:lnTo>
                  <a:lnTo>
                    <a:pt x="1556" y="340"/>
                  </a:lnTo>
                  <a:lnTo>
                    <a:pt x="1553" y="335"/>
                  </a:lnTo>
                  <a:lnTo>
                    <a:pt x="1548" y="333"/>
                  </a:lnTo>
                  <a:lnTo>
                    <a:pt x="1545" y="333"/>
                  </a:lnTo>
                  <a:lnTo>
                    <a:pt x="1540" y="333"/>
                  </a:lnTo>
                  <a:lnTo>
                    <a:pt x="1538" y="333"/>
                  </a:lnTo>
                  <a:lnTo>
                    <a:pt x="1540" y="330"/>
                  </a:lnTo>
                  <a:lnTo>
                    <a:pt x="1540" y="328"/>
                  </a:lnTo>
                  <a:lnTo>
                    <a:pt x="1538" y="325"/>
                  </a:lnTo>
                  <a:lnTo>
                    <a:pt x="1533" y="325"/>
                  </a:lnTo>
                  <a:lnTo>
                    <a:pt x="1528" y="325"/>
                  </a:lnTo>
                  <a:lnTo>
                    <a:pt x="1520" y="325"/>
                  </a:lnTo>
                  <a:lnTo>
                    <a:pt x="1515" y="325"/>
                  </a:lnTo>
                  <a:lnTo>
                    <a:pt x="1510" y="325"/>
                  </a:lnTo>
                  <a:lnTo>
                    <a:pt x="1503" y="323"/>
                  </a:lnTo>
                  <a:lnTo>
                    <a:pt x="1500" y="323"/>
                  </a:lnTo>
                  <a:lnTo>
                    <a:pt x="1500" y="320"/>
                  </a:lnTo>
                  <a:lnTo>
                    <a:pt x="1498" y="318"/>
                  </a:lnTo>
                  <a:lnTo>
                    <a:pt x="1492" y="315"/>
                  </a:lnTo>
                  <a:lnTo>
                    <a:pt x="1485" y="315"/>
                  </a:lnTo>
                  <a:lnTo>
                    <a:pt x="1480" y="318"/>
                  </a:lnTo>
                  <a:lnTo>
                    <a:pt x="1475" y="323"/>
                  </a:lnTo>
                  <a:lnTo>
                    <a:pt x="1472" y="325"/>
                  </a:lnTo>
                  <a:lnTo>
                    <a:pt x="1467" y="325"/>
                  </a:lnTo>
                  <a:lnTo>
                    <a:pt x="1462" y="320"/>
                  </a:lnTo>
                  <a:lnTo>
                    <a:pt x="1460" y="318"/>
                  </a:lnTo>
                  <a:lnTo>
                    <a:pt x="1457" y="313"/>
                  </a:lnTo>
                  <a:lnTo>
                    <a:pt x="1455" y="310"/>
                  </a:lnTo>
                  <a:lnTo>
                    <a:pt x="1450" y="305"/>
                  </a:lnTo>
                  <a:lnTo>
                    <a:pt x="1442" y="300"/>
                  </a:lnTo>
                  <a:lnTo>
                    <a:pt x="1435" y="298"/>
                  </a:lnTo>
                  <a:lnTo>
                    <a:pt x="1429" y="298"/>
                  </a:lnTo>
                  <a:lnTo>
                    <a:pt x="1427" y="300"/>
                  </a:lnTo>
                  <a:lnTo>
                    <a:pt x="1419" y="303"/>
                  </a:lnTo>
                  <a:lnTo>
                    <a:pt x="1414" y="305"/>
                  </a:lnTo>
                  <a:lnTo>
                    <a:pt x="1414" y="308"/>
                  </a:lnTo>
                  <a:lnTo>
                    <a:pt x="1414" y="313"/>
                  </a:lnTo>
                  <a:lnTo>
                    <a:pt x="1409" y="315"/>
                  </a:lnTo>
                  <a:lnTo>
                    <a:pt x="1404" y="320"/>
                  </a:lnTo>
                  <a:lnTo>
                    <a:pt x="1397" y="320"/>
                  </a:lnTo>
                  <a:lnTo>
                    <a:pt x="1394" y="320"/>
                  </a:lnTo>
                  <a:lnTo>
                    <a:pt x="1392" y="315"/>
                  </a:lnTo>
                  <a:lnTo>
                    <a:pt x="1392" y="310"/>
                  </a:lnTo>
                  <a:lnTo>
                    <a:pt x="1389" y="305"/>
                  </a:lnTo>
                  <a:lnTo>
                    <a:pt x="1389" y="303"/>
                  </a:lnTo>
                  <a:lnTo>
                    <a:pt x="1387" y="298"/>
                  </a:lnTo>
                  <a:lnTo>
                    <a:pt x="1384" y="292"/>
                  </a:lnTo>
                  <a:lnTo>
                    <a:pt x="1382" y="290"/>
                  </a:lnTo>
                  <a:lnTo>
                    <a:pt x="1374" y="285"/>
                  </a:lnTo>
                  <a:lnTo>
                    <a:pt x="1366" y="285"/>
                  </a:lnTo>
                  <a:lnTo>
                    <a:pt x="1359" y="287"/>
                  </a:lnTo>
                  <a:lnTo>
                    <a:pt x="1354" y="292"/>
                  </a:lnTo>
                  <a:lnTo>
                    <a:pt x="1351" y="303"/>
                  </a:lnTo>
                  <a:lnTo>
                    <a:pt x="1349" y="313"/>
                  </a:lnTo>
                  <a:lnTo>
                    <a:pt x="1349" y="325"/>
                  </a:lnTo>
                  <a:lnTo>
                    <a:pt x="1354" y="343"/>
                  </a:lnTo>
                  <a:lnTo>
                    <a:pt x="1359" y="356"/>
                  </a:lnTo>
                  <a:lnTo>
                    <a:pt x="1356" y="353"/>
                  </a:lnTo>
                  <a:lnTo>
                    <a:pt x="1354" y="350"/>
                  </a:lnTo>
                  <a:lnTo>
                    <a:pt x="1349" y="345"/>
                  </a:lnTo>
                  <a:lnTo>
                    <a:pt x="1344" y="338"/>
                  </a:lnTo>
                  <a:lnTo>
                    <a:pt x="1341" y="330"/>
                  </a:lnTo>
                  <a:lnTo>
                    <a:pt x="1339" y="323"/>
                  </a:lnTo>
                  <a:lnTo>
                    <a:pt x="1339" y="310"/>
                  </a:lnTo>
                  <a:lnTo>
                    <a:pt x="1344" y="298"/>
                  </a:lnTo>
                  <a:lnTo>
                    <a:pt x="1344" y="290"/>
                  </a:lnTo>
                  <a:lnTo>
                    <a:pt x="1341" y="287"/>
                  </a:lnTo>
                  <a:lnTo>
                    <a:pt x="1336" y="287"/>
                  </a:lnTo>
                  <a:lnTo>
                    <a:pt x="1331" y="287"/>
                  </a:lnTo>
                  <a:lnTo>
                    <a:pt x="1324" y="290"/>
                  </a:lnTo>
                  <a:lnTo>
                    <a:pt x="1316" y="298"/>
                  </a:lnTo>
                  <a:lnTo>
                    <a:pt x="1311" y="310"/>
                  </a:lnTo>
                  <a:lnTo>
                    <a:pt x="1308" y="325"/>
                  </a:lnTo>
                  <a:lnTo>
                    <a:pt x="1308" y="335"/>
                  </a:lnTo>
                  <a:lnTo>
                    <a:pt x="1308" y="340"/>
                  </a:lnTo>
                  <a:lnTo>
                    <a:pt x="1308" y="345"/>
                  </a:lnTo>
                  <a:lnTo>
                    <a:pt x="1308" y="356"/>
                  </a:lnTo>
                  <a:lnTo>
                    <a:pt x="1308" y="361"/>
                  </a:lnTo>
                  <a:lnTo>
                    <a:pt x="1311" y="363"/>
                  </a:lnTo>
                  <a:lnTo>
                    <a:pt x="1316" y="366"/>
                  </a:lnTo>
                  <a:lnTo>
                    <a:pt x="1319" y="366"/>
                  </a:lnTo>
                  <a:lnTo>
                    <a:pt x="1321" y="366"/>
                  </a:lnTo>
                  <a:lnTo>
                    <a:pt x="1329" y="368"/>
                  </a:lnTo>
                  <a:lnTo>
                    <a:pt x="1334" y="371"/>
                  </a:lnTo>
                  <a:lnTo>
                    <a:pt x="1339" y="371"/>
                  </a:lnTo>
                  <a:lnTo>
                    <a:pt x="1341" y="373"/>
                  </a:lnTo>
                  <a:lnTo>
                    <a:pt x="1339" y="376"/>
                  </a:lnTo>
                  <a:lnTo>
                    <a:pt x="1334" y="376"/>
                  </a:lnTo>
                  <a:lnTo>
                    <a:pt x="1331" y="376"/>
                  </a:lnTo>
                  <a:lnTo>
                    <a:pt x="1326" y="376"/>
                  </a:lnTo>
                  <a:lnTo>
                    <a:pt x="1321" y="378"/>
                  </a:lnTo>
                  <a:lnTo>
                    <a:pt x="1316" y="381"/>
                  </a:lnTo>
                  <a:lnTo>
                    <a:pt x="1316" y="383"/>
                  </a:lnTo>
                  <a:lnTo>
                    <a:pt x="1319" y="386"/>
                  </a:lnTo>
                  <a:lnTo>
                    <a:pt x="1321" y="386"/>
                  </a:lnTo>
                  <a:lnTo>
                    <a:pt x="1326" y="388"/>
                  </a:lnTo>
                  <a:lnTo>
                    <a:pt x="1331" y="391"/>
                  </a:lnTo>
                  <a:lnTo>
                    <a:pt x="1334" y="393"/>
                  </a:lnTo>
                  <a:lnTo>
                    <a:pt x="1339" y="396"/>
                  </a:lnTo>
                  <a:lnTo>
                    <a:pt x="1341" y="396"/>
                  </a:lnTo>
                  <a:lnTo>
                    <a:pt x="1346" y="396"/>
                  </a:lnTo>
                  <a:lnTo>
                    <a:pt x="1351" y="393"/>
                  </a:lnTo>
                  <a:lnTo>
                    <a:pt x="1356" y="391"/>
                  </a:lnTo>
                  <a:lnTo>
                    <a:pt x="1359" y="393"/>
                  </a:lnTo>
                  <a:lnTo>
                    <a:pt x="1361" y="396"/>
                  </a:lnTo>
                  <a:lnTo>
                    <a:pt x="1371" y="398"/>
                  </a:lnTo>
                  <a:lnTo>
                    <a:pt x="1374" y="398"/>
                  </a:lnTo>
                  <a:lnTo>
                    <a:pt x="1366" y="436"/>
                  </a:lnTo>
                  <a:lnTo>
                    <a:pt x="1336" y="482"/>
                  </a:lnTo>
                  <a:lnTo>
                    <a:pt x="1326" y="426"/>
                  </a:lnTo>
                  <a:lnTo>
                    <a:pt x="1308" y="403"/>
                  </a:lnTo>
                  <a:lnTo>
                    <a:pt x="1288" y="431"/>
                  </a:lnTo>
                  <a:lnTo>
                    <a:pt x="1278" y="403"/>
                  </a:lnTo>
                  <a:lnTo>
                    <a:pt x="1258" y="368"/>
                  </a:lnTo>
                  <a:lnTo>
                    <a:pt x="1248" y="323"/>
                  </a:lnTo>
                  <a:lnTo>
                    <a:pt x="1215" y="270"/>
                  </a:lnTo>
                  <a:lnTo>
                    <a:pt x="1190" y="343"/>
                  </a:lnTo>
                  <a:lnTo>
                    <a:pt x="1190" y="368"/>
                  </a:lnTo>
                  <a:lnTo>
                    <a:pt x="1225" y="398"/>
                  </a:lnTo>
                  <a:lnTo>
                    <a:pt x="1230" y="431"/>
                  </a:lnTo>
                  <a:lnTo>
                    <a:pt x="1205" y="456"/>
                  </a:lnTo>
                  <a:lnTo>
                    <a:pt x="1190" y="446"/>
                  </a:lnTo>
                  <a:lnTo>
                    <a:pt x="1185" y="446"/>
                  </a:lnTo>
                  <a:lnTo>
                    <a:pt x="1185" y="444"/>
                  </a:lnTo>
                  <a:lnTo>
                    <a:pt x="1187" y="439"/>
                  </a:lnTo>
                  <a:lnTo>
                    <a:pt x="1185" y="434"/>
                  </a:lnTo>
                  <a:lnTo>
                    <a:pt x="1185" y="429"/>
                  </a:lnTo>
                  <a:lnTo>
                    <a:pt x="1182" y="424"/>
                  </a:lnTo>
                  <a:lnTo>
                    <a:pt x="1185" y="424"/>
                  </a:lnTo>
                  <a:lnTo>
                    <a:pt x="1187" y="424"/>
                  </a:lnTo>
                  <a:lnTo>
                    <a:pt x="1190" y="424"/>
                  </a:lnTo>
                  <a:lnTo>
                    <a:pt x="1192" y="424"/>
                  </a:lnTo>
                  <a:lnTo>
                    <a:pt x="1195" y="424"/>
                  </a:lnTo>
                  <a:lnTo>
                    <a:pt x="1198" y="419"/>
                  </a:lnTo>
                  <a:lnTo>
                    <a:pt x="1200" y="413"/>
                  </a:lnTo>
                  <a:lnTo>
                    <a:pt x="1198" y="408"/>
                  </a:lnTo>
                  <a:lnTo>
                    <a:pt x="1192" y="406"/>
                  </a:lnTo>
                  <a:lnTo>
                    <a:pt x="1190" y="403"/>
                  </a:lnTo>
                  <a:lnTo>
                    <a:pt x="1185" y="403"/>
                  </a:lnTo>
                  <a:lnTo>
                    <a:pt x="1180" y="398"/>
                  </a:lnTo>
                  <a:lnTo>
                    <a:pt x="1175" y="396"/>
                  </a:lnTo>
                  <a:lnTo>
                    <a:pt x="1170" y="391"/>
                  </a:lnTo>
                  <a:lnTo>
                    <a:pt x="1167" y="388"/>
                  </a:lnTo>
                  <a:lnTo>
                    <a:pt x="1165" y="383"/>
                  </a:lnTo>
                  <a:lnTo>
                    <a:pt x="1162" y="378"/>
                  </a:lnTo>
                  <a:lnTo>
                    <a:pt x="1162" y="373"/>
                  </a:lnTo>
                  <a:lnTo>
                    <a:pt x="1162" y="371"/>
                  </a:lnTo>
                  <a:lnTo>
                    <a:pt x="1165" y="368"/>
                  </a:lnTo>
                  <a:lnTo>
                    <a:pt x="1165" y="363"/>
                  </a:lnTo>
                  <a:lnTo>
                    <a:pt x="1162" y="356"/>
                  </a:lnTo>
                  <a:lnTo>
                    <a:pt x="1162" y="350"/>
                  </a:lnTo>
                  <a:lnTo>
                    <a:pt x="1160" y="343"/>
                  </a:lnTo>
                  <a:lnTo>
                    <a:pt x="1160" y="338"/>
                  </a:lnTo>
                  <a:lnTo>
                    <a:pt x="1157" y="333"/>
                  </a:lnTo>
                  <a:lnTo>
                    <a:pt x="1157" y="328"/>
                  </a:lnTo>
                  <a:lnTo>
                    <a:pt x="1160" y="325"/>
                  </a:lnTo>
                  <a:lnTo>
                    <a:pt x="1162" y="323"/>
                  </a:lnTo>
                  <a:lnTo>
                    <a:pt x="1165" y="323"/>
                  </a:lnTo>
                  <a:lnTo>
                    <a:pt x="1167" y="318"/>
                  </a:lnTo>
                  <a:lnTo>
                    <a:pt x="1172" y="310"/>
                  </a:lnTo>
                  <a:lnTo>
                    <a:pt x="1172" y="308"/>
                  </a:lnTo>
                  <a:lnTo>
                    <a:pt x="1172" y="305"/>
                  </a:lnTo>
                  <a:lnTo>
                    <a:pt x="1170" y="303"/>
                  </a:lnTo>
                  <a:lnTo>
                    <a:pt x="1165" y="300"/>
                  </a:lnTo>
                  <a:lnTo>
                    <a:pt x="1162" y="300"/>
                  </a:lnTo>
                  <a:lnTo>
                    <a:pt x="1157" y="300"/>
                  </a:lnTo>
                  <a:lnTo>
                    <a:pt x="1152" y="300"/>
                  </a:lnTo>
                  <a:lnTo>
                    <a:pt x="1147" y="300"/>
                  </a:lnTo>
                  <a:lnTo>
                    <a:pt x="1142" y="303"/>
                  </a:lnTo>
                  <a:lnTo>
                    <a:pt x="1145" y="305"/>
                  </a:lnTo>
                  <a:lnTo>
                    <a:pt x="1147" y="308"/>
                  </a:lnTo>
                  <a:lnTo>
                    <a:pt x="1150" y="310"/>
                  </a:lnTo>
                  <a:lnTo>
                    <a:pt x="1152" y="313"/>
                  </a:lnTo>
                  <a:lnTo>
                    <a:pt x="1150" y="313"/>
                  </a:lnTo>
                  <a:lnTo>
                    <a:pt x="1147" y="315"/>
                  </a:lnTo>
                  <a:lnTo>
                    <a:pt x="1145" y="313"/>
                  </a:lnTo>
                  <a:lnTo>
                    <a:pt x="1142" y="310"/>
                  </a:lnTo>
                  <a:lnTo>
                    <a:pt x="1137" y="310"/>
                  </a:lnTo>
                  <a:lnTo>
                    <a:pt x="1134" y="313"/>
                  </a:lnTo>
                  <a:lnTo>
                    <a:pt x="1132" y="315"/>
                  </a:lnTo>
                  <a:lnTo>
                    <a:pt x="1132" y="320"/>
                  </a:lnTo>
                  <a:lnTo>
                    <a:pt x="1132" y="323"/>
                  </a:lnTo>
                  <a:lnTo>
                    <a:pt x="1134" y="328"/>
                  </a:lnTo>
                  <a:lnTo>
                    <a:pt x="1137" y="330"/>
                  </a:lnTo>
                  <a:lnTo>
                    <a:pt x="1134" y="335"/>
                  </a:lnTo>
                  <a:lnTo>
                    <a:pt x="1132" y="340"/>
                  </a:lnTo>
                  <a:lnTo>
                    <a:pt x="1132" y="348"/>
                  </a:lnTo>
                  <a:lnTo>
                    <a:pt x="1129" y="353"/>
                  </a:lnTo>
                  <a:lnTo>
                    <a:pt x="1127" y="350"/>
                  </a:lnTo>
                  <a:lnTo>
                    <a:pt x="1124" y="343"/>
                  </a:lnTo>
                  <a:lnTo>
                    <a:pt x="1124" y="335"/>
                  </a:lnTo>
                  <a:lnTo>
                    <a:pt x="1124" y="328"/>
                  </a:lnTo>
                  <a:lnTo>
                    <a:pt x="1119" y="323"/>
                  </a:lnTo>
                  <a:lnTo>
                    <a:pt x="1117" y="320"/>
                  </a:lnTo>
                  <a:lnTo>
                    <a:pt x="1112" y="315"/>
                  </a:lnTo>
                  <a:lnTo>
                    <a:pt x="1109" y="315"/>
                  </a:lnTo>
                  <a:lnTo>
                    <a:pt x="1109" y="318"/>
                  </a:lnTo>
                  <a:lnTo>
                    <a:pt x="1112" y="323"/>
                  </a:lnTo>
                  <a:lnTo>
                    <a:pt x="1112" y="328"/>
                  </a:lnTo>
                  <a:lnTo>
                    <a:pt x="1109" y="328"/>
                  </a:lnTo>
                  <a:lnTo>
                    <a:pt x="1104" y="328"/>
                  </a:lnTo>
                  <a:lnTo>
                    <a:pt x="1099" y="325"/>
                  </a:lnTo>
                  <a:lnTo>
                    <a:pt x="1094" y="320"/>
                  </a:lnTo>
                  <a:lnTo>
                    <a:pt x="1092" y="315"/>
                  </a:lnTo>
                  <a:lnTo>
                    <a:pt x="1092" y="313"/>
                  </a:lnTo>
                  <a:lnTo>
                    <a:pt x="1087" y="313"/>
                  </a:lnTo>
                  <a:lnTo>
                    <a:pt x="1082" y="315"/>
                  </a:lnTo>
                  <a:lnTo>
                    <a:pt x="1079" y="315"/>
                  </a:lnTo>
                  <a:lnTo>
                    <a:pt x="1077" y="313"/>
                  </a:lnTo>
                  <a:lnTo>
                    <a:pt x="1079" y="310"/>
                  </a:lnTo>
                  <a:lnTo>
                    <a:pt x="1082" y="303"/>
                  </a:lnTo>
                  <a:lnTo>
                    <a:pt x="1082" y="300"/>
                  </a:lnTo>
                  <a:lnTo>
                    <a:pt x="1077" y="298"/>
                  </a:lnTo>
                  <a:lnTo>
                    <a:pt x="1071" y="300"/>
                  </a:lnTo>
                  <a:lnTo>
                    <a:pt x="1064" y="300"/>
                  </a:lnTo>
                  <a:lnTo>
                    <a:pt x="1056" y="303"/>
                  </a:lnTo>
                  <a:lnTo>
                    <a:pt x="1051" y="303"/>
                  </a:lnTo>
                  <a:lnTo>
                    <a:pt x="1049" y="305"/>
                  </a:lnTo>
                  <a:lnTo>
                    <a:pt x="1044" y="305"/>
                  </a:lnTo>
                  <a:lnTo>
                    <a:pt x="1039" y="308"/>
                  </a:lnTo>
                  <a:lnTo>
                    <a:pt x="1036" y="310"/>
                  </a:lnTo>
                  <a:lnTo>
                    <a:pt x="1036" y="315"/>
                  </a:lnTo>
                  <a:lnTo>
                    <a:pt x="1034" y="320"/>
                  </a:lnTo>
                  <a:lnTo>
                    <a:pt x="1029" y="323"/>
                  </a:lnTo>
                  <a:lnTo>
                    <a:pt x="1024" y="323"/>
                  </a:lnTo>
                  <a:lnTo>
                    <a:pt x="1021" y="325"/>
                  </a:lnTo>
                  <a:lnTo>
                    <a:pt x="1021" y="330"/>
                  </a:lnTo>
                  <a:lnTo>
                    <a:pt x="1024" y="333"/>
                  </a:lnTo>
                  <a:lnTo>
                    <a:pt x="1029" y="338"/>
                  </a:lnTo>
                  <a:lnTo>
                    <a:pt x="1034" y="343"/>
                  </a:lnTo>
                  <a:lnTo>
                    <a:pt x="1036" y="345"/>
                  </a:lnTo>
                  <a:lnTo>
                    <a:pt x="1039" y="345"/>
                  </a:lnTo>
                  <a:lnTo>
                    <a:pt x="1039" y="350"/>
                  </a:lnTo>
                  <a:lnTo>
                    <a:pt x="1039" y="353"/>
                  </a:lnTo>
                  <a:lnTo>
                    <a:pt x="1034" y="356"/>
                  </a:lnTo>
                  <a:lnTo>
                    <a:pt x="1026" y="353"/>
                  </a:lnTo>
                  <a:lnTo>
                    <a:pt x="1021" y="356"/>
                  </a:lnTo>
                  <a:lnTo>
                    <a:pt x="1021" y="358"/>
                  </a:lnTo>
                  <a:lnTo>
                    <a:pt x="1021" y="361"/>
                  </a:lnTo>
                  <a:lnTo>
                    <a:pt x="1021" y="366"/>
                  </a:lnTo>
                  <a:lnTo>
                    <a:pt x="1024" y="371"/>
                  </a:lnTo>
                  <a:lnTo>
                    <a:pt x="1026" y="373"/>
                  </a:lnTo>
                  <a:lnTo>
                    <a:pt x="1031" y="373"/>
                  </a:lnTo>
                  <a:lnTo>
                    <a:pt x="1036" y="373"/>
                  </a:lnTo>
                  <a:lnTo>
                    <a:pt x="1044" y="373"/>
                  </a:lnTo>
                  <a:lnTo>
                    <a:pt x="1051" y="376"/>
                  </a:lnTo>
                  <a:lnTo>
                    <a:pt x="1054" y="376"/>
                  </a:lnTo>
                  <a:lnTo>
                    <a:pt x="1059" y="376"/>
                  </a:lnTo>
                  <a:lnTo>
                    <a:pt x="1069" y="378"/>
                  </a:lnTo>
                  <a:lnTo>
                    <a:pt x="1077" y="381"/>
                  </a:lnTo>
                  <a:lnTo>
                    <a:pt x="1082" y="386"/>
                  </a:lnTo>
                  <a:lnTo>
                    <a:pt x="1082" y="391"/>
                  </a:lnTo>
                  <a:lnTo>
                    <a:pt x="1079" y="396"/>
                  </a:lnTo>
                  <a:lnTo>
                    <a:pt x="1079" y="398"/>
                  </a:lnTo>
                  <a:lnTo>
                    <a:pt x="1077" y="398"/>
                  </a:lnTo>
                  <a:lnTo>
                    <a:pt x="1071" y="396"/>
                  </a:lnTo>
                  <a:lnTo>
                    <a:pt x="1066" y="396"/>
                  </a:lnTo>
                  <a:lnTo>
                    <a:pt x="1059" y="393"/>
                  </a:lnTo>
                  <a:lnTo>
                    <a:pt x="1054" y="388"/>
                  </a:lnTo>
                  <a:lnTo>
                    <a:pt x="1049" y="388"/>
                  </a:lnTo>
                  <a:lnTo>
                    <a:pt x="1044" y="386"/>
                  </a:lnTo>
                  <a:lnTo>
                    <a:pt x="1039" y="383"/>
                  </a:lnTo>
                  <a:lnTo>
                    <a:pt x="1034" y="383"/>
                  </a:lnTo>
                  <a:lnTo>
                    <a:pt x="1026" y="383"/>
                  </a:lnTo>
                  <a:lnTo>
                    <a:pt x="1021" y="383"/>
                  </a:lnTo>
                  <a:lnTo>
                    <a:pt x="1019" y="383"/>
                  </a:lnTo>
                  <a:lnTo>
                    <a:pt x="1019" y="388"/>
                  </a:lnTo>
                  <a:lnTo>
                    <a:pt x="1019" y="393"/>
                  </a:lnTo>
                  <a:lnTo>
                    <a:pt x="1019" y="398"/>
                  </a:lnTo>
                  <a:lnTo>
                    <a:pt x="1019" y="403"/>
                  </a:lnTo>
                  <a:lnTo>
                    <a:pt x="1021" y="406"/>
                  </a:lnTo>
                  <a:lnTo>
                    <a:pt x="1026" y="406"/>
                  </a:lnTo>
                  <a:lnTo>
                    <a:pt x="1031" y="408"/>
                  </a:lnTo>
                  <a:lnTo>
                    <a:pt x="1036" y="413"/>
                  </a:lnTo>
                  <a:lnTo>
                    <a:pt x="1044" y="419"/>
                  </a:lnTo>
                  <a:lnTo>
                    <a:pt x="1049" y="424"/>
                  </a:lnTo>
                  <a:lnTo>
                    <a:pt x="1049" y="429"/>
                  </a:lnTo>
                  <a:lnTo>
                    <a:pt x="1051" y="434"/>
                  </a:lnTo>
                  <a:lnTo>
                    <a:pt x="1051" y="439"/>
                  </a:lnTo>
                  <a:lnTo>
                    <a:pt x="1054" y="441"/>
                  </a:lnTo>
                  <a:lnTo>
                    <a:pt x="1056" y="441"/>
                  </a:lnTo>
                  <a:lnTo>
                    <a:pt x="1059" y="441"/>
                  </a:lnTo>
                  <a:lnTo>
                    <a:pt x="1064" y="444"/>
                  </a:lnTo>
                  <a:lnTo>
                    <a:pt x="1066" y="444"/>
                  </a:lnTo>
                  <a:lnTo>
                    <a:pt x="1071" y="446"/>
                  </a:lnTo>
                  <a:lnTo>
                    <a:pt x="1074" y="446"/>
                  </a:lnTo>
                  <a:lnTo>
                    <a:pt x="1077" y="446"/>
                  </a:lnTo>
                  <a:lnTo>
                    <a:pt x="1079" y="446"/>
                  </a:lnTo>
                  <a:lnTo>
                    <a:pt x="1084" y="446"/>
                  </a:lnTo>
                  <a:lnTo>
                    <a:pt x="1087" y="444"/>
                  </a:lnTo>
                  <a:lnTo>
                    <a:pt x="1094" y="444"/>
                  </a:lnTo>
                  <a:lnTo>
                    <a:pt x="1102" y="441"/>
                  </a:lnTo>
                  <a:lnTo>
                    <a:pt x="1107" y="439"/>
                  </a:lnTo>
                  <a:lnTo>
                    <a:pt x="1114" y="439"/>
                  </a:lnTo>
                  <a:lnTo>
                    <a:pt x="1119" y="436"/>
                  </a:lnTo>
                  <a:lnTo>
                    <a:pt x="1124" y="434"/>
                  </a:lnTo>
                  <a:lnTo>
                    <a:pt x="1129" y="429"/>
                  </a:lnTo>
                  <a:lnTo>
                    <a:pt x="1132" y="426"/>
                  </a:lnTo>
                  <a:lnTo>
                    <a:pt x="1134" y="429"/>
                  </a:lnTo>
                  <a:lnTo>
                    <a:pt x="1137" y="429"/>
                  </a:lnTo>
                  <a:lnTo>
                    <a:pt x="1142" y="434"/>
                  </a:lnTo>
                  <a:lnTo>
                    <a:pt x="1145" y="434"/>
                  </a:lnTo>
                  <a:lnTo>
                    <a:pt x="1147" y="439"/>
                  </a:lnTo>
                  <a:lnTo>
                    <a:pt x="1152" y="441"/>
                  </a:lnTo>
                  <a:lnTo>
                    <a:pt x="1157" y="444"/>
                  </a:lnTo>
                  <a:lnTo>
                    <a:pt x="1160" y="449"/>
                  </a:lnTo>
                  <a:lnTo>
                    <a:pt x="1167" y="451"/>
                  </a:lnTo>
                  <a:lnTo>
                    <a:pt x="1157" y="471"/>
                  </a:lnTo>
                  <a:lnTo>
                    <a:pt x="1122" y="461"/>
                  </a:lnTo>
                  <a:lnTo>
                    <a:pt x="1069" y="461"/>
                  </a:lnTo>
                  <a:lnTo>
                    <a:pt x="1039" y="441"/>
                  </a:lnTo>
                  <a:lnTo>
                    <a:pt x="991" y="451"/>
                  </a:lnTo>
                  <a:lnTo>
                    <a:pt x="996" y="466"/>
                  </a:lnTo>
                  <a:lnTo>
                    <a:pt x="1001" y="497"/>
                  </a:lnTo>
                  <a:lnTo>
                    <a:pt x="986" y="492"/>
                  </a:lnTo>
                  <a:lnTo>
                    <a:pt x="958" y="461"/>
                  </a:lnTo>
                  <a:lnTo>
                    <a:pt x="903" y="471"/>
                  </a:lnTo>
                  <a:lnTo>
                    <a:pt x="875" y="451"/>
                  </a:lnTo>
                  <a:lnTo>
                    <a:pt x="885" y="431"/>
                  </a:lnTo>
                  <a:lnTo>
                    <a:pt x="850" y="421"/>
                  </a:lnTo>
                  <a:lnTo>
                    <a:pt x="807" y="398"/>
                  </a:lnTo>
                  <a:lnTo>
                    <a:pt x="749" y="383"/>
                  </a:lnTo>
                  <a:lnTo>
                    <a:pt x="713" y="393"/>
                  </a:lnTo>
                  <a:lnTo>
                    <a:pt x="676" y="353"/>
                  </a:lnTo>
                  <a:lnTo>
                    <a:pt x="577" y="398"/>
                  </a:lnTo>
                  <a:lnTo>
                    <a:pt x="550" y="426"/>
                  </a:lnTo>
                  <a:lnTo>
                    <a:pt x="509" y="416"/>
                  </a:lnTo>
                  <a:lnTo>
                    <a:pt x="482" y="388"/>
                  </a:lnTo>
                  <a:lnTo>
                    <a:pt x="451" y="378"/>
                  </a:lnTo>
                  <a:lnTo>
                    <a:pt x="439" y="378"/>
                  </a:lnTo>
                  <a:lnTo>
                    <a:pt x="424" y="363"/>
                  </a:lnTo>
                  <a:lnTo>
                    <a:pt x="376" y="368"/>
                  </a:lnTo>
                  <a:lnTo>
                    <a:pt x="308" y="338"/>
                  </a:lnTo>
                  <a:lnTo>
                    <a:pt x="277" y="343"/>
                  </a:lnTo>
                  <a:lnTo>
                    <a:pt x="252" y="328"/>
                  </a:lnTo>
                  <a:lnTo>
                    <a:pt x="245" y="310"/>
                  </a:lnTo>
                  <a:lnTo>
                    <a:pt x="199" y="295"/>
                  </a:lnTo>
                  <a:lnTo>
                    <a:pt x="171" y="315"/>
                  </a:lnTo>
                  <a:lnTo>
                    <a:pt x="131" y="333"/>
                  </a:lnTo>
                  <a:lnTo>
                    <a:pt x="98" y="353"/>
                  </a:lnTo>
                  <a:lnTo>
                    <a:pt x="78" y="403"/>
                  </a:lnTo>
                  <a:lnTo>
                    <a:pt x="35" y="413"/>
                  </a:lnTo>
                  <a:lnTo>
                    <a:pt x="35" y="446"/>
                  </a:lnTo>
                  <a:lnTo>
                    <a:pt x="68" y="487"/>
                  </a:lnTo>
                  <a:lnTo>
                    <a:pt x="98" y="502"/>
                  </a:lnTo>
                  <a:lnTo>
                    <a:pt x="98" y="522"/>
                  </a:lnTo>
                  <a:lnTo>
                    <a:pt x="78" y="532"/>
                  </a:lnTo>
                  <a:lnTo>
                    <a:pt x="50" y="522"/>
                  </a:lnTo>
                  <a:lnTo>
                    <a:pt x="0" y="560"/>
                  </a:lnTo>
                  <a:lnTo>
                    <a:pt x="15" y="575"/>
                  </a:lnTo>
                  <a:lnTo>
                    <a:pt x="35" y="595"/>
                  </a:lnTo>
                  <a:lnTo>
                    <a:pt x="83" y="595"/>
                  </a:lnTo>
                  <a:lnTo>
                    <a:pt x="118" y="600"/>
                  </a:lnTo>
                  <a:lnTo>
                    <a:pt x="103" y="635"/>
                  </a:lnTo>
                  <a:lnTo>
                    <a:pt x="63" y="653"/>
                  </a:lnTo>
                  <a:lnTo>
                    <a:pt x="30" y="673"/>
                  </a:lnTo>
                  <a:lnTo>
                    <a:pt x="25" y="698"/>
                  </a:lnTo>
                  <a:lnTo>
                    <a:pt x="63" y="724"/>
                  </a:lnTo>
                  <a:lnTo>
                    <a:pt x="68" y="751"/>
                  </a:lnTo>
                  <a:lnTo>
                    <a:pt x="93" y="761"/>
                  </a:lnTo>
                  <a:lnTo>
                    <a:pt x="98" y="797"/>
                  </a:lnTo>
                  <a:lnTo>
                    <a:pt x="136" y="792"/>
                  </a:lnTo>
                  <a:lnTo>
                    <a:pt x="182" y="792"/>
                  </a:lnTo>
                  <a:lnTo>
                    <a:pt x="156" y="840"/>
                  </a:lnTo>
                  <a:lnTo>
                    <a:pt x="78" y="905"/>
                  </a:lnTo>
                  <a:lnTo>
                    <a:pt x="166" y="860"/>
                  </a:lnTo>
                  <a:lnTo>
                    <a:pt x="234" y="787"/>
                  </a:lnTo>
                  <a:lnTo>
                    <a:pt x="229" y="772"/>
                  </a:lnTo>
                  <a:lnTo>
                    <a:pt x="272" y="719"/>
                  </a:lnTo>
                  <a:lnTo>
                    <a:pt x="282" y="741"/>
                  </a:lnTo>
                  <a:lnTo>
                    <a:pt x="287" y="766"/>
                  </a:lnTo>
                  <a:lnTo>
                    <a:pt x="320" y="741"/>
                  </a:lnTo>
                  <a:lnTo>
                    <a:pt x="355" y="719"/>
                  </a:lnTo>
                  <a:lnTo>
                    <a:pt x="371" y="731"/>
                  </a:lnTo>
                  <a:lnTo>
                    <a:pt x="451" y="746"/>
                  </a:lnTo>
                  <a:lnTo>
                    <a:pt x="504" y="772"/>
                  </a:lnTo>
                  <a:lnTo>
                    <a:pt x="545" y="751"/>
                  </a:lnTo>
                  <a:lnTo>
                    <a:pt x="603" y="855"/>
                  </a:lnTo>
                  <a:lnTo>
                    <a:pt x="640" y="880"/>
                  </a:lnTo>
                  <a:lnTo>
                    <a:pt x="635" y="920"/>
                  </a:lnTo>
                  <a:lnTo>
                    <a:pt x="650" y="953"/>
                  </a:lnTo>
                  <a:lnTo>
                    <a:pt x="691" y="1009"/>
                  </a:lnTo>
                  <a:lnTo>
                    <a:pt x="749" y="1046"/>
                  </a:lnTo>
                  <a:lnTo>
                    <a:pt x="754" y="1072"/>
                  </a:lnTo>
                  <a:lnTo>
                    <a:pt x="759" y="1102"/>
                  </a:lnTo>
                  <a:lnTo>
                    <a:pt x="744" y="1112"/>
                  </a:lnTo>
                  <a:lnTo>
                    <a:pt x="749" y="1092"/>
                  </a:lnTo>
                  <a:lnTo>
                    <a:pt x="719" y="1082"/>
                  </a:lnTo>
                  <a:lnTo>
                    <a:pt x="734" y="1137"/>
                  </a:lnTo>
                  <a:lnTo>
                    <a:pt x="729" y="1180"/>
                  </a:lnTo>
                  <a:lnTo>
                    <a:pt x="719" y="1220"/>
                  </a:lnTo>
                  <a:lnTo>
                    <a:pt x="729" y="1253"/>
                  </a:lnTo>
                  <a:lnTo>
                    <a:pt x="729" y="1273"/>
                  </a:lnTo>
                  <a:lnTo>
                    <a:pt x="754" y="1324"/>
                  </a:lnTo>
                  <a:lnTo>
                    <a:pt x="774" y="1359"/>
                  </a:lnTo>
                  <a:lnTo>
                    <a:pt x="792" y="1387"/>
                  </a:lnTo>
                  <a:lnTo>
                    <a:pt x="837" y="1417"/>
                  </a:lnTo>
                  <a:lnTo>
                    <a:pt x="842" y="1427"/>
                  </a:lnTo>
                  <a:lnTo>
                    <a:pt x="845" y="1427"/>
                  </a:lnTo>
                  <a:lnTo>
                    <a:pt x="875" y="1483"/>
                  </a:lnTo>
                  <a:lnTo>
                    <a:pt x="895" y="1515"/>
                  </a:lnTo>
                  <a:lnTo>
                    <a:pt x="890" y="1525"/>
                  </a:lnTo>
                  <a:lnTo>
                    <a:pt x="928" y="1551"/>
                  </a:lnTo>
                  <a:lnTo>
                    <a:pt x="933" y="1576"/>
                  </a:lnTo>
                  <a:lnTo>
                    <a:pt x="948" y="1586"/>
                  </a:lnTo>
                  <a:lnTo>
                    <a:pt x="968" y="1606"/>
                  </a:lnTo>
                  <a:lnTo>
                    <a:pt x="976" y="1591"/>
                  </a:lnTo>
                  <a:lnTo>
                    <a:pt x="953" y="1576"/>
                  </a:lnTo>
                  <a:lnTo>
                    <a:pt x="933" y="1530"/>
                  </a:lnTo>
                  <a:lnTo>
                    <a:pt x="895" y="1477"/>
                  </a:lnTo>
                  <a:lnTo>
                    <a:pt x="885" y="1447"/>
                  </a:lnTo>
                  <a:lnTo>
                    <a:pt x="913" y="1457"/>
                  </a:lnTo>
                  <a:lnTo>
                    <a:pt x="938" y="1510"/>
                  </a:lnTo>
                  <a:lnTo>
                    <a:pt x="948" y="1525"/>
                  </a:lnTo>
                  <a:lnTo>
                    <a:pt x="976" y="1541"/>
                  </a:lnTo>
                  <a:lnTo>
                    <a:pt x="976" y="1556"/>
                  </a:lnTo>
                  <a:lnTo>
                    <a:pt x="996" y="1566"/>
                  </a:lnTo>
                  <a:lnTo>
                    <a:pt x="1006" y="1581"/>
                  </a:lnTo>
                  <a:lnTo>
                    <a:pt x="1031" y="1606"/>
                  </a:lnTo>
                  <a:lnTo>
                    <a:pt x="1036" y="1644"/>
                  </a:lnTo>
                  <a:lnTo>
                    <a:pt x="1036" y="1659"/>
                  </a:lnTo>
                  <a:lnTo>
                    <a:pt x="1104" y="1699"/>
                  </a:lnTo>
                  <a:lnTo>
                    <a:pt x="1137" y="1717"/>
                  </a:lnTo>
                  <a:lnTo>
                    <a:pt x="1195" y="1732"/>
                  </a:lnTo>
                  <a:lnTo>
                    <a:pt x="1210" y="1727"/>
                  </a:lnTo>
                  <a:lnTo>
                    <a:pt x="1225" y="1727"/>
                  </a:lnTo>
                  <a:lnTo>
                    <a:pt x="1250" y="1747"/>
                  </a:lnTo>
                  <a:lnTo>
                    <a:pt x="1256" y="1755"/>
                  </a:lnTo>
                  <a:lnTo>
                    <a:pt x="1288" y="1760"/>
                  </a:lnTo>
                  <a:lnTo>
                    <a:pt x="1303" y="1755"/>
                  </a:lnTo>
                  <a:lnTo>
                    <a:pt x="1303" y="1752"/>
                  </a:lnTo>
                  <a:lnTo>
                    <a:pt x="1331" y="1767"/>
                  </a:lnTo>
                  <a:lnTo>
                    <a:pt x="1361" y="1755"/>
                  </a:lnTo>
                  <a:lnTo>
                    <a:pt x="1329" y="1767"/>
                  </a:lnTo>
                  <a:lnTo>
                    <a:pt x="1356" y="1810"/>
                  </a:lnTo>
                  <a:lnTo>
                    <a:pt x="1366" y="1820"/>
                  </a:lnTo>
                  <a:lnTo>
                    <a:pt x="1414" y="1851"/>
                  </a:lnTo>
                  <a:lnTo>
                    <a:pt x="1419" y="1830"/>
                  </a:lnTo>
                  <a:lnTo>
                    <a:pt x="1404" y="1810"/>
                  </a:lnTo>
                  <a:close/>
                  <a:moveTo>
                    <a:pt x="1268" y="1722"/>
                  </a:moveTo>
                  <a:lnTo>
                    <a:pt x="1268" y="1722"/>
                  </a:lnTo>
                  <a:lnTo>
                    <a:pt x="1281" y="1722"/>
                  </a:lnTo>
                  <a:lnTo>
                    <a:pt x="1283" y="1722"/>
                  </a:lnTo>
                  <a:lnTo>
                    <a:pt x="1268" y="1722"/>
                  </a:lnTo>
                  <a:close/>
                  <a:moveTo>
                    <a:pt x="1593" y="1692"/>
                  </a:moveTo>
                  <a:lnTo>
                    <a:pt x="1614" y="1692"/>
                  </a:lnTo>
                  <a:lnTo>
                    <a:pt x="1629" y="1679"/>
                  </a:lnTo>
                  <a:lnTo>
                    <a:pt x="1671" y="1687"/>
                  </a:lnTo>
                  <a:lnTo>
                    <a:pt x="1651" y="1674"/>
                  </a:lnTo>
                  <a:lnTo>
                    <a:pt x="1619" y="1659"/>
                  </a:lnTo>
                  <a:lnTo>
                    <a:pt x="1578" y="1659"/>
                  </a:lnTo>
                  <a:lnTo>
                    <a:pt x="1578" y="1669"/>
                  </a:lnTo>
                  <a:lnTo>
                    <a:pt x="1556" y="1674"/>
                  </a:lnTo>
                  <a:lnTo>
                    <a:pt x="1583" y="1687"/>
                  </a:lnTo>
                  <a:lnTo>
                    <a:pt x="1593" y="1692"/>
                  </a:lnTo>
                  <a:close/>
                  <a:moveTo>
                    <a:pt x="1520" y="1634"/>
                  </a:moveTo>
                  <a:lnTo>
                    <a:pt x="1520" y="1634"/>
                  </a:lnTo>
                  <a:lnTo>
                    <a:pt x="1513" y="1624"/>
                  </a:lnTo>
                  <a:lnTo>
                    <a:pt x="1510" y="1619"/>
                  </a:lnTo>
                  <a:lnTo>
                    <a:pt x="1472" y="1604"/>
                  </a:lnTo>
                  <a:lnTo>
                    <a:pt x="1414" y="1604"/>
                  </a:lnTo>
                  <a:lnTo>
                    <a:pt x="1382" y="1609"/>
                  </a:lnTo>
                  <a:lnTo>
                    <a:pt x="1371" y="1619"/>
                  </a:lnTo>
                  <a:lnTo>
                    <a:pt x="1397" y="1624"/>
                  </a:lnTo>
                  <a:lnTo>
                    <a:pt x="1419" y="1624"/>
                  </a:lnTo>
                  <a:lnTo>
                    <a:pt x="1450" y="1624"/>
                  </a:lnTo>
                  <a:lnTo>
                    <a:pt x="1482" y="1629"/>
                  </a:lnTo>
                  <a:lnTo>
                    <a:pt x="1492" y="1644"/>
                  </a:lnTo>
                  <a:lnTo>
                    <a:pt x="1503" y="1654"/>
                  </a:lnTo>
                  <a:lnTo>
                    <a:pt x="1545" y="1654"/>
                  </a:lnTo>
                  <a:lnTo>
                    <a:pt x="1553" y="1654"/>
                  </a:lnTo>
                  <a:lnTo>
                    <a:pt x="1556" y="1651"/>
                  </a:lnTo>
                  <a:lnTo>
                    <a:pt x="1556" y="1649"/>
                  </a:lnTo>
                  <a:lnTo>
                    <a:pt x="1545" y="1639"/>
                  </a:lnTo>
                  <a:lnTo>
                    <a:pt x="1538" y="1639"/>
                  </a:lnTo>
                  <a:lnTo>
                    <a:pt x="1528" y="1636"/>
                  </a:lnTo>
                  <a:lnTo>
                    <a:pt x="1520" y="1634"/>
                  </a:lnTo>
                  <a:close/>
                  <a:moveTo>
                    <a:pt x="1704" y="1717"/>
                  </a:moveTo>
                  <a:lnTo>
                    <a:pt x="1729" y="1722"/>
                  </a:lnTo>
                  <a:lnTo>
                    <a:pt x="1729" y="1709"/>
                  </a:lnTo>
                  <a:lnTo>
                    <a:pt x="1707" y="1709"/>
                  </a:lnTo>
                  <a:lnTo>
                    <a:pt x="1704" y="1717"/>
                  </a:lnTo>
                  <a:close/>
                  <a:moveTo>
                    <a:pt x="1452" y="1861"/>
                  </a:moveTo>
                  <a:lnTo>
                    <a:pt x="1452" y="1861"/>
                  </a:lnTo>
                  <a:lnTo>
                    <a:pt x="1467" y="1846"/>
                  </a:lnTo>
                  <a:lnTo>
                    <a:pt x="1487" y="1851"/>
                  </a:lnTo>
                  <a:lnTo>
                    <a:pt x="1492" y="1866"/>
                  </a:lnTo>
                  <a:lnTo>
                    <a:pt x="1508" y="1851"/>
                  </a:lnTo>
                  <a:lnTo>
                    <a:pt x="1487" y="1836"/>
                  </a:lnTo>
                  <a:lnTo>
                    <a:pt x="1462" y="1836"/>
                  </a:lnTo>
                  <a:lnTo>
                    <a:pt x="1445" y="1838"/>
                  </a:lnTo>
                  <a:lnTo>
                    <a:pt x="1432" y="1838"/>
                  </a:lnTo>
                  <a:lnTo>
                    <a:pt x="1424" y="1836"/>
                  </a:lnTo>
                  <a:lnTo>
                    <a:pt x="1419" y="1836"/>
                  </a:lnTo>
                  <a:lnTo>
                    <a:pt x="1419" y="1830"/>
                  </a:lnTo>
                  <a:lnTo>
                    <a:pt x="1414" y="1851"/>
                  </a:lnTo>
                  <a:lnTo>
                    <a:pt x="1435" y="1871"/>
                  </a:lnTo>
                  <a:lnTo>
                    <a:pt x="1445" y="1871"/>
                  </a:lnTo>
                  <a:lnTo>
                    <a:pt x="1452" y="1861"/>
                  </a:lnTo>
                  <a:close/>
                  <a:moveTo>
                    <a:pt x="2201" y="2073"/>
                  </a:moveTo>
                  <a:lnTo>
                    <a:pt x="2201" y="2073"/>
                  </a:lnTo>
                  <a:lnTo>
                    <a:pt x="2168" y="2062"/>
                  </a:lnTo>
                  <a:lnTo>
                    <a:pt x="2123" y="2037"/>
                  </a:lnTo>
                  <a:lnTo>
                    <a:pt x="2070" y="2032"/>
                  </a:lnTo>
                  <a:lnTo>
                    <a:pt x="2055" y="2027"/>
                  </a:lnTo>
                  <a:lnTo>
                    <a:pt x="2042" y="2012"/>
                  </a:lnTo>
                  <a:lnTo>
                    <a:pt x="2002" y="1997"/>
                  </a:lnTo>
                  <a:lnTo>
                    <a:pt x="1964" y="1974"/>
                  </a:lnTo>
                  <a:lnTo>
                    <a:pt x="1959" y="1954"/>
                  </a:lnTo>
                  <a:lnTo>
                    <a:pt x="1944" y="1914"/>
                  </a:lnTo>
                  <a:lnTo>
                    <a:pt x="1939" y="1914"/>
                  </a:lnTo>
                  <a:lnTo>
                    <a:pt x="1903" y="1893"/>
                  </a:lnTo>
                  <a:lnTo>
                    <a:pt x="1891" y="1893"/>
                  </a:lnTo>
                  <a:lnTo>
                    <a:pt x="1891" y="1896"/>
                  </a:lnTo>
                  <a:lnTo>
                    <a:pt x="1891" y="1893"/>
                  </a:lnTo>
                  <a:lnTo>
                    <a:pt x="1848" y="1888"/>
                  </a:lnTo>
                  <a:lnTo>
                    <a:pt x="1848" y="1883"/>
                  </a:lnTo>
                  <a:lnTo>
                    <a:pt x="1848" y="1888"/>
                  </a:lnTo>
                  <a:lnTo>
                    <a:pt x="1848" y="1881"/>
                  </a:lnTo>
                  <a:lnTo>
                    <a:pt x="1828" y="1876"/>
                  </a:lnTo>
                  <a:lnTo>
                    <a:pt x="1823" y="1861"/>
                  </a:lnTo>
                  <a:lnTo>
                    <a:pt x="1803" y="1846"/>
                  </a:lnTo>
                  <a:lnTo>
                    <a:pt x="1798" y="1846"/>
                  </a:lnTo>
                  <a:lnTo>
                    <a:pt x="1782" y="1841"/>
                  </a:lnTo>
                  <a:lnTo>
                    <a:pt x="1777" y="1830"/>
                  </a:lnTo>
                  <a:lnTo>
                    <a:pt x="1745" y="1815"/>
                  </a:lnTo>
                  <a:lnTo>
                    <a:pt x="1694" y="1820"/>
                  </a:lnTo>
                  <a:lnTo>
                    <a:pt x="1666" y="1815"/>
                  </a:lnTo>
                  <a:lnTo>
                    <a:pt x="1661" y="1805"/>
                  </a:lnTo>
                  <a:lnTo>
                    <a:pt x="1636" y="1800"/>
                  </a:lnTo>
                  <a:lnTo>
                    <a:pt x="1608" y="1805"/>
                  </a:lnTo>
                  <a:lnTo>
                    <a:pt x="1606" y="1803"/>
                  </a:lnTo>
                  <a:lnTo>
                    <a:pt x="1606" y="1798"/>
                  </a:lnTo>
                  <a:lnTo>
                    <a:pt x="1603" y="1790"/>
                  </a:lnTo>
                  <a:lnTo>
                    <a:pt x="1591" y="1795"/>
                  </a:lnTo>
                  <a:lnTo>
                    <a:pt x="1603" y="1790"/>
                  </a:lnTo>
                  <a:lnTo>
                    <a:pt x="1603" y="1785"/>
                  </a:lnTo>
                  <a:lnTo>
                    <a:pt x="1566" y="1795"/>
                  </a:lnTo>
                  <a:lnTo>
                    <a:pt x="1545" y="1805"/>
                  </a:lnTo>
                  <a:lnTo>
                    <a:pt x="1535" y="1830"/>
                  </a:lnTo>
                  <a:lnTo>
                    <a:pt x="1525" y="1836"/>
                  </a:lnTo>
                  <a:lnTo>
                    <a:pt x="1508" y="1851"/>
                  </a:lnTo>
                  <a:lnTo>
                    <a:pt x="1492" y="1866"/>
                  </a:lnTo>
                  <a:lnTo>
                    <a:pt x="1498" y="1878"/>
                  </a:lnTo>
                  <a:lnTo>
                    <a:pt x="1503" y="1904"/>
                  </a:lnTo>
                  <a:lnTo>
                    <a:pt x="1503" y="1919"/>
                  </a:lnTo>
                  <a:lnTo>
                    <a:pt x="1508" y="1939"/>
                  </a:lnTo>
                  <a:lnTo>
                    <a:pt x="1487" y="1954"/>
                  </a:lnTo>
                  <a:lnTo>
                    <a:pt x="1477" y="1964"/>
                  </a:lnTo>
                  <a:lnTo>
                    <a:pt x="1472" y="1974"/>
                  </a:lnTo>
                  <a:lnTo>
                    <a:pt x="1450" y="2022"/>
                  </a:lnTo>
                  <a:lnTo>
                    <a:pt x="1462" y="2042"/>
                  </a:lnTo>
                  <a:lnTo>
                    <a:pt x="1450" y="2047"/>
                  </a:lnTo>
                  <a:lnTo>
                    <a:pt x="1452" y="2047"/>
                  </a:lnTo>
                  <a:lnTo>
                    <a:pt x="1435" y="2057"/>
                  </a:lnTo>
                  <a:lnTo>
                    <a:pt x="1452" y="2093"/>
                  </a:lnTo>
                  <a:lnTo>
                    <a:pt x="1482" y="2146"/>
                  </a:lnTo>
                  <a:lnTo>
                    <a:pt x="1515" y="2211"/>
                  </a:lnTo>
                  <a:lnTo>
                    <a:pt x="1515" y="2221"/>
                  </a:lnTo>
                  <a:lnTo>
                    <a:pt x="1626" y="2284"/>
                  </a:lnTo>
                  <a:lnTo>
                    <a:pt x="1631" y="2284"/>
                  </a:lnTo>
                  <a:lnTo>
                    <a:pt x="1631" y="2282"/>
                  </a:lnTo>
                  <a:lnTo>
                    <a:pt x="1634" y="2279"/>
                  </a:lnTo>
                  <a:lnTo>
                    <a:pt x="1649" y="2294"/>
                  </a:lnTo>
                  <a:lnTo>
                    <a:pt x="1649" y="2297"/>
                  </a:lnTo>
                  <a:lnTo>
                    <a:pt x="1644" y="2315"/>
                  </a:lnTo>
                  <a:lnTo>
                    <a:pt x="1666" y="2352"/>
                  </a:lnTo>
                  <a:lnTo>
                    <a:pt x="1671" y="2362"/>
                  </a:lnTo>
                  <a:lnTo>
                    <a:pt x="1677" y="2357"/>
                  </a:lnTo>
                  <a:lnTo>
                    <a:pt x="1677" y="2360"/>
                  </a:lnTo>
                  <a:lnTo>
                    <a:pt x="1671" y="2362"/>
                  </a:lnTo>
                  <a:lnTo>
                    <a:pt x="1677" y="2368"/>
                  </a:lnTo>
                  <a:lnTo>
                    <a:pt x="1671" y="2388"/>
                  </a:lnTo>
                  <a:lnTo>
                    <a:pt x="1656" y="2405"/>
                  </a:lnTo>
                  <a:lnTo>
                    <a:pt x="1656" y="2436"/>
                  </a:lnTo>
                  <a:lnTo>
                    <a:pt x="1646" y="2456"/>
                  </a:lnTo>
                  <a:lnTo>
                    <a:pt x="1629" y="2524"/>
                  </a:lnTo>
                  <a:lnTo>
                    <a:pt x="1634" y="2574"/>
                  </a:lnTo>
                  <a:lnTo>
                    <a:pt x="1603" y="2642"/>
                  </a:lnTo>
                  <a:lnTo>
                    <a:pt x="1598" y="2713"/>
                  </a:lnTo>
                  <a:lnTo>
                    <a:pt x="1598" y="2751"/>
                  </a:lnTo>
                  <a:lnTo>
                    <a:pt x="1593" y="2786"/>
                  </a:lnTo>
                  <a:lnTo>
                    <a:pt x="1603" y="2806"/>
                  </a:lnTo>
                  <a:lnTo>
                    <a:pt x="1588" y="2889"/>
                  </a:lnTo>
                  <a:lnTo>
                    <a:pt x="1571" y="2925"/>
                  </a:lnTo>
                  <a:lnTo>
                    <a:pt x="1578" y="2950"/>
                  </a:lnTo>
                  <a:lnTo>
                    <a:pt x="1593" y="2983"/>
                  </a:lnTo>
                  <a:lnTo>
                    <a:pt x="1677" y="3018"/>
                  </a:lnTo>
                  <a:lnTo>
                    <a:pt x="1656" y="2998"/>
                  </a:lnTo>
                  <a:lnTo>
                    <a:pt x="1654" y="2993"/>
                  </a:lnTo>
                  <a:lnTo>
                    <a:pt x="1679" y="3018"/>
                  </a:lnTo>
                  <a:lnTo>
                    <a:pt x="1651" y="2960"/>
                  </a:lnTo>
                  <a:lnTo>
                    <a:pt x="1671" y="2927"/>
                  </a:lnTo>
                  <a:lnTo>
                    <a:pt x="1694" y="2894"/>
                  </a:lnTo>
                  <a:lnTo>
                    <a:pt x="1702" y="2862"/>
                  </a:lnTo>
                  <a:lnTo>
                    <a:pt x="1689" y="2847"/>
                  </a:lnTo>
                  <a:lnTo>
                    <a:pt x="1687" y="2824"/>
                  </a:lnTo>
                  <a:lnTo>
                    <a:pt x="1722" y="2781"/>
                  </a:lnTo>
                  <a:lnTo>
                    <a:pt x="1740" y="2741"/>
                  </a:lnTo>
                  <a:lnTo>
                    <a:pt x="1727" y="2726"/>
                  </a:lnTo>
                  <a:lnTo>
                    <a:pt x="1752" y="2715"/>
                  </a:lnTo>
                  <a:lnTo>
                    <a:pt x="1780" y="2673"/>
                  </a:lnTo>
                  <a:lnTo>
                    <a:pt x="1828" y="2655"/>
                  </a:lnTo>
                  <a:lnTo>
                    <a:pt x="1848" y="2642"/>
                  </a:lnTo>
                  <a:lnTo>
                    <a:pt x="1856" y="2605"/>
                  </a:lnTo>
                  <a:lnTo>
                    <a:pt x="1840" y="2594"/>
                  </a:lnTo>
                  <a:lnTo>
                    <a:pt x="1840" y="2584"/>
                  </a:lnTo>
                  <a:lnTo>
                    <a:pt x="1850" y="2594"/>
                  </a:lnTo>
                  <a:lnTo>
                    <a:pt x="1876" y="2599"/>
                  </a:lnTo>
                  <a:lnTo>
                    <a:pt x="1901" y="2579"/>
                  </a:lnTo>
                  <a:lnTo>
                    <a:pt x="1906" y="2569"/>
                  </a:lnTo>
                  <a:lnTo>
                    <a:pt x="1903" y="2559"/>
                  </a:lnTo>
                  <a:lnTo>
                    <a:pt x="1906" y="2569"/>
                  </a:lnTo>
                  <a:lnTo>
                    <a:pt x="1914" y="2552"/>
                  </a:lnTo>
                  <a:lnTo>
                    <a:pt x="1934" y="2531"/>
                  </a:lnTo>
                  <a:lnTo>
                    <a:pt x="1959" y="2506"/>
                  </a:lnTo>
                  <a:lnTo>
                    <a:pt x="1982" y="2438"/>
                  </a:lnTo>
                  <a:lnTo>
                    <a:pt x="1997" y="2408"/>
                  </a:lnTo>
                  <a:lnTo>
                    <a:pt x="2055" y="2373"/>
                  </a:lnTo>
                  <a:lnTo>
                    <a:pt x="2090" y="2368"/>
                  </a:lnTo>
                  <a:lnTo>
                    <a:pt x="2100" y="2362"/>
                  </a:lnTo>
                  <a:lnTo>
                    <a:pt x="2110" y="2342"/>
                  </a:lnTo>
                  <a:lnTo>
                    <a:pt x="2118" y="2320"/>
                  </a:lnTo>
                  <a:lnTo>
                    <a:pt x="2133" y="2294"/>
                  </a:lnTo>
                  <a:lnTo>
                    <a:pt x="2138" y="2284"/>
                  </a:lnTo>
                  <a:lnTo>
                    <a:pt x="2143" y="2196"/>
                  </a:lnTo>
                  <a:lnTo>
                    <a:pt x="2158" y="2191"/>
                  </a:lnTo>
                  <a:lnTo>
                    <a:pt x="2211" y="2125"/>
                  </a:lnTo>
                  <a:lnTo>
                    <a:pt x="2211" y="2110"/>
                  </a:lnTo>
                  <a:lnTo>
                    <a:pt x="2201" y="2073"/>
                  </a:lnTo>
                  <a:close/>
                  <a:moveTo>
                    <a:pt x="1440" y="567"/>
                  </a:moveTo>
                  <a:lnTo>
                    <a:pt x="1445" y="570"/>
                  </a:lnTo>
                  <a:lnTo>
                    <a:pt x="1447" y="570"/>
                  </a:lnTo>
                  <a:lnTo>
                    <a:pt x="1450" y="572"/>
                  </a:lnTo>
                  <a:lnTo>
                    <a:pt x="1455" y="575"/>
                  </a:lnTo>
                  <a:lnTo>
                    <a:pt x="1457" y="575"/>
                  </a:lnTo>
                  <a:lnTo>
                    <a:pt x="1462" y="577"/>
                  </a:lnTo>
                  <a:lnTo>
                    <a:pt x="1467" y="577"/>
                  </a:lnTo>
                  <a:lnTo>
                    <a:pt x="1470" y="580"/>
                  </a:lnTo>
                  <a:lnTo>
                    <a:pt x="1472" y="580"/>
                  </a:lnTo>
                  <a:lnTo>
                    <a:pt x="1475" y="577"/>
                  </a:lnTo>
                  <a:lnTo>
                    <a:pt x="1475" y="575"/>
                  </a:lnTo>
                  <a:lnTo>
                    <a:pt x="1477" y="575"/>
                  </a:lnTo>
                  <a:lnTo>
                    <a:pt x="1480" y="570"/>
                  </a:lnTo>
                  <a:lnTo>
                    <a:pt x="1482" y="567"/>
                  </a:lnTo>
                  <a:lnTo>
                    <a:pt x="1480" y="565"/>
                  </a:lnTo>
                  <a:lnTo>
                    <a:pt x="1475" y="565"/>
                  </a:lnTo>
                  <a:lnTo>
                    <a:pt x="1472" y="562"/>
                  </a:lnTo>
                  <a:lnTo>
                    <a:pt x="1457" y="562"/>
                  </a:lnTo>
                  <a:lnTo>
                    <a:pt x="1455" y="560"/>
                  </a:lnTo>
                  <a:lnTo>
                    <a:pt x="1452" y="555"/>
                  </a:lnTo>
                  <a:lnTo>
                    <a:pt x="1450" y="550"/>
                  </a:lnTo>
                  <a:lnTo>
                    <a:pt x="1447" y="545"/>
                  </a:lnTo>
                  <a:lnTo>
                    <a:pt x="1442" y="545"/>
                  </a:lnTo>
                  <a:lnTo>
                    <a:pt x="1435" y="542"/>
                  </a:lnTo>
                  <a:lnTo>
                    <a:pt x="1429" y="540"/>
                  </a:lnTo>
                  <a:lnTo>
                    <a:pt x="1424" y="540"/>
                  </a:lnTo>
                  <a:lnTo>
                    <a:pt x="1419" y="540"/>
                  </a:lnTo>
                  <a:lnTo>
                    <a:pt x="1417" y="540"/>
                  </a:lnTo>
                  <a:lnTo>
                    <a:pt x="1414" y="542"/>
                  </a:lnTo>
                  <a:lnTo>
                    <a:pt x="1412" y="545"/>
                  </a:lnTo>
                  <a:lnTo>
                    <a:pt x="1409" y="545"/>
                  </a:lnTo>
                  <a:lnTo>
                    <a:pt x="1409" y="542"/>
                  </a:lnTo>
                  <a:lnTo>
                    <a:pt x="1407" y="535"/>
                  </a:lnTo>
                  <a:lnTo>
                    <a:pt x="1404" y="529"/>
                  </a:lnTo>
                  <a:lnTo>
                    <a:pt x="1402" y="527"/>
                  </a:lnTo>
                  <a:lnTo>
                    <a:pt x="1399" y="524"/>
                  </a:lnTo>
                  <a:lnTo>
                    <a:pt x="1394" y="524"/>
                  </a:lnTo>
                  <a:lnTo>
                    <a:pt x="1392" y="524"/>
                  </a:lnTo>
                  <a:lnTo>
                    <a:pt x="1392" y="529"/>
                  </a:lnTo>
                  <a:lnTo>
                    <a:pt x="1392" y="535"/>
                  </a:lnTo>
                  <a:lnTo>
                    <a:pt x="1392" y="542"/>
                  </a:lnTo>
                  <a:lnTo>
                    <a:pt x="1392" y="547"/>
                  </a:lnTo>
                  <a:lnTo>
                    <a:pt x="1392" y="550"/>
                  </a:lnTo>
                  <a:lnTo>
                    <a:pt x="1394" y="552"/>
                  </a:lnTo>
                  <a:lnTo>
                    <a:pt x="1394" y="555"/>
                  </a:lnTo>
                  <a:lnTo>
                    <a:pt x="1394" y="560"/>
                  </a:lnTo>
                  <a:lnTo>
                    <a:pt x="1394" y="565"/>
                  </a:lnTo>
                  <a:lnTo>
                    <a:pt x="1394" y="570"/>
                  </a:lnTo>
                  <a:lnTo>
                    <a:pt x="1397" y="575"/>
                  </a:lnTo>
                  <a:lnTo>
                    <a:pt x="1397" y="577"/>
                  </a:lnTo>
                  <a:lnTo>
                    <a:pt x="1394" y="577"/>
                  </a:lnTo>
                  <a:lnTo>
                    <a:pt x="1392" y="580"/>
                  </a:lnTo>
                  <a:lnTo>
                    <a:pt x="1389" y="585"/>
                  </a:lnTo>
                  <a:lnTo>
                    <a:pt x="1387" y="587"/>
                  </a:lnTo>
                  <a:lnTo>
                    <a:pt x="1384" y="590"/>
                  </a:lnTo>
                  <a:lnTo>
                    <a:pt x="1387" y="593"/>
                  </a:lnTo>
                  <a:lnTo>
                    <a:pt x="1392" y="593"/>
                  </a:lnTo>
                  <a:lnTo>
                    <a:pt x="1397" y="590"/>
                  </a:lnTo>
                  <a:lnTo>
                    <a:pt x="1399" y="590"/>
                  </a:lnTo>
                  <a:lnTo>
                    <a:pt x="1402" y="590"/>
                  </a:lnTo>
                  <a:lnTo>
                    <a:pt x="1407" y="590"/>
                  </a:lnTo>
                  <a:lnTo>
                    <a:pt x="1409" y="590"/>
                  </a:lnTo>
                  <a:lnTo>
                    <a:pt x="1412" y="593"/>
                  </a:lnTo>
                  <a:lnTo>
                    <a:pt x="1414" y="598"/>
                  </a:lnTo>
                  <a:lnTo>
                    <a:pt x="1414" y="600"/>
                  </a:lnTo>
                  <a:lnTo>
                    <a:pt x="1417" y="603"/>
                  </a:lnTo>
                  <a:lnTo>
                    <a:pt x="1419" y="603"/>
                  </a:lnTo>
                  <a:lnTo>
                    <a:pt x="1424" y="600"/>
                  </a:lnTo>
                  <a:lnTo>
                    <a:pt x="1424" y="598"/>
                  </a:lnTo>
                  <a:lnTo>
                    <a:pt x="1427" y="595"/>
                  </a:lnTo>
                  <a:lnTo>
                    <a:pt x="1427" y="593"/>
                  </a:lnTo>
                  <a:lnTo>
                    <a:pt x="1429" y="590"/>
                  </a:lnTo>
                  <a:lnTo>
                    <a:pt x="1435" y="587"/>
                  </a:lnTo>
                  <a:lnTo>
                    <a:pt x="1437" y="585"/>
                  </a:lnTo>
                  <a:lnTo>
                    <a:pt x="1437" y="580"/>
                  </a:lnTo>
                  <a:lnTo>
                    <a:pt x="1437" y="575"/>
                  </a:lnTo>
                  <a:lnTo>
                    <a:pt x="1435" y="570"/>
                  </a:lnTo>
                  <a:lnTo>
                    <a:pt x="1437" y="567"/>
                  </a:lnTo>
                  <a:lnTo>
                    <a:pt x="1440" y="567"/>
                  </a:lnTo>
                  <a:close/>
                  <a:moveTo>
                    <a:pt x="966" y="300"/>
                  </a:moveTo>
                  <a:lnTo>
                    <a:pt x="968" y="303"/>
                  </a:lnTo>
                  <a:lnTo>
                    <a:pt x="971" y="310"/>
                  </a:lnTo>
                  <a:lnTo>
                    <a:pt x="973" y="323"/>
                  </a:lnTo>
                  <a:lnTo>
                    <a:pt x="973" y="330"/>
                  </a:lnTo>
                  <a:lnTo>
                    <a:pt x="973" y="335"/>
                  </a:lnTo>
                  <a:lnTo>
                    <a:pt x="978" y="338"/>
                  </a:lnTo>
                  <a:lnTo>
                    <a:pt x="983" y="335"/>
                  </a:lnTo>
                  <a:lnTo>
                    <a:pt x="986" y="333"/>
                  </a:lnTo>
                  <a:lnTo>
                    <a:pt x="988" y="330"/>
                  </a:lnTo>
                  <a:lnTo>
                    <a:pt x="991" y="333"/>
                  </a:lnTo>
                  <a:lnTo>
                    <a:pt x="996" y="335"/>
                  </a:lnTo>
                  <a:lnTo>
                    <a:pt x="998" y="338"/>
                  </a:lnTo>
                  <a:lnTo>
                    <a:pt x="1003" y="335"/>
                  </a:lnTo>
                  <a:lnTo>
                    <a:pt x="1006" y="330"/>
                  </a:lnTo>
                  <a:lnTo>
                    <a:pt x="1011" y="323"/>
                  </a:lnTo>
                  <a:lnTo>
                    <a:pt x="1016" y="320"/>
                  </a:lnTo>
                  <a:lnTo>
                    <a:pt x="1024" y="318"/>
                  </a:lnTo>
                  <a:lnTo>
                    <a:pt x="1026" y="315"/>
                  </a:lnTo>
                  <a:lnTo>
                    <a:pt x="1026" y="310"/>
                  </a:lnTo>
                  <a:lnTo>
                    <a:pt x="1026" y="305"/>
                  </a:lnTo>
                  <a:lnTo>
                    <a:pt x="1029" y="305"/>
                  </a:lnTo>
                  <a:lnTo>
                    <a:pt x="1039" y="303"/>
                  </a:lnTo>
                  <a:lnTo>
                    <a:pt x="1044" y="300"/>
                  </a:lnTo>
                  <a:lnTo>
                    <a:pt x="1049" y="300"/>
                  </a:lnTo>
                  <a:lnTo>
                    <a:pt x="1054" y="298"/>
                  </a:lnTo>
                  <a:lnTo>
                    <a:pt x="1059" y="295"/>
                  </a:lnTo>
                  <a:lnTo>
                    <a:pt x="1064" y="295"/>
                  </a:lnTo>
                  <a:lnTo>
                    <a:pt x="1066" y="292"/>
                  </a:lnTo>
                  <a:lnTo>
                    <a:pt x="1066" y="290"/>
                  </a:lnTo>
                  <a:lnTo>
                    <a:pt x="1069" y="287"/>
                  </a:lnTo>
                  <a:lnTo>
                    <a:pt x="1066" y="285"/>
                  </a:lnTo>
                  <a:lnTo>
                    <a:pt x="1066" y="277"/>
                  </a:lnTo>
                  <a:lnTo>
                    <a:pt x="1064" y="270"/>
                  </a:lnTo>
                  <a:lnTo>
                    <a:pt x="1059" y="265"/>
                  </a:lnTo>
                  <a:lnTo>
                    <a:pt x="1056" y="262"/>
                  </a:lnTo>
                  <a:lnTo>
                    <a:pt x="1054" y="262"/>
                  </a:lnTo>
                  <a:lnTo>
                    <a:pt x="1049" y="262"/>
                  </a:lnTo>
                  <a:lnTo>
                    <a:pt x="1046" y="262"/>
                  </a:lnTo>
                  <a:lnTo>
                    <a:pt x="1044" y="257"/>
                  </a:lnTo>
                  <a:lnTo>
                    <a:pt x="1041" y="255"/>
                  </a:lnTo>
                  <a:lnTo>
                    <a:pt x="1039" y="250"/>
                  </a:lnTo>
                  <a:lnTo>
                    <a:pt x="1031" y="247"/>
                  </a:lnTo>
                  <a:lnTo>
                    <a:pt x="1026" y="247"/>
                  </a:lnTo>
                  <a:lnTo>
                    <a:pt x="1021" y="247"/>
                  </a:lnTo>
                  <a:lnTo>
                    <a:pt x="1019" y="245"/>
                  </a:lnTo>
                  <a:lnTo>
                    <a:pt x="1016" y="242"/>
                  </a:lnTo>
                  <a:lnTo>
                    <a:pt x="1011" y="242"/>
                  </a:lnTo>
                  <a:lnTo>
                    <a:pt x="1008" y="240"/>
                  </a:lnTo>
                  <a:lnTo>
                    <a:pt x="1006" y="242"/>
                  </a:lnTo>
                  <a:lnTo>
                    <a:pt x="1006" y="245"/>
                  </a:lnTo>
                  <a:lnTo>
                    <a:pt x="1006" y="250"/>
                  </a:lnTo>
                  <a:lnTo>
                    <a:pt x="1003" y="255"/>
                  </a:lnTo>
                  <a:lnTo>
                    <a:pt x="1003" y="257"/>
                  </a:lnTo>
                  <a:lnTo>
                    <a:pt x="998" y="260"/>
                  </a:lnTo>
                  <a:lnTo>
                    <a:pt x="993" y="267"/>
                  </a:lnTo>
                  <a:lnTo>
                    <a:pt x="986" y="272"/>
                  </a:lnTo>
                  <a:lnTo>
                    <a:pt x="983" y="277"/>
                  </a:lnTo>
                  <a:lnTo>
                    <a:pt x="978" y="282"/>
                  </a:lnTo>
                  <a:lnTo>
                    <a:pt x="971" y="287"/>
                  </a:lnTo>
                  <a:lnTo>
                    <a:pt x="966" y="295"/>
                  </a:lnTo>
                  <a:lnTo>
                    <a:pt x="963" y="300"/>
                  </a:lnTo>
                  <a:lnTo>
                    <a:pt x="966" y="300"/>
                  </a:lnTo>
                  <a:close/>
                  <a:moveTo>
                    <a:pt x="1498" y="494"/>
                  </a:moveTo>
                  <a:lnTo>
                    <a:pt x="1498" y="494"/>
                  </a:lnTo>
                  <a:lnTo>
                    <a:pt x="1498" y="492"/>
                  </a:lnTo>
                  <a:lnTo>
                    <a:pt x="1498" y="489"/>
                  </a:lnTo>
                  <a:lnTo>
                    <a:pt x="1495" y="489"/>
                  </a:lnTo>
                  <a:lnTo>
                    <a:pt x="1495" y="492"/>
                  </a:lnTo>
                  <a:lnTo>
                    <a:pt x="1498" y="494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latin typeface="+mn-lt"/>
                <a:ea typeface="+mn-ea"/>
              </a:endParaRPr>
            </a:p>
          </p:txBody>
        </p:sp>
        <p:sp>
          <p:nvSpPr>
            <p:cNvPr id="90" name="Freeform 43"/>
            <p:cNvSpPr>
              <a:spLocks/>
            </p:cNvSpPr>
            <p:nvPr/>
          </p:nvSpPr>
          <p:spPr bwMode="auto">
            <a:xfrm>
              <a:off x="3277" y="2412"/>
              <a:ext cx="46" cy="28"/>
            </a:xfrm>
            <a:custGeom>
              <a:avLst/>
              <a:gdLst>
                <a:gd name="T0" fmla="*/ 0 w 46"/>
                <a:gd name="T1" fmla="*/ 15 h 28"/>
                <a:gd name="T2" fmla="*/ 3 w 46"/>
                <a:gd name="T3" fmla="*/ 17 h 28"/>
                <a:gd name="T4" fmla="*/ 12 w 46"/>
                <a:gd name="T5" fmla="*/ 14 h 28"/>
                <a:gd name="T6" fmla="*/ 13 w 46"/>
                <a:gd name="T7" fmla="*/ 8 h 28"/>
                <a:gd name="T8" fmla="*/ 27 w 46"/>
                <a:gd name="T9" fmla="*/ 9 h 28"/>
                <a:gd name="T10" fmla="*/ 46 w 46"/>
                <a:gd name="T11" fmla="*/ 0 h 28"/>
                <a:gd name="T12" fmla="*/ 46 w 46"/>
                <a:gd name="T13" fmla="*/ 1 h 28"/>
                <a:gd name="T14" fmla="*/ 33 w 46"/>
                <a:gd name="T15" fmla="*/ 11 h 28"/>
                <a:gd name="T16" fmla="*/ 36 w 46"/>
                <a:gd name="T17" fmla="*/ 18 h 28"/>
                <a:gd name="T18" fmla="*/ 27 w 46"/>
                <a:gd name="T19" fmla="*/ 21 h 28"/>
                <a:gd name="T20" fmla="*/ 15 w 46"/>
                <a:gd name="T21" fmla="*/ 28 h 28"/>
                <a:gd name="T22" fmla="*/ 13 w 46"/>
                <a:gd name="T23" fmla="*/ 28 h 28"/>
                <a:gd name="T24" fmla="*/ 8 w 46"/>
                <a:gd name="T25" fmla="*/ 26 h 28"/>
                <a:gd name="T26" fmla="*/ 2 w 46"/>
                <a:gd name="T27" fmla="*/ 23 h 28"/>
                <a:gd name="T28" fmla="*/ 0 w 46"/>
                <a:gd name="T29" fmla="*/ 15 h 28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46" h="28">
                  <a:moveTo>
                    <a:pt x="0" y="15"/>
                  </a:moveTo>
                  <a:lnTo>
                    <a:pt x="3" y="17"/>
                  </a:lnTo>
                  <a:lnTo>
                    <a:pt x="12" y="14"/>
                  </a:lnTo>
                  <a:lnTo>
                    <a:pt x="13" y="8"/>
                  </a:lnTo>
                  <a:lnTo>
                    <a:pt x="27" y="9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33" y="11"/>
                  </a:lnTo>
                  <a:lnTo>
                    <a:pt x="36" y="18"/>
                  </a:lnTo>
                  <a:lnTo>
                    <a:pt x="27" y="21"/>
                  </a:lnTo>
                  <a:lnTo>
                    <a:pt x="15" y="28"/>
                  </a:lnTo>
                  <a:lnTo>
                    <a:pt x="13" y="28"/>
                  </a:lnTo>
                  <a:lnTo>
                    <a:pt x="8" y="26"/>
                  </a:lnTo>
                  <a:lnTo>
                    <a:pt x="2" y="23"/>
                  </a:lnTo>
                  <a:lnTo>
                    <a:pt x="0" y="15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latin typeface="+mn-lt"/>
                <a:ea typeface="+mn-ea"/>
              </a:endParaRPr>
            </a:p>
          </p:txBody>
        </p:sp>
      </p:grpSp>
      <p:sp>
        <p:nvSpPr>
          <p:cNvPr id="92" name="矩形 91"/>
          <p:cNvSpPr/>
          <p:nvPr/>
        </p:nvSpPr>
        <p:spPr>
          <a:xfrm rot="120000">
            <a:off x="4206875" y="1233488"/>
            <a:ext cx="2235200" cy="207962"/>
          </a:xfrm>
          <a:prstGeom prst="rect">
            <a:avLst/>
          </a:prstGeom>
          <a:solidFill>
            <a:srgbClr val="6CB9B3">
              <a:alpha val="6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3" name="矩形 92"/>
          <p:cNvSpPr/>
          <p:nvPr/>
        </p:nvSpPr>
        <p:spPr>
          <a:xfrm rot="21540000">
            <a:off x="4205288" y="1233488"/>
            <a:ext cx="2236787" cy="207962"/>
          </a:xfrm>
          <a:prstGeom prst="rect">
            <a:avLst/>
          </a:prstGeom>
          <a:solidFill>
            <a:srgbClr val="6CB9B3">
              <a:alpha val="69804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4" name="文本框 93"/>
          <p:cNvSpPr txBox="1"/>
          <p:nvPr/>
        </p:nvSpPr>
        <p:spPr>
          <a:xfrm>
            <a:off x="4165600" y="1169988"/>
            <a:ext cx="2489200" cy="338137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b="1" dirty="0">
                <a:solidFill>
                  <a:schemeClr val="tx1">
                    <a:lumMod val="85000"/>
                    <a:lumOff val="1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  <a:cs typeface="Aparajita" panose="020B0604020202020204" pitchFamily="34" charset="0"/>
              </a:rPr>
              <a:t>这里输入简短标题</a:t>
            </a:r>
          </a:p>
        </p:txBody>
      </p:sp>
      <p:cxnSp>
        <p:nvCxnSpPr>
          <p:cNvPr id="95" name="直接连接符 94"/>
          <p:cNvCxnSpPr/>
          <p:nvPr/>
        </p:nvCxnSpPr>
        <p:spPr>
          <a:xfrm flipV="1">
            <a:off x="3275013" y="1306513"/>
            <a:ext cx="927100" cy="107315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96" name="组合 95"/>
          <p:cNvGrpSpPr/>
          <p:nvPr/>
        </p:nvGrpSpPr>
        <p:grpSpPr>
          <a:xfrm>
            <a:off x="9207672" y="2088361"/>
            <a:ext cx="2489200" cy="369332"/>
            <a:chOff x="1476971" y="1498203"/>
            <a:chExt cx="2489200" cy="369332"/>
          </a:xfrm>
          <a:solidFill>
            <a:srgbClr val="6CB9B3"/>
          </a:solidFill>
        </p:grpSpPr>
        <p:sp>
          <p:nvSpPr>
            <p:cNvPr id="97" name="矩形 96"/>
            <p:cNvSpPr/>
            <p:nvPr/>
          </p:nvSpPr>
          <p:spPr>
            <a:xfrm rot="120000">
              <a:off x="1518033" y="1561011"/>
              <a:ext cx="2235943" cy="208746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8" name="矩形 97"/>
            <p:cNvSpPr/>
            <p:nvPr/>
          </p:nvSpPr>
          <p:spPr>
            <a:xfrm rot="-60000">
              <a:off x="1516723" y="1561010"/>
              <a:ext cx="2235943" cy="208746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99" name="文本框 98"/>
            <p:cNvSpPr txBox="1"/>
            <p:nvPr/>
          </p:nvSpPr>
          <p:spPr>
            <a:xfrm>
              <a:off x="1476971" y="1498203"/>
              <a:ext cx="2489200" cy="369332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 Light" panose="020B0502040204020203" pitchFamily="34" charset="-122"/>
                  <a:ea typeface="微软雅黑 Light" panose="020B0502040204020203" pitchFamily="34" charset="-122"/>
                  <a:cs typeface="Aparajita" panose="020B0604020202020204" pitchFamily="34" charset="0"/>
                </a:rPr>
                <a:t>这里输入简短标题</a:t>
              </a:r>
            </a:p>
          </p:txBody>
        </p:sp>
      </p:grpSp>
      <p:cxnSp>
        <p:nvCxnSpPr>
          <p:cNvPr id="100" name="直接连接符 99"/>
          <p:cNvCxnSpPr>
            <a:stCxn id="108" idx="3"/>
            <a:endCxn id="99" idx="1"/>
          </p:cNvCxnSpPr>
          <p:nvPr/>
        </p:nvCxnSpPr>
        <p:spPr>
          <a:xfrm flipV="1">
            <a:off x="8089900" y="2273300"/>
            <a:ext cx="1117600" cy="609600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101" name="组合 100"/>
          <p:cNvGrpSpPr/>
          <p:nvPr/>
        </p:nvGrpSpPr>
        <p:grpSpPr>
          <a:xfrm>
            <a:off x="9120795" y="5031069"/>
            <a:ext cx="2489200" cy="369332"/>
            <a:chOff x="1476971" y="1498203"/>
            <a:chExt cx="2489200" cy="369332"/>
          </a:xfrm>
          <a:solidFill>
            <a:srgbClr val="6CB9B3"/>
          </a:solidFill>
        </p:grpSpPr>
        <p:sp>
          <p:nvSpPr>
            <p:cNvPr id="102" name="矩形 101"/>
            <p:cNvSpPr/>
            <p:nvPr/>
          </p:nvSpPr>
          <p:spPr>
            <a:xfrm rot="120000">
              <a:off x="1518033" y="1561011"/>
              <a:ext cx="2235943" cy="208746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3" name="矩形 102"/>
            <p:cNvSpPr/>
            <p:nvPr/>
          </p:nvSpPr>
          <p:spPr>
            <a:xfrm rot="-60000">
              <a:off x="1516723" y="1561010"/>
              <a:ext cx="2235943" cy="208746"/>
            </a:xfrm>
            <a:prstGeom prst="rect">
              <a:avLst/>
            </a:prstGeom>
            <a:grpFill/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04" name="文本框 103"/>
            <p:cNvSpPr txBox="1"/>
            <p:nvPr/>
          </p:nvSpPr>
          <p:spPr>
            <a:xfrm>
              <a:off x="1476971" y="1498203"/>
              <a:ext cx="2489200" cy="369332"/>
            </a:xfrm>
            <a:prstGeom prst="rect">
              <a:avLst/>
            </a:prstGeom>
            <a:noFill/>
          </p:spPr>
          <p:txBody>
            <a:bodyPr>
              <a:spAutoFit/>
            </a:bodyPr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zh-CN" altLang="en-US" b="1" dirty="0">
                  <a:solidFill>
                    <a:schemeClr val="tx1">
                      <a:lumMod val="85000"/>
                      <a:lumOff val="15000"/>
                    </a:schemeClr>
                  </a:solidFill>
                  <a:latin typeface="微软雅黑 Light" panose="020B0502040204020203" pitchFamily="34" charset="-122"/>
                  <a:ea typeface="微软雅黑 Light" panose="020B0502040204020203" pitchFamily="34" charset="-122"/>
                  <a:cs typeface="Aparajita" panose="020B0604020202020204" pitchFamily="34" charset="0"/>
                </a:rPr>
                <a:t>这里输入简短标题</a:t>
              </a:r>
            </a:p>
          </p:txBody>
        </p:sp>
      </p:grpSp>
      <p:cxnSp>
        <p:nvCxnSpPr>
          <p:cNvPr id="105" name="直接连接符 104"/>
          <p:cNvCxnSpPr>
            <a:endCxn id="104" idx="1"/>
          </p:cNvCxnSpPr>
          <p:nvPr/>
        </p:nvCxnSpPr>
        <p:spPr>
          <a:xfrm>
            <a:off x="6313488" y="3919538"/>
            <a:ext cx="2806700" cy="1296987"/>
          </a:xfrm>
          <a:prstGeom prst="line">
            <a:avLst/>
          </a:prstGeom>
          <a:ln>
            <a:solidFill>
              <a:schemeClr val="bg1">
                <a:lumMod val="8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6" name="十字星 105"/>
          <p:cNvSpPr/>
          <p:nvPr/>
        </p:nvSpPr>
        <p:spPr>
          <a:xfrm>
            <a:off x="6154738" y="3725863"/>
            <a:ext cx="387350" cy="387350"/>
          </a:xfrm>
          <a:prstGeom prst="star4">
            <a:avLst/>
          </a:prstGeom>
          <a:solidFill>
            <a:srgbClr val="0949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7" name="十字星 106"/>
          <p:cNvSpPr/>
          <p:nvPr/>
        </p:nvSpPr>
        <p:spPr>
          <a:xfrm>
            <a:off x="3125788" y="2185988"/>
            <a:ext cx="385762" cy="387350"/>
          </a:xfrm>
          <a:prstGeom prst="star4">
            <a:avLst/>
          </a:prstGeom>
          <a:solidFill>
            <a:srgbClr val="0949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08" name="十字星 107"/>
          <p:cNvSpPr/>
          <p:nvPr/>
        </p:nvSpPr>
        <p:spPr>
          <a:xfrm>
            <a:off x="7704138" y="2689225"/>
            <a:ext cx="385762" cy="387350"/>
          </a:xfrm>
          <a:prstGeom prst="star4">
            <a:avLst/>
          </a:prstGeom>
          <a:solidFill>
            <a:srgbClr val="09496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3314" name="组合 2"/>
          <p:cNvGrpSpPr>
            <a:grpSpLocks/>
          </p:cNvGrpSpPr>
          <p:nvPr/>
        </p:nvGrpSpPr>
        <p:grpSpPr bwMode="auto">
          <a:xfrm>
            <a:off x="1514475" y="2368550"/>
            <a:ext cx="9539288" cy="1282700"/>
            <a:chOff x="2008414" y="2311091"/>
            <a:chExt cx="9539514" cy="1282456"/>
          </a:xfrm>
        </p:grpSpPr>
        <p:sp>
          <p:nvSpPr>
            <p:cNvPr id="49" name="任意多边形 48"/>
            <p:cNvSpPr/>
            <p:nvPr/>
          </p:nvSpPr>
          <p:spPr>
            <a:xfrm>
              <a:off x="2033815" y="2311091"/>
              <a:ext cx="2360669" cy="1282456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13337" name="文本框 7"/>
            <p:cNvSpPr txBox="1">
              <a:spLocks noChangeArrowheads="1"/>
            </p:cNvSpPr>
            <p:nvPr/>
          </p:nvSpPr>
          <p:spPr bwMode="auto">
            <a:xfrm>
              <a:off x="2008414" y="2596200"/>
              <a:ext cx="6201230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en-US" altLang="zh-CN" sz="4800" b="1">
                  <a:solidFill>
                    <a:schemeClr val="bg1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PART 4</a:t>
              </a:r>
              <a:endParaRPr lang="zh-CN" altLang="en-US" sz="4800" b="1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endParaRPr>
            </a:p>
          </p:txBody>
        </p:sp>
        <p:sp>
          <p:nvSpPr>
            <p:cNvPr id="13338" name="文本框 11"/>
            <p:cNvSpPr txBox="1">
              <a:spLocks noChangeArrowheads="1"/>
            </p:cNvSpPr>
            <p:nvPr/>
          </p:nvSpPr>
          <p:spPr bwMode="auto">
            <a:xfrm>
              <a:off x="4316185" y="2729550"/>
              <a:ext cx="7231743" cy="70788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sz="4000" b="1">
                  <a:solidFill>
                    <a:srgbClr val="2190C3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论文主要研究方法与实验设计</a:t>
              </a:r>
            </a:p>
          </p:txBody>
        </p:sp>
      </p:grpSp>
      <p:grpSp>
        <p:nvGrpSpPr>
          <p:cNvPr id="13316" name="组合 30"/>
          <p:cNvGrpSpPr>
            <a:grpSpLocks/>
          </p:cNvGrpSpPr>
          <p:nvPr/>
        </p:nvGrpSpPr>
        <p:grpSpPr bwMode="auto">
          <a:xfrm>
            <a:off x="-2684463" y="5157788"/>
            <a:ext cx="4568826" cy="2959100"/>
            <a:chOff x="-4203378" y="2664492"/>
            <a:chExt cx="10599474" cy="6862469"/>
          </a:xfrm>
        </p:grpSpPr>
        <p:sp>
          <p:nvSpPr>
            <p:cNvPr id="32" name="任意多边形 31"/>
            <p:cNvSpPr/>
            <p:nvPr/>
          </p:nvSpPr>
          <p:spPr>
            <a:xfrm rot="19642042">
              <a:off x="-2004668" y="4254935"/>
              <a:ext cx="4305346" cy="717907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任意多边形 39"/>
            <p:cNvSpPr/>
            <p:nvPr/>
          </p:nvSpPr>
          <p:spPr>
            <a:xfrm rot="19642042">
              <a:off x="-1054472" y="5738612"/>
              <a:ext cx="4301662" cy="714227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任意多边形 40"/>
            <p:cNvSpPr/>
            <p:nvPr/>
          </p:nvSpPr>
          <p:spPr>
            <a:xfrm rot="19642042">
              <a:off x="-107960" y="7218608"/>
              <a:ext cx="4305346" cy="717910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任意多边形 41"/>
            <p:cNvSpPr/>
            <p:nvPr/>
          </p:nvSpPr>
          <p:spPr>
            <a:xfrm rot="19642042">
              <a:off x="-4203378" y="2664492"/>
              <a:ext cx="7561056" cy="2116909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任意多边形 42"/>
            <p:cNvSpPr/>
            <p:nvPr/>
          </p:nvSpPr>
          <p:spPr>
            <a:xfrm rot="19642042">
              <a:off x="-3157426" y="4475830"/>
              <a:ext cx="7561056" cy="1759796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4" name="任意多边形 43"/>
            <p:cNvSpPr/>
            <p:nvPr/>
          </p:nvSpPr>
          <p:spPr>
            <a:xfrm rot="19642042">
              <a:off x="-2210912" y="5955826"/>
              <a:ext cx="7561056" cy="1759796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任意多边形 44"/>
            <p:cNvSpPr/>
            <p:nvPr/>
          </p:nvSpPr>
          <p:spPr>
            <a:xfrm rot="19642042">
              <a:off x="-1164960" y="7410050"/>
              <a:ext cx="7561056" cy="2116911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338" name="组合 44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14368" name="组合 45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52" name="任意多边形 51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53" name="任意多边形 52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54" name="任意多边形 53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55" name="任意多边形 54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14369" name="组合 46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48" name="任意多边形 47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49" name="任意多边形 48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50" name="任意多边形 49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51" name="任意多边形 50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14339" name="文本框 1"/>
          <p:cNvSpPr txBox="1">
            <a:spLocks noChangeArrowheads="1"/>
          </p:cNvSpPr>
          <p:nvPr/>
        </p:nvSpPr>
        <p:spPr bwMode="auto">
          <a:xfrm>
            <a:off x="-19050" y="25558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4-1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14340" name="文本框 2"/>
          <p:cNvSpPr txBox="1">
            <a:spLocks noChangeArrowheads="1"/>
          </p:cNvSpPr>
          <p:nvPr/>
        </p:nvSpPr>
        <p:spPr bwMode="auto">
          <a:xfrm>
            <a:off x="1257300" y="339725"/>
            <a:ext cx="4540250" cy="3730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</a:pPr>
            <a:r>
              <a:rPr lang="zh-CN" altLang="en-US" sz="2000" b="1">
                <a:latin typeface="微软雅黑 Light" pitchFamily="34" charset="-122"/>
                <a:ea typeface="微软雅黑 Light" pitchFamily="34" charset="-122"/>
              </a:rPr>
              <a:t>论文主要研究方法与实验设计</a:t>
            </a:r>
          </a:p>
        </p:txBody>
      </p:sp>
      <p:grpSp>
        <p:nvGrpSpPr>
          <p:cNvPr id="10" name="组合 9"/>
          <p:cNvGrpSpPr/>
          <p:nvPr/>
        </p:nvGrpSpPr>
        <p:grpSpPr>
          <a:xfrm>
            <a:off x="5030076" y="2344918"/>
            <a:ext cx="2120971" cy="3049776"/>
            <a:chOff x="5011026" y="2363968"/>
            <a:chExt cx="2120971" cy="3049776"/>
          </a:xfrm>
          <a:solidFill>
            <a:srgbClr val="2190C3"/>
          </a:solidFill>
        </p:grpSpPr>
        <p:sp>
          <p:nvSpPr>
            <p:cNvPr id="12" name="任意多边形 11"/>
            <p:cNvSpPr/>
            <p:nvPr/>
          </p:nvSpPr>
          <p:spPr>
            <a:xfrm>
              <a:off x="5011026" y="2363968"/>
              <a:ext cx="2120971" cy="2496354"/>
            </a:xfrm>
            <a:custGeom>
              <a:avLst/>
              <a:gdLst>
                <a:gd name="connsiteX0" fmla="*/ 1025328 w 2120971"/>
                <a:gd name="connsiteY0" fmla="*/ 481877 h 2496354"/>
                <a:gd name="connsiteX1" fmla="*/ 540576 w 2120971"/>
                <a:gd name="connsiteY1" fmla="*/ 1318943 h 2496354"/>
                <a:gd name="connsiteX2" fmla="*/ 793012 w 2120971"/>
                <a:gd name="connsiteY2" fmla="*/ 1675100 h 2496354"/>
                <a:gd name="connsiteX3" fmla="*/ 886305 w 2120971"/>
                <a:gd name="connsiteY3" fmla="*/ 1928634 h 2496354"/>
                <a:gd name="connsiteX4" fmla="*/ 1215570 w 2120971"/>
                <a:gd name="connsiteY4" fmla="*/ 1922597 h 2496354"/>
                <a:gd name="connsiteX5" fmla="*/ 1308861 w 2120971"/>
                <a:gd name="connsiteY5" fmla="*/ 1693209 h 2496354"/>
                <a:gd name="connsiteX6" fmla="*/ 1526543 w 2120971"/>
                <a:gd name="connsiteY6" fmla="*/ 1381321 h 2496354"/>
                <a:gd name="connsiteX7" fmla="*/ 1025328 w 2120971"/>
                <a:gd name="connsiteY7" fmla="*/ 481877 h 2496354"/>
                <a:gd name="connsiteX8" fmla="*/ 993778 w 2120971"/>
                <a:gd name="connsiteY8" fmla="*/ 602 h 2496354"/>
                <a:gd name="connsiteX9" fmla="*/ 1944870 w 2120971"/>
                <a:gd name="connsiteY9" fmla="*/ 1552204 h 2496354"/>
                <a:gd name="connsiteX10" fmla="*/ 1531803 w 2120971"/>
                <a:gd name="connsiteY10" fmla="*/ 2090230 h 2496354"/>
                <a:gd name="connsiteX11" fmla="*/ 1354776 w 2120971"/>
                <a:gd name="connsiteY11" fmla="*/ 2485940 h 2496354"/>
                <a:gd name="connsiteX12" fmla="*/ 729971 w 2120971"/>
                <a:gd name="connsiteY12" fmla="*/ 2496354 h 2496354"/>
                <a:gd name="connsiteX13" fmla="*/ 552942 w 2120971"/>
                <a:gd name="connsiteY13" fmla="*/ 2058990 h 2496354"/>
                <a:gd name="connsiteX14" fmla="*/ 73924 w 2120971"/>
                <a:gd name="connsiteY14" fmla="*/ 1444597 h 2496354"/>
                <a:gd name="connsiteX15" fmla="*/ 993778 w 2120971"/>
                <a:gd name="connsiteY15" fmla="*/ 602 h 249635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2120971" h="2496354">
                  <a:moveTo>
                    <a:pt x="1025328" y="481877"/>
                  </a:moveTo>
                  <a:cubicBezTo>
                    <a:pt x="838744" y="498981"/>
                    <a:pt x="363139" y="699192"/>
                    <a:pt x="540576" y="1318943"/>
                  </a:cubicBezTo>
                  <a:cubicBezTo>
                    <a:pt x="613746" y="1491991"/>
                    <a:pt x="708867" y="1556380"/>
                    <a:pt x="793012" y="1675100"/>
                  </a:cubicBezTo>
                  <a:cubicBezTo>
                    <a:pt x="824110" y="1759611"/>
                    <a:pt x="844231" y="1862232"/>
                    <a:pt x="886305" y="1928634"/>
                  </a:cubicBezTo>
                  <a:lnTo>
                    <a:pt x="1215570" y="1922597"/>
                  </a:lnTo>
                  <a:cubicBezTo>
                    <a:pt x="1268618" y="1838085"/>
                    <a:pt x="1277764" y="1769671"/>
                    <a:pt x="1308861" y="1693209"/>
                  </a:cubicBezTo>
                  <a:cubicBezTo>
                    <a:pt x="1380203" y="1590588"/>
                    <a:pt x="1460688" y="1508088"/>
                    <a:pt x="1526543" y="1381321"/>
                  </a:cubicBezTo>
                  <a:cubicBezTo>
                    <a:pt x="1825626" y="823947"/>
                    <a:pt x="1332642" y="468797"/>
                    <a:pt x="1025328" y="481877"/>
                  </a:cubicBezTo>
                  <a:close/>
                  <a:moveTo>
                    <a:pt x="993778" y="602"/>
                  </a:moveTo>
                  <a:cubicBezTo>
                    <a:pt x="1576929" y="-21961"/>
                    <a:pt x="2512403" y="590696"/>
                    <a:pt x="1944870" y="1552204"/>
                  </a:cubicBezTo>
                  <a:cubicBezTo>
                    <a:pt x="1819907" y="1770885"/>
                    <a:pt x="1667179" y="1913202"/>
                    <a:pt x="1531803" y="2090230"/>
                  </a:cubicBezTo>
                  <a:cubicBezTo>
                    <a:pt x="1472795" y="2222133"/>
                    <a:pt x="1455438" y="2340152"/>
                    <a:pt x="1354776" y="2485940"/>
                  </a:cubicBezTo>
                  <a:lnTo>
                    <a:pt x="729971" y="2496354"/>
                  </a:lnTo>
                  <a:cubicBezTo>
                    <a:pt x="650134" y="2381805"/>
                    <a:pt x="611952" y="2204778"/>
                    <a:pt x="552942" y="2058990"/>
                  </a:cubicBezTo>
                  <a:cubicBezTo>
                    <a:pt x="393269" y="1854192"/>
                    <a:pt x="212770" y="1743115"/>
                    <a:pt x="73924" y="1444597"/>
                  </a:cubicBezTo>
                  <a:cubicBezTo>
                    <a:pt x="-262776" y="375486"/>
                    <a:pt x="639721" y="30108"/>
                    <a:pt x="993778" y="602"/>
                  </a:cubicBezTo>
                  <a:close/>
                </a:path>
              </a:pathLst>
            </a:custGeom>
            <a:grpFill/>
            <a:ln w="952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13" name="任意多边形 12"/>
            <p:cNvSpPr/>
            <p:nvPr/>
          </p:nvSpPr>
          <p:spPr>
            <a:xfrm>
              <a:off x="5701232" y="4917595"/>
              <a:ext cx="705850" cy="145788"/>
            </a:xfrm>
            <a:custGeom>
              <a:avLst/>
              <a:gdLst>
                <a:gd name="connsiteX0" fmla="*/ 2381 w 283369"/>
                <a:gd name="connsiteY0" fmla="*/ 0 h 73818"/>
                <a:gd name="connsiteX1" fmla="*/ 0 w 283369"/>
                <a:gd name="connsiteY1" fmla="*/ 71437 h 73818"/>
                <a:gd name="connsiteX2" fmla="*/ 278606 w 283369"/>
                <a:gd name="connsiteY2" fmla="*/ 73818 h 73818"/>
                <a:gd name="connsiteX3" fmla="*/ 283369 w 283369"/>
                <a:gd name="connsiteY3" fmla="*/ 4762 h 73818"/>
                <a:gd name="connsiteX4" fmla="*/ 2381 w 283369"/>
                <a:gd name="connsiteY4" fmla="*/ 0 h 73818"/>
                <a:gd name="connsiteX0" fmla="*/ 2381 w 306156"/>
                <a:gd name="connsiteY0" fmla="*/ 0 h 73818"/>
                <a:gd name="connsiteX1" fmla="*/ 0 w 306156"/>
                <a:gd name="connsiteY1" fmla="*/ 71437 h 73818"/>
                <a:gd name="connsiteX2" fmla="*/ 278606 w 306156"/>
                <a:gd name="connsiteY2" fmla="*/ 73818 h 73818"/>
                <a:gd name="connsiteX3" fmla="*/ 283369 w 306156"/>
                <a:gd name="connsiteY3" fmla="*/ 4762 h 73818"/>
                <a:gd name="connsiteX4" fmla="*/ 2381 w 306156"/>
                <a:gd name="connsiteY4" fmla="*/ 0 h 73818"/>
                <a:gd name="connsiteX0" fmla="*/ 2381 w 311321"/>
                <a:gd name="connsiteY0" fmla="*/ 0 h 73818"/>
                <a:gd name="connsiteX1" fmla="*/ 0 w 311321"/>
                <a:gd name="connsiteY1" fmla="*/ 71437 h 73818"/>
                <a:gd name="connsiteX2" fmla="*/ 278606 w 311321"/>
                <a:gd name="connsiteY2" fmla="*/ 73818 h 73818"/>
                <a:gd name="connsiteX3" fmla="*/ 283369 w 311321"/>
                <a:gd name="connsiteY3" fmla="*/ 4762 h 73818"/>
                <a:gd name="connsiteX4" fmla="*/ 2381 w 311321"/>
                <a:gd name="connsiteY4" fmla="*/ 0 h 73818"/>
                <a:gd name="connsiteX0" fmla="*/ 18532 w 327472"/>
                <a:gd name="connsiteY0" fmla="*/ 0 h 73818"/>
                <a:gd name="connsiteX1" fmla="*/ 16151 w 327472"/>
                <a:gd name="connsiteY1" fmla="*/ 71437 h 73818"/>
                <a:gd name="connsiteX2" fmla="*/ 294757 w 327472"/>
                <a:gd name="connsiteY2" fmla="*/ 73818 h 73818"/>
                <a:gd name="connsiteX3" fmla="*/ 299520 w 327472"/>
                <a:gd name="connsiteY3" fmla="*/ 4762 h 73818"/>
                <a:gd name="connsiteX4" fmla="*/ 18532 w 327472"/>
                <a:gd name="connsiteY4" fmla="*/ 0 h 73818"/>
                <a:gd name="connsiteX0" fmla="*/ 24855 w 333795"/>
                <a:gd name="connsiteY0" fmla="*/ 0 h 73818"/>
                <a:gd name="connsiteX1" fmla="*/ 22474 w 333795"/>
                <a:gd name="connsiteY1" fmla="*/ 71437 h 73818"/>
                <a:gd name="connsiteX2" fmla="*/ 301080 w 333795"/>
                <a:gd name="connsiteY2" fmla="*/ 73818 h 73818"/>
                <a:gd name="connsiteX3" fmla="*/ 305843 w 333795"/>
                <a:gd name="connsiteY3" fmla="*/ 4762 h 73818"/>
                <a:gd name="connsiteX4" fmla="*/ 24855 w 333795"/>
                <a:gd name="connsiteY4" fmla="*/ 0 h 73818"/>
                <a:gd name="connsiteX0" fmla="*/ 23456 w 334777"/>
                <a:gd name="connsiteY0" fmla="*/ 2381 h 69056"/>
                <a:gd name="connsiteX1" fmla="*/ 23456 w 334777"/>
                <a:gd name="connsiteY1" fmla="*/ 66675 h 69056"/>
                <a:gd name="connsiteX2" fmla="*/ 302062 w 334777"/>
                <a:gd name="connsiteY2" fmla="*/ 69056 h 69056"/>
                <a:gd name="connsiteX3" fmla="*/ 306825 w 334777"/>
                <a:gd name="connsiteY3" fmla="*/ 0 h 69056"/>
                <a:gd name="connsiteX4" fmla="*/ 23456 w 334777"/>
                <a:gd name="connsiteY4" fmla="*/ 2381 h 69056"/>
                <a:gd name="connsiteX0" fmla="*/ 25091 w 336412"/>
                <a:gd name="connsiteY0" fmla="*/ 2381 h 69056"/>
                <a:gd name="connsiteX1" fmla="*/ 25091 w 336412"/>
                <a:gd name="connsiteY1" fmla="*/ 66675 h 69056"/>
                <a:gd name="connsiteX2" fmla="*/ 303697 w 336412"/>
                <a:gd name="connsiteY2" fmla="*/ 69056 h 69056"/>
                <a:gd name="connsiteX3" fmla="*/ 308460 w 336412"/>
                <a:gd name="connsiteY3" fmla="*/ 0 h 69056"/>
                <a:gd name="connsiteX4" fmla="*/ 25091 w 336412"/>
                <a:gd name="connsiteY4" fmla="*/ 2381 h 69056"/>
                <a:gd name="connsiteX0" fmla="*/ 25091 w 335766"/>
                <a:gd name="connsiteY0" fmla="*/ 2381 h 69056"/>
                <a:gd name="connsiteX1" fmla="*/ 25091 w 335766"/>
                <a:gd name="connsiteY1" fmla="*/ 66675 h 69056"/>
                <a:gd name="connsiteX2" fmla="*/ 303697 w 335766"/>
                <a:gd name="connsiteY2" fmla="*/ 69056 h 69056"/>
                <a:gd name="connsiteX3" fmla="*/ 308460 w 335766"/>
                <a:gd name="connsiteY3" fmla="*/ 0 h 69056"/>
                <a:gd name="connsiteX4" fmla="*/ 25091 w 335766"/>
                <a:gd name="connsiteY4" fmla="*/ 2381 h 69056"/>
                <a:gd name="connsiteX0" fmla="*/ 25091 w 335139"/>
                <a:gd name="connsiteY0" fmla="*/ 2381 h 69056"/>
                <a:gd name="connsiteX1" fmla="*/ 25091 w 335139"/>
                <a:gd name="connsiteY1" fmla="*/ 66675 h 69056"/>
                <a:gd name="connsiteX2" fmla="*/ 303697 w 335139"/>
                <a:gd name="connsiteY2" fmla="*/ 69056 h 69056"/>
                <a:gd name="connsiteX3" fmla="*/ 308460 w 335139"/>
                <a:gd name="connsiteY3" fmla="*/ 0 h 69056"/>
                <a:gd name="connsiteX4" fmla="*/ 25091 w 335139"/>
                <a:gd name="connsiteY4" fmla="*/ 2381 h 69056"/>
                <a:gd name="connsiteX0" fmla="*/ 20566 w 330614"/>
                <a:gd name="connsiteY0" fmla="*/ 2381 h 69056"/>
                <a:gd name="connsiteX1" fmla="*/ 20566 w 330614"/>
                <a:gd name="connsiteY1" fmla="*/ 66675 h 69056"/>
                <a:gd name="connsiteX2" fmla="*/ 299172 w 330614"/>
                <a:gd name="connsiteY2" fmla="*/ 69056 h 69056"/>
                <a:gd name="connsiteX3" fmla="*/ 303935 w 330614"/>
                <a:gd name="connsiteY3" fmla="*/ 0 h 69056"/>
                <a:gd name="connsiteX4" fmla="*/ 20566 w 330614"/>
                <a:gd name="connsiteY4" fmla="*/ 2381 h 69056"/>
                <a:gd name="connsiteX0" fmla="*/ 20566 w 325385"/>
                <a:gd name="connsiteY0" fmla="*/ 2381 h 69056"/>
                <a:gd name="connsiteX1" fmla="*/ 20566 w 325385"/>
                <a:gd name="connsiteY1" fmla="*/ 66675 h 69056"/>
                <a:gd name="connsiteX2" fmla="*/ 299172 w 325385"/>
                <a:gd name="connsiteY2" fmla="*/ 69056 h 69056"/>
                <a:gd name="connsiteX3" fmla="*/ 303935 w 325385"/>
                <a:gd name="connsiteY3" fmla="*/ 0 h 69056"/>
                <a:gd name="connsiteX4" fmla="*/ 20566 w 325385"/>
                <a:gd name="connsiteY4" fmla="*/ 2381 h 69056"/>
                <a:gd name="connsiteX0" fmla="*/ 20566 w 325385"/>
                <a:gd name="connsiteY0" fmla="*/ 2381 h 69056"/>
                <a:gd name="connsiteX1" fmla="*/ 20566 w 325385"/>
                <a:gd name="connsiteY1" fmla="*/ 66675 h 69056"/>
                <a:gd name="connsiteX2" fmla="*/ 299172 w 325385"/>
                <a:gd name="connsiteY2" fmla="*/ 69056 h 69056"/>
                <a:gd name="connsiteX3" fmla="*/ 303935 w 325385"/>
                <a:gd name="connsiteY3" fmla="*/ 0 h 69056"/>
                <a:gd name="connsiteX4" fmla="*/ 20566 w 325385"/>
                <a:gd name="connsiteY4" fmla="*/ 2381 h 69056"/>
                <a:gd name="connsiteX0" fmla="*/ 20566 w 325385"/>
                <a:gd name="connsiteY0" fmla="*/ 2381 h 69056"/>
                <a:gd name="connsiteX1" fmla="*/ 20566 w 325385"/>
                <a:gd name="connsiteY1" fmla="*/ 66675 h 69056"/>
                <a:gd name="connsiteX2" fmla="*/ 299172 w 325385"/>
                <a:gd name="connsiteY2" fmla="*/ 69056 h 69056"/>
                <a:gd name="connsiteX3" fmla="*/ 303935 w 325385"/>
                <a:gd name="connsiteY3" fmla="*/ 0 h 69056"/>
                <a:gd name="connsiteX4" fmla="*/ 20566 w 325385"/>
                <a:gd name="connsiteY4" fmla="*/ 2381 h 69056"/>
                <a:gd name="connsiteX0" fmla="*/ 20566 w 320804"/>
                <a:gd name="connsiteY0" fmla="*/ 0 h 66675"/>
                <a:gd name="connsiteX1" fmla="*/ 20566 w 320804"/>
                <a:gd name="connsiteY1" fmla="*/ 64294 h 66675"/>
                <a:gd name="connsiteX2" fmla="*/ 299172 w 320804"/>
                <a:gd name="connsiteY2" fmla="*/ 66675 h 66675"/>
                <a:gd name="connsiteX3" fmla="*/ 296791 w 320804"/>
                <a:gd name="connsiteY3" fmla="*/ 1 h 66675"/>
                <a:gd name="connsiteX4" fmla="*/ 20566 w 320804"/>
                <a:gd name="connsiteY4" fmla="*/ 0 h 66675"/>
                <a:gd name="connsiteX0" fmla="*/ 20566 w 322815"/>
                <a:gd name="connsiteY0" fmla="*/ 0 h 66675"/>
                <a:gd name="connsiteX1" fmla="*/ 20566 w 322815"/>
                <a:gd name="connsiteY1" fmla="*/ 64294 h 66675"/>
                <a:gd name="connsiteX2" fmla="*/ 299172 w 322815"/>
                <a:gd name="connsiteY2" fmla="*/ 66675 h 66675"/>
                <a:gd name="connsiteX3" fmla="*/ 296791 w 322815"/>
                <a:gd name="connsiteY3" fmla="*/ 1 h 66675"/>
                <a:gd name="connsiteX4" fmla="*/ 20566 w 322815"/>
                <a:gd name="connsiteY4" fmla="*/ 0 h 6667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322815" h="66675">
                  <a:moveTo>
                    <a:pt x="20566" y="0"/>
                  </a:moveTo>
                  <a:cubicBezTo>
                    <a:pt x="-8804" y="19050"/>
                    <a:pt x="-4834" y="50007"/>
                    <a:pt x="20566" y="64294"/>
                  </a:cubicBezTo>
                  <a:lnTo>
                    <a:pt x="299172" y="66675"/>
                  </a:lnTo>
                  <a:cubicBezTo>
                    <a:pt x="317429" y="60324"/>
                    <a:pt x="342827" y="18258"/>
                    <a:pt x="296791" y="1"/>
                  </a:cubicBezTo>
                  <a:lnTo>
                    <a:pt x="20566" y="0"/>
                  </a:lnTo>
                  <a:close/>
                </a:path>
              </a:pathLst>
            </a:custGeom>
            <a:grpFill/>
            <a:ln w="952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dirty="0"/>
            </a:p>
          </p:txBody>
        </p:sp>
        <p:sp>
          <p:nvSpPr>
            <p:cNvPr id="14" name="任意多边形 13"/>
            <p:cNvSpPr/>
            <p:nvPr/>
          </p:nvSpPr>
          <p:spPr>
            <a:xfrm>
              <a:off x="5718584" y="5110149"/>
              <a:ext cx="705848" cy="303595"/>
            </a:xfrm>
            <a:custGeom>
              <a:avLst/>
              <a:gdLst>
                <a:gd name="connsiteX0" fmla="*/ 20565 w 322814"/>
                <a:gd name="connsiteY0" fmla="*/ 0 h 138847"/>
                <a:gd name="connsiteX1" fmla="*/ 296790 w 322814"/>
                <a:gd name="connsiteY1" fmla="*/ 1 h 138847"/>
                <a:gd name="connsiteX2" fmla="*/ 299171 w 322814"/>
                <a:gd name="connsiteY2" fmla="*/ 66675 h 138847"/>
                <a:gd name="connsiteX3" fmla="*/ 236843 w 322814"/>
                <a:gd name="connsiteY3" fmla="*/ 66142 h 138847"/>
                <a:gd name="connsiteX4" fmla="*/ 232777 w 322814"/>
                <a:gd name="connsiteY4" fmla="*/ 86280 h 138847"/>
                <a:gd name="connsiteX5" fmla="*/ 153471 w 322814"/>
                <a:gd name="connsiteY5" fmla="*/ 138847 h 138847"/>
                <a:gd name="connsiteX6" fmla="*/ 74165 w 322814"/>
                <a:gd name="connsiteY6" fmla="*/ 86280 h 138847"/>
                <a:gd name="connsiteX7" fmla="*/ 69811 w 322814"/>
                <a:gd name="connsiteY7" fmla="*/ 64715 h 138847"/>
                <a:gd name="connsiteX8" fmla="*/ 20565 w 322814"/>
                <a:gd name="connsiteY8" fmla="*/ 64294 h 138847"/>
                <a:gd name="connsiteX9" fmla="*/ 20565 w 322814"/>
                <a:gd name="connsiteY9" fmla="*/ 0 h 138847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</a:cxnLst>
              <a:rect l="l" t="t" r="r" b="b"/>
              <a:pathLst>
                <a:path w="322814" h="138847">
                  <a:moveTo>
                    <a:pt x="20565" y="0"/>
                  </a:moveTo>
                  <a:lnTo>
                    <a:pt x="296790" y="1"/>
                  </a:lnTo>
                  <a:cubicBezTo>
                    <a:pt x="342826" y="18258"/>
                    <a:pt x="317428" y="60324"/>
                    <a:pt x="299171" y="66675"/>
                  </a:cubicBezTo>
                  <a:lnTo>
                    <a:pt x="236843" y="66142"/>
                  </a:lnTo>
                  <a:lnTo>
                    <a:pt x="232777" y="86280"/>
                  </a:lnTo>
                  <a:cubicBezTo>
                    <a:pt x="219711" y="117171"/>
                    <a:pt x="189122" y="138847"/>
                    <a:pt x="153471" y="138847"/>
                  </a:cubicBezTo>
                  <a:cubicBezTo>
                    <a:pt x="117820" y="138847"/>
                    <a:pt x="87231" y="117171"/>
                    <a:pt x="74165" y="86280"/>
                  </a:cubicBezTo>
                  <a:lnTo>
                    <a:pt x="69811" y="64715"/>
                  </a:lnTo>
                  <a:lnTo>
                    <a:pt x="20565" y="64294"/>
                  </a:lnTo>
                  <a:cubicBezTo>
                    <a:pt x="-4835" y="50007"/>
                    <a:pt x="-8805" y="19050"/>
                    <a:pt x="20565" y="0"/>
                  </a:cubicBezTo>
                  <a:close/>
                </a:path>
              </a:pathLst>
            </a:custGeom>
            <a:grpFill/>
            <a:ln w="9525">
              <a:solidFill>
                <a:schemeClr val="bg1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15" name="任意多边形 14"/>
          <p:cNvSpPr/>
          <p:nvPr/>
        </p:nvSpPr>
        <p:spPr>
          <a:xfrm>
            <a:off x="5962650" y="1628775"/>
            <a:ext cx="296863" cy="581025"/>
          </a:xfrm>
          <a:custGeom>
            <a:avLst/>
            <a:gdLst>
              <a:gd name="connsiteX0" fmla="*/ 68051 w 136102"/>
              <a:gd name="connsiteY0" fmla="*/ 0 h 265923"/>
              <a:gd name="connsiteX1" fmla="*/ 130755 w 136102"/>
              <a:gd name="connsiteY1" fmla="*/ 41562 h 265923"/>
              <a:gd name="connsiteX2" fmla="*/ 135333 w 136102"/>
              <a:gd name="connsiteY2" fmla="*/ 64239 h 265923"/>
              <a:gd name="connsiteX3" fmla="*/ 136102 w 136102"/>
              <a:gd name="connsiteY3" fmla="*/ 64239 h 265923"/>
              <a:gd name="connsiteX4" fmla="*/ 136102 w 136102"/>
              <a:gd name="connsiteY4" fmla="*/ 68051 h 265923"/>
              <a:gd name="connsiteX5" fmla="*/ 136102 w 136102"/>
              <a:gd name="connsiteY5" fmla="*/ 197872 h 265923"/>
              <a:gd name="connsiteX6" fmla="*/ 136102 w 136102"/>
              <a:gd name="connsiteY6" fmla="*/ 213437 h 265923"/>
              <a:gd name="connsiteX7" fmla="*/ 132960 w 136102"/>
              <a:gd name="connsiteY7" fmla="*/ 213437 h 265923"/>
              <a:gd name="connsiteX8" fmla="*/ 130755 w 136102"/>
              <a:gd name="connsiteY8" fmla="*/ 224361 h 265923"/>
              <a:gd name="connsiteX9" fmla="*/ 68051 w 136102"/>
              <a:gd name="connsiteY9" fmla="*/ 265923 h 265923"/>
              <a:gd name="connsiteX10" fmla="*/ 5348 w 136102"/>
              <a:gd name="connsiteY10" fmla="*/ 224361 h 265923"/>
              <a:gd name="connsiteX11" fmla="*/ 3143 w 136102"/>
              <a:gd name="connsiteY11" fmla="*/ 213437 h 265923"/>
              <a:gd name="connsiteX12" fmla="*/ 0 w 136102"/>
              <a:gd name="connsiteY12" fmla="*/ 213437 h 265923"/>
              <a:gd name="connsiteX13" fmla="*/ 0 w 136102"/>
              <a:gd name="connsiteY13" fmla="*/ 197872 h 265923"/>
              <a:gd name="connsiteX14" fmla="*/ 0 w 136102"/>
              <a:gd name="connsiteY14" fmla="*/ 68051 h 265923"/>
              <a:gd name="connsiteX15" fmla="*/ 0 w 136102"/>
              <a:gd name="connsiteY15" fmla="*/ 64239 h 265923"/>
              <a:gd name="connsiteX16" fmla="*/ 770 w 136102"/>
              <a:gd name="connsiteY16" fmla="*/ 64239 h 265923"/>
              <a:gd name="connsiteX17" fmla="*/ 5348 w 136102"/>
              <a:gd name="connsiteY17" fmla="*/ 41562 h 265923"/>
              <a:gd name="connsiteX18" fmla="*/ 68051 w 136102"/>
              <a:gd name="connsiteY18" fmla="*/ 0 h 2659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36102" h="265923">
                <a:moveTo>
                  <a:pt x="68051" y="0"/>
                </a:moveTo>
                <a:cubicBezTo>
                  <a:pt x="96239" y="0"/>
                  <a:pt x="120424" y="17138"/>
                  <a:pt x="130755" y="41562"/>
                </a:cubicBezTo>
                <a:lnTo>
                  <a:pt x="135333" y="64239"/>
                </a:lnTo>
                <a:lnTo>
                  <a:pt x="136102" y="64239"/>
                </a:lnTo>
                <a:lnTo>
                  <a:pt x="136102" y="68051"/>
                </a:lnTo>
                <a:lnTo>
                  <a:pt x="136102" y="197872"/>
                </a:lnTo>
                <a:lnTo>
                  <a:pt x="136102" y="213437"/>
                </a:lnTo>
                <a:lnTo>
                  <a:pt x="132960" y="213437"/>
                </a:lnTo>
                <a:lnTo>
                  <a:pt x="130755" y="224361"/>
                </a:lnTo>
                <a:cubicBezTo>
                  <a:pt x="120424" y="248785"/>
                  <a:pt x="96239" y="265923"/>
                  <a:pt x="68051" y="265923"/>
                </a:cubicBezTo>
                <a:cubicBezTo>
                  <a:pt x="39863" y="265923"/>
                  <a:pt x="15679" y="248785"/>
                  <a:pt x="5348" y="224361"/>
                </a:cubicBezTo>
                <a:lnTo>
                  <a:pt x="3143" y="213437"/>
                </a:lnTo>
                <a:lnTo>
                  <a:pt x="0" y="213437"/>
                </a:lnTo>
                <a:lnTo>
                  <a:pt x="0" y="197872"/>
                </a:lnTo>
                <a:lnTo>
                  <a:pt x="0" y="68051"/>
                </a:lnTo>
                <a:lnTo>
                  <a:pt x="0" y="64239"/>
                </a:lnTo>
                <a:lnTo>
                  <a:pt x="770" y="64239"/>
                </a:lnTo>
                <a:lnTo>
                  <a:pt x="5348" y="41562"/>
                </a:lnTo>
                <a:cubicBezTo>
                  <a:pt x="15679" y="17138"/>
                  <a:pt x="39863" y="0"/>
                  <a:pt x="68051" y="0"/>
                </a:cubicBezTo>
                <a:close/>
              </a:path>
            </a:pathLst>
          </a:custGeom>
          <a:solidFill>
            <a:srgbClr val="2190C3"/>
          </a:solidFill>
          <a:ln w="952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6" name="任意多边形 15"/>
          <p:cNvSpPr/>
          <p:nvPr/>
        </p:nvSpPr>
        <p:spPr>
          <a:xfrm rot="2792050">
            <a:off x="7018338" y="2074863"/>
            <a:ext cx="296862" cy="582612"/>
          </a:xfrm>
          <a:custGeom>
            <a:avLst/>
            <a:gdLst>
              <a:gd name="connsiteX0" fmla="*/ 68051 w 136102"/>
              <a:gd name="connsiteY0" fmla="*/ 0 h 265923"/>
              <a:gd name="connsiteX1" fmla="*/ 130755 w 136102"/>
              <a:gd name="connsiteY1" fmla="*/ 41562 h 265923"/>
              <a:gd name="connsiteX2" fmla="*/ 135333 w 136102"/>
              <a:gd name="connsiteY2" fmla="*/ 64239 h 265923"/>
              <a:gd name="connsiteX3" fmla="*/ 136102 w 136102"/>
              <a:gd name="connsiteY3" fmla="*/ 64239 h 265923"/>
              <a:gd name="connsiteX4" fmla="*/ 136102 w 136102"/>
              <a:gd name="connsiteY4" fmla="*/ 68051 h 265923"/>
              <a:gd name="connsiteX5" fmla="*/ 136102 w 136102"/>
              <a:gd name="connsiteY5" fmla="*/ 197872 h 265923"/>
              <a:gd name="connsiteX6" fmla="*/ 136102 w 136102"/>
              <a:gd name="connsiteY6" fmla="*/ 213437 h 265923"/>
              <a:gd name="connsiteX7" fmla="*/ 132960 w 136102"/>
              <a:gd name="connsiteY7" fmla="*/ 213437 h 265923"/>
              <a:gd name="connsiteX8" fmla="*/ 130755 w 136102"/>
              <a:gd name="connsiteY8" fmla="*/ 224361 h 265923"/>
              <a:gd name="connsiteX9" fmla="*/ 68051 w 136102"/>
              <a:gd name="connsiteY9" fmla="*/ 265923 h 265923"/>
              <a:gd name="connsiteX10" fmla="*/ 5348 w 136102"/>
              <a:gd name="connsiteY10" fmla="*/ 224361 h 265923"/>
              <a:gd name="connsiteX11" fmla="*/ 3143 w 136102"/>
              <a:gd name="connsiteY11" fmla="*/ 213437 h 265923"/>
              <a:gd name="connsiteX12" fmla="*/ 0 w 136102"/>
              <a:gd name="connsiteY12" fmla="*/ 213437 h 265923"/>
              <a:gd name="connsiteX13" fmla="*/ 0 w 136102"/>
              <a:gd name="connsiteY13" fmla="*/ 197872 h 265923"/>
              <a:gd name="connsiteX14" fmla="*/ 0 w 136102"/>
              <a:gd name="connsiteY14" fmla="*/ 68051 h 265923"/>
              <a:gd name="connsiteX15" fmla="*/ 0 w 136102"/>
              <a:gd name="connsiteY15" fmla="*/ 64239 h 265923"/>
              <a:gd name="connsiteX16" fmla="*/ 770 w 136102"/>
              <a:gd name="connsiteY16" fmla="*/ 64239 h 265923"/>
              <a:gd name="connsiteX17" fmla="*/ 5348 w 136102"/>
              <a:gd name="connsiteY17" fmla="*/ 41562 h 265923"/>
              <a:gd name="connsiteX18" fmla="*/ 68051 w 136102"/>
              <a:gd name="connsiteY18" fmla="*/ 0 h 2659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36102" h="265923">
                <a:moveTo>
                  <a:pt x="68051" y="0"/>
                </a:moveTo>
                <a:cubicBezTo>
                  <a:pt x="96239" y="0"/>
                  <a:pt x="120424" y="17138"/>
                  <a:pt x="130755" y="41562"/>
                </a:cubicBezTo>
                <a:lnTo>
                  <a:pt x="135333" y="64239"/>
                </a:lnTo>
                <a:lnTo>
                  <a:pt x="136102" y="64239"/>
                </a:lnTo>
                <a:lnTo>
                  <a:pt x="136102" y="68051"/>
                </a:lnTo>
                <a:lnTo>
                  <a:pt x="136102" y="197872"/>
                </a:lnTo>
                <a:lnTo>
                  <a:pt x="136102" y="213437"/>
                </a:lnTo>
                <a:lnTo>
                  <a:pt x="132960" y="213437"/>
                </a:lnTo>
                <a:lnTo>
                  <a:pt x="130755" y="224361"/>
                </a:lnTo>
                <a:cubicBezTo>
                  <a:pt x="120424" y="248785"/>
                  <a:pt x="96239" y="265923"/>
                  <a:pt x="68051" y="265923"/>
                </a:cubicBezTo>
                <a:cubicBezTo>
                  <a:pt x="39863" y="265923"/>
                  <a:pt x="15679" y="248785"/>
                  <a:pt x="5348" y="224361"/>
                </a:cubicBezTo>
                <a:lnTo>
                  <a:pt x="3143" y="213437"/>
                </a:lnTo>
                <a:lnTo>
                  <a:pt x="0" y="213437"/>
                </a:lnTo>
                <a:lnTo>
                  <a:pt x="0" y="197872"/>
                </a:lnTo>
                <a:lnTo>
                  <a:pt x="0" y="68051"/>
                </a:lnTo>
                <a:lnTo>
                  <a:pt x="0" y="64239"/>
                </a:lnTo>
                <a:lnTo>
                  <a:pt x="770" y="64239"/>
                </a:lnTo>
                <a:lnTo>
                  <a:pt x="5348" y="41562"/>
                </a:lnTo>
                <a:cubicBezTo>
                  <a:pt x="15679" y="17138"/>
                  <a:pt x="39863" y="0"/>
                  <a:pt x="68051" y="0"/>
                </a:cubicBezTo>
                <a:close/>
              </a:path>
            </a:pathLst>
          </a:custGeom>
          <a:solidFill>
            <a:srgbClr val="2190C3"/>
          </a:solidFill>
          <a:ln w="952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7" name="任意多边形 16"/>
          <p:cNvSpPr/>
          <p:nvPr/>
        </p:nvSpPr>
        <p:spPr>
          <a:xfrm rot="18807950" flipV="1">
            <a:off x="4906963" y="2074863"/>
            <a:ext cx="296862" cy="582612"/>
          </a:xfrm>
          <a:custGeom>
            <a:avLst/>
            <a:gdLst>
              <a:gd name="connsiteX0" fmla="*/ 68051 w 136102"/>
              <a:gd name="connsiteY0" fmla="*/ 0 h 265923"/>
              <a:gd name="connsiteX1" fmla="*/ 130755 w 136102"/>
              <a:gd name="connsiteY1" fmla="*/ 41562 h 265923"/>
              <a:gd name="connsiteX2" fmla="*/ 135333 w 136102"/>
              <a:gd name="connsiteY2" fmla="*/ 64239 h 265923"/>
              <a:gd name="connsiteX3" fmla="*/ 136102 w 136102"/>
              <a:gd name="connsiteY3" fmla="*/ 64239 h 265923"/>
              <a:gd name="connsiteX4" fmla="*/ 136102 w 136102"/>
              <a:gd name="connsiteY4" fmla="*/ 68051 h 265923"/>
              <a:gd name="connsiteX5" fmla="*/ 136102 w 136102"/>
              <a:gd name="connsiteY5" fmla="*/ 197872 h 265923"/>
              <a:gd name="connsiteX6" fmla="*/ 136102 w 136102"/>
              <a:gd name="connsiteY6" fmla="*/ 213437 h 265923"/>
              <a:gd name="connsiteX7" fmla="*/ 132960 w 136102"/>
              <a:gd name="connsiteY7" fmla="*/ 213437 h 265923"/>
              <a:gd name="connsiteX8" fmla="*/ 130755 w 136102"/>
              <a:gd name="connsiteY8" fmla="*/ 224361 h 265923"/>
              <a:gd name="connsiteX9" fmla="*/ 68051 w 136102"/>
              <a:gd name="connsiteY9" fmla="*/ 265923 h 265923"/>
              <a:gd name="connsiteX10" fmla="*/ 5348 w 136102"/>
              <a:gd name="connsiteY10" fmla="*/ 224361 h 265923"/>
              <a:gd name="connsiteX11" fmla="*/ 3143 w 136102"/>
              <a:gd name="connsiteY11" fmla="*/ 213437 h 265923"/>
              <a:gd name="connsiteX12" fmla="*/ 0 w 136102"/>
              <a:gd name="connsiteY12" fmla="*/ 213437 h 265923"/>
              <a:gd name="connsiteX13" fmla="*/ 0 w 136102"/>
              <a:gd name="connsiteY13" fmla="*/ 197872 h 265923"/>
              <a:gd name="connsiteX14" fmla="*/ 0 w 136102"/>
              <a:gd name="connsiteY14" fmla="*/ 68051 h 265923"/>
              <a:gd name="connsiteX15" fmla="*/ 0 w 136102"/>
              <a:gd name="connsiteY15" fmla="*/ 64239 h 265923"/>
              <a:gd name="connsiteX16" fmla="*/ 770 w 136102"/>
              <a:gd name="connsiteY16" fmla="*/ 64239 h 265923"/>
              <a:gd name="connsiteX17" fmla="*/ 5348 w 136102"/>
              <a:gd name="connsiteY17" fmla="*/ 41562 h 265923"/>
              <a:gd name="connsiteX18" fmla="*/ 68051 w 136102"/>
              <a:gd name="connsiteY18" fmla="*/ 0 h 2659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36102" h="265923">
                <a:moveTo>
                  <a:pt x="68051" y="0"/>
                </a:moveTo>
                <a:cubicBezTo>
                  <a:pt x="96239" y="0"/>
                  <a:pt x="120424" y="17138"/>
                  <a:pt x="130755" y="41562"/>
                </a:cubicBezTo>
                <a:lnTo>
                  <a:pt x="135333" y="64239"/>
                </a:lnTo>
                <a:lnTo>
                  <a:pt x="136102" y="64239"/>
                </a:lnTo>
                <a:lnTo>
                  <a:pt x="136102" y="68051"/>
                </a:lnTo>
                <a:lnTo>
                  <a:pt x="136102" y="197872"/>
                </a:lnTo>
                <a:lnTo>
                  <a:pt x="136102" y="213437"/>
                </a:lnTo>
                <a:lnTo>
                  <a:pt x="132960" y="213437"/>
                </a:lnTo>
                <a:lnTo>
                  <a:pt x="130755" y="224361"/>
                </a:lnTo>
                <a:cubicBezTo>
                  <a:pt x="120424" y="248785"/>
                  <a:pt x="96239" y="265923"/>
                  <a:pt x="68051" y="265923"/>
                </a:cubicBezTo>
                <a:cubicBezTo>
                  <a:pt x="39863" y="265923"/>
                  <a:pt x="15679" y="248785"/>
                  <a:pt x="5348" y="224361"/>
                </a:cubicBezTo>
                <a:lnTo>
                  <a:pt x="3143" y="213437"/>
                </a:lnTo>
                <a:lnTo>
                  <a:pt x="0" y="213437"/>
                </a:lnTo>
                <a:lnTo>
                  <a:pt x="0" y="197872"/>
                </a:lnTo>
                <a:lnTo>
                  <a:pt x="0" y="68051"/>
                </a:lnTo>
                <a:lnTo>
                  <a:pt x="0" y="64239"/>
                </a:lnTo>
                <a:lnTo>
                  <a:pt x="770" y="64239"/>
                </a:lnTo>
                <a:lnTo>
                  <a:pt x="5348" y="41562"/>
                </a:lnTo>
                <a:cubicBezTo>
                  <a:pt x="15679" y="17138"/>
                  <a:pt x="39863" y="0"/>
                  <a:pt x="68051" y="0"/>
                </a:cubicBezTo>
                <a:close/>
              </a:path>
            </a:pathLst>
          </a:custGeom>
          <a:solidFill>
            <a:srgbClr val="2190C3"/>
          </a:solidFill>
          <a:ln w="952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8" name="任意多边形 17"/>
          <p:cNvSpPr/>
          <p:nvPr/>
        </p:nvSpPr>
        <p:spPr>
          <a:xfrm rot="18807950" flipV="1">
            <a:off x="7019926" y="4168775"/>
            <a:ext cx="298450" cy="581025"/>
          </a:xfrm>
          <a:custGeom>
            <a:avLst/>
            <a:gdLst>
              <a:gd name="connsiteX0" fmla="*/ 68051 w 136102"/>
              <a:gd name="connsiteY0" fmla="*/ 0 h 265923"/>
              <a:gd name="connsiteX1" fmla="*/ 130755 w 136102"/>
              <a:gd name="connsiteY1" fmla="*/ 41562 h 265923"/>
              <a:gd name="connsiteX2" fmla="*/ 135333 w 136102"/>
              <a:gd name="connsiteY2" fmla="*/ 64239 h 265923"/>
              <a:gd name="connsiteX3" fmla="*/ 136102 w 136102"/>
              <a:gd name="connsiteY3" fmla="*/ 64239 h 265923"/>
              <a:gd name="connsiteX4" fmla="*/ 136102 w 136102"/>
              <a:gd name="connsiteY4" fmla="*/ 68051 h 265923"/>
              <a:gd name="connsiteX5" fmla="*/ 136102 w 136102"/>
              <a:gd name="connsiteY5" fmla="*/ 197872 h 265923"/>
              <a:gd name="connsiteX6" fmla="*/ 136102 w 136102"/>
              <a:gd name="connsiteY6" fmla="*/ 213437 h 265923"/>
              <a:gd name="connsiteX7" fmla="*/ 132960 w 136102"/>
              <a:gd name="connsiteY7" fmla="*/ 213437 h 265923"/>
              <a:gd name="connsiteX8" fmla="*/ 130755 w 136102"/>
              <a:gd name="connsiteY8" fmla="*/ 224361 h 265923"/>
              <a:gd name="connsiteX9" fmla="*/ 68051 w 136102"/>
              <a:gd name="connsiteY9" fmla="*/ 265923 h 265923"/>
              <a:gd name="connsiteX10" fmla="*/ 5348 w 136102"/>
              <a:gd name="connsiteY10" fmla="*/ 224361 h 265923"/>
              <a:gd name="connsiteX11" fmla="*/ 3143 w 136102"/>
              <a:gd name="connsiteY11" fmla="*/ 213437 h 265923"/>
              <a:gd name="connsiteX12" fmla="*/ 0 w 136102"/>
              <a:gd name="connsiteY12" fmla="*/ 213437 h 265923"/>
              <a:gd name="connsiteX13" fmla="*/ 0 w 136102"/>
              <a:gd name="connsiteY13" fmla="*/ 197872 h 265923"/>
              <a:gd name="connsiteX14" fmla="*/ 0 w 136102"/>
              <a:gd name="connsiteY14" fmla="*/ 68051 h 265923"/>
              <a:gd name="connsiteX15" fmla="*/ 0 w 136102"/>
              <a:gd name="connsiteY15" fmla="*/ 64239 h 265923"/>
              <a:gd name="connsiteX16" fmla="*/ 770 w 136102"/>
              <a:gd name="connsiteY16" fmla="*/ 64239 h 265923"/>
              <a:gd name="connsiteX17" fmla="*/ 5348 w 136102"/>
              <a:gd name="connsiteY17" fmla="*/ 41562 h 265923"/>
              <a:gd name="connsiteX18" fmla="*/ 68051 w 136102"/>
              <a:gd name="connsiteY18" fmla="*/ 0 h 2659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36102" h="265923">
                <a:moveTo>
                  <a:pt x="68051" y="0"/>
                </a:moveTo>
                <a:cubicBezTo>
                  <a:pt x="96239" y="0"/>
                  <a:pt x="120424" y="17138"/>
                  <a:pt x="130755" y="41562"/>
                </a:cubicBezTo>
                <a:lnTo>
                  <a:pt x="135333" y="64239"/>
                </a:lnTo>
                <a:lnTo>
                  <a:pt x="136102" y="64239"/>
                </a:lnTo>
                <a:lnTo>
                  <a:pt x="136102" y="68051"/>
                </a:lnTo>
                <a:lnTo>
                  <a:pt x="136102" y="197872"/>
                </a:lnTo>
                <a:lnTo>
                  <a:pt x="136102" y="213437"/>
                </a:lnTo>
                <a:lnTo>
                  <a:pt x="132960" y="213437"/>
                </a:lnTo>
                <a:lnTo>
                  <a:pt x="130755" y="224361"/>
                </a:lnTo>
                <a:cubicBezTo>
                  <a:pt x="120424" y="248785"/>
                  <a:pt x="96239" y="265923"/>
                  <a:pt x="68051" y="265923"/>
                </a:cubicBezTo>
                <a:cubicBezTo>
                  <a:pt x="39863" y="265923"/>
                  <a:pt x="15679" y="248785"/>
                  <a:pt x="5348" y="224361"/>
                </a:cubicBezTo>
                <a:lnTo>
                  <a:pt x="3143" y="213437"/>
                </a:lnTo>
                <a:lnTo>
                  <a:pt x="0" y="213437"/>
                </a:lnTo>
                <a:lnTo>
                  <a:pt x="0" y="197872"/>
                </a:lnTo>
                <a:lnTo>
                  <a:pt x="0" y="68051"/>
                </a:lnTo>
                <a:lnTo>
                  <a:pt x="0" y="64239"/>
                </a:lnTo>
                <a:lnTo>
                  <a:pt x="770" y="64239"/>
                </a:lnTo>
                <a:lnTo>
                  <a:pt x="5348" y="41562"/>
                </a:lnTo>
                <a:cubicBezTo>
                  <a:pt x="15679" y="17138"/>
                  <a:pt x="39863" y="0"/>
                  <a:pt x="68051" y="0"/>
                </a:cubicBezTo>
                <a:close/>
              </a:path>
            </a:pathLst>
          </a:custGeom>
          <a:solidFill>
            <a:srgbClr val="2190C3"/>
          </a:solidFill>
          <a:ln w="952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9" name="任意多边形 18"/>
          <p:cNvSpPr/>
          <p:nvPr/>
        </p:nvSpPr>
        <p:spPr>
          <a:xfrm rot="2792050">
            <a:off x="4908551" y="4168775"/>
            <a:ext cx="298450" cy="581025"/>
          </a:xfrm>
          <a:custGeom>
            <a:avLst/>
            <a:gdLst>
              <a:gd name="connsiteX0" fmla="*/ 68051 w 136102"/>
              <a:gd name="connsiteY0" fmla="*/ 0 h 265923"/>
              <a:gd name="connsiteX1" fmla="*/ 130755 w 136102"/>
              <a:gd name="connsiteY1" fmla="*/ 41562 h 265923"/>
              <a:gd name="connsiteX2" fmla="*/ 135333 w 136102"/>
              <a:gd name="connsiteY2" fmla="*/ 64239 h 265923"/>
              <a:gd name="connsiteX3" fmla="*/ 136102 w 136102"/>
              <a:gd name="connsiteY3" fmla="*/ 64239 h 265923"/>
              <a:gd name="connsiteX4" fmla="*/ 136102 w 136102"/>
              <a:gd name="connsiteY4" fmla="*/ 68051 h 265923"/>
              <a:gd name="connsiteX5" fmla="*/ 136102 w 136102"/>
              <a:gd name="connsiteY5" fmla="*/ 197872 h 265923"/>
              <a:gd name="connsiteX6" fmla="*/ 136102 w 136102"/>
              <a:gd name="connsiteY6" fmla="*/ 213437 h 265923"/>
              <a:gd name="connsiteX7" fmla="*/ 132960 w 136102"/>
              <a:gd name="connsiteY7" fmla="*/ 213437 h 265923"/>
              <a:gd name="connsiteX8" fmla="*/ 130755 w 136102"/>
              <a:gd name="connsiteY8" fmla="*/ 224361 h 265923"/>
              <a:gd name="connsiteX9" fmla="*/ 68051 w 136102"/>
              <a:gd name="connsiteY9" fmla="*/ 265923 h 265923"/>
              <a:gd name="connsiteX10" fmla="*/ 5348 w 136102"/>
              <a:gd name="connsiteY10" fmla="*/ 224361 h 265923"/>
              <a:gd name="connsiteX11" fmla="*/ 3143 w 136102"/>
              <a:gd name="connsiteY11" fmla="*/ 213437 h 265923"/>
              <a:gd name="connsiteX12" fmla="*/ 0 w 136102"/>
              <a:gd name="connsiteY12" fmla="*/ 213437 h 265923"/>
              <a:gd name="connsiteX13" fmla="*/ 0 w 136102"/>
              <a:gd name="connsiteY13" fmla="*/ 197872 h 265923"/>
              <a:gd name="connsiteX14" fmla="*/ 0 w 136102"/>
              <a:gd name="connsiteY14" fmla="*/ 68051 h 265923"/>
              <a:gd name="connsiteX15" fmla="*/ 0 w 136102"/>
              <a:gd name="connsiteY15" fmla="*/ 64239 h 265923"/>
              <a:gd name="connsiteX16" fmla="*/ 770 w 136102"/>
              <a:gd name="connsiteY16" fmla="*/ 64239 h 265923"/>
              <a:gd name="connsiteX17" fmla="*/ 5348 w 136102"/>
              <a:gd name="connsiteY17" fmla="*/ 41562 h 265923"/>
              <a:gd name="connsiteX18" fmla="*/ 68051 w 136102"/>
              <a:gd name="connsiteY18" fmla="*/ 0 h 2659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36102" h="265923">
                <a:moveTo>
                  <a:pt x="68051" y="0"/>
                </a:moveTo>
                <a:cubicBezTo>
                  <a:pt x="96239" y="0"/>
                  <a:pt x="120424" y="17138"/>
                  <a:pt x="130755" y="41562"/>
                </a:cubicBezTo>
                <a:lnTo>
                  <a:pt x="135333" y="64239"/>
                </a:lnTo>
                <a:lnTo>
                  <a:pt x="136102" y="64239"/>
                </a:lnTo>
                <a:lnTo>
                  <a:pt x="136102" y="68051"/>
                </a:lnTo>
                <a:lnTo>
                  <a:pt x="136102" y="197872"/>
                </a:lnTo>
                <a:lnTo>
                  <a:pt x="136102" y="213437"/>
                </a:lnTo>
                <a:lnTo>
                  <a:pt x="132960" y="213437"/>
                </a:lnTo>
                <a:lnTo>
                  <a:pt x="130755" y="224361"/>
                </a:lnTo>
                <a:cubicBezTo>
                  <a:pt x="120424" y="248785"/>
                  <a:pt x="96239" y="265923"/>
                  <a:pt x="68051" y="265923"/>
                </a:cubicBezTo>
                <a:cubicBezTo>
                  <a:pt x="39863" y="265923"/>
                  <a:pt x="15679" y="248785"/>
                  <a:pt x="5348" y="224361"/>
                </a:cubicBezTo>
                <a:lnTo>
                  <a:pt x="3143" y="213437"/>
                </a:lnTo>
                <a:lnTo>
                  <a:pt x="0" y="213437"/>
                </a:lnTo>
                <a:lnTo>
                  <a:pt x="0" y="197872"/>
                </a:lnTo>
                <a:lnTo>
                  <a:pt x="0" y="68051"/>
                </a:lnTo>
                <a:lnTo>
                  <a:pt x="0" y="64239"/>
                </a:lnTo>
                <a:lnTo>
                  <a:pt x="770" y="64239"/>
                </a:lnTo>
                <a:lnTo>
                  <a:pt x="5348" y="41562"/>
                </a:lnTo>
                <a:cubicBezTo>
                  <a:pt x="15679" y="17138"/>
                  <a:pt x="39863" y="0"/>
                  <a:pt x="68051" y="0"/>
                </a:cubicBezTo>
                <a:close/>
              </a:path>
            </a:pathLst>
          </a:custGeom>
          <a:solidFill>
            <a:srgbClr val="2190C3"/>
          </a:solidFill>
          <a:ln w="952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0" name="任意多边形 19"/>
          <p:cNvSpPr/>
          <p:nvPr/>
        </p:nvSpPr>
        <p:spPr>
          <a:xfrm rot="16200000">
            <a:off x="4479131" y="3121819"/>
            <a:ext cx="296863" cy="581025"/>
          </a:xfrm>
          <a:custGeom>
            <a:avLst/>
            <a:gdLst>
              <a:gd name="connsiteX0" fmla="*/ 68051 w 136102"/>
              <a:gd name="connsiteY0" fmla="*/ 0 h 265923"/>
              <a:gd name="connsiteX1" fmla="*/ 130755 w 136102"/>
              <a:gd name="connsiteY1" fmla="*/ 41562 h 265923"/>
              <a:gd name="connsiteX2" fmla="*/ 135333 w 136102"/>
              <a:gd name="connsiteY2" fmla="*/ 64239 h 265923"/>
              <a:gd name="connsiteX3" fmla="*/ 136102 w 136102"/>
              <a:gd name="connsiteY3" fmla="*/ 64239 h 265923"/>
              <a:gd name="connsiteX4" fmla="*/ 136102 w 136102"/>
              <a:gd name="connsiteY4" fmla="*/ 68051 h 265923"/>
              <a:gd name="connsiteX5" fmla="*/ 136102 w 136102"/>
              <a:gd name="connsiteY5" fmla="*/ 197872 h 265923"/>
              <a:gd name="connsiteX6" fmla="*/ 136102 w 136102"/>
              <a:gd name="connsiteY6" fmla="*/ 213437 h 265923"/>
              <a:gd name="connsiteX7" fmla="*/ 132960 w 136102"/>
              <a:gd name="connsiteY7" fmla="*/ 213437 h 265923"/>
              <a:gd name="connsiteX8" fmla="*/ 130755 w 136102"/>
              <a:gd name="connsiteY8" fmla="*/ 224361 h 265923"/>
              <a:gd name="connsiteX9" fmla="*/ 68051 w 136102"/>
              <a:gd name="connsiteY9" fmla="*/ 265923 h 265923"/>
              <a:gd name="connsiteX10" fmla="*/ 5348 w 136102"/>
              <a:gd name="connsiteY10" fmla="*/ 224361 h 265923"/>
              <a:gd name="connsiteX11" fmla="*/ 3143 w 136102"/>
              <a:gd name="connsiteY11" fmla="*/ 213437 h 265923"/>
              <a:gd name="connsiteX12" fmla="*/ 0 w 136102"/>
              <a:gd name="connsiteY12" fmla="*/ 213437 h 265923"/>
              <a:gd name="connsiteX13" fmla="*/ 0 w 136102"/>
              <a:gd name="connsiteY13" fmla="*/ 197872 h 265923"/>
              <a:gd name="connsiteX14" fmla="*/ 0 w 136102"/>
              <a:gd name="connsiteY14" fmla="*/ 68051 h 265923"/>
              <a:gd name="connsiteX15" fmla="*/ 0 w 136102"/>
              <a:gd name="connsiteY15" fmla="*/ 64239 h 265923"/>
              <a:gd name="connsiteX16" fmla="*/ 770 w 136102"/>
              <a:gd name="connsiteY16" fmla="*/ 64239 h 265923"/>
              <a:gd name="connsiteX17" fmla="*/ 5348 w 136102"/>
              <a:gd name="connsiteY17" fmla="*/ 41562 h 265923"/>
              <a:gd name="connsiteX18" fmla="*/ 68051 w 136102"/>
              <a:gd name="connsiteY18" fmla="*/ 0 h 2659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36102" h="265923">
                <a:moveTo>
                  <a:pt x="68051" y="0"/>
                </a:moveTo>
                <a:cubicBezTo>
                  <a:pt x="96239" y="0"/>
                  <a:pt x="120424" y="17138"/>
                  <a:pt x="130755" y="41562"/>
                </a:cubicBezTo>
                <a:lnTo>
                  <a:pt x="135333" y="64239"/>
                </a:lnTo>
                <a:lnTo>
                  <a:pt x="136102" y="64239"/>
                </a:lnTo>
                <a:lnTo>
                  <a:pt x="136102" y="68051"/>
                </a:lnTo>
                <a:lnTo>
                  <a:pt x="136102" y="197872"/>
                </a:lnTo>
                <a:lnTo>
                  <a:pt x="136102" y="213437"/>
                </a:lnTo>
                <a:lnTo>
                  <a:pt x="132960" y="213437"/>
                </a:lnTo>
                <a:lnTo>
                  <a:pt x="130755" y="224361"/>
                </a:lnTo>
                <a:cubicBezTo>
                  <a:pt x="120424" y="248785"/>
                  <a:pt x="96239" y="265923"/>
                  <a:pt x="68051" y="265923"/>
                </a:cubicBezTo>
                <a:cubicBezTo>
                  <a:pt x="39863" y="265923"/>
                  <a:pt x="15679" y="248785"/>
                  <a:pt x="5348" y="224361"/>
                </a:cubicBezTo>
                <a:lnTo>
                  <a:pt x="3143" y="213437"/>
                </a:lnTo>
                <a:lnTo>
                  <a:pt x="0" y="213437"/>
                </a:lnTo>
                <a:lnTo>
                  <a:pt x="0" y="197872"/>
                </a:lnTo>
                <a:lnTo>
                  <a:pt x="0" y="68051"/>
                </a:lnTo>
                <a:lnTo>
                  <a:pt x="0" y="64239"/>
                </a:lnTo>
                <a:lnTo>
                  <a:pt x="770" y="64239"/>
                </a:lnTo>
                <a:lnTo>
                  <a:pt x="5348" y="41562"/>
                </a:lnTo>
                <a:cubicBezTo>
                  <a:pt x="15679" y="17138"/>
                  <a:pt x="39863" y="0"/>
                  <a:pt x="68051" y="0"/>
                </a:cubicBezTo>
                <a:close/>
              </a:path>
            </a:pathLst>
          </a:custGeom>
          <a:solidFill>
            <a:srgbClr val="2190C3"/>
          </a:solidFill>
          <a:ln w="952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21" name="任意多边形 20"/>
          <p:cNvSpPr/>
          <p:nvPr/>
        </p:nvSpPr>
        <p:spPr>
          <a:xfrm rot="16200000">
            <a:off x="7454107" y="3110706"/>
            <a:ext cx="296862" cy="581025"/>
          </a:xfrm>
          <a:custGeom>
            <a:avLst/>
            <a:gdLst>
              <a:gd name="connsiteX0" fmla="*/ 68051 w 136102"/>
              <a:gd name="connsiteY0" fmla="*/ 0 h 265923"/>
              <a:gd name="connsiteX1" fmla="*/ 130755 w 136102"/>
              <a:gd name="connsiteY1" fmla="*/ 41562 h 265923"/>
              <a:gd name="connsiteX2" fmla="*/ 135333 w 136102"/>
              <a:gd name="connsiteY2" fmla="*/ 64239 h 265923"/>
              <a:gd name="connsiteX3" fmla="*/ 136102 w 136102"/>
              <a:gd name="connsiteY3" fmla="*/ 64239 h 265923"/>
              <a:gd name="connsiteX4" fmla="*/ 136102 w 136102"/>
              <a:gd name="connsiteY4" fmla="*/ 68051 h 265923"/>
              <a:gd name="connsiteX5" fmla="*/ 136102 w 136102"/>
              <a:gd name="connsiteY5" fmla="*/ 197872 h 265923"/>
              <a:gd name="connsiteX6" fmla="*/ 136102 w 136102"/>
              <a:gd name="connsiteY6" fmla="*/ 213437 h 265923"/>
              <a:gd name="connsiteX7" fmla="*/ 132960 w 136102"/>
              <a:gd name="connsiteY7" fmla="*/ 213437 h 265923"/>
              <a:gd name="connsiteX8" fmla="*/ 130755 w 136102"/>
              <a:gd name="connsiteY8" fmla="*/ 224361 h 265923"/>
              <a:gd name="connsiteX9" fmla="*/ 68051 w 136102"/>
              <a:gd name="connsiteY9" fmla="*/ 265923 h 265923"/>
              <a:gd name="connsiteX10" fmla="*/ 5348 w 136102"/>
              <a:gd name="connsiteY10" fmla="*/ 224361 h 265923"/>
              <a:gd name="connsiteX11" fmla="*/ 3143 w 136102"/>
              <a:gd name="connsiteY11" fmla="*/ 213437 h 265923"/>
              <a:gd name="connsiteX12" fmla="*/ 0 w 136102"/>
              <a:gd name="connsiteY12" fmla="*/ 213437 h 265923"/>
              <a:gd name="connsiteX13" fmla="*/ 0 w 136102"/>
              <a:gd name="connsiteY13" fmla="*/ 197872 h 265923"/>
              <a:gd name="connsiteX14" fmla="*/ 0 w 136102"/>
              <a:gd name="connsiteY14" fmla="*/ 68051 h 265923"/>
              <a:gd name="connsiteX15" fmla="*/ 0 w 136102"/>
              <a:gd name="connsiteY15" fmla="*/ 64239 h 265923"/>
              <a:gd name="connsiteX16" fmla="*/ 770 w 136102"/>
              <a:gd name="connsiteY16" fmla="*/ 64239 h 265923"/>
              <a:gd name="connsiteX17" fmla="*/ 5348 w 136102"/>
              <a:gd name="connsiteY17" fmla="*/ 41562 h 265923"/>
              <a:gd name="connsiteX18" fmla="*/ 68051 w 136102"/>
              <a:gd name="connsiteY18" fmla="*/ 0 h 265923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  <a:cxn ang="0">
                <a:pos x="connsiteX8" y="connsiteY8"/>
              </a:cxn>
              <a:cxn ang="0">
                <a:pos x="connsiteX9" y="connsiteY9"/>
              </a:cxn>
              <a:cxn ang="0">
                <a:pos x="connsiteX10" y="connsiteY10"/>
              </a:cxn>
              <a:cxn ang="0">
                <a:pos x="connsiteX11" y="connsiteY11"/>
              </a:cxn>
              <a:cxn ang="0">
                <a:pos x="connsiteX12" y="connsiteY12"/>
              </a:cxn>
              <a:cxn ang="0">
                <a:pos x="connsiteX13" y="connsiteY13"/>
              </a:cxn>
              <a:cxn ang="0">
                <a:pos x="connsiteX14" y="connsiteY14"/>
              </a:cxn>
              <a:cxn ang="0">
                <a:pos x="connsiteX15" y="connsiteY15"/>
              </a:cxn>
              <a:cxn ang="0">
                <a:pos x="connsiteX16" y="connsiteY16"/>
              </a:cxn>
              <a:cxn ang="0">
                <a:pos x="connsiteX17" y="connsiteY17"/>
              </a:cxn>
              <a:cxn ang="0">
                <a:pos x="connsiteX18" y="connsiteY18"/>
              </a:cxn>
            </a:cxnLst>
            <a:rect l="l" t="t" r="r" b="b"/>
            <a:pathLst>
              <a:path w="136102" h="265923">
                <a:moveTo>
                  <a:pt x="68051" y="0"/>
                </a:moveTo>
                <a:cubicBezTo>
                  <a:pt x="96239" y="0"/>
                  <a:pt x="120424" y="17138"/>
                  <a:pt x="130755" y="41562"/>
                </a:cubicBezTo>
                <a:lnTo>
                  <a:pt x="135333" y="64239"/>
                </a:lnTo>
                <a:lnTo>
                  <a:pt x="136102" y="64239"/>
                </a:lnTo>
                <a:lnTo>
                  <a:pt x="136102" y="68051"/>
                </a:lnTo>
                <a:lnTo>
                  <a:pt x="136102" y="197872"/>
                </a:lnTo>
                <a:lnTo>
                  <a:pt x="136102" y="213437"/>
                </a:lnTo>
                <a:lnTo>
                  <a:pt x="132960" y="213437"/>
                </a:lnTo>
                <a:lnTo>
                  <a:pt x="130755" y="224361"/>
                </a:lnTo>
                <a:cubicBezTo>
                  <a:pt x="120424" y="248785"/>
                  <a:pt x="96239" y="265923"/>
                  <a:pt x="68051" y="265923"/>
                </a:cubicBezTo>
                <a:cubicBezTo>
                  <a:pt x="39863" y="265923"/>
                  <a:pt x="15679" y="248785"/>
                  <a:pt x="5348" y="224361"/>
                </a:cubicBezTo>
                <a:lnTo>
                  <a:pt x="3143" y="213437"/>
                </a:lnTo>
                <a:lnTo>
                  <a:pt x="0" y="213437"/>
                </a:lnTo>
                <a:lnTo>
                  <a:pt x="0" y="197872"/>
                </a:lnTo>
                <a:lnTo>
                  <a:pt x="0" y="68051"/>
                </a:lnTo>
                <a:lnTo>
                  <a:pt x="0" y="64239"/>
                </a:lnTo>
                <a:lnTo>
                  <a:pt x="770" y="64239"/>
                </a:lnTo>
                <a:lnTo>
                  <a:pt x="5348" y="41562"/>
                </a:lnTo>
                <a:cubicBezTo>
                  <a:pt x="15679" y="17138"/>
                  <a:pt x="39863" y="0"/>
                  <a:pt x="68051" y="0"/>
                </a:cubicBezTo>
                <a:close/>
              </a:path>
            </a:pathLst>
          </a:custGeom>
          <a:solidFill>
            <a:srgbClr val="2190C3"/>
          </a:solidFill>
          <a:ln w="9525">
            <a:solidFill>
              <a:schemeClr val="bg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14349" name="文本框 3"/>
          <p:cNvSpPr txBox="1">
            <a:spLocks noChangeArrowheads="1"/>
          </p:cNvSpPr>
          <p:nvPr/>
        </p:nvSpPr>
        <p:spPr bwMode="auto">
          <a:xfrm>
            <a:off x="4673600" y="1103313"/>
            <a:ext cx="2876550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zh-CN" altLang="en-US">
                <a:latin typeface="微软雅黑 Light" pitchFamily="34" charset="-122"/>
                <a:ea typeface="微软雅黑 Light" pitchFamily="34" charset="-122"/>
              </a:rPr>
              <a:t>关键词</a:t>
            </a:r>
          </a:p>
        </p:txBody>
      </p:sp>
      <p:grpSp>
        <p:nvGrpSpPr>
          <p:cNvPr id="14350" name="组合 4"/>
          <p:cNvGrpSpPr>
            <a:grpSpLocks/>
          </p:cNvGrpSpPr>
          <p:nvPr/>
        </p:nvGrpSpPr>
        <p:grpSpPr bwMode="auto">
          <a:xfrm>
            <a:off x="2862263" y="1901825"/>
            <a:ext cx="6491287" cy="368300"/>
            <a:chOff x="2824682" y="1996711"/>
            <a:chExt cx="6490488" cy="369332"/>
          </a:xfrm>
        </p:grpSpPr>
        <p:sp>
          <p:nvSpPr>
            <p:cNvPr id="14366" name="文本框 21"/>
            <p:cNvSpPr txBox="1">
              <a:spLocks noChangeArrowheads="1"/>
            </p:cNvSpPr>
            <p:nvPr/>
          </p:nvSpPr>
          <p:spPr bwMode="auto">
            <a:xfrm>
              <a:off x="2824682" y="1996711"/>
              <a:ext cx="287655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zh-CN" altLang="en-US">
                  <a:latin typeface="微软雅黑 Light" pitchFamily="34" charset="-122"/>
                  <a:ea typeface="微软雅黑 Light" pitchFamily="34" charset="-122"/>
                </a:rPr>
                <a:t>关键词</a:t>
              </a:r>
            </a:p>
          </p:txBody>
        </p:sp>
        <p:sp>
          <p:nvSpPr>
            <p:cNvPr id="14367" name="文本框 22"/>
            <p:cNvSpPr txBox="1">
              <a:spLocks noChangeArrowheads="1"/>
            </p:cNvSpPr>
            <p:nvPr/>
          </p:nvSpPr>
          <p:spPr bwMode="auto">
            <a:xfrm>
              <a:off x="6438620" y="1996711"/>
              <a:ext cx="287655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zh-CN" altLang="en-US">
                  <a:latin typeface="微软雅黑 Light" pitchFamily="34" charset="-122"/>
                  <a:ea typeface="微软雅黑 Light" pitchFamily="34" charset="-122"/>
                </a:rPr>
                <a:t>关键词</a:t>
              </a:r>
            </a:p>
          </p:txBody>
        </p:sp>
      </p:grpSp>
      <p:grpSp>
        <p:nvGrpSpPr>
          <p:cNvPr id="14351" name="组合 5"/>
          <p:cNvGrpSpPr>
            <a:grpSpLocks/>
          </p:cNvGrpSpPr>
          <p:nvPr/>
        </p:nvGrpSpPr>
        <p:grpSpPr bwMode="auto">
          <a:xfrm>
            <a:off x="2236788" y="3252788"/>
            <a:ext cx="7773987" cy="368300"/>
            <a:chOff x="2159921" y="3347643"/>
            <a:chExt cx="7774375" cy="369332"/>
          </a:xfrm>
        </p:grpSpPr>
        <p:sp>
          <p:nvSpPr>
            <p:cNvPr id="14364" name="文本框 24"/>
            <p:cNvSpPr txBox="1">
              <a:spLocks noChangeArrowheads="1"/>
            </p:cNvSpPr>
            <p:nvPr/>
          </p:nvSpPr>
          <p:spPr bwMode="auto">
            <a:xfrm>
              <a:off x="2159921" y="3347643"/>
              <a:ext cx="287655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zh-CN" altLang="en-US">
                  <a:latin typeface="微软雅黑 Light" pitchFamily="34" charset="-122"/>
                  <a:ea typeface="微软雅黑 Light" pitchFamily="34" charset="-122"/>
                </a:rPr>
                <a:t>关键词</a:t>
              </a:r>
            </a:p>
          </p:txBody>
        </p:sp>
        <p:sp>
          <p:nvSpPr>
            <p:cNvPr id="14365" name="文本框 25"/>
            <p:cNvSpPr txBox="1">
              <a:spLocks noChangeArrowheads="1"/>
            </p:cNvSpPr>
            <p:nvPr/>
          </p:nvSpPr>
          <p:spPr bwMode="auto">
            <a:xfrm>
              <a:off x="7057746" y="3347643"/>
              <a:ext cx="287655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zh-CN" altLang="en-US">
                  <a:latin typeface="微软雅黑 Light" pitchFamily="34" charset="-122"/>
                  <a:ea typeface="微软雅黑 Light" pitchFamily="34" charset="-122"/>
                </a:rPr>
                <a:t>关键词</a:t>
              </a:r>
            </a:p>
          </p:txBody>
        </p:sp>
      </p:grpSp>
      <p:grpSp>
        <p:nvGrpSpPr>
          <p:cNvPr id="14352" name="组合 32"/>
          <p:cNvGrpSpPr>
            <a:grpSpLocks/>
          </p:cNvGrpSpPr>
          <p:nvPr/>
        </p:nvGrpSpPr>
        <p:grpSpPr bwMode="auto">
          <a:xfrm>
            <a:off x="2865438" y="4565650"/>
            <a:ext cx="6491287" cy="368300"/>
            <a:chOff x="2824682" y="1996711"/>
            <a:chExt cx="6490488" cy="369332"/>
          </a:xfrm>
        </p:grpSpPr>
        <p:sp>
          <p:nvSpPr>
            <p:cNvPr id="14362" name="文本框 33"/>
            <p:cNvSpPr txBox="1">
              <a:spLocks noChangeArrowheads="1"/>
            </p:cNvSpPr>
            <p:nvPr/>
          </p:nvSpPr>
          <p:spPr bwMode="auto">
            <a:xfrm>
              <a:off x="2824682" y="1996711"/>
              <a:ext cx="287655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zh-CN" altLang="en-US">
                  <a:latin typeface="微软雅黑 Light" pitchFamily="34" charset="-122"/>
                  <a:ea typeface="微软雅黑 Light" pitchFamily="34" charset="-122"/>
                </a:rPr>
                <a:t>关键词</a:t>
              </a:r>
            </a:p>
          </p:txBody>
        </p:sp>
        <p:sp>
          <p:nvSpPr>
            <p:cNvPr id="14363" name="文本框 34"/>
            <p:cNvSpPr txBox="1">
              <a:spLocks noChangeArrowheads="1"/>
            </p:cNvSpPr>
            <p:nvPr/>
          </p:nvSpPr>
          <p:spPr bwMode="auto">
            <a:xfrm>
              <a:off x="6438620" y="1996711"/>
              <a:ext cx="2876550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zh-CN" altLang="en-US">
                  <a:latin typeface="微软雅黑 Light" pitchFamily="34" charset="-122"/>
                  <a:ea typeface="微软雅黑 Light" pitchFamily="34" charset="-122"/>
                </a:rPr>
                <a:t>关键词</a:t>
              </a:r>
            </a:p>
          </p:txBody>
        </p:sp>
      </p:grpSp>
      <p:sp>
        <p:nvSpPr>
          <p:cNvPr id="36" name="文本框 35"/>
          <p:cNvSpPr txBox="1"/>
          <p:nvPr/>
        </p:nvSpPr>
        <p:spPr>
          <a:xfrm>
            <a:off x="695325" y="5607050"/>
            <a:ext cx="10833100" cy="45085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342900" indent="-342900" eaLnBrk="1" fontAlgn="auto" hangingPunct="1">
              <a:lnSpc>
                <a:spcPts val="2800"/>
              </a:lnSpc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n"/>
              <a:defRPr/>
            </a:pPr>
            <a:r>
              <a:rPr lang="zh-CN" altLang="en-US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该研究领域目前正蓬勃发展，后续对此类产品</a:t>
            </a:r>
            <a:r>
              <a:rPr lang="en-US" altLang="zh-CN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/</a:t>
            </a:r>
            <a:r>
              <a:rPr lang="zh-CN" altLang="en-US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材料的需求将会持续增长，未来市场前景可期；</a:t>
            </a:r>
            <a:endParaRPr lang="en-US" altLang="zh-CN" sz="2000" dirty="0">
              <a:solidFill>
                <a:schemeClr val="tx1">
                  <a:lumMod val="95000"/>
                  <a:lumOff val="5000"/>
                </a:schemeClr>
              </a:solidFill>
              <a:latin typeface="微软雅黑 Light" panose="020B0502040204020203" pitchFamily="34" charset="-122"/>
              <a:ea typeface="微软雅黑 Light" panose="020B0502040204020203" pitchFamily="34" charset="-122"/>
            </a:endParaRPr>
          </a:p>
        </p:txBody>
      </p:sp>
      <p:grpSp>
        <p:nvGrpSpPr>
          <p:cNvPr id="14354" name="组合 36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38" name="任意多边形 37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任意多边形 38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任意多边形 39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任意多边形 40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任意多边形 41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任意多边形 42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4" name="任意多边形 43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362" name="组合 2"/>
          <p:cNvGrpSpPr>
            <a:grpSpLocks/>
          </p:cNvGrpSpPr>
          <p:nvPr/>
        </p:nvGrpSpPr>
        <p:grpSpPr bwMode="auto">
          <a:xfrm>
            <a:off x="1514475" y="2368550"/>
            <a:ext cx="9539288" cy="1282700"/>
            <a:chOff x="2008414" y="2311091"/>
            <a:chExt cx="9539514" cy="1282456"/>
          </a:xfrm>
        </p:grpSpPr>
        <p:sp>
          <p:nvSpPr>
            <p:cNvPr id="49" name="任意多边形 48"/>
            <p:cNvSpPr/>
            <p:nvPr/>
          </p:nvSpPr>
          <p:spPr>
            <a:xfrm>
              <a:off x="2033815" y="2311091"/>
              <a:ext cx="2360669" cy="1282456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15385" name="文本框 7"/>
            <p:cNvSpPr txBox="1">
              <a:spLocks noChangeArrowheads="1"/>
            </p:cNvSpPr>
            <p:nvPr/>
          </p:nvSpPr>
          <p:spPr bwMode="auto">
            <a:xfrm>
              <a:off x="2008414" y="2596200"/>
              <a:ext cx="6201230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en-US" altLang="zh-CN" sz="4800" b="1">
                  <a:solidFill>
                    <a:schemeClr val="bg1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PART 5</a:t>
              </a:r>
              <a:endParaRPr lang="zh-CN" altLang="en-US" sz="4800" b="1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endParaRPr>
            </a:p>
          </p:txBody>
        </p:sp>
        <p:sp>
          <p:nvSpPr>
            <p:cNvPr id="15386" name="文本框 11"/>
            <p:cNvSpPr txBox="1">
              <a:spLocks noChangeArrowheads="1"/>
            </p:cNvSpPr>
            <p:nvPr/>
          </p:nvSpPr>
          <p:spPr bwMode="auto">
            <a:xfrm>
              <a:off x="4316185" y="2729550"/>
              <a:ext cx="7231743" cy="70788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sz="4000" b="1">
                  <a:solidFill>
                    <a:srgbClr val="2190C3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论文主要研究结论及应用案例</a:t>
              </a:r>
            </a:p>
          </p:txBody>
        </p:sp>
      </p:grpSp>
      <p:grpSp>
        <p:nvGrpSpPr>
          <p:cNvPr id="15364" name="组合 30"/>
          <p:cNvGrpSpPr>
            <a:grpSpLocks/>
          </p:cNvGrpSpPr>
          <p:nvPr/>
        </p:nvGrpSpPr>
        <p:grpSpPr bwMode="auto">
          <a:xfrm>
            <a:off x="-2684463" y="5157788"/>
            <a:ext cx="4568826" cy="2959100"/>
            <a:chOff x="-4203378" y="2664492"/>
            <a:chExt cx="10599474" cy="6862469"/>
          </a:xfrm>
        </p:grpSpPr>
        <p:sp>
          <p:nvSpPr>
            <p:cNvPr id="32" name="任意多边形 31"/>
            <p:cNvSpPr/>
            <p:nvPr/>
          </p:nvSpPr>
          <p:spPr>
            <a:xfrm rot="19642042">
              <a:off x="-2004668" y="4254935"/>
              <a:ext cx="4305346" cy="717907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任意多边形 39"/>
            <p:cNvSpPr/>
            <p:nvPr/>
          </p:nvSpPr>
          <p:spPr>
            <a:xfrm rot="19642042">
              <a:off x="-1054472" y="5738612"/>
              <a:ext cx="4301662" cy="714227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任意多边形 40"/>
            <p:cNvSpPr/>
            <p:nvPr/>
          </p:nvSpPr>
          <p:spPr>
            <a:xfrm rot="19642042">
              <a:off x="-107960" y="7218608"/>
              <a:ext cx="4305346" cy="717910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任意多边形 41"/>
            <p:cNvSpPr/>
            <p:nvPr/>
          </p:nvSpPr>
          <p:spPr>
            <a:xfrm rot="19642042">
              <a:off x="-4203378" y="2664492"/>
              <a:ext cx="7561056" cy="2116909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任意多边形 42"/>
            <p:cNvSpPr/>
            <p:nvPr/>
          </p:nvSpPr>
          <p:spPr>
            <a:xfrm rot="19642042">
              <a:off x="-3157426" y="4475830"/>
              <a:ext cx="7561056" cy="1759796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4" name="任意多边形 43"/>
            <p:cNvSpPr/>
            <p:nvPr/>
          </p:nvSpPr>
          <p:spPr>
            <a:xfrm rot="19642042">
              <a:off x="-2210912" y="5955826"/>
              <a:ext cx="7561056" cy="1759796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任意多边形 44"/>
            <p:cNvSpPr/>
            <p:nvPr/>
          </p:nvSpPr>
          <p:spPr>
            <a:xfrm rot="19642042">
              <a:off x="-1164960" y="7410050"/>
              <a:ext cx="7561056" cy="2116911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6386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16413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16414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16387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5-1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16388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论文主要研究结论及应用案例</a:t>
            </a:r>
          </a:p>
        </p:txBody>
      </p:sp>
      <p:grpSp>
        <p:nvGrpSpPr>
          <p:cNvPr id="16389" name="组合 65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67" name="任意多边形 66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任意多边形 67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任意多边形 68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任意多边形 69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任意多边形 70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2" name="任意多边形 71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任意多边形 72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41" name="组合 40"/>
          <p:cNvGrpSpPr/>
          <p:nvPr/>
        </p:nvGrpSpPr>
        <p:grpSpPr>
          <a:xfrm>
            <a:off x="4810126" y="1921159"/>
            <a:ext cx="858813" cy="1722777"/>
            <a:chOff x="4810126" y="1921159"/>
            <a:chExt cx="858813" cy="1722777"/>
          </a:xfrm>
          <a:solidFill>
            <a:srgbClr val="FF0000"/>
          </a:solidFill>
        </p:grpSpPr>
        <p:sp>
          <p:nvSpPr>
            <p:cNvPr id="42" name="五边形 41"/>
            <p:cNvSpPr/>
            <p:nvPr/>
          </p:nvSpPr>
          <p:spPr>
            <a:xfrm rot="2700000">
              <a:off x="4584878" y="2559876"/>
              <a:ext cx="1722777" cy="445344"/>
            </a:xfrm>
            <a:prstGeom prst="homePlate">
              <a:avLst/>
            </a:prstGeom>
            <a:solidFill>
              <a:srgbClr val="2190C3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文本框 42"/>
            <p:cNvSpPr txBox="1"/>
            <p:nvPr/>
          </p:nvSpPr>
          <p:spPr>
            <a:xfrm>
              <a:off x="4810126" y="2064977"/>
              <a:ext cx="661539" cy="584775"/>
            </a:xfrm>
            <a:prstGeom prst="rect">
              <a:avLst/>
            </a:prstGeom>
            <a:noFill/>
            <a:ln>
              <a:noFill/>
            </a:ln>
          </p:spPr>
          <p:txBody>
            <a:bodyPr>
              <a:spAutoFit/>
            </a:bodyPr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3200" b="1" dirty="0">
                  <a:solidFill>
                    <a:schemeClr val="bg1"/>
                  </a:solidFill>
                  <a:latin typeface="Aparajita" panose="020B0604020202020204" pitchFamily="34" charset="0"/>
                  <a:ea typeface="+mn-ea"/>
                  <a:cs typeface="Aparajita" panose="020B0604020202020204" pitchFamily="34" charset="0"/>
                </a:rPr>
                <a:t>1</a:t>
              </a:r>
              <a:endParaRPr lang="zh-CN" altLang="en-US" sz="3200" b="1" dirty="0">
                <a:solidFill>
                  <a:schemeClr val="bg1"/>
                </a:solidFill>
                <a:latin typeface="Aparajita" panose="020B0604020202020204" pitchFamily="34" charset="0"/>
                <a:ea typeface="+mn-ea"/>
                <a:cs typeface="Aparajita" panose="020B0604020202020204" pitchFamily="34" charset="0"/>
              </a:endParaRPr>
            </a:p>
          </p:txBody>
        </p:sp>
      </p:grpSp>
      <p:grpSp>
        <p:nvGrpSpPr>
          <p:cNvPr id="44" name="组合 43"/>
          <p:cNvGrpSpPr/>
          <p:nvPr/>
        </p:nvGrpSpPr>
        <p:grpSpPr>
          <a:xfrm>
            <a:off x="4584877" y="3852779"/>
            <a:ext cx="1722777" cy="989219"/>
            <a:chOff x="4584877" y="3852779"/>
            <a:chExt cx="1722777" cy="989219"/>
          </a:xfrm>
          <a:solidFill>
            <a:srgbClr val="FF0000"/>
          </a:solidFill>
        </p:grpSpPr>
        <p:sp>
          <p:nvSpPr>
            <p:cNvPr id="45" name="五边形 44"/>
            <p:cNvSpPr/>
            <p:nvPr/>
          </p:nvSpPr>
          <p:spPr>
            <a:xfrm rot="18900000" flipV="1">
              <a:off x="4584877" y="3852779"/>
              <a:ext cx="1722777" cy="445344"/>
            </a:xfrm>
            <a:prstGeom prst="homePlate">
              <a:avLst/>
            </a:prstGeom>
            <a:solidFill>
              <a:srgbClr val="6CB9B3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6" name="文本框 45"/>
            <p:cNvSpPr txBox="1"/>
            <p:nvPr/>
          </p:nvSpPr>
          <p:spPr>
            <a:xfrm>
              <a:off x="4810125" y="4257223"/>
              <a:ext cx="661539" cy="584775"/>
            </a:xfrm>
            <a:prstGeom prst="rect">
              <a:avLst/>
            </a:prstGeom>
            <a:noFill/>
            <a:ln>
              <a:noFill/>
            </a:ln>
          </p:spPr>
          <p:txBody>
            <a:bodyPr>
              <a:spAutoFit/>
            </a:bodyPr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3200" b="1" dirty="0">
                  <a:solidFill>
                    <a:schemeClr val="bg1"/>
                  </a:solidFill>
                  <a:latin typeface="Aparajita" panose="020B0604020202020204" pitchFamily="34" charset="0"/>
                  <a:ea typeface="+mn-ea"/>
                  <a:cs typeface="Aparajita" panose="020B0604020202020204" pitchFamily="34" charset="0"/>
                </a:rPr>
                <a:t>2</a:t>
              </a:r>
              <a:endParaRPr lang="zh-CN" altLang="en-US" sz="3200" b="1" dirty="0">
                <a:solidFill>
                  <a:schemeClr val="bg1"/>
                </a:solidFill>
                <a:latin typeface="Aparajita" panose="020B0604020202020204" pitchFamily="34" charset="0"/>
                <a:ea typeface="+mn-ea"/>
                <a:cs typeface="Aparajita" panose="020B0604020202020204" pitchFamily="34" charset="0"/>
              </a:endParaRPr>
            </a:p>
          </p:txBody>
        </p:sp>
      </p:grpSp>
      <p:grpSp>
        <p:nvGrpSpPr>
          <p:cNvPr id="47" name="组合 46"/>
          <p:cNvGrpSpPr/>
          <p:nvPr/>
        </p:nvGrpSpPr>
        <p:grpSpPr>
          <a:xfrm>
            <a:off x="5884346" y="2064976"/>
            <a:ext cx="1771718" cy="940244"/>
            <a:chOff x="5884346" y="2064976"/>
            <a:chExt cx="1771718" cy="940244"/>
          </a:xfrm>
          <a:solidFill>
            <a:srgbClr val="FF0000"/>
          </a:solidFill>
        </p:grpSpPr>
        <p:sp>
          <p:nvSpPr>
            <p:cNvPr id="48" name="五边形 47"/>
            <p:cNvSpPr/>
            <p:nvPr/>
          </p:nvSpPr>
          <p:spPr>
            <a:xfrm rot="18900000" flipH="1">
              <a:off x="5884346" y="2559876"/>
              <a:ext cx="1722777" cy="445344"/>
            </a:xfrm>
            <a:prstGeom prst="homePlate">
              <a:avLst/>
            </a:prstGeom>
            <a:solidFill>
              <a:srgbClr val="EBB200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文本框 48"/>
            <p:cNvSpPr txBox="1"/>
            <p:nvPr/>
          </p:nvSpPr>
          <p:spPr>
            <a:xfrm>
              <a:off x="6994525" y="2064976"/>
              <a:ext cx="661539" cy="584775"/>
            </a:xfrm>
            <a:prstGeom prst="rect">
              <a:avLst/>
            </a:prstGeom>
            <a:noFill/>
            <a:ln>
              <a:noFill/>
            </a:ln>
          </p:spPr>
          <p:txBody>
            <a:bodyPr>
              <a:spAutoFit/>
            </a:bodyPr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3200" b="1" dirty="0">
                  <a:solidFill>
                    <a:schemeClr val="bg1"/>
                  </a:solidFill>
                  <a:latin typeface="Aparajita" panose="020B0604020202020204" pitchFamily="34" charset="0"/>
                  <a:ea typeface="+mn-ea"/>
                  <a:cs typeface="Aparajita" panose="020B0604020202020204" pitchFamily="34" charset="0"/>
                </a:rPr>
                <a:t>3</a:t>
              </a:r>
              <a:endParaRPr lang="zh-CN" altLang="en-US" sz="3200" b="1" dirty="0">
                <a:solidFill>
                  <a:schemeClr val="bg1"/>
                </a:solidFill>
                <a:latin typeface="Aparajita" panose="020B0604020202020204" pitchFamily="34" charset="0"/>
                <a:ea typeface="+mn-ea"/>
                <a:cs typeface="Aparajita" panose="020B0604020202020204" pitchFamily="34" charset="0"/>
              </a:endParaRPr>
            </a:p>
          </p:txBody>
        </p:sp>
      </p:grpSp>
      <p:grpSp>
        <p:nvGrpSpPr>
          <p:cNvPr id="50" name="组合 49"/>
          <p:cNvGrpSpPr/>
          <p:nvPr/>
        </p:nvGrpSpPr>
        <p:grpSpPr>
          <a:xfrm>
            <a:off x="6523062" y="3214062"/>
            <a:ext cx="1133001" cy="1722777"/>
            <a:chOff x="6523062" y="3214062"/>
            <a:chExt cx="1133001" cy="1722777"/>
          </a:xfrm>
          <a:solidFill>
            <a:srgbClr val="FF0000"/>
          </a:solidFill>
        </p:grpSpPr>
        <p:sp>
          <p:nvSpPr>
            <p:cNvPr id="51" name="五边形 50"/>
            <p:cNvSpPr/>
            <p:nvPr/>
          </p:nvSpPr>
          <p:spPr>
            <a:xfrm rot="2700000" flipH="1" flipV="1">
              <a:off x="5884345" y="3852779"/>
              <a:ext cx="1722777" cy="445344"/>
            </a:xfrm>
            <a:prstGeom prst="homePlate">
              <a:avLst/>
            </a:prstGeom>
            <a:solidFill>
              <a:srgbClr val="D67D00"/>
            </a:solidFill>
            <a:ln w="6350"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2" name="文本框 51"/>
            <p:cNvSpPr txBox="1"/>
            <p:nvPr/>
          </p:nvSpPr>
          <p:spPr>
            <a:xfrm>
              <a:off x="6994524" y="4257223"/>
              <a:ext cx="661539" cy="584775"/>
            </a:xfrm>
            <a:prstGeom prst="rect">
              <a:avLst/>
            </a:prstGeom>
            <a:noFill/>
            <a:ln>
              <a:noFill/>
            </a:ln>
          </p:spPr>
          <p:txBody>
            <a:bodyPr>
              <a:spAutoFit/>
            </a:bodyPr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r>
                <a:rPr lang="en-US" altLang="zh-CN" sz="3200" b="1" dirty="0">
                  <a:solidFill>
                    <a:schemeClr val="bg1"/>
                  </a:solidFill>
                  <a:latin typeface="Aparajita" panose="020B0604020202020204" pitchFamily="34" charset="0"/>
                  <a:ea typeface="+mn-ea"/>
                  <a:cs typeface="Aparajita" panose="020B0604020202020204" pitchFamily="34" charset="0"/>
                </a:rPr>
                <a:t>4</a:t>
              </a:r>
              <a:endParaRPr lang="zh-CN" altLang="en-US" sz="3200" b="1" dirty="0">
                <a:solidFill>
                  <a:schemeClr val="bg1"/>
                </a:solidFill>
                <a:latin typeface="Aparajita" panose="020B0604020202020204" pitchFamily="34" charset="0"/>
                <a:ea typeface="+mn-ea"/>
                <a:cs typeface="Aparajita" panose="020B0604020202020204" pitchFamily="34" charset="0"/>
              </a:endParaRPr>
            </a:p>
          </p:txBody>
        </p:sp>
      </p:grpSp>
      <p:grpSp>
        <p:nvGrpSpPr>
          <p:cNvPr id="16394" name="组合 56"/>
          <p:cNvGrpSpPr>
            <a:grpSpLocks/>
          </p:cNvGrpSpPr>
          <p:nvPr/>
        </p:nvGrpSpPr>
        <p:grpSpPr bwMode="auto">
          <a:xfrm>
            <a:off x="7815263" y="1852613"/>
            <a:ext cx="2813050" cy="998537"/>
            <a:chOff x="470264" y="2073725"/>
            <a:chExt cx="2813200" cy="999107"/>
          </a:xfrm>
        </p:grpSpPr>
        <p:sp>
          <p:nvSpPr>
            <p:cNvPr id="16404" name="文本框 57"/>
            <p:cNvSpPr txBox="1">
              <a:spLocks noChangeArrowheads="1"/>
            </p:cNvSpPr>
            <p:nvPr/>
          </p:nvSpPr>
          <p:spPr bwMode="auto">
            <a:xfrm>
              <a:off x="470264" y="2073725"/>
              <a:ext cx="1209675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观点概述</a:t>
              </a:r>
            </a:p>
          </p:txBody>
        </p:sp>
        <p:sp>
          <p:nvSpPr>
            <p:cNvPr id="16405" name="文本框 58"/>
            <p:cNvSpPr txBox="1">
              <a:spLocks noChangeArrowheads="1"/>
            </p:cNvSpPr>
            <p:nvPr/>
          </p:nvSpPr>
          <p:spPr bwMode="auto">
            <a:xfrm>
              <a:off x="470264" y="2389568"/>
              <a:ext cx="2813200" cy="68326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概要性描述您的主要观点，应言简意赅，切勿长篇大论。</a:t>
              </a:r>
            </a:p>
          </p:txBody>
        </p:sp>
      </p:grpSp>
      <p:grpSp>
        <p:nvGrpSpPr>
          <p:cNvPr id="16395" name="组合 59"/>
          <p:cNvGrpSpPr>
            <a:grpSpLocks/>
          </p:cNvGrpSpPr>
          <p:nvPr/>
        </p:nvGrpSpPr>
        <p:grpSpPr bwMode="auto">
          <a:xfrm>
            <a:off x="7815263" y="4100513"/>
            <a:ext cx="3482975" cy="1000125"/>
            <a:chOff x="470264" y="2073725"/>
            <a:chExt cx="3567453" cy="999107"/>
          </a:xfrm>
        </p:grpSpPr>
        <p:sp>
          <p:nvSpPr>
            <p:cNvPr id="16402" name="文本框 60"/>
            <p:cNvSpPr txBox="1">
              <a:spLocks noChangeArrowheads="1"/>
            </p:cNvSpPr>
            <p:nvPr/>
          </p:nvSpPr>
          <p:spPr bwMode="auto">
            <a:xfrm>
              <a:off x="470264" y="2073725"/>
              <a:ext cx="1209675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观点概述</a:t>
              </a:r>
            </a:p>
          </p:txBody>
        </p:sp>
        <p:sp>
          <p:nvSpPr>
            <p:cNvPr id="16403" name="文本框 61"/>
            <p:cNvSpPr txBox="1">
              <a:spLocks noChangeArrowheads="1"/>
            </p:cNvSpPr>
            <p:nvPr/>
          </p:nvSpPr>
          <p:spPr bwMode="auto">
            <a:xfrm>
              <a:off x="470264" y="2389568"/>
              <a:ext cx="3567453" cy="68326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</a:t>
              </a:r>
              <a:endParaRPr lang="en-US" altLang="zh-CN" sz="1600">
                <a:latin typeface="微软雅黑 Light" pitchFamily="34" charset="-122"/>
                <a:ea typeface="微软雅黑 Light" pitchFamily="34" charset="-122"/>
              </a:endParaRPr>
            </a:p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应言简意赅，切勿长篇大论。</a:t>
              </a:r>
            </a:p>
          </p:txBody>
        </p:sp>
      </p:grpSp>
      <p:grpSp>
        <p:nvGrpSpPr>
          <p:cNvPr id="16396" name="组合 62"/>
          <p:cNvGrpSpPr>
            <a:grpSpLocks/>
          </p:cNvGrpSpPr>
          <p:nvPr/>
        </p:nvGrpSpPr>
        <p:grpSpPr bwMode="auto">
          <a:xfrm>
            <a:off x="1763713" y="1852613"/>
            <a:ext cx="3148012" cy="998537"/>
            <a:chOff x="470263" y="2073725"/>
            <a:chExt cx="3148499" cy="999107"/>
          </a:xfrm>
        </p:grpSpPr>
        <p:sp>
          <p:nvSpPr>
            <p:cNvPr id="16400" name="文本框 63"/>
            <p:cNvSpPr txBox="1">
              <a:spLocks noChangeArrowheads="1"/>
            </p:cNvSpPr>
            <p:nvPr/>
          </p:nvSpPr>
          <p:spPr bwMode="auto">
            <a:xfrm>
              <a:off x="470264" y="2073725"/>
              <a:ext cx="1209675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观点概述</a:t>
              </a:r>
            </a:p>
          </p:txBody>
        </p:sp>
        <p:sp>
          <p:nvSpPr>
            <p:cNvPr id="16401" name="文本框 64"/>
            <p:cNvSpPr txBox="1">
              <a:spLocks noChangeArrowheads="1"/>
            </p:cNvSpPr>
            <p:nvPr/>
          </p:nvSpPr>
          <p:spPr bwMode="auto">
            <a:xfrm>
              <a:off x="470263" y="2389568"/>
              <a:ext cx="3148499" cy="68326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</a:t>
              </a:r>
              <a:endParaRPr lang="en-US" altLang="zh-CN" sz="1600">
                <a:latin typeface="微软雅黑 Light" pitchFamily="34" charset="-122"/>
                <a:ea typeface="微软雅黑 Light" pitchFamily="34" charset="-122"/>
              </a:endParaRPr>
            </a:p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应言简意赅，切勿长篇大论。</a:t>
              </a:r>
            </a:p>
          </p:txBody>
        </p:sp>
      </p:grpSp>
      <p:grpSp>
        <p:nvGrpSpPr>
          <p:cNvPr id="16397" name="组合 73"/>
          <p:cNvGrpSpPr>
            <a:grpSpLocks/>
          </p:cNvGrpSpPr>
          <p:nvPr/>
        </p:nvGrpSpPr>
        <p:grpSpPr bwMode="auto">
          <a:xfrm>
            <a:off x="1763713" y="4100513"/>
            <a:ext cx="3482975" cy="1000125"/>
            <a:chOff x="470264" y="2073725"/>
            <a:chExt cx="3567453" cy="999107"/>
          </a:xfrm>
        </p:grpSpPr>
        <p:sp>
          <p:nvSpPr>
            <p:cNvPr id="16398" name="文本框 74"/>
            <p:cNvSpPr txBox="1">
              <a:spLocks noChangeArrowheads="1"/>
            </p:cNvSpPr>
            <p:nvPr/>
          </p:nvSpPr>
          <p:spPr bwMode="auto">
            <a:xfrm>
              <a:off x="470264" y="2073725"/>
              <a:ext cx="1209675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观点概述</a:t>
              </a:r>
            </a:p>
          </p:txBody>
        </p:sp>
        <p:sp>
          <p:nvSpPr>
            <p:cNvPr id="16399" name="文本框 75"/>
            <p:cNvSpPr txBox="1">
              <a:spLocks noChangeArrowheads="1"/>
            </p:cNvSpPr>
            <p:nvPr/>
          </p:nvSpPr>
          <p:spPr bwMode="auto">
            <a:xfrm>
              <a:off x="470264" y="2389568"/>
              <a:ext cx="3567453" cy="68326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</a:t>
              </a:r>
              <a:endParaRPr lang="en-US" altLang="zh-CN" sz="1600">
                <a:latin typeface="微软雅黑 Light" pitchFamily="34" charset="-122"/>
                <a:ea typeface="微软雅黑 Light" pitchFamily="34" charset="-122"/>
              </a:endParaRPr>
            </a:p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应言简意赅，切勿长篇大论。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7410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17428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17429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17411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5-2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17412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论文主要研究思路</a:t>
            </a:r>
          </a:p>
        </p:txBody>
      </p:sp>
      <p:grpSp>
        <p:nvGrpSpPr>
          <p:cNvPr id="17413" name="组合 65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67" name="任意多边形 66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任意多边形 67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任意多边形 68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任意多边形 69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任意多边形 70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2" name="任意多边形 71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任意多边形 72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9" name="矩形 38"/>
          <p:cNvSpPr/>
          <p:nvPr/>
        </p:nvSpPr>
        <p:spPr>
          <a:xfrm>
            <a:off x="5226050" y="2582863"/>
            <a:ext cx="6629400" cy="1997075"/>
          </a:xfrm>
          <a:prstGeom prst="rect">
            <a:avLst/>
          </a:prstGeom>
          <a:solidFill>
            <a:srgbClr val="2190C3">
              <a:alpha val="2588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olidFill>
                <a:srgbClr val="2190C3"/>
              </a:solidFill>
            </a:endParaRPr>
          </a:p>
        </p:txBody>
      </p:sp>
      <p:sp>
        <p:nvSpPr>
          <p:cNvPr id="42" name="矩形 41"/>
          <p:cNvSpPr/>
          <p:nvPr/>
        </p:nvSpPr>
        <p:spPr>
          <a:xfrm rot="3420000">
            <a:off x="11626850" y="4119563"/>
            <a:ext cx="209550" cy="692150"/>
          </a:xfrm>
          <a:prstGeom prst="rect">
            <a:avLst/>
          </a:prstGeom>
          <a:solidFill>
            <a:schemeClr val="tx1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olidFill>
                <a:srgbClr val="2190C3"/>
              </a:solidFill>
            </a:endParaRPr>
          </a:p>
        </p:txBody>
      </p:sp>
      <p:sp>
        <p:nvSpPr>
          <p:cNvPr id="46" name="矩形 45"/>
          <p:cNvSpPr/>
          <p:nvPr/>
        </p:nvSpPr>
        <p:spPr>
          <a:xfrm rot="3420000">
            <a:off x="5255419" y="2296319"/>
            <a:ext cx="207962" cy="692150"/>
          </a:xfrm>
          <a:prstGeom prst="rect">
            <a:avLst/>
          </a:prstGeom>
          <a:solidFill>
            <a:schemeClr val="tx1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olidFill>
                <a:srgbClr val="2190C3"/>
              </a:solidFill>
            </a:endParaRPr>
          </a:p>
        </p:txBody>
      </p:sp>
      <p:graphicFrame>
        <p:nvGraphicFramePr>
          <p:cNvPr id="17417" name="图表 46"/>
          <p:cNvGraphicFramePr>
            <a:graphicFrameLocks/>
          </p:cNvGraphicFramePr>
          <p:nvPr/>
        </p:nvGraphicFramePr>
        <p:xfrm>
          <a:off x="571500" y="1792288"/>
          <a:ext cx="3816350" cy="3100387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7442" name="图表" r:id="rId4" imgW="3822523" imgH="3103133" progId="Excel.Chart.8">
                  <p:embed/>
                </p:oleObj>
              </mc:Choice>
              <mc:Fallback>
                <p:oleObj name="图表" r:id="rId4" imgW="3822523" imgH="3103133" progId="Excel.Chart.8">
                  <p:embed/>
                  <p:pic>
                    <p:nvPicPr>
                      <p:cNvPr id="0" name="图表 46"/>
                      <p:cNvPicPr>
                        <a:picLocks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571500" y="1792288"/>
                        <a:ext cx="3816350" cy="3100387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  <p:grpSp>
        <p:nvGrpSpPr>
          <p:cNvPr id="17418" name="组合 47"/>
          <p:cNvGrpSpPr>
            <a:grpSpLocks/>
          </p:cNvGrpSpPr>
          <p:nvPr/>
        </p:nvGrpSpPr>
        <p:grpSpPr bwMode="auto">
          <a:xfrm>
            <a:off x="5478463" y="2790825"/>
            <a:ext cx="6170612" cy="2016125"/>
            <a:chOff x="470264" y="2073725"/>
            <a:chExt cx="6170926" cy="2015988"/>
          </a:xfrm>
        </p:grpSpPr>
        <p:sp>
          <p:nvSpPr>
            <p:cNvPr id="17419" name="文本框 48"/>
            <p:cNvSpPr txBox="1">
              <a:spLocks noChangeArrowheads="1"/>
            </p:cNvSpPr>
            <p:nvPr/>
          </p:nvSpPr>
          <p:spPr bwMode="auto">
            <a:xfrm>
              <a:off x="470264" y="2073725"/>
              <a:ext cx="1209675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观点概述</a:t>
              </a:r>
            </a:p>
          </p:txBody>
        </p:sp>
        <p:sp>
          <p:nvSpPr>
            <p:cNvPr id="17420" name="文本框 49"/>
            <p:cNvSpPr txBox="1">
              <a:spLocks noChangeArrowheads="1"/>
            </p:cNvSpPr>
            <p:nvPr/>
          </p:nvSpPr>
          <p:spPr bwMode="auto">
            <a:xfrm>
              <a:off x="470264" y="2389568"/>
              <a:ext cx="6170926" cy="170014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>
                <a:lnSpc>
                  <a:spcPct val="120000"/>
                </a:lnSpc>
                <a:spcAft>
                  <a:spcPts val="600"/>
                </a:spcAft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概要性描述您的主要观点，应言简意赅，切勿长篇大论。概要性描述您的主要观点，应言简意赅，切勿长篇大论。</a:t>
              </a:r>
            </a:p>
            <a:p>
              <a:pPr eaLnBrk="1" hangingPunct="1">
                <a:lnSpc>
                  <a:spcPct val="120000"/>
                </a:lnSpc>
                <a:spcAft>
                  <a:spcPts val="600"/>
                </a:spcAft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概要性描述您的主要观点，应言简意赅，切勿长篇大论。概要性描述您的主要观点，应言简意赅，切勿长篇大论。</a:t>
              </a:r>
            </a:p>
            <a:p>
              <a:pPr eaLnBrk="1" hangingPunct="1">
                <a:lnSpc>
                  <a:spcPct val="120000"/>
                </a:lnSpc>
              </a:pPr>
              <a:endParaRPr lang="zh-CN" altLang="en-US" sz="1600">
                <a:latin typeface="微软雅黑 Light" pitchFamily="34" charset="-122"/>
                <a:ea typeface="微软雅黑 Light" pitchFamily="34" charset="-122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8434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18453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18454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18435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5-3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18436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论文主要研究思路</a:t>
            </a:r>
          </a:p>
        </p:txBody>
      </p:sp>
      <p:grpSp>
        <p:nvGrpSpPr>
          <p:cNvPr id="18437" name="组合 65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67" name="任意多边形 66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任意多边形 67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任意多边形 68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任意多边形 69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任意多边形 70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2" name="任意多边形 71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任意多边形 72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9" name="矩形 38"/>
          <p:cNvSpPr/>
          <p:nvPr/>
        </p:nvSpPr>
        <p:spPr>
          <a:xfrm>
            <a:off x="377825" y="2582863"/>
            <a:ext cx="6629400" cy="1997075"/>
          </a:xfrm>
          <a:prstGeom prst="rect">
            <a:avLst/>
          </a:prstGeom>
          <a:solidFill>
            <a:srgbClr val="2190C3">
              <a:alpha val="25882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olidFill>
                <a:srgbClr val="2190C3"/>
              </a:solidFill>
            </a:endParaRPr>
          </a:p>
        </p:txBody>
      </p:sp>
      <p:sp>
        <p:nvSpPr>
          <p:cNvPr id="42" name="矩形 41"/>
          <p:cNvSpPr/>
          <p:nvPr/>
        </p:nvSpPr>
        <p:spPr>
          <a:xfrm rot="3420000">
            <a:off x="6779419" y="4118769"/>
            <a:ext cx="209550" cy="693738"/>
          </a:xfrm>
          <a:prstGeom prst="rect">
            <a:avLst/>
          </a:prstGeom>
          <a:solidFill>
            <a:schemeClr val="tx1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olidFill>
                <a:srgbClr val="2190C3"/>
              </a:solidFill>
            </a:endParaRPr>
          </a:p>
        </p:txBody>
      </p:sp>
      <p:sp>
        <p:nvSpPr>
          <p:cNvPr id="46" name="矩形 45"/>
          <p:cNvSpPr/>
          <p:nvPr/>
        </p:nvSpPr>
        <p:spPr>
          <a:xfrm rot="3420000">
            <a:off x="407194" y="2296319"/>
            <a:ext cx="207962" cy="692150"/>
          </a:xfrm>
          <a:prstGeom prst="rect">
            <a:avLst/>
          </a:prstGeom>
          <a:solidFill>
            <a:schemeClr val="tx1">
              <a:alpha val="2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>
              <a:solidFill>
                <a:srgbClr val="2190C3"/>
              </a:solidFill>
            </a:endParaRPr>
          </a:p>
        </p:txBody>
      </p:sp>
      <p:grpSp>
        <p:nvGrpSpPr>
          <p:cNvPr id="18441" name="组合 47"/>
          <p:cNvGrpSpPr>
            <a:grpSpLocks/>
          </p:cNvGrpSpPr>
          <p:nvPr/>
        </p:nvGrpSpPr>
        <p:grpSpPr bwMode="auto">
          <a:xfrm>
            <a:off x="630238" y="2790825"/>
            <a:ext cx="6170612" cy="2016125"/>
            <a:chOff x="470264" y="2073725"/>
            <a:chExt cx="6170926" cy="2015988"/>
          </a:xfrm>
        </p:grpSpPr>
        <p:sp>
          <p:nvSpPr>
            <p:cNvPr id="18444" name="文本框 48"/>
            <p:cNvSpPr txBox="1">
              <a:spLocks noChangeArrowheads="1"/>
            </p:cNvSpPr>
            <p:nvPr/>
          </p:nvSpPr>
          <p:spPr bwMode="auto">
            <a:xfrm>
              <a:off x="470264" y="2073725"/>
              <a:ext cx="1209675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观点概述</a:t>
              </a:r>
            </a:p>
          </p:txBody>
        </p:sp>
        <p:sp>
          <p:nvSpPr>
            <p:cNvPr id="18445" name="文本框 49"/>
            <p:cNvSpPr txBox="1">
              <a:spLocks noChangeArrowheads="1"/>
            </p:cNvSpPr>
            <p:nvPr/>
          </p:nvSpPr>
          <p:spPr bwMode="auto">
            <a:xfrm>
              <a:off x="470264" y="2389568"/>
              <a:ext cx="6170926" cy="170014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>
                <a:lnSpc>
                  <a:spcPct val="120000"/>
                </a:lnSpc>
                <a:spcAft>
                  <a:spcPts val="600"/>
                </a:spcAft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概要性描述您的主要观点，应言简意赅，切勿长篇大论。概要性描述您的主要观点，应言简意赅，切勿长篇大论。</a:t>
              </a:r>
            </a:p>
            <a:p>
              <a:pPr eaLnBrk="1" hangingPunct="1">
                <a:lnSpc>
                  <a:spcPct val="120000"/>
                </a:lnSpc>
                <a:spcAft>
                  <a:spcPts val="600"/>
                </a:spcAft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概要性描述您的主要观点，应言简意赅，切勿长篇大论。概要性描述您的主要观点，应言简意赅，切勿长篇大论。</a:t>
              </a:r>
            </a:p>
            <a:p>
              <a:pPr eaLnBrk="1" hangingPunct="1">
                <a:lnSpc>
                  <a:spcPct val="120000"/>
                </a:lnSpc>
              </a:pPr>
              <a:endParaRPr lang="zh-CN" altLang="en-US" sz="1600">
                <a:latin typeface="微软雅黑 Light" pitchFamily="34" charset="-122"/>
                <a:ea typeface="微软雅黑 Light" pitchFamily="34" charset="-122"/>
              </a:endParaRPr>
            </a:p>
          </p:txBody>
        </p:sp>
      </p:grpSp>
      <p:sp>
        <p:nvSpPr>
          <p:cNvPr id="30" name="矩形 29"/>
          <p:cNvSpPr/>
          <p:nvPr/>
        </p:nvSpPr>
        <p:spPr>
          <a:xfrm rot="3420000">
            <a:off x="6819900" y="4119563"/>
            <a:ext cx="209550" cy="692150"/>
          </a:xfrm>
          <a:prstGeom prst="rect">
            <a:avLst/>
          </a:prstGeom>
          <a:solidFill>
            <a:srgbClr val="FFFFFF">
              <a:alpha val="20000"/>
            </a:srgb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aphicFrame>
        <p:nvGraphicFramePr>
          <p:cNvPr id="18443" name="图表 30"/>
          <p:cNvGraphicFramePr>
            <a:graphicFrameLocks/>
          </p:cNvGraphicFramePr>
          <p:nvPr/>
        </p:nvGraphicFramePr>
        <p:xfrm>
          <a:off x="7531100" y="2200275"/>
          <a:ext cx="4265613" cy="2878138"/>
        </p:xfrm>
        <a:graphic>
          <a:graphicData uri="http://schemas.openxmlformats.org/presentationml/2006/ole">
            <mc:AlternateContent xmlns:mc="http://schemas.openxmlformats.org/markup-compatibility/2006">
              <mc:Choice xmlns:v="urn:schemas-microsoft-com:vml" Requires="v">
                <p:oleObj spid="_x0000_s18467" name="图表" r:id="rId4" imgW="4273666" imgH="2883658" progId="Excel.Chart.8">
                  <p:embed/>
                </p:oleObj>
              </mc:Choice>
              <mc:Fallback>
                <p:oleObj name="图表" r:id="rId4" imgW="4273666" imgH="2883658" progId="Excel.Chart.8">
                  <p:embed/>
                  <p:pic>
                    <p:nvPicPr>
                      <p:cNvPr id="0" name="图表 30"/>
                      <p:cNvPicPr>
                        <a:picLocks noChangeArrowheads="1"/>
                      </p:cNvPicPr>
                      <p:nvPr/>
                    </p:nvPicPr>
                    <p:blipFill>
                      <a:blip r:embed="rId5">
                        <a:extLst>
                          <a:ext uri="{28A0092B-C50C-407E-A947-70E740481C1C}">
                            <a14:useLocalDpi xmlns:a14="http://schemas.microsoft.com/office/drawing/2010/main" val="0"/>
                          </a:ext>
                        </a:extLst>
                      </a:blip>
                      <a:srcRect/>
                      <a:stretch>
                        <a:fillRect/>
                      </a:stretch>
                    </p:blipFill>
                    <p:spPr bwMode="auto">
                      <a:xfrm>
                        <a:off x="7531100" y="2200275"/>
                        <a:ext cx="4265613" cy="2878138"/>
                      </a:xfrm>
                      <a:prstGeom prst="rect">
                        <a:avLst/>
                      </a:prstGeom>
                      <a:noFill/>
                      <a:extLst>
                        <a:ext uri="{909E8E84-426E-40DD-AFC4-6F175D3DCCD1}">
                          <a14:hiddenFill xmlns:a14="http://schemas.microsoft.com/office/drawing/2010/main">
                            <a:solidFill>
                              <a:srgbClr val="FFFFFF"/>
                            </a:solidFill>
                          </a14:hiddenFill>
                        </a:ext>
                      </a:extLst>
                    </p:spPr>
                  </p:pic>
                </p:oleObj>
              </mc:Fallback>
            </mc:AlternateContent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9458" name="组合 2"/>
          <p:cNvGrpSpPr>
            <a:grpSpLocks/>
          </p:cNvGrpSpPr>
          <p:nvPr/>
        </p:nvGrpSpPr>
        <p:grpSpPr bwMode="auto">
          <a:xfrm>
            <a:off x="1514475" y="2368550"/>
            <a:ext cx="9539288" cy="1282700"/>
            <a:chOff x="2008414" y="2311091"/>
            <a:chExt cx="9539514" cy="1282456"/>
          </a:xfrm>
        </p:grpSpPr>
        <p:sp>
          <p:nvSpPr>
            <p:cNvPr id="49" name="任意多边形 48"/>
            <p:cNvSpPr/>
            <p:nvPr/>
          </p:nvSpPr>
          <p:spPr>
            <a:xfrm>
              <a:off x="2033815" y="2311091"/>
              <a:ext cx="2360669" cy="1282456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19481" name="文本框 7"/>
            <p:cNvSpPr txBox="1">
              <a:spLocks noChangeArrowheads="1"/>
            </p:cNvSpPr>
            <p:nvPr/>
          </p:nvSpPr>
          <p:spPr bwMode="auto">
            <a:xfrm>
              <a:off x="2008414" y="2596200"/>
              <a:ext cx="6201230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en-US" altLang="zh-CN" sz="4800" b="1">
                  <a:solidFill>
                    <a:schemeClr val="bg1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PART 6</a:t>
              </a:r>
              <a:endParaRPr lang="zh-CN" altLang="en-US" sz="4800" b="1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endParaRPr>
            </a:p>
          </p:txBody>
        </p:sp>
        <p:sp>
          <p:nvSpPr>
            <p:cNvPr id="19482" name="文本框 11"/>
            <p:cNvSpPr txBox="1">
              <a:spLocks noChangeArrowheads="1"/>
            </p:cNvSpPr>
            <p:nvPr/>
          </p:nvSpPr>
          <p:spPr bwMode="auto">
            <a:xfrm>
              <a:off x="4316185" y="2729550"/>
              <a:ext cx="7231743" cy="707886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sz="4000" b="1">
                  <a:solidFill>
                    <a:srgbClr val="2190C3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该研究可能的后续发展展望</a:t>
              </a:r>
            </a:p>
          </p:txBody>
        </p:sp>
      </p:grpSp>
      <p:grpSp>
        <p:nvGrpSpPr>
          <p:cNvPr id="19460" name="组合 30"/>
          <p:cNvGrpSpPr>
            <a:grpSpLocks/>
          </p:cNvGrpSpPr>
          <p:nvPr/>
        </p:nvGrpSpPr>
        <p:grpSpPr bwMode="auto">
          <a:xfrm>
            <a:off x="-2684463" y="5157788"/>
            <a:ext cx="4568826" cy="2959100"/>
            <a:chOff x="-4203378" y="2664492"/>
            <a:chExt cx="10599474" cy="6862469"/>
          </a:xfrm>
        </p:grpSpPr>
        <p:sp>
          <p:nvSpPr>
            <p:cNvPr id="32" name="任意多边形 31"/>
            <p:cNvSpPr/>
            <p:nvPr/>
          </p:nvSpPr>
          <p:spPr>
            <a:xfrm rot="19642042">
              <a:off x="-2004668" y="4254935"/>
              <a:ext cx="4305346" cy="717907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任意多边形 39"/>
            <p:cNvSpPr/>
            <p:nvPr/>
          </p:nvSpPr>
          <p:spPr>
            <a:xfrm rot="19642042">
              <a:off x="-1054472" y="5738612"/>
              <a:ext cx="4301662" cy="714227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任意多边形 40"/>
            <p:cNvSpPr/>
            <p:nvPr/>
          </p:nvSpPr>
          <p:spPr>
            <a:xfrm rot="19642042">
              <a:off x="-107960" y="7218608"/>
              <a:ext cx="4305346" cy="717910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任意多边形 41"/>
            <p:cNvSpPr/>
            <p:nvPr/>
          </p:nvSpPr>
          <p:spPr>
            <a:xfrm rot="19642042">
              <a:off x="-4203378" y="2664492"/>
              <a:ext cx="7561056" cy="2116909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任意多边形 42"/>
            <p:cNvSpPr/>
            <p:nvPr/>
          </p:nvSpPr>
          <p:spPr>
            <a:xfrm rot="19642042">
              <a:off x="-3157426" y="4475830"/>
              <a:ext cx="7561056" cy="1759796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4" name="任意多边形 43"/>
            <p:cNvSpPr/>
            <p:nvPr/>
          </p:nvSpPr>
          <p:spPr>
            <a:xfrm rot="19642042">
              <a:off x="-2210912" y="5955826"/>
              <a:ext cx="7561056" cy="1759796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任意多边形 44"/>
            <p:cNvSpPr/>
            <p:nvPr/>
          </p:nvSpPr>
          <p:spPr>
            <a:xfrm rot="19642042">
              <a:off x="-1164960" y="7410050"/>
              <a:ext cx="7561056" cy="2116911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0482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20495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20496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20483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6-1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20484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该研究可能的后续发展展望</a:t>
            </a:r>
          </a:p>
        </p:txBody>
      </p:sp>
      <p:grpSp>
        <p:nvGrpSpPr>
          <p:cNvPr id="20485" name="组合 65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67" name="任意多边形 66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任意多边形 67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任意多边形 68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任意多边形 69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任意多边形 70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2" name="任意多边形 71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任意多边形 72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9" name="文本框 38"/>
          <p:cNvSpPr txBox="1"/>
          <p:nvPr/>
        </p:nvSpPr>
        <p:spPr>
          <a:xfrm>
            <a:off x="3352800" y="2401888"/>
            <a:ext cx="8331200" cy="2195512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 marL="342900" indent="-342900" eaLnBrk="1" fontAlgn="auto" hangingPunct="1">
              <a:lnSpc>
                <a:spcPts val="2800"/>
              </a:lnSpc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n"/>
              <a:defRPr/>
            </a:pPr>
            <a:r>
              <a:rPr lang="zh-CN" altLang="en-US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该研究领域目前正蓬勃发展，后续对此类产品</a:t>
            </a:r>
            <a:r>
              <a:rPr lang="en-US" altLang="zh-CN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/</a:t>
            </a:r>
            <a:r>
              <a:rPr lang="zh-CN" altLang="en-US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材料的需求将会持续增长，未来市场前景可期；</a:t>
            </a:r>
            <a:endParaRPr lang="en-US" altLang="zh-CN" sz="2000" dirty="0">
              <a:solidFill>
                <a:schemeClr val="tx1">
                  <a:lumMod val="95000"/>
                  <a:lumOff val="5000"/>
                </a:schemeClr>
              </a:solidFill>
              <a:latin typeface="微软雅黑 Light" panose="020B0502040204020203" pitchFamily="34" charset="-122"/>
              <a:ea typeface="微软雅黑 Light" panose="020B0502040204020203" pitchFamily="34" charset="-122"/>
            </a:endParaRPr>
          </a:p>
          <a:p>
            <a:pPr marL="342900" indent="-342900" eaLnBrk="1" fontAlgn="auto" hangingPunct="1">
              <a:lnSpc>
                <a:spcPts val="2800"/>
              </a:lnSpc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n"/>
              <a:defRPr/>
            </a:pPr>
            <a:r>
              <a:rPr lang="zh-CN" altLang="en-US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本文研究结论不仅可应用于某某，也可推广至某某等；</a:t>
            </a:r>
            <a:endParaRPr lang="en-US" altLang="zh-CN" sz="2000" dirty="0">
              <a:solidFill>
                <a:schemeClr val="tx1">
                  <a:lumMod val="95000"/>
                  <a:lumOff val="5000"/>
                </a:schemeClr>
              </a:solidFill>
              <a:latin typeface="微软雅黑 Light" panose="020B0502040204020203" pitchFamily="34" charset="-122"/>
              <a:ea typeface="微软雅黑 Light" panose="020B0502040204020203" pitchFamily="34" charset="-122"/>
            </a:endParaRPr>
          </a:p>
          <a:p>
            <a:pPr marL="342900" indent="-342900" eaLnBrk="1" fontAlgn="auto" hangingPunct="1">
              <a:lnSpc>
                <a:spcPts val="2800"/>
              </a:lnSpc>
              <a:spcBef>
                <a:spcPts val="0"/>
              </a:spcBef>
              <a:spcAft>
                <a:spcPts val="1200"/>
              </a:spcAft>
              <a:buFont typeface="Wingdings" panose="05000000000000000000" pitchFamily="2" charset="2"/>
              <a:buChar char="n"/>
              <a:defRPr/>
            </a:pPr>
            <a:r>
              <a:rPr lang="zh-CN" altLang="en-US" sz="2000" dirty="0">
                <a:solidFill>
                  <a:schemeClr val="tx1">
                    <a:lumMod val="95000"/>
                    <a:lumOff val="5000"/>
                  </a:schemeClr>
                </a:solidFill>
                <a:latin typeface="微软雅黑 Light" panose="020B0502040204020203" pitchFamily="34" charset="-122"/>
                <a:ea typeface="微软雅黑 Light" panose="020B0502040204020203" pitchFamily="34" charset="-122"/>
              </a:rPr>
              <a:t>继续对该研究内容进行深化，可找出解决某某问题的可行方案，具有重要意义。</a:t>
            </a:r>
          </a:p>
        </p:txBody>
      </p:sp>
      <p:sp>
        <p:nvSpPr>
          <p:cNvPr id="20487" name="Freeform 9"/>
          <p:cNvSpPr>
            <a:spLocks noEditPoints="1"/>
          </p:cNvSpPr>
          <p:nvPr/>
        </p:nvSpPr>
        <p:spPr bwMode="auto">
          <a:xfrm>
            <a:off x="1204913" y="2563813"/>
            <a:ext cx="1808162" cy="1668462"/>
          </a:xfrm>
          <a:custGeom>
            <a:avLst/>
            <a:gdLst>
              <a:gd name="T0" fmla="*/ 172206 w 63"/>
              <a:gd name="T1" fmla="*/ 258899 h 58"/>
              <a:gd name="T2" fmla="*/ 631422 w 63"/>
              <a:gd name="T3" fmla="*/ 0 h 58"/>
              <a:gd name="T4" fmla="*/ 1119338 w 63"/>
              <a:gd name="T5" fmla="*/ 172600 h 58"/>
              <a:gd name="T6" fmla="*/ 1377647 w 63"/>
              <a:gd name="T7" fmla="*/ 632865 h 58"/>
              <a:gd name="T8" fmla="*/ 1262843 w 63"/>
              <a:gd name="T9" fmla="*/ 1035597 h 58"/>
              <a:gd name="T10" fmla="*/ 1348946 w 63"/>
              <a:gd name="T11" fmla="*/ 1093130 h 58"/>
              <a:gd name="T12" fmla="*/ 1406348 w 63"/>
              <a:gd name="T13" fmla="*/ 1035597 h 58"/>
              <a:gd name="T14" fmla="*/ 1808162 w 63"/>
              <a:gd name="T15" fmla="*/ 1409563 h 58"/>
              <a:gd name="T16" fmla="*/ 1607255 w 63"/>
              <a:gd name="T17" fmla="*/ 1668462 h 58"/>
              <a:gd name="T18" fmla="*/ 1176740 w 63"/>
              <a:gd name="T19" fmla="*/ 1294496 h 58"/>
              <a:gd name="T20" fmla="*/ 1234142 w 63"/>
              <a:gd name="T21" fmla="*/ 1236963 h 58"/>
              <a:gd name="T22" fmla="*/ 1148039 w 63"/>
              <a:gd name="T23" fmla="*/ 1179430 h 58"/>
              <a:gd name="T24" fmla="*/ 746226 w 63"/>
              <a:gd name="T25" fmla="*/ 1352030 h 58"/>
              <a:gd name="T26" fmla="*/ 258309 w 63"/>
              <a:gd name="T27" fmla="*/ 1208197 h 58"/>
              <a:gd name="T28" fmla="*/ 28701 w 63"/>
              <a:gd name="T29" fmla="*/ 747931 h 58"/>
              <a:gd name="T30" fmla="*/ 172206 w 63"/>
              <a:gd name="T31" fmla="*/ 258899 h 58"/>
              <a:gd name="T32" fmla="*/ 660123 w 63"/>
              <a:gd name="T33" fmla="*/ 230133 h 58"/>
              <a:gd name="T34" fmla="*/ 344412 w 63"/>
              <a:gd name="T35" fmla="*/ 402732 h 58"/>
              <a:gd name="T36" fmla="*/ 229608 w 63"/>
              <a:gd name="T37" fmla="*/ 719165 h 58"/>
              <a:gd name="T38" fmla="*/ 401814 w 63"/>
              <a:gd name="T39" fmla="*/ 1035597 h 58"/>
              <a:gd name="T40" fmla="*/ 717525 w 63"/>
              <a:gd name="T41" fmla="*/ 1150663 h 58"/>
              <a:gd name="T42" fmla="*/ 1033235 w 63"/>
              <a:gd name="T43" fmla="*/ 978064 h 58"/>
              <a:gd name="T44" fmla="*/ 1148039 w 63"/>
              <a:gd name="T45" fmla="*/ 661631 h 58"/>
              <a:gd name="T46" fmla="*/ 975833 w 63"/>
              <a:gd name="T47" fmla="*/ 345199 h 58"/>
              <a:gd name="T48" fmla="*/ 660123 w 63"/>
              <a:gd name="T49" fmla="*/ 230133 h 58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</a:gdLst>
            <a:ahLst/>
            <a:cxnLst>
              <a:cxn ang="T50">
                <a:pos x="T0" y="T1"/>
              </a:cxn>
              <a:cxn ang="T51">
                <a:pos x="T2" y="T3"/>
              </a:cxn>
              <a:cxn ang="T52">
                <a:pos x="T4" y="T5"/>
              </a:cxn>
              <a:cxn ang="T53">
                <a:pos x="T6" y="T7"/>
              </a:cxn>
              <a:cxn ang="T54">
                <a:pos x="T8" y="T9"/>
              </a:cxn>
              <a:cxn ang="T55">
                <a:pos x="T10" y="T11"/>
              </a:cxn>
              <a:cxn ang="T56">
                <a:pos x="T12" y="T13"/>
              </a:cxn>
              <a:cxn ang="T57">
                <a:pos x="T14" y="T15"/>
              </a:cxn>
              <a:cxn ang="T58">
                <a:pos x="T16" y="T17"/>
              </a:cxn>
              <a:cxn ang="T59">
                <a:pos x="T18" y="T19"/>
              </a:cxn>
              <a:cxn ang="T60">
                <a:pos x="T20" y="T21"/>
              </a:cxn>
              <a:cxn ang="T61">
                <a:pos x="T22" y="T23"/>
              </a:cxn>
              <a:cxn ang="T62">
                <a:pos x="T24" y="T25"/>
              </a:cxn>
              <a:cxn ang="T63">
                <a:pos x="T26" y="T27"/>
              </a:cxn>
              <a:cxn ang="T64">
                <a:pos x="T28" y="T29"/>
              </a:cxn>
              <a:cxn ang="T65">
                <a:pos x="T30" y="T31"/>
              </a:cxn>
              <a:cxn ang="T66">
                <a:pos x="T32" y="T33"/>
              </a:cxn>
              <a:cxn ang="T67">
                <a:pos x="T34" y="T35"/>
              </a:cxn>
              <a:cxn ang="T68">
                <a:pos x="T36" y="T37"/>
              </a:cxn>
              <a:cxn ang="T69">
                <a:pos x="T38" y="T39"/>
              </a:cxn>
              <a:cxn ang="T70">
                <a:pos x="T40" y="T41"/>
              </a:cxn>
              <a:cxn ang="T71">
                <a:pos x="T42" y="T43"/>
              </a:cxn>
              <a:cxn ang="T72">
                <a:pos x="T44" y="T45"/>
              </a:cxn>
              <a:cxn ang="T73">
                <a:pos x="T46" y="T47"/>
              </a:cxn>
              <a:cxn ang="T74">
                <a:pos x="T48" y="T49"/>
              </a:cxn>
            </a:cxnLst>
            <a:rect l="0" t="0" r="r" b="b"/>
            <a:pathLst>
              <a:path w="63" h="58">
                <a:moveTo>
                  <a:pt x="6" y="9"/>
                </a:moveTo>
                <a:cubicBezTo>
                  <a:pt x="11" y="4"/>
                  <a:pt x="16" y="1"/>
                  <a:pt x="22" y="0"/>
                </a:cubicBezTo>
                <a:cubicBezTo>
                  <a:pt x="28" y="0"/>
                  <a:pt x="35" y="2"/>
                  <a:pt x="39" y="6"/>
                </a:cubicBezTo>
                <a:cubicBezTo>
                  <a:pt x="44" y="10"/>
                  <a:pt x="47" y="16"/>
                  <a:pt x="48" y="22"/>
                </a:cubicBezTo>
                <a:cubicBezTo>
                  <a:pt x="48" y="27"/>
                  <a:pt x="47" y="32"/>
                  <a:pt x="44" y="36"/>
                </a:cubicBezTo>
                <a:cubicBezTo>
                  <a:pt x="47" y="38"/>
                  <a:pt x="47" y="38"/>
                  <a:pt x="47" y="38"/>
                </a:cubicBezTo>
                <a:cubicBezTo>
                  <a:pt x="49" y="36"/>
                  <a:pt x="49" y="36"/>
                  <a:pt x="49" y="36"/>
                </a:cubicBezTo>
                <a:cubicBezTo>
                  <a:pt x="63" y="49"/>
                  <a:pt x="63" y="49"/>
                  <a:pt x="63" y="49"/>
                </a:cubicBezTo>
                <a:cubicBezTo>
                  <a:pt x="56" y="58"/>
                  <a:pt x="56" y="58"/>
                  <a:pt x="56" y="58"/>
                </a:cubicBezTo>
                <a:cubicBezTo>
                  <a:pt x="41" y="45"/>
                  <a:pt x="41" y="45"/>
                  <a:pt x="41" y="45"/>
                </a:cubicBezTo>
                <a:cubicBezTo>
                  <a:pt x="43" y="43"/>
                  <a:pt x="43" y="43"/>
                  <a:pt x="43" y="43"/>
                </a:cubicBezTo>
                <a:cubicBezTo>
                  <a:pt x="40" y="41"/>
                  <a:pt x="40" y="41"/>
                  <a:pt x="40" y="41"/>
                </a:cubicBezTo>
                <a:cubicBezTo>
                  <a:pt x="36" y="45"/>
                  <a:pt x="31" y="47"/>
                  <a:pt x="26" y="47"/>
                </a:cubicBezTo>
                <a:cubicBezTo>
                  <a:pt x="20" y="48"/>
                  <a:pt x="14" y="46"/>
                  <a:pt x="9" y="42"/>
                </a:cubicBezTo>
                <a:cubicBezTo>
                  <a:pt x="4" y="37"/>
                  <a:pt x="1" y="32"/>
                  <a:pt x="1" y="26"/>
                </a:cubicBezTo>
                <a:cubicBezTo>
                  <a:pt x="0" y="20"/>
                  <a:pt x="2" y="13"/>
                  <a:pt x="6" y="9"/>
                </a:cubicBezTo>
                <a:close/>
                <a:moveTo>
                  <a:pt x="23" y="8"/>
                </a:moveTo>
                <a:cubicBezTo>
                  <a:pt x="19" y="8"/>
                  <a:pt x="15" y="10"/>
                  <a:pt x="12" y="14"/>
                </a:cubicBezTo>
                <a:cubicBezTo>
                  <a:pt x="9" y="17"/>
                  <a:pt x="8" y="21"/>
                  <a:pt x="8" y="25"/>
                </a:cubicBezTo>
                <a:cubicBezTo>
                  <a:pt x="8" y="29"/>
                  <a:pt x="10" y="33"/>
                  <a:pt x="14" y="36"/>
                </a:cubicBezTo>
                <a:cubicBezTo>
                  <a:pt x="17" y="39"/>
                  <a:pt x="21" y="40"/>
                  <a:pt x="25" y="40"/>
                </a:cubicBezTo>
                <a:cubicBezTo>
                  <a:pt x="29" y="39"/>
                  <a:pt x="33" y="38"/>
                  <a:pt x="36" y="34"/>
                </a:cubicBezTo>
                <a:cubicBezTo>
                  <a:pt x="39" y="31"/>
                  <a:pt x="40" y="27"/>
                  <a:pt x="40" y="23"/>
                </a:cubicBezTo>
                <a:cubicBezTo>
                  <a:pt x="40" y="19"/>
                  <a:pt x="38" y="15"/>
                  <a:pt x="34" y="12"/>
                </a:cubicBezTo>
                <a:cubicBezTo>
                  <a:pt x="31" y="9"/>
                  <a:pt x="27" y="8"/>
                  <a:pt x="23" y="8"/>
                </a:cubicBezTo>
                <a:close/>
              </a:path>
            </a:pathLst>
          </a:custGeom>
          <a:solidFill>
            <a:srgbClr val="2190C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3075" name="组合 50"/>
          <p:cNvGrpSpPr>
            <a:grpSpLocks/>
          </p:cNvGrpSpPr>
          <p:nvPr/>
        </p:nvGrpSpPr>
        <p:grpSpPr bwMode="auto">
          <a:xfrm>
            <a:off x="1709738" y="2209800"/>
            <a:ext cx="1181100" cy="496888"/>
            <a:chOff x="1710288" y="2210233"/>
            <a:chExt cx="1181100" cy="497099"/>
          </a:xfrm>
        </p:grpSpPr>
        <p:sp>
          <p:nvSpPr>
            <p:cNvPr id="49" name="任意多边形 48"/>
            <p:cNvSpPr/>
            <p:nvPr/>
          </p:nvSpPr>
          <p:spPr>
            <a:xfrm>
              <a:off x="2099225" y="2210233"/>
              <a:ext cx="674688" cy="493923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106" name="文本框 49"/>
            <p:cNvSpPr txBox="1">
              <a:spLocks noChangeArrowheads="1"/>
            </p:cNvSpPr>
            <p:nvPr/>
          </p:nvSpPr>
          <p:spPr bwMode="auto">
            <a:xfrm>
              <a:off x="1710288" y="2245667"/>
              <a:ext cx="1181100" cy="4616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en-US" altLang="zh-CN" sz="2400" b="1" i="1">
                  <a:solidFill>
                    <a:schemeClr val="bg1"/>
                  </a:solidFill>
                  <a:latin typeface="微软雅黑 Light" pitchFamily="34" charset="-122"/>
                  <a:ea typeface="微软雅黑 Light" pitchFamily="34" charset="-122"/>
                </a:rPr>
                <a:t>1</a:t>
              </a:r>
              <a:endParaRPr lang="zh-CN" altLang="en-US" sz="2400" b="1" i="1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endParaRPr>
            </a:p>
          </p:txBody>
        </p:sp>
      </p:grpSp>
      <p:grpSp>
        <p:nvGrpSpPr>
          <p:cNvPr id="3076" name="组合 51"/>
          <p:cNvGrpSpPr>
            <a:grpSpLocks/>
          </p:cNvGrpSpPr>
          <p:nvPr/>
        </p:nvGrpSpPr>
        <p:grpSpPr bwMode="auto">
          <a:xfrm rot="-5773494">
            <a:off x="9236075" y="5521326"/>
            <a:ext cx="4619625" cy="3314700"/>
            <a:chOff x="-4203378" y="2664492"/>
            <a:chExt cx="10599474" cy="6862469"/>
          </a:xfrm>
        </p:grpSpPr>
        <p:sp>
          <p:nvSpPr>
            <p:cNvPr id="53" name="任意多边形 52"/>
            <p:cNvSpPr/>
            <p:nvPr/>
          </p:nvSpPr>
          <p:spPr>
            <a:xfrm rot="19642042">
              <a:off x="-2001673" y="4252569"/>
              <a:ext cx="4305353" cy="716484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" name="任意多边形 53"/>
            <p:cNvSpPr/>
            <p:nvPr/>
          </p:nvSpPr>
          <p:spPr>
            <a:xfrm rot="19642042">
              <a:off x="-1056317" y="5737485"/>
              <a:ext cx="4305353" cy="716484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" name="任意多边形 54"/>
            <p:cNvSpPr/>
            <p:nvPr/>
          </p:nvSpPr>
          <p:spPr>
            <a:xfrm rot="19642042">
              <a:off x="-106943" y="7219490"/>
              <a:ext cx="4305353" cy="716484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" name="任意多边形 55"/>
            <p:cNvSpPr/>
            <p:nvPr/>
          </p:nvSpPr>
          <p:spPr>
            <a:xfrm rot="19642042">
              <a:off x="-4200188" y="2663243"/>
              <a:ext cx="7561687" cy="2116585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" name="任意多边形 56"/>
            <p:cNvSpPr/>
            <p:nvPr/>
          </p:nvSpPr>
          <p:spPr>
            <a:xfrm rot="19642042">
              <a:off x="-3155352" y="4474276"/>
              <a:ext cx="7561687" cy="1758342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任意多边形 57"/>
            <p:cNvSpPr/>
            <p:nvPr/>
          </p:nvSpPr>
          <p:spPr>
            <a:xfrm rot="19642042">
              <a:off x="-2209598" y="5955925"/>
              <a:ext cx="7561687" cy="1758342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9" name="任意多边形 58"/>
            <p:cNvSpPr/>
            <p:nvPr/>
          </p:nvSpPr>
          <p:spPr>
            <a:xfrm rot="19642042">
              <a:off x="-1164761" y="7408716"/>
              <a:ext cx="7561687" cy="2116585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3077" name="文本框 13"/>
          <p:cNvSpPr txBox="1">
            <a:spLocks noChangeArrowheads="1"/>
          </p:cNvSpPr>
          <p:nvPr/>
        </p:nvSpPr>
        <p:spPr bwMode="auto">
          <a:xfrm>
            <a:off x="2773363" y="2325688"/>
            <a:ext cx="3860800" cy="3603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800" b="1">
                <a:latin typeface="微软雅黑 Light" pitchFamily="34" charset="-122"/>
                <a:ea typeface="微软雅黑 Light" pitchFamily="34" charset="-122"/>
              </a:rPr>
              <a:t>论文主要研究背景及研究意义</a:t>
            </a:r>
          </a:p>
        </p:txBody>
      </p:sp>
      <p:sp>
        <p:nvSpPr>
          <p:cNvPr id="3078" name="文本框 28"/>
          <p:cNvSpPr txBox="1">
            <a:spLocks noChangeArrowheads="1"/>
          </p:cNvSpPr>
          <p:nvPr/>
        </p:nvSpPr>
        <p:spPr bwMode="auto">
          <a:xfrm>
            <a:off x="2773363" y="3236913"/>
            <a:ext cx="3860800" cy="374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800" b="1">
                <a:latin typeface="微软雅黑 Light" pitchFamily="34" charset="-122"/>
                <a:ea typeface="微软雅黑 Light" pitchFamily="34" charset="-122"/>
              </a:rPr>
              <a:t>论文主要研究内容及关键技术</a:t>
            </a:r>
          </a:p>
        </p:txBody>
      </p:sp>
      <p:sp>
        <p:nvSpPr>
          <p:cNvPr id="3079" name="文本框 29"/>
          <p:cNvSpPr txBox="1">
            <a:spLocks noChangeArrowheads="1"/>
          </p:cNvSpPr>
          <p:nvPr/>
        </p:nvSpPr>
        <p:spPr bwMode="auto">
          <a:xfrm>
            <a:off x="2773363" y="4162425"/>
            <a:ext cx="3860800" cy="374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800" b="1">
                <a:latin typeface="微软雅黑 Light" pitchFamily="34" charset="-122"/>
                <a:ea typeface="微软雅黑 Light" pitchFamily="34" charset="-122"/>
              </a:rPr>
              <a:t>论文主要研究结论及应用案例</a:t>
            </a:r>
          </a:p>
        </p:txBody>
      </p:sp>
      <p:sp>
        <p:nvSpPr>
          <p:cNvPr id="3080" name="文本框 30"/>
          <p:cNvSpPr txBox="1">
            <a:spLocks noChangeArrowheads="1"/>
          </p:cNvSpPr>
          <p:nvPr/>
        </p:nvSpPr>
        <p:spPr bwMode="auto">
          <a:xfrm>
            <a:off x="7158038" y="2325688"/>
            <a:ext cx="3860800" cy="374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800" b="1">
                <a:latin typeface="微软雅黑 Light" pitchFamily="34" charset="-122"/>
                <a:ea typeface="微软雅黑 Light" pitchFamily="34" charset="-122"/>
              </a:rPr>
              <a:t>论文主要研究思路</a:t>
            </a:r>
          </a:p>
        </p:txBody>
      </p:sp>
      <p:sp>
        <p:nvSpPr>
          <p:cNvPr id="3081" name="文本框 36"/>
          <p:cNvSpPr txBox="1">
            <a:spLocks noChangeArrowheads="1"/>
          </p:cNvSpPr>
          <p:nvPr/>
        </p:nvSpPr>
        <p:spPr bwMode="auto">
          <a:xfrm>
            <a:off x="7158038" y="3243263"/>
            <a:ext cx="3860800" cy="374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800" b="1">
                <a:latin typeface="微软雅黑 Light" pitchFamily="34" charset="-122"/>
                <a:ea typeface="微软雅黑 Light" pitchFamily="34" charset="-122"/>
              </a:rPr>
              <a:t>论文主要研究方法与实验设计</a:t>
            </a:r>
          </a:p>
        </p:txBody>
      </p:sp>
      <p:sp>
        <p:nvSpPr>
          <p:cNvPr id="3082" name="文本框 37"/>
          <p:cNvSpPr txBox="1">
            <a:spLocks noChangeArrowheads="1"/>
          </p:cNvSpPr>
          <p:nvPr/>
        </p:nvSpPr>
        <p:spPr bwMode="auto">
          <a:xfrm>
            <a:off x="7158038" y="4162425"/>
            <a:ext cx="3860800" cy="3746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800" b="1">
                <a:latin typeface="微软雅黑 Light" pitchFamily="34" charset="-122"/>
                <a:ea typeface="微软雅黑 Light" pitchFamily="34" charset="-122"/>
              </a:rPr>
              <a:t>该研究可能的后续发展展望</a:t>
            </a:r>
          </a:p>
        </p:txBody>
      </p:sp>
      <p:grpSp>
        <p:nvGrpSpPr>
          <p:cNvPr id="3083" name="组合 66"/>
          <p:cNvGrpSpPr>
            <a:grpSpLocks/>
          </p:cNvGrpSpPr>
          <p:nvPr/>
        </p:nvGrpSpPr>
        <p:grpSpPr bwMode="auto">
          <a:xfrm>
            <a:off x="6096000" y="2184400"/>
            <a:ext cx="1181100" cy="496888"/>
            <a:chOff x="1710288" y="2210233"/>
            <a:chExt cx="1181100" cy="497099"/>
          </a:xfrm>
        </p:grpSpPr>
        <p:sp>
          <p:nvSpPr>
            <p:cNvPr id="68" name="任意多边形 67"/>
            <p:cNvSpPr/>
            <p:nvPr/>
          </p:nvSpPr>
          <p:spPr>
            <a:xfrm>
              <a:off x="2099226" y="2210233"/>
              <a:ext cx="674687" cy="493923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097" name="文本框 68"/>
            <p:cNvSpPr txBox="1">
              <a:spLocks noChangeArrowheads="1"/>
            </p:cNvSpPr>
            <p:nvPr/>
          </p:nvSpPr>
          <p:spPr bwMode="auto">
            <a:xfrm>
              <a:off x="1710288" y="2245667"/>
              <a:ext cx="1181100" cy="4616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en-US" altLang="zh-CN" sz="2400" b="1" i="1">
                  <a:solidFill>
                    <a:schemeClr val="bg1"/>
                  </a:solidFill>
                  <a:latin typeface="微软雅黑 Light" pitchFamily="34" charset="-122"/>
                  <a:ea typeface="微软雅黑 Light" pitchFamily="34" charset="-122"/>
                </a:rPr>
                <a:t>2</a:t>
              </a:r>
              <a:endParaRPr lang="zh-CN" altLang="en-US" sz="2400" b="1" i="1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endParaRPr>
            </a:p>
          </p:txBody>
        </p:sp>
      </p:grpSp>
      <p:grpSp>
        <p:nvGrpSpPr>
          <p:cNvPr id="3084" name="组合 69"/>
          <p:cNvGrpSpPr>
            <a:grpSpLocks/>
          </p:cNvGrpSpPr>
          <p:nvPr/>
        </p:nvGrpSpPr>
        <p:grpSpPr bwMode="auto">
          <a:xfrm>
            <a:off x="1709738" y="3078163"/>
            <a:ext cx="1181100" cy="496887"/>
            <a:chOff x="1710288" y="2210233"/>
            <a:chExt cx="1181100" cy="497099"/>
          </a:xfrm>
        </p:grpSpPr>
        <p:sp>
          <p:nvSpPr>
            <p:cNvPr id="71" name="任意多边形 70"/>
            <p:cNvSpPr/>
            <p:nvPr/>
          </p:nvSpPr>
          <p:spPr>
            <a:xfrm>
              <a:off x="2099225" y="2210233"/>
              <a:ext cx="674688" cy="493923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095" name="文本框 71"/>
            <p:cNvSpPr txBox="1">
              <a:spLocks noChangeArrowheads="1"/>
            </p:cNvSpPr>
            <p:nvPr/>
          </p:nvSpPr>
          <p:spPr bwMode="auto">
            <a:xfrm>
              <a:off x="1710288" y="2245667"/>
              <a:ext cx="1181100" cy="4616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en-US" altLang="zh-CN" sz="2400" b="1" i="1">
                  <a:solidFill>
                    <a:schemeClr val="bg1"/>
                  </a:solidFill>
                  <a:latin typeface="微软雅黑 Light" pitchFamily="34" charset="-122"/>
                  <a:ea typeface="微软雅黑 Light" pitchFamily="34" charset="-122"/>
                </a:rPr>
                <a:t>3</a:t>
              </a:r>
              <a:endParaRPr lang="zh-CN" altLang="en-US" sz="2400" b="1" i="1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endParaRPr>
            </a:p>
          </p:txBody>
        </p:sp>
      </p:grpSp>
      <p:grpSp>
        <p:nvGrpSpPr>
          <p:cNvPr id="3085" name="组合 72"/>
          <p:cNvGrpSpPr>
            <a:grpSpLocks/>
          </p:cNvGrpSpPr>
          <p:nvPr/>
        </p:nvGrpSpPr>
        <p:grpSpPr bwMode="auto">
          <a:xfrm>
            <a:off x="6096000" y="3052763"/>
            <a:ext cx="1181100" cy="496887"/>
            <a:chOff x="1710288" y="2210233"/>
            <a:chExt cx="1181100" cy="497099"/>
          </a:xfrm>
        </p:grpSpPr>
        <p:sp>
          <p:nvSpPr>
            <p:cNvPr id="74" name="任意多边形 73"/>
            <p:cNvSpPr/>
            <p:nvPr/>
          </p:nvSpPr>
          <p:spPr>
            <a:xfrm>
              <a:off x="2099226" y="2210233"/>
              <a:ext cx="674687" cy="493923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093" name="文本框 74"/>
            <p:cNvSpPr txBox="1">
              <a:spLocks noChangeArrowheads="1"/>
            </p:cNvSpPr>
            <p:nvPr/>
          </p:nvSpPr>
          <p:spPr bwMode="auto">
            <a:xfrm>
              <a:off x="1710288" y="2245667"/>
              <a:ext cx="1181100" cy="4616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en-US" altLang="zh-CN" sz="2400" b="1" i="1">
                  <a:solidFill>
                    <a:schemeClr val="bg1"/>
                  </a:solidFill>
                  <a:latin typeface="微软雅黑 Light" pitchFamily="34" charset="-122"/>
                  <a:ea typeface="微软雅黑 Light" pitchFamily="34" charset="-122"/>
                </a:rPr>
                <a:t>4</a:t>
              </a:r>
              <a:endParaRPr lang="zh-CN" altLang="en-US" sz="2400" b="1" i="1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endParaRPr>
            </a:p>
          </p:txBody>
        </p:sp>
      </p:grpSp>
      <p:grpSp>
        <p:nvGrpSpPr>
          <p:cNvPr id="3086" name="组合 75"/>
          <p:cNvGrpSpPr>
            <a:grpSpLocks/>
          </p:cNvGrpSpPr>
          <p:nvPr/>
        </p:nvGrpSpPr>
        <p:grpSpPr bwMode="auto">
          <a:xfrm>
            <a:off x="1709738" y="3987800"/>
            <a:ext cx="1181100" cy="496888"/>
            <a:chOff x="1710288" y="2210233"/>
            <a:chExt cx="1181100" cy="497099"/>
          </a:xfrm>
        </p:grpSpPr>
        <p:sp>
          <p:nvSpPr>
            <p:cNvPr id="77" name="任意多边形 76"/>
            <p:cNvSpPr/>
            <p:nvPr/>
          </p:nvSpPr>
          <p:spPr>
            <a:xfrm>
              <a:off x="2099225" y="2210233"/>
              <a:ext cx="674688" cy="493923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091" name="文本框 77"/>
            <p:cNvSpPr txBox="1">
              <a:spLocks noChangeArrowheads="1"/>
            </p:cNvSpPr>
            <p:nvPr/>
          </p:nvSpPr>
          <p:spPr bwMode="auto">
            <a:xfrm>
              <a:off x="1710288" y="2245667"/>
              <a:ext cx="1181100" cy="4616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en-US" altLang="zh-CN" sz="2400" b="1" i="1">
                  <a:solidFill>
                    <a:schemeClr val="bg1"/>
                  </a:solidFill>
                  <a:latin typeface="微软雅黑 Light" pitchFamily="34" charset="-122"/>
                  <a:ea typeface="微软雅黑 Light" pitchFamily="34" charset="-122"/>
                </a:rPr>
                <a:t>5</a:t>
              </a:r>
              <a:endParaRPr lang="zh-CN" altLang="en-US" sz="2400" b="1" i="1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endParaRPr>
            </a:p>
          </p:txBody>
        </p:sp>
      </p:grpSp>
      <p:grpSp>
        <p:nvGrpSpPr>
          <p:cNvPr id="3087" name="组合 78"/>
          <p:cNvGrpSpPr>
            <a:grpSpLocks/>
          </p:cNvGrpSpPr>
          <p:nvPr/>
        </p:nvGrpSpPr>
        <p:grpSpPr bwMode="auto">
          <a:xfrm>
            <a:off x="6096000" y="3960813"/>
            <a:ext cx="1181100" cy="498475"/>
            <a:chOff x="1710288" y="2210233"/>
            <a:chExt cx="1181100" cy="497099"/>
          </a:xfrm>
        </p:grpSpPr>
        <p:sp>
          <p:nvSpPr>
            <p:cNvPr id="80" name="任意多边形 79"/>
            <p:cNvSpPr/>
            <p:nvPr/>
          </p:nvSpPr>
          <p:spPr>
            <a:xfrm>
              <a:off x="2099226" y="2210233"/>
              <a:ext cx="674687" cy="493933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3089" name="文本框 80"/>
            <p:cNvSpPr txBox="1">
              <a:spLocks noChangeArrowheads="1"/>
            </p:cNvSpPr>
            <p:nvPr/>
          </p:nvSpPr>
          <p:spPr bwMode="auto">
            <a:xfrm>
              <a:off x="1710288" y="2245667"/>
              <a:ext cx="1181100" cy="461665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/>
              <a:r>
                <a:rPr lang="en-US" altLang="zh-CN" sz="2400" b="1" i="1">
                  <a:solidFill>
                    <a:schemeClr val="bg1"/>
                  </a:solidFill>
                  <a:latin typeface="微软雅黑 Light" pitchFamily="34" charset="-122"/>
                  <a:ea typeface="微软雅黑 Light" pitchFamily="34" charset="-122"/>
                </a:rPr>
                <a:t>6</a:t>
              </a:r>
              <a:endParaRPr lang="zh-CN" altLang="en-US" sz="2400" b="1" i="1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1506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21529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21530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21507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6-1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21508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该研究可能的后续发展展望</a:t>
            </a:r>
          </a:p>
        </p:txBody>
      </p:sp>
      <p:grpSp>
        <p:nvGrpSpPr>
          <p:cNvPr id="21509" name="组合 65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67" name="任意多边形 66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任意多边形 67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任意多边形 68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任意多边形 69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任意多边形 70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2" name="任意多边形 71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任意多边形 72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cxnSp>
        <p:nvCxnSpPr>
          <p:cNvPr id="25" name="直接连接符 24"/>
          <p:cNvCxnSpPr/>
          <p:nvPr/>
        </p:nvCxnSpPr>
        <p:spPr>
          <a:xfrm>
            <a:off x="982663" y="1744663"/>
            <a:ext cx="0" cy="522287"/>
          </a:xfrm>
          <a:prstGeom prst="line">
            <a:avLst/>
          </a:prstGeom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511" name="文本框 34"/>
          <p:cNvSpPr txBox="1">
            <a:spLocks noChangeArrowheads="1"/>
          </p:cNvSpPr>
          <p:nvPr/>
        </p:nvSpPr>
        <p:spPr bwMode="auto">
          <a:xfrm>
            <a:off x="879475" y="1720850"/>
            <a:ext cx="1031875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zh-CN" sz="3600" b="1">
                <a:solidFill>
                  <a:srgbClr val="2190C3"/>
                </a:solidFill>
                <a:latin typeface="微软雅黑 Light" pitchFamily="34" charset="-122"/>
                <a:ea typeface="微软雅黑 Light" pitchFamily="34" charset="-122"/>
              </a:rPr>
              <a:t>01</a:t>
            </a:r>
            <a:endParaRPr lang="zh-CN" altLang="en-US" sz="3600" b="1">
              <a:solidFill>
                <a:srgbClr val="2190C3"/>
              </a:solidFill>
              <a:latin typeface="微软雅黑 Light" pitchFamily="34" charset="-122"/>
              <a:ea typeface="微软雅黑 Light" pitchFamily="34" charset="-122"/>
            </a:endParaRPr>
          </a:p>
        </p:txBody>
      </p:sp>
      <p:sp>
        <p:nvSpPr>
          <p:cNvPr id="21512" name="文本框 35"/>
          <p:cNvSpPr txBox="1">
            <a:spLocks noChangeArrowheads="1"/>
          </p:cNvSpPr>
          <p:nvPr/>
        </p:nvSpPr>
        <p:spPr bwMode="auto">
          <a:xfrm>
            <a:off x="1760538" y="1720850"/>
            <a:ext cx="9551987" cy="655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600" b="1">
                <a:latin typeface="微软雅黑 Light" pitchFamily="34" charset="-122"/>
                <a:ea typeface="微软雅黑 Light" pitchFamily="34" charset="-122"/>
              </a:rPr>
              <a:t>本页展示多文字页面的排版方法</a:t>
            </a: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：首先梳理出段落总结句，可以对结论性语句加黑或者变色处理，然后用言简意赅的语言对结论进行简要阐述，切忌拉拉杂杂，毫无条理。</a:t>
            </a:r>
          </a:p>
        </p:txBody>
      </p:sp>
      <p:cxnSp>
        <p:nvCxnSpPr>
          <p:cNvPr id="28" name="直接连接符 27"/>
          <p:cNvCxnSpPr/>
          <p:nvPr/>
        </p:nvCxnSpPr>
        <p:spPr>
          <a:xfrm>
            <a:off x="982663" y="2820988"/>
            <a:ext cx="0" cy="522287"/>
          </a:xfrm>
          <a:prstGeom prst="line">
            <a:avLst/>
          </a:prstGeom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514" name="文本框 39"/>
          <p:cNvSpPr txBox="1">
            <a:spLocks noChangeArrowheads="1"/>
          </p:cNvSpPr>
          <p:nvPr/>
        </p:nvSpPr>
        <p:spPr bwMode="auto">
          <a:xfrm>
            <a:off x="879475" y="2797175"/>
            <a:ext cx="1031875" cy="6461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zh-CN" sz="3600" b="1">
                <a:solidFill>
                  <a:srgbClr val="2190C3"/>
                </a:solidFill>
                <a:latin typeface="微软雅黑 Light" pitchFamily="34" charset="-122"/>
                <a:ea typeface="微软雅黑 Light" pitchFamily="34" charset="-122"/>
              </a:rPr>
              <a:t>02</a:t>
            </a:r>
            <a:endParaRPr lang="zh-CN" altLang="en-US" sz="3600" b="1">
              <a:solidFill>
                <a:srgbClr val="2190C3"/>
              </a:solidFill>
              <a:latin typeface="微软雅黑 Light" pitchFamily="34" charset="-122"/>
              <a:ea typeface="微软雅黑 Light" pitchFamily="34" charset="-122"/>
            </a:endParaRPr>
          </a:p>
        </p:txBody>
      </p:sp>
      <p:sp>
        <p:nvSpPr>
          <p:cNvPr id="21515" name="文本框 40"/>
          <p:cNvSpPr txBox="1">
            <a:spLocks noChangeArrowheads="1"/>
          </p:cNvSpPr>
          <p:nvPr/>
        </p:nvSpPr>
        <p:spPr bwMode="auto">
          <a:xfrm>
            <a:off x="1760538" y="2797175"/>
            <a:ext cx="9551987" cy="6556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600" b="1">
                <a:latin typeface="微软雅黑 Light" pitchFamily="34" charset="-122"/>
                <a:ea typeface="微软雅黑 Light" pitchFamily="34" charset="-122"/>
              </a:rPr>
              <a:t>本页展示多文字页面的排版方法</a:t>
            </a: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：首先梳理出段落总结句，可以对结论性语句加黑或者变色处理，然后用言简意赅的语言对结论进行简要阐述，切忌拉拉杂杂，毫无条理。</a:t>
            </a:r>
          </a:p>
        </p:txBody>
      </p:sp>
      <p:cxnSp>
        <p:nvCxnSpPr>
          <p:cNvPr id="31" name="直接连接符 30"/>
          <p:cNvCxnSpPr/>
          <p:nvPr/>
        </p:nvCxnSpPr>
        <p:spPr>
          <a:xfrm>
            <a:off x="982663" y="3895725"/>
            <a:ext cx="0" cy="522288"/>
          </a:xfrm>
          <a:prstGeom prst="line">
            <a:avLst/>
          </a:prstGeom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517" name="文本框 43"/>
          <p:cNvSpPr txBox="1">
            <a:spLocks noChangeArrowheads="1"/>
          </p:cNvSpPr>
          <p:nvPr/>
        </p:nvSpPr>
        <p:spPr bwMode="auto">
          <a:xfrm>
            <a:off x="879475" y="3871913"/>
            <a:ext cx="1031875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zh-CN" sz="3600" b="1">
                <a:solidFill>
                  <a:srgbClr val="2190C3"/>
                </a:solidFill>
                <a:latin typeface="微软雅黑 Light" pitchFamily="34" charset="-122"/>
                <a:ea typeface="微软雅黑 Light" pitchFamily="34" charset="-122"/>
              </a:rPr>
              <a:t>03</a:t>
            </a:r>
            <a:endParaRPr lang="zh-CN" altLang="en-US" sz="3600" b="1">
              <a:solidFill>
                <a:srgbClr val="2190C3"/>
              </a:solidFill>
              <a:latin typeface="微软雅黑 Light" pitchFamily="34" charset="-122"/>
              <a:ea typeface="微软雅黑 Light" pitchFamily="34" charset="-122"/>
            </a:endParaRPr>
          </a:p>
        </p:txBody>
      </p:sp>
      <p:sp>
        <p:nvSpPr>
          <p:cNvPr id="21518" name="文本框 44"/>
          <p:cNvSpPr txBox="1">
            <a:spLocks noChangeArrowheads="1"/>
          </p:cNvSpPr>
          <p:nvPr/>
        </p:nvSpPr>
        <p:spPr bwMode="auto">
          <a:xfrm>
            <a:off x="1760538" y="3871913"/>
            <a:ext cx="9551987" cy="657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600" b="1">
                <a:latin typeface="微软雅黑 Light" pitchFamily="34" charset="-122"/>
                <a:ea typeface="微软雅黑 Light" pitchFamily="34" charset="-122"/>
              </a:rPr>
              <a:t>本页展示多文字页面的排版方法</a:t>
            </a: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：首先梳理出段落总结句，可以对结论性语句加黑或者变色处理，然后用言简意赅的语言对结论进行简要阐述，切忌拉拉杂杂，毫无条理。</a:t>
            </a:r>
          </a:p>
        </p:txBody>
      </p:sp>
      <p:cxnSp>
        <p:nvCxnSpPr>
          <p:cNvPr id="34" name="直接连接符 33"/>
          <p:cNvCxnSpPr/>
          <p:nvPr/>
        </p:nvCxnSpPr>
        <p:spPr>
          <a:xfrm>
            <a:off x="982663" y="4972050"/>
            <a:ext cx="0" cy="522288"/>
          </a:xfrm>
          <a:prstGeom prst="line">
            <a:avLst/>
          </a:prstGeom>
          <a:ln w="19050">
            <a:solidFill>
              <a:schemeClr val="tx1">
                <a:lumMod val="95000"/>
                <a:lumOff val="5000"/>
              </a:schemeClr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520" name="文本框 47"/>
          <p:cNvSpPr txBox="1">
            <a:spLocks noChangeArrowheads="1"/>
          </p:cNvSpPr>
          <p:nvPr/>
        </p:nvSpPr>
        <p:spPr bwMode="auto">
          <a:xfrm>
            <a:off x="879475" y="4948238"/>
            <a:ext cx="1031875" cy="6461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en-US" altLang="zh-CN" sz="3600" b="1">
                <a:solidFill>
                  <a:srgbClr val="2190C3"/>
                </a:solidFill>
                <a:latin typeface="微软雅黑 Light" pitchFamily="34" charset="-122"/>
                <a:ea typeface="微软雅黑 Light" pitchFamily="34" charset="-122"/>
              </a:rPr>
              <a:t>04</a:t>
            </a:r>
            <a:endParaRPr lang="zh-CN" altLang="en-US" sz="3600" b="1">
              <a:solidFill>
                <a:srgbClr val="2190C3"/>
              </a:solidFill>
              <a:latin typeface="微软雅黑 Light" pitchFamily="34" charset="-122"/>
              <a:ea typeface="微软雅黑 Light" pitchFamily="34" charset="-122"/>
            </a:endParaRPr>
          </a:p>
        </p:txBody>
      </p:sp>
      <p:sp>
        <p:nvSpPr>
          <p:cNvPr id="21521" name="文本框 48"/>
          <p:cNvSpPr txBox="1">
            <a:spLocks noChangeArrowheads="1"/>
          </p:cNvSpPr>
          <p:nvPr/>
        </p:nvSpPr>
        <p:spPr bwMode="auto">
          <a:xfrm>
            <a:off x="1760538" y="4948238"/>
            <a:ext cx="9551987" cy="6556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1000"/>
              </a:spcBef>
              <a:buFont typeface="Arial" pitchFamily="34" charset="0"/>
              <a:buChar char="•"/>
              <a:defRPr sz="28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4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 sz="2000"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lnSpc>
                <a:spcPct val="90000"/>
              </a:lnSpc>
              <a:spcBef>
                <a:spcPts val="500"/>
              </a:spcBef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lnSpc>
                <a:spcPct val="90000"/>
              </a:lnSpc>
              <a:spcBef>
                <a:spcPts val="500"/>
              </a:spcBef>
              <a:spcAft>
                <a:spcPct val="0"/>
              </a:spcAft>
              <a:buFont typeface="Arial" pitchFamily="34" charset="0"/>
              <a:buChar char="•"/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ts val="2200"/>
              </a:lnSpc>
              <a:spcBef>
                <a:spcPct val="0"/>
              </a:spcBef>
              <a:buFontTx/>
              <a:buNone/>
            </a:pPr>
            <a:r>
              <a:rPr lang="zh-CN" altLang="en-US" sz="1600" b="1">
                <a:latin typeface="微软雅黑 Light" pitchFamily="34" charset="-122"/>
                <a:ea typeface="微软雅黑 Light" pitchFamily="34" charset="-122"/>
              </a:rPr>
              <a:t>本页展示多文字页面的排版方法</a:t>
            </a: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：首先梳理出段落总结句，可以对结论性语句加黑或者变色处理，然后用言简意赅的语言对结论进行简要阐述，切忌拉拉杂杂，毫无条理。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0" name="文本框 18"/>
          <p:cNvSpPr txBox="1">
            <a:spLocks noChangeArrowheads="1"/>
          </p:cNvSpPr>
          <p:nvPr/>
        </p:nvSpPr>
        <p:spPr bwMode="auto">
          <a:xfrm>
            <a:off x="195263" y="2490788"/>
            <a:ext cx="8702675" cy="9239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5400" b="1">
                <a:solidFill>
                  <a:srgbClr val="2190C3"/>
                </a:solidFill>
                <a:latin typeface="微软雅黑 Light" pitchFamily="34" charset="-122"/>
                <a:ea typeface="微软雅黑 Light" pitchFamily="34" charset="-122"/>
                <a:cs typeface="Aparajita" pitchFamily="34" charset="0"/>
              </a:rPr>
              <a:t>感谢导师和各位同学的帮助</a:t>
            </a:r>
          </a:p>
        </p:txBody>
      </p:sp>
      <p:cxnSp>
        <p:nvCxnSpPr>
          <p:cNvPr id="4" name="直接连接符 3"/>
          <p:cNvCxnSpPr/>
          <p:nvPr/>
        </p:nvCxnSpPr>
        <p:spPr>
          <a:xfrm>
            <a:off x="280988" y="3402013"/>
            <a:ext cx="8939212" cy="0"/>
          </a:xfrm>
          <a:prstGeom prst="line">
            <a:avLst/>
          </a:prstGeom>
          <a:ln w="19050">
            <a:solidFill>
              <a:srgbClr val="2190C3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22532" name="组合 34"/>
          <p:cNvGrpSpPr>
            <a:grpSpLocks/>
          </p:cNvGrpSpPr>
          <p:nvPr/>
        </p:nvGrpSpPr>
        <p:grpSpPr bwMode="auto">
          <a:xfrm rot="8932931" flipV="1">
            <a:off x="7331075" y="-28575"/>
            <a:ext cx="10598150" cy="6862763"/>
            <a:chOff x="-4203378" y="2664492"/>
            <a:chExt cx="10599474" cy="6862469"/>
          </a:xfrm>
        </p:grpSpPr>
        <p:sp>
          <p:nvSpPr>
            <p:cNvPr id="36" name="任意多边形 35"/>
            <p:cNvSpPr/>
            <p:nvPr/>
          </p:nvSpPr>
          <p:spPr>
            <a:xfrm rot="19642042">
              <a:off x="-2002284" y="4254537"/>
              <a:ext cx="4304251" cy="715932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任意多边形 36"/>
            <p:cNvSpPr/>
            <p:nvPr/>
          </p:nvSpPr>
          <p:spPr>
            <a:xfrm rot="19642042">
              <a:off x="-1056560" y="5737760"/>
              <a:ext cx="4305838" cy="715932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任意多边形 37"/>
            <p:cNvSpPr/>
            <p:nvPr/>
          </p:nvSpPr>
          <p:spPr>
            <a:xfrm rot="19642042">
              <a:off x="-105992" y="7217164"/>
              <a:ext cx="4304251" cy="715931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9" name="任意多边形 38"/>
            <p:cNvSpPr/>
            <p:nvPr/>
          </p:nvSpPr>
          <p:spPr>
            <a:xfrm rot="19642042">
              <a:off x="-4203030" y="2665261"/>
              <a:ext cx="7560619" cy="2117635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任意多边形 39"/>
            <p:cNvSpPr/>
            <p:nvPr/>
          </p:nvSpPr>
          <p:spPr>
            <a:xfrm rot="19642042">
              <a:off x="-3158498" y="4476382"/>
              <a:ext cx="7560619" cy="1758875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任意多边形 40"/>
            <p:cNvSpPr/>
            <p:nvPr/>
          </p:nvSpPr>
          <p:spPr>
            <a:xfrm rot="19642042">
              <a:off x="-2208583" y="5957555"/>
              <a:ext cx="7560619" cy="1758875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任意多边形 41"/>
            <p:cNvSpPr/>
            <p:nvPr/>
          </p:nvSpPr>
          <p:spPr>
            <a:xfrm rot="19642042">
              <a:off x="-1164050" y="7409916"/>
              <a:ext cx="7560619" cy="2117634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" name="圆角矩形 4"/>
          <p:cNvSpPr/>
          <p:nvPr/>
        </p:nvSpPr>
        <p:spPr>
          <a:xfrm>
            <a:off x="358775" y="3578225"/>
            <a:ext cx="1936750" cy="301625"/>
          </a:xfrm>
          <a:prstGeom prst="roundRect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7200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b="1" dirty="0">
                <a:latin typeface="微软雅黑 Light" panose="020B0502040204020203" pitchFamily="34" charset="-122"/>
                <a:ea typeface="微软雅黑 Light" panose="020B0502040204020203" pitchFamily="34" charset="-122"/>
                <a:cs typeface="Aparajita" panose="020B0604020202020204" pitchFamily="34" charset="0"/>
              </a:rPr>
              <a:t>答辩人</a:t>
            </a:r>
            <a:r>
              <a:rPr lang="zh-CN" altLang="en-US" sz="1600" b="1" dirty="0" smtClean="0">
                <a:latin typeface="微软雅黑 Light" panose="020B0502040204020203" pitchFamily="34" charset="-122"/>
                <a:ea typeface="微软雅黑 Light" panose="020B0502040204020203" pitchFamily="34" charset="-122"/>
                <a:cs typeface="Aparajita" panose="020B0604020202020204" pitchFamily="34" charset="0"/>
              </a:rPr>
              <a:t>：小小草</a:t>
            </a:r>
            <a:endParaRPr lang="zh-CN" altLang="en-US" sz="1600" b="1" dirty="0"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  <p:sp>
        <p:nvSpPr>
          <p:cNvPr id="20" name="圆角矩形 19"/>
          <p:cNvSpPr/>
          <p:nvPr/>
        </p:nvSpPr>
        <p:spPr>
          <a:xfrm>
            <a:off x="2566988" y="3578225"/>
            <a:ext cx="1936750" cy="301625"/>
          </a:xfrm>
          <a:prstGeom prst="roundRect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tIns="72000"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zh-CN" altLang="en-US" sz="1600" b="1" dirty="0">
                <a:latin typeface="微软雅黑 Light" panose="020B0502040204020203" pitchFamily="34" charset="-122"/>
                <a:ea typeface="微软雅黑 Light" panose="020B0502040204020203" pitchFamily="34" charset="-122"/>
                <a:cs typeface="Aparajita" panose="020B0604020202020204" pitchFamily="34" charset="0"/>
              </a:rPr>
              <a:t>导  师</a:t>
            </a:r>
            <a:r>
              <a:rPr lang="zh-CN" altLang="en-US" sz="1600" b="1" dirty="0" smtClean="0">
                <a:latin typeface="微软雅黑 Light" panose="020B0502040204020203" pitchFamily="34" charset="-122"/>
                <a:ea typeface="微软雅黑 Light" panose="020B0502040204020203" pitchFamily="34" charset="-122"/>
                <a:cs typeface="Aparajita" panose="020B0604020202020204" pitchFamily="34" charset="0"/>
              </a:rPr>
              <a:t>：小小草</a:t>
            </a:r>
            <a:endParaRPr lang="zh-CN" altLang="en-US" sz="1600" b="1" dirty="0">
              <a:latin typeface="微软雅黑 Light" panose="020B0502040204020203" pitchFamily="34" charset="-122"/>
              <a:ea typeface="微软雅黑 Light" panose="020B0502040204020203" pitchFamily="34" charset="-122"/>
              <a:cs typeface="Aparajita" panose="020B0604020202020204" pitchFamily="34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zh-CN" altLang="en-US"/>
          </a:p>
        </p:txBody>
      </p:sp>
      <p:pic>
        <p:nvPicPr>
          <p:cNvPr id="1026" name="Picture 2" descr="C:\Users\Administrator\Desktop\关注后：几千G资料不定期赠送给您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495300" y="-317500"/>
            <a:ext cx="13182600" cy="74930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04917953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098" name="组合 2"/>
          <p:cNvGrpSpPr>
            <a:grpSpLocks/>
          </p:cNvGrpSpPr>
          <p:nvPr/>
        </p:nvGrpSpPr>
        <p:grpSpPr bwMode="auto">
          <a:xfrm>
            <a:off x="1514475" y="2368550"/>
            <a:ext cx="9539288" cy="1301750"/>
            <a:chOff x="2008414" y="2311091"/>
            <a:chExt cx="9539514" cy="1300772"/>
          </a:xfrm>
        </p:grpSpPr>
        <p:sp>
          <p:nvSpPr>
            <p:cNvPr id="49" name="任意多边形 48"/>
            <p:cNvSpPr/>
            <p:nvPr/>
          </p:nvSpPr>
          <p:spPr>
            <a:xfrm>
              <a:off x="2033815" y="2311091"/>
              <a:ext cx="2360669" cy="1281736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4121" name="文本框 7"/>
            <p:cNvSpPr txBox="1">
              <a:spLocks noChangeArrowheads="1"/>
            </p:cNvSpPr>
            <p:nvPr/>
          </p:nvSpPr>
          <p:spPr bwMode="auto">
            <a:xfrm>
              <a:off x="2008414" y="2596200"/>
              <a:ext cx="6201230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en-US" altLang="zh-CN" sz="4800" b="1">
                  <a:solidFill>
                    <a:schemeClr val="bg1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PART 1</a:t>
              </a:r>
              <a:endParaRPr lang="zh-CN" altLang="en-US" sz="4800" b="1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endParaRPr>
            </a:p>
          </p:txBody>
        </p:sp>
        <p:sp>
          <p:nvSpPr>
            <p:cNvPr id="4122" name="文本框 11"/>
            <p:cNvSpPr txBox="1">
              <a:spLocks noChangeArrowheads="1"/>
            </p:cNvSpPr>
            <p:nvPr/>
          </p:nvSpPr>
          <p:spPr bwMode="auto">
            <a:xfrm>
              <a:off x="4316185" y="2596200"/>
              <a:ext cx="7231743" cy="10156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sz="6000" b="1">
                  <a:solidFill>
                    <a:srgbClr val="2190C3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国内外研究现状</a:t>
              </a:r>
            </a:p>
          </p:txBody>
        </p:sp>
      </p:grpSp>
      <p:grpSp>
        <p:nvGrpSpPr>
          <p:cNvPr id="4100" name="组合 30"/>
          <p:cNvGrpSpPr>
            <a:grpSpLocks/>
          </p:cNvGrpSpPr>
          <p:nvPr/>
        </p:nvGrpSpPr>
        <p:grpSpPr bwMode="auto">
          <a:xfrm>
            <a:off x="-2684463" y="5157788"/>
            <a:ext cx="4568826" cy="2959100"/>
            <a:chOff x="-4203378" y="2664492"/>
            <a:chExt cx="10599474" cy="6862469"/>
          </a:xfrm>
        </p:grpSpPr>
        <p:sp>
          <p:nvSpPr>
            <p:cNvPr id="32" name="任意多边形 31"/>
            <p:cNvSpPr/>
            <p:nvPr/>
          </p:nvSpPr>
          <p:spPr>
            <a:xfrm rot="19642042">
              <a:off x="-2004668" y="4254935"/>
              <a:ext cx="4305346" cy="717907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任意多边形 39"/>
            <p:cNvSpPr/>
            <p:nvPr/>
          </p:nvSpPr>
          <p:spPr>
            <a:xfrm rot="19642042">
              <a:off x="-1054472" y="5738612"/>
              <a:ext cx="4301662" cy="714227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任意多边形 40"/>
            <p:cNvSpPr/>
            <p:nvPr/>
          </p:nvSpPr>
          <p:spPr>
            <a:xfrm rot="19642042">
              <a:off x="-107960" y="7218608"/>
              <a:ext cx="4305346" cy="717910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任意多边形 41"/>
            <p:cNvSpPr/>
            <p:nvPr/>
          </p:nvSpPr>
          <p:spPr>
            <a:xfrm rot="19642042">
              <a:off x="-4203378" y="2664492"/>
              <a:ext cx="7561056" cy="2116909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任意多边形 42"/>
            <p:cNvSpPr/>
            <p:nvPr/>
          </p:nvSpPr>
          <p:spPr>
            <a:xfrm rot="19642042">
              <a:off x="-3157426" y="4475830"/>
              <a:ext cx="7561056" cy="1759796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4" name="任意多边形 43"/>
            <p:cNvSpPr/>
            <p:nvPr/>
          </p:nvSpPr>
          <p:spPr>
            <a:xfrm rot="19642042">
              <a:off x="-2210912" y="5955826"/>
              <a:ext cx="7561056" cy="1759796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任意多边形 44"/>
            <p:cNvSpPr/>
            <p:nvPr/>
          </p:nvSpPr>
          <p:spPr>
            <a:xfrm rot="19642042">
              <a:off x="-1164960" y="7410050"/>
              <a:ext cx="7561056" cy="2116911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5122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5163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5164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5123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1-1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5124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微软雅黑 Light" pitchFamily="34" charset="-122"/>
                <a:ea typeface="微软雅黑 Light" pitchFamily="34" charset="-122"/>
              </a:rPr>
              <a:t>论文研究背景及主要研究意义</a:t>
            </a:r>
          </a:p>
        </p:txBody>
      </p:sp>
      <p:grpSp>
        <p:nvGrpSpPr>
          <p:cNvPr id="5125" name="组合 3"/>
          <p:cNvGrpSpPr>
            <a:grpSpLocks/>
          </p:cNvGrpSpPr>
          <p:nvPr/>
        </p:nvGrpSpPr>
        <p:grpSpPr bwMode="auto">
          <a:xfrm>
            <a:off x="3810000" y="1743075"/>
            <a:ext cx="4572000" cy="4508500"/>
            <a:chOff x="3702242" y="1503865"/>
            <a:chExt cx="4787516" cy="4720152"/>
          </a:xfrm>
        </p:grpSpPr>
        <p:sp>
          <p:nvSpPr>
            <p:cNvPr id="38" name="任意多边形 37"/>
            <p:cNvSpPr/>
            <p:nvPr/>
          </p:nvSpPr>
          <p:spPr>
            <a:xfrm>
              <a:off x="5707014" y="1931006"/>
              <a:ext cx="777971" cy="1927949"/>
            </a:xfrm>
            <a:custGeom>
              <a:avLst/>
              <a:gdLst>
                <a:gd name="connsiteX0" fmla="*/ 389221 w 778441"/>
                <a:gd name="connsiteY0" fmla="*/ 0 h 1927512"/>
                <a:gd name="connsiteX1" fmla="*/ 460693 w 778441"/>
                <a:gd name="connsiteY1" fmla="*/ 78639 h 1927512"/>
                <a:gd name="connsiteX2" fmla="*/ 778441 w 778441"/>
                <a:gd name="connsiteY2" fmla="*/ 963756 h 1927512"/>
                <a:gd name="connsiteX3" fmla="*/ 460693 w 778441"/>
                <a:gd name="connsiteY3" fmla="*/ 1848873 h 1927512"/>
                <a:gd name="connsiteX4" fmla="*/ 389221 w 778441"/>
                <a:gd name="connsiteY4" fmla="*/ 1927512 h 1927512"/>
                <a:gd name="connsiteX5" fmla="*/ 317748 w 778441"/>
                <a:gd name="connsiteY5" fmla="*/ 1848873 h 1927512"/>
                <a:gd name="connsiteX6" fmla="*/ 0 w 778441"/>
                <a:gd name="connsiteY6" fmla="*/ 963756 h 1927512"/>
                <a:gd name="connsiteX7" fmla="*/ 317748 w 778441"/>
                <a:gd name="connsiteY7" fmla="*/ 78639 h 1927512"/>
                <a:gd name="connsiteX8" fmla="*/ 389221 w 778441"/>
                <a:gd name="connsiteY8" fmla="*/ 0 h 19275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78441" h="1927512">
                  <a:moveTo>
                    <a:pt x="389221" y="0"/>
                  </a:moveTo>
                  <a:lnTo>
                    <a:pt x="460693" y="78639"/>
                  </a:lnTo>
                  <a:cubicBezTo>
                    <a:pt x="659197" y="319171"/>
                    <a:pt x="778441" y="627538"/>
                    <a:pt x="778441" y="963756"/>
                  </a:cubicBezTo>
                  <a:cubicBezTo>
                    <a:pt x="778441" y="1299974"/>
                    <a:pt x="659197" y="1608342"/>
                    <a:pt x="460693" y="1848873"/>
                  </a:cubicBezTo>
                  <a:lnTo>
                    <a:pt x="389221" y="1927512"/>
                  </a:lnTo>
                  <a:lnTo>
                    <a:pt x="317748" y="1848873"/>
                  </a:lnTo>
                  <a:cubicBezTo>
                    <a:pt x="119245" y="1608342"/>
                    <a:pt x="0" y="1299974"/>
                    <a:pt x="0" y="963756"/>
                  </a:cubicBezTo>
                  <a:cubicBezTo>
                    <a:pt x="0" y="627538"/>
                    <a:pt x="119245" y="319171"/>
                    <a:pt x="317748" y="78639"/>
                  </a:cubicBezTo>
                  <a:lnTo>
                    <a:pt x="389221" y="0"/>
                  </a:lnTo>
                  <a:close/>
                </a:path>
              </a:pathLst>
            </a:custGeom>
            <a:solidFill>
              <a:srgbClr val="0C627F"/>
            </a:solidFill>
            <a:ln>
              <a:solidFill>
                <a:srgbClr val="2190C3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任意多边形 36"/>
            <p:cNvSpPr/>
            <p:nvPr/>
          </p:nvSpPr>
          <p:spPr>
            <a:xfrm>
              <a:off x="4096215" y="3441787"/>
              <a:ext cx="1994798" cy="844309"/>
            </a:xfrm>
            <a:custGeom>
              <a:avLst/>
              <a:gdLst>
                <a:gd name="connsiteX0" fmla="*/ 997879 w 1995758"/>
                <a:gd name="connsiteY0" fmla="*/ 0 h 845808"/>
                <a:gd name="connsiteX1" fmla="*/ 1981810 w 1995758"/>
                <a:gd name="connsiteY1" fmla="*/ 407558 h 845808"/>
                <a:gd name="connsiteX2" fmla="*/ 1995758 w 1995758"/>
                <a:gd name="connsiteY2" fmla="*/ 422904 h 845808"/>
                <a:gd name="connsiteX3" fmla="*/ 1981810 w 1995758"/>
                <a:gd name="connsiteY3" fmla="*/ 438250 h 845808"/>
                <a:gd name="connsiteX4" fmla="*/ 997879 w 1995758"/>
                <a:gd name="connsiteY4" fmla="*/ 845808 h 845808"/>
                <a:gd name="connsiteX5" fmla="*/ 13948 w 1995758"/>
                <a:gd name="connsiteY5" fmla="*/ 438250 h 845808"/>
                <a:gd name="connsiteX6" fmla="*/ 0 w 1995758"/>
                <a:gd name="connsiteY6" fmla="*/ 422904 h 845808"/>
                <a:gd name="connsiteX7" fmla="*/ 13948 w 1995758"/>
                <a:gd name="connsiteY7" fmla="*/ 407558 h 845808"/>
                <a:gd name="connsiteX8" fmla="*/ 997879 w 1995758"/>
                <a:gd name="connsiteY8" fmla="*/ 0 h 8458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95758" h="845808">
                  <a:moveTo>
                    <a:pt x="997879" y="0"/>
                  </a:moveTo>
                  <a:cubicBezTo>
                    <a:pt x="1382128" y="0"/>
                    <a:pt x="1730000" y="155748"/>
                    <a:pt x="1981810" y="407558"/>
                  </a:cubicBezTo>
                  <a:lnTo>
                    <a:pt x="1995758" y="422904"/>
                  </a:lnTo>
                  <a:lnTo>
                    <a:pt x="1981810" y="438250"/>
                  </a:lnTo>
                  <a:cubicBezTo>
                    <a:pt x="1730000" y="690060"/>
                    <a:pt x="1382128" y="845808"/>
                    <a:pt x="997879" y="845808"/>
                  </a:cubicBezTo>
                  <a:cubicBezTo>
                    <a:pt x="613630" y="845808"/>
                    <a:pt x="265758" y="690060"/>
                    <a:pt x="13948" y="438250"/>
                  </a:cubicBezTo>
                  <a:lnTo>
                    <a:pt x="0" y="422904"/>
                  </a:lnTo>
                  <a:lnTo>
                    <a:pt x="13948" y="407558"/>
                  </a:lnTo>
                  <a:cubicBezTo>
                    <a:pt x="265758" y="155748"/>
                    <a:pt x="613630" y="0"/>
                    <a:pt x="997879" y="0"/>
                  </a:cubicBezTo>
                  <a:close/>
                </a:path>
              </a:pathLst>
            </a:custGeom>
            <a:solidFill>
              <a:srgbClr val="1F4E00"/>
            </a:solidFill>
            <a:ln>
              <a:solidFill>
                <a:srgbClr val="1F4E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" name="任意多边形 35"/>
            <p:cNvSpPr/>
            <p:nvPr/>
          </p:nvSpPr>
          <p:spPr>
            <a:xfrm>
              <a:off x="6100988" y="3441787"/>
              <a:ext cx="1994798" cy="844309"/>
            </a:xfrm>
            <a:custGeom>
              <a:avLst/>
              <a:gdLst>
                <a:gd name="connsiteX0" fmla="*/ 997878 w 1995757"/>
                <a:gd name="connsiteY0" fmla="*/ 0 h 845808"/>
                <a:gd name="connsiteX1" fmla="*/ 1981809 w 1995757"/>
                <a:gd name="connsiteY1" fmla="*/ 407558 h 845808"/>
                <a:gd name="connsiteX2" fmla="*/ 1995757 w 1995757"/>
                <a:gd name="connsiteY2" fmla="*/ 422904 h 845808"/>
                <a:gd name="connsiteX3" fmla="*/ 1981809 w 1995757"/>
                <a:gd name="connsiteY3" fmla="*/ 438250 h 845808"/>
                <a:gd name="connsiteX4" fmla="*/ 997878 w 1995757"/>
                <a:gd name="connsiteY4" fmla="*/ 845808 h 845808"/>
                <a:gd name="connsiteX5" fmla="*/ 13947 w 1995757"/>
                <a:gd name="connsiteY5" fmla="*/ 438250 h 845808"/>
                <a:gd name="connsiteX6" fmla="*/ 0 w 1995757"/>
                <a:gd name="connsiteY6" fmla="*/ 422904 h 845808"/>
                <a:gd name="connsiteX7" fmla="*/ 13947 w 1995757"/>
                <a:gd name="connsiteY7" fmla="*/ 407558 h 845808"/>
                <a:gd name="connsiteX8" fmla="*/ 997878 w 1995757"/>
                <a:gd name="connsiteY8" fmla="*/ 0 h 845808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1995757" h="845808">
                  <a:moveTo>
                    <a:pt x="997878" y="0"/>
                  </a:moveTo>
                  <a:cubicBezTo>
                    <a:pt x="1382127" y="0"/>
                    <a:pt x="1729999" y="155748"/>
                    <a:pt x="1981809" y="407558"/>
                  </a:cubicBezTo>
                  <a:lnTo>
                    <a:pt x="1995757" y="422904"/>
                  </a:lnTo>
                  <a:lnTo>
                    <a:pt x="1981809" y="438250"/>
                  </a:lnTo>
                  <a:cubicBezTo>
                    <a:pt x="1729999" y="690060"/>
                    <a:pt x="1382127" y="845808"/>
                    <a:pt x="997878" y="845808"/>
                  </a:cubicBezTo>
                  <a:cubicBezTo>
                    <a:pt x="613629" y="845808"/>
                    <a:pt x="265757" y="690060"/>
                    <a:pt x="13947" y="438250"/>
                  </a:cubicBezTo>
                  <a:lnTo>
                    <a:pt x="0" y="422904"/>
                  </a:lnTo>
                  <a:lnTo>
                    <a:pt x="13947" y="407558"/>
                  </a:lnTo>
                  <a:cubicBezTo>
                    <a:pt x="265757" y="155748"/>
                    <a:pt x="613629" y="0"/>
                    <a:pt x="997878" y="0"/>
                  </a:cubicBezTo>
                  <a:close/>
                </a:path>
              </a:pathLst>
            </a:custGeom>
            <a:solidFill>
              <a:srgbClr val="638200"/>
            </a:solidFill>
            <a:ln>
              <a:solidFill>
                <a:srgbClr val="6382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" name="任意多边形 34"/>
            <p:cNvSpPr/>
            <p:nvPr/>
          </p:nvSpPr>
          <p:spPr>
            <a:xfrm>
              <a:off x="6091014" y="3858955"/>
              <a:ext cx="9974" cy="9972"/>
            </a:xfrm>
            <a:custGeom>
              <a:avLst/>
              <a:gdLst>
                <a:gd name="connsiteX0" fmla="*/ 4390 w 8780"/>
                <a:gd name="connsiteY0" fmla="*/ 0 h 9660"/>
                <a:gd name="connsiteX1" fmla="*/ 8780 w 8780"/>
                <a:gd name="connsiteY1" fmla="*/ 4830 h 9660"/>
                <a:gd name="connsiteX2" fmla="*/ 4390 w 8780"/>
                <a:gd name="connsiteY2" fmla="*/ 9660 h 9660"/>
                <a:gd name="connsiteX3" fmla="*/ 0 w 8780"/>
                <a:gd name="connsiteY3" fmla="*/ 4830 h 9660"/>
                <a:gd name="connsiteX4" fmla="*/ 4390 w 8780"/>
                <a:gd name="connsiteY4" fmla="*/ 0 h 96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</a:cxnLst>
              <a:rect l="l" t="t" r="r" b="b"/>
              <a:pathLst>
                <a:path w="8780" h="9660">
                  <a:moveTo>
                    <a:pt x="4390" y="0"/>
                  </a:moveTo>
                  <a:lnTo>
                    <a:pt x="8780" y="4830"/>
                  </a:lnTo>
                  <a:lnTo>
                    <a:pt x="4390" y="9660"/>
                  </a:lnTo>
                  <a:lnTo>
                    <a:pt x="0" y="4830"/>
                  </a:lnTo>
                  <a:lnTo>
                    <a:pt x="4390" y="0"/>
                  </a:lnTo>
                  <a:close/>
                </a:path>
              </a:pathLst>
            </a:custGeom>
            <a:solidFill>
              <a:srgbClr val="6BB9B3">
                <a:alpha val="89804"/>
              </a:srgbClr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任意多边形 33"/>
            <p:cNvSpPr/>
            <p:nvPr/>
          </p:nvSpPr>
          <p:spPr>
            <a:xfrm>
              <a:off x="5707014" y="3868928"/>
              <a:ext cx="777971" cy="1927949"/>
            </a:xfrm>
            <a:custGeom>
              <a:avLst/>
              <a:gdLst>
                <a:gd name="connsiteX0" fmla="*/ 389221 w 778441"/>
                <a:gd name="connsiteY0" fmla="*/ 0 h 1927512"/>
                <a:gd name="connsiteX1" fmla="*/ 460693 w 778441"/>
                <a:gd name="connsiteY1" fmla="*/ 78639 h 1927512"/>
                <a:gd name="connsiteX2" fmla="*/ 778441 w 778441"/>
                <a:gd name="connsiteY2" fmla="*/ 963756 h 1927512"/>
                <a:gd name="connsiteX3" fmla="*/ 460693 w 778441"/>
                <a:gd name="connsiteY3" fmla="*/ 1848873 h 1927512"/>
                <a:gd name="connsiteX4" fmla="*/ 389221 w 778441"/>
                <a:gd name="connsiteY4" fmla="*/ 1927512 h 1927512"/>
                <a:gd name="connsiteX5" fmla="*/ 317748 w 778441"/>
                <a:gd name="connsiteY5" fmla="*/ 1848873 h 1927512"/>
                <a:gd name="connsiteX6" fmla="*/ 0 w 778441"/>
                <a:gd name="connsiteY6" fmla="*/ 963756 h 1927512"/>
                <a:gd name="connsiteX7" fmla="*/ 317748 w 778441"/>
                <a:gd name="connsiteY7" fmla="*/ 78639 h 1927512"/>
                <a:gd name="connsiteX8" fmla="*/ 389221 w 778441"/>
                <a:gd name="connsiteY8" fmla="*/ 0 h 1927512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778441" h="1927512">
                  <a:moveTo>
                    <a:pt x="389221" y="0"/>
                  </a:moveTo>
                  <a:lnTo>
                    <a:pt x="460693" y="78639"/>
                  </a:lnTo>
                  <a:cubicBezTo>
                    <a:pt x="659197" y="319171"/>
                    <a:pt x="778441" y="627538"/>
                    <a:pt x="778441" y="963756"/>
                  </a:cubicBezTo>
                  <a:cubicBezTo>
                    <a:pt x="778441" y="1299975"/>
                    <a:pt x="659197" y="1608342"/>
                    <a:pt x="460693" y="1848873"/>
                  </a:cubicBezTo>
                  <a:lnTo>
                    <a:pt x="389221" y="1927512"/>
                  </a:lnTo>
                  <a:lnTo>
                    <a:pt x="317748" y="1848873"/>
                  </a:lnTo>
                  <a:cubicBezTo>
                    <a:pt x="119245" y="1608342"/>
                    <a:pt x="0" y="1299975"/>
                    <a:pt x="0" y="963756"/>
                  </a:cubicBezTo>
                  <a:cubicBezTo>
                    <a:pt x="0" y="627538"/>
                    <a:pt x="119245" y="319171"/>
                    <a:pt x="317748" y="78639"/>
                  </a:cubicBezTo>
                  <a:lnTo>
                    <a:pt x="389221" y="0"/>
                  </a:lnTo>
                  <a:close/>
                </a:path>
              </a:pathLst>
            </a:custGeom>
            <a:solidFill>
              <a:srgbClr val="C35600"/>
            </a:solidFill>
            <a:ln>
              <a:solidFill>
                <a:srgbClr val="C35600"/>
              </a:solidFill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" name="任意多边形 32"/>
            <p:cNvSpPr/>
            <p:nvPr/>
          </p:nvSpPr>
          <p:spPr>
            <a:xfrm>
              <a:off x="3702242" y="1503865"/>
              <a:ext cx="2393758" cy="2360076"/>
            </a:xfrm>
            <a:custGeom>
              <a:avLst/>
              <a:gdLst>
                <a:gd name="connsiteX0" fmla="*/ 1391489 w 2393758"/>
                <a:gd name="connsiteY0" fmla="*/ 0 h 2360076"/>
                <a:gd name="connsiteX1" fmla="*/ 2375420 w 2393758"/>
                <a:gd name="connsiteY1" fmla="*/ 407558 h 2360076"/>
                <a:gd name="connsiteX2" fmla="*/ 2393758 w 2393758"/>
                <a:gd name="connsiteY2" fmla="*/ 427734 h 2360076"/>
                <a:gd name="connsiteX3" fmla="*/ 2322285 w 2393758"/>
                <a:gd name="connsiteY3" fmla="*/ 506373 h 2360076"/>
                <a:gd name="connsiteX4" fmla="*/ 2004537 w 2393758"/>
                <a:gd name="connsiteY4" fmla="*/ 1391490 h 2360076"/>
                <a:gd name="connsiteX5" fmla="*/ 2322285 w 2393758"/>
                <a:gd name="connsiteY5" fmla="*/ 2276607 h 2360076"/>
                <a:gd name="connsiteX6" fmla="*/ 2393758 w 2393758"/>
                <a:gd name="connsiteY6" fmla="*/ 2355246 h 2360076"/>
                <a:gd name="connsiteX7" fmla="*/ 2389368 w 2393758"/>
                <a:gd name="connsiteY7" fmla="*/ 2360076 h 2360076"/>
                <a:gd name="connsiteX8" fmla="*/ 2375420 w 2393758"/>
                <a:gd name="connsiteY8" fmla="*/ 2344730 h 2360076"/>
                <a:gd name="connsiteX9" fmla="*/ 1391489 w 2393758"/>
                <a:gd name="connsiteY9" fmla="*/ 1937172 h 2360076"/>
                <a:gd name="connsiteX10" fmla="*/ 407558 w 2393758"/>
                <a:gd name="connsiteY10" fmla="*/ 2344730 h 2360076"/>
                <a:gd name="connsiteX11" fmla="*/ 393610 w 2393758"/>
                <a:gd name="connsiteY11" fmla="*/ 2360076 h 2360076"/>
                <a:gd name="connsiteX12" fmla="*/ 317748 w 2393758"/>
                <a:gd name="connsiteY12" fmla="*/ 2276607 h 2360076"/>
                <a:gd name="connsiteX13" fmla="*/ 0 w 2393758"/>
                <a:gd name="connsiteY13" fmla="*/ 1391490 h 2360076"/>
                <a:gd name="connsiteX14" fmla="*/ 1391489 w 2393758"/>
                <a:gd name="connsiteY14" fmla="*/ 0 h 23600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393758" h="2360076">
                  <a:moveTo>
                    <a:pt x="1391489" y="0"/>
                  </a:moveTo>
                  <a:cubicBezTo>
                    <a:pt x="1775738" y="0"/>
                    <a:pt x="2123610" y="155748"/>
                    <a:pt x="2375420" y="407558"/>
                  </a:cubicBezTo>
                  <a:lnTo>
                    <a:pt x="2393758" y="427734"/>
                  </a:lnTo>
                  <a:lnTo>
                    <a:pt x="2322285" y="506373"/>
                  </a:lnTo>
                  <a:cubicBezTo>
                    <a:pt x="2123782" y="746905"/>
                    <a:pt x="2004537" y="1055272"/>
                    <a:pt x="2004537" y="1391490"/>
                  </a:cubicBezTo>
                  <a:cubicBezTo>
                    <a:pt x="2004537" y="1727708"/>
                    <a:pt x="2123782" y="2036076"/>
                    <a:pt x="2322285" y="2276607"/>
                  </a:cubicBezTo>
                  <a:lnTo>
                    <a:pt x="2393758" y="2355246"/>
                  </a:lnTo>
                  <a:lnTo>
                    <a:pt x="2389368" y="2360076"/>
                  </a:lnTo>
                  <a:lnTo>
                    <a:pt x="2375420" y="2344730"/>
                  </a:lnTo>
                  <a:cubicBezTo>
                    <a:pt x="2123610" y="2092920"/>
                    <a:pt x="1775738" y="1937172"/>
                    <a:pt x="1391489" y="1937172"/>
                  </a:cubicBezTo>
                  <a:cubicBezTo>
                    <a:pt x="1007240" y="1937172"/>
                    <a:pt x="659368" y="2092920"/>
                    <a:pt x="407558" y="2344730"/>
                  </a:cubicBezTo>
                  <a:lnTo>
                    <a:pt x="393610" y="2360076"/>
                  </a:lnTo>
                  <a:lnTo>
                    <a:pt x="317748" y="2276607"/>
                  </a:lnTo>
                  <a:cubicBezTo>
                    <a:pt x="119244" y="2036076"/>
                    <a:pt x="0" y="1727708"/>
                    <a:pt x="0" y="1391490"/>
                  </a:cubicBezTo>
                  <a:cubicBezTo>
                    <a:pt x="0" y="622991"/>
                    <a:pt x="622991" y="0"/>
                    <a:pt x="1391489" y="0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2" name="任意多边形 31"/>
            <p:cNvSpPr/>
            <p:nvPr/>
          </p:nvSpPr>
          <p:spPr>
            <a:xfrm>
              <a:off x="6096000" y="1503865"/>
              <a:ext cx="2393758" cy="2360076"/>
            </a:xfrm>
            <a:custGeom>
              <a:avLst/>
              <a:gdLst>
                <a:gd name="connsiteX0" fmla="*/ 1002268 w 2393757"/>
                <a:gd name="connsiteY0" fmla="*/ 0 h 2360076"/>
                <a:gd name="connsiteX1" fmla="*/ 2393757 w 2393757"/>
                <a:gd name="connsiteY1" fmla="*/ 1391490 h 2360076"/>
                <a:gd name="connsiteX2" fmla="*/ 2076009 w 2393757"/>
                <a:gd name="connsiteY2" fmla="*/ 2276607 h 2360076"/>
                <a:gd name="connsiteX3" fmla="*/ 2000147 w 2393757"/>
                <a:gd name="connsiteY3" fmla="*/ 2360076 h 2360076"/>
                <a:gd name="connsiteX4" fmla="*/ 1986199 w 2393757"/>
                <a:gd name="connsiteY4" fmla="*/ 2344730 h 2360076"/>
                <a:gd name="connsiteX5" fmla="*/ 1002268 w 2393757"/>
                <a:gd name="connsiteY5" fmla="*/ 1937172 h 2360076"/>
                <a:gd name="connsiteX6" fmla="*/ 18337 w 2393757"/>
                <a:gd name="connsiteY6" fmla="*/ 2344730 h 2360076"/>
                <a:gd name="connsiteX7" fmla="*/ 4390 w 2393757"/>
                <a:gd name="connsiteY7" fmla="*/ 2360076 h 2360076"/>
                <a:gd name="connsiteX8" fmla="*/ 0 w 2393757"/>
                <a:gd name="connsiteY8" fmla="*/ 2355246 h 2360076"/>
                <a:gd name="connsiteX9" fmla="*/ 71472 w 2393757"/>
                <a:gd name="connsiteY9" fmla="*/ 2276607 h 2360076"/>
                <a:gd name="connsiteX10" fmla="*/ 389220 w 2393757"/>
                <a:gd name="connsiteY10" fmla="*/ 1391490 h 2360076"/>
                <a:gd name="connsiteX11" fmla="*/ 71472 w 2393757"/>
                <a:gd name="connsiteY11" fmla="*/ 506373 h 2360076"/>
                <a:gd name="connsiteX12" fmla="*/ 0 w 2393757"/>
                <a:gd name="connsiteY12" fmla="*/ 427734 h 2360076"/>
                <a:gd name="connsiteX13" fmla="*/ 18337 w 2393757"/>
                <a:gd name="connsiteY13" fmla="*/ 407558 h 2360076"/>
                <a:gd name="connsiteX14" fmla="*/ 1002268 w 2393757"/>
                <a:gd name="connsiteY14" fmla="*/ 0 h 23600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393757" h="2360076">
                  <a:moveTo>
                    <a:pt x="1002268" y="0"/>
                  </a:moveTo>
                  <a:cubicBezTo>
                    <a:pt x="1770766" y="0"/>
                    <a:pt x="2393757" y="622991"/>
                    <a:pt x="2393757" y="1391490"/>
                  </a:cubicBezTo>
                  <a:cubicBezTo>
                    <a:pt x="2393757" y="1727708"/>
                    <a:pt x="2274513" y="2036076"/>
                    <a:pt x="2076009" y="2276607"/>
                  </a:cubicBezTo>
                  <a:lnTo>
                    <a:pt x="2000147" y="2360076"/>
                  </a:lnTo>
                  <a:lnTo>
                    <a:pt x="1986199" y="2344730"/>
                  </a:lnTo>
                  <a:cubicBezTo>
                    <a:pt x="1734389" y="2092920"/>
                    <a:pt x="1386517" y="1937172"/>
                    <a:pt x="1002268" y="1937172"/>
                  </a:cubicBezTo>
                  <a:cubicBezTo>
                    <a:pt x="618019" y="1937172"/>
                    <a:pt x="270147" y="2092920"/>
                    <a:pt x="18337" y="2344730"/>
                  </a:cubicBezTo>
                  <a:lnTo>
                    <a:pt x="4390" y="2360076"/>
                  </a:lnTo>
                  <a:lnTo>
                    <a:pt x="0" y="2355246"/>
                  </a:lnTo>
                  <a:lnTo>
                    <a:pt x="71472" y="2276607"/>
                  </a:lnTo>
                  <a:cubicBezTo>
                    <a:pt x="269976" y="2036076"/>
                    <a:pt x="389220" y="1727708"/>
                    <a:pt x="389220" y="1391490"/>
                  </a:cubicBezTo>
                  <a:cubicBezTo>
                    <a:pt x="389220" y="1055272"/>
                    <a:pt x="269976" y="746905"/>
                    <a:pt x="71472" y="506373"/>
                  </a:cubicBezTo>
                  <a:lnTo>
                    <a:pt x="0" y="427734"/>
                  </a:lnTo>
                  <a:lnTo>
                    <a:pt x="18337" y="407558"/>
                  </a:lnTo>
                  <a:cubicBezTo>
                    <a:pt x="270147" y="155748"/>
                    <a:pt x="618019" y="0"/>
                    <a:pt x="1002268" y="0"/>
                  </a:cubicBezTo>
                  <a:close/>
                </a:path>
              </a:pathLst>
            </a:custGeom>
            <a:solidFill>
              <a:srgbClr val="6CB9B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1" name="任意多边形 30"/>
            <p:cNvSpPr/>
            <p:nvPr/>
          </p:nvSpPr>
          <p:spPr>
            <a:xfrm>
              <a:off x="3702242" y="3863941"/>
              <a:ext cx="2393758" cy="2360076"/>
            </a:xfrm>
            <a:custGeom>
              <a:avLst/>
              <a:gdLst>
                <a:gd name="connsiteX0" fmla="*/ 393610 w 2393758"/>
                <a:gd name="connsiteY0" fmla="*/ 0 h 2360076"/>
                <a:gd name="connsiteX1" fmla="*/ 407558 w 2393758"/>
                <a:gd name="connsiteY1" fmla="*/ 15346 h 2360076"/>
                <a:gd name="connsiteX2" fmla="*/ 1391489 w 2393758"/>
                <a:gd name="connsiteY2" fmla="*/ 422904 h 2360076"/>
                <a:gd name="connsiteX3" fmla="*/ 2375420 w 2393758"/>
                <a:gd name="connsiteY3" fmla="*/ 15346 h 2360076"/>
                <a:gd name="connsiteX4" fmla="*/ 2389368 w 2393758"/>
                <a:gd name="connsiteY4" fmla="*/ 0 h 2360076"/>
                <a:gd name="connsiteX5" fmla="*/ 2393758 w 2393758"/>
                <a:gd name="connsiteY5" fmla="*/ 4830 h 2360076"/>
                <a:gd name="connsiteX6" fmla="*/ 2322285 w 2393758"/>
                <a:gd name="connsiteY6" fmla="*/ 83469 h 2360076"/>
                <a:gd name="connsiteX7" fmla="*/ 2004537 w 2393758"/>
                <a:gd name="connsiteY7" fmla="*/ 968586 h 2360076"/>
                <a:gd name="connsiteX8" fmla="*/ 2322285 w 2393758"/>
                <a:gd name="connsiteY8" fmla="*/ 1853703 h 2360076"/>
                <a:gd name="connsiteX9" fmla="*/ 2393758 w 2393758"/>
                <a:gd name="connsiteY9" fmla="*/ 1932342 h 2360076"/>
                <a:gd name="connsiteX10" fmla="*/ 2375420 w 2393758"/>
                <a:gd name="connsiteY10" fmla="*/ 1952518 h 2360076"/>
                <a:gd name="connsiteX11" fmla="*/ 1391489 w 2393758"/>
                <a:gd name="connsiteY11" fmla="*/ 2360076 h 2360076"/>
                <a:gd name="connsiteX12" fmla="*/ 0 w 2393758"/>
                <a:gd name="connsiteY12" fmla="*/ 968586 h 2360076"/>
                <a:gd name="connsiteX13" fmla="*/ 317748 w 2393758"/>
                <a:gd name="connsiteY13" fmla="*/ 83469 h 2360076"/>
                <a:gd name="connsiteX14" fmla="*/ 393610 w 2393758"/>
                <a:gd name="connsiteY14" fmla="*/ 0 h 23600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393758" h="2360076">
                  <a:moveTo>
                    <a:pt x="393610" y="0"/>
                  </a:moveTo>
                  <a:lnTo>
                    <a:pt x="407558" y="15346"/>
                  </a:lnTo>
                  <a:cubicBezTo>
                    <a:pt x="659368" y="267156"/>
                    <a:pt x="1007240" y="422904"/>
                    <a:pt x="1391489" y="422904"/>
                  </a:cubicBezTo>
                  <a:cubicBezTo>
                    <a:pt x="1775738" y="422904"/>
                    <a:pt x="2123610" y="267156"/>
                    <a:pt x="2375420" y="15346"/>
                  </a:cubicBezTo>
                  <a:lnTo>
                    <a:pt x="2389368" y="0"/>
                  </a:lnTo>
                  <a:lnTo>
                    <a:pt x="2393758" y="4830"/>
                  </a:lnTo>
                  <a:lnTo>
                    <a:pt x="2322285" y="83469"/>
                  </a:lnTo>
                  <a:cubicBezTo>
                    <a:pt x="2123782" y="324001"/>
                    <a:pt x="2004537" y="632368"/>
                    <a:pt x="2004537" y="968586"/>
                  </a:cubicBezTo>
                  <a:cubicBezTo>
                    <a:pt x="2004537" y="1304805"/>
                    <a:pt x="2123782" y="1613172"/>
                    <a:pt x="2322285" y="1853703"/>
                  </a:cubicBezTo>
                  <a:lnTo>
                    <a:pt x="2393758" y="1932342"/>
                  </a:lnTo>
                  <a:lnTo>
                    <a:pt x="2375420" y="1952518"/>
                  </a:lnTo>
                  <a:cubicBezTo>
                    <a:pt x="2123610" y="2204328"/>
                    <a:pt x="1775738" y="2360076"/>
                    <a:pt x="1391489" y="2360076"/>
                  </a:cubicBezTo>
                  <a:cubicBezTo>
                    <a:pt x="622991" y="2360076"/>
                    <a:pt x="0" y="1737085"/>
                    <a:pt x="0" y="968586"/>
                  </a:cubicBezTo>
                  <a:cubicBezTo>
                    <a:pt x="0" y="632368"/>
                    <a:pt x="119244" y="324001"/>
                    <a:pt x="317748" y="83469"/>
                  </a:cubicBezTo>
                  <a:lnTo>
                    <a:pt x="393610" y="0"/>
                  </a:lnTo>
                  <a:close/>
                </a:path>
              </a:pathLst>
            </a:custGeom>
            <a:solidFill>
              <a:srgbClr val="D179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0" name="任意多边形 29"/>
            <p:cNvSpPr/>
            <p:nvPr/>
          </p:nvSpPr>
          <p:spPr>
            <a:xfrm>
              <a:off x="6096000" y="3863941"/>
              <a:ext cx="2393758" cy="2360076"/>
            </a:xfrm>
            <a:custGeom>
              <a:avLst/>
              <a:gdLst>
                <a:gd name="connsiteX0" fmla="*/ 4390 w 2393757"/>
                <a:gd name="connsiteY0" fmla="*/ 0 h 2360076"/>
                <a:gd name="connsiteX1" fmla="*/ 18337 w 2393757"/>
                <a:gd name="connsiteY1" fmla="*/ 15346 h 2360076"/>
                <a:gd name="connsiteX2" fmla="*/ 1002268 w 2393757"/>
                <a:gd name="connsiteY2" fmla="*/ 422904 h 2360076"/>
                <a:gd name="connsiteX3" fmla="*/ 1986199 w 2393757"/>
                <a:gd name="connsiteY3" fmla="*/ 15346 h 2360076"/>
                <a:gd name="connsiteX4" fmla="*/ 2000147 w 2393757"/>
                <a:gd name="connsiteY4" fmla="*/ 0 h 2360076"/>
                <a:gd name="connsiteX5" fmla="*/ 2076009 w 2393757"/>
                <a:gd name="connsiteY5" fmla="*/ 83469 h 2360076"/>
                <a:gd name="connsiteX6" fmla="*/ 2393757 w 2393757"/>
                <a:gd name="connsiteY6" fmla="*/ 968586 h 2360076"/>
                <a:gd name="connsiteX7" fmla="*/ 1002268 w 2393757"/>
                <a:gd name="connsiteY7" fmla="*/ 2360076 h 2360076"/>
                <a:gd name="connsiteX8" fmla="*/ 18337 w 2393757"/>
                <a:gd name="connsiteY8" fmla="*/ 1952518 h 2360076"/>
                <a:gd name="connsiteX9" fmla="*/ 0 w 2393757"/>
                <a:gd name="connsiteY9" fmla="*/ 1932342 h 2360076"/>
                <a:gd name="connsiteX10" fmla="*/ 71472 w 2393757"/>
                <a:gd name="connsiteY10" fmla="*/ 1853703 h 2360076"/>
                <a:gd name="connsiteX11" fmla="*/ 389220 w 2393757"/>
                <a:gd name="connsiteY11" fmla="*/ 968586 h 2360076"/>
                <a:gd name="connsiteX12" fmla="*/ 71472 w 2393757"/>
                <a:gd name="connsiteY12" fmla="*/ 83469 h 2360076"/>
                <a:gd name="connsiteX13" fmla="*/ 0 w 2393757"/>
                <a:gd name="connsiteY13" fmla="*/ 4830 h 2360076"/>
                <a:gd name="connsiteX14" fmla="*/ 4390 w 2393757"/>
                <a:gd name="connsiteY14" fmla="*/ 0 h 2360076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</a:cxnLst>
              <a:rect l="l" t="t" r="r" b="b"/>
              <a:pathLst>
                <a:path w="2393757" h="2360076">
                  <a:moveTo>
                    <a:pt x="4390" y="0"/>
                  </a:moveTo>
                  <a:lnTo>
                    <a:pt x="18337" y="15346"/>
                  </a:lnTo>
                  <a:cubicBezTo>
                    <a:pt x="270147" y="267156"/>
                    <a:pt x="618019" y="422904"/>
                    <a:pt x="1002268" y="422904"/>
                  </a:cubicBezTo>
                  <a:cubicBezTo>
                    <a:pt x="1386517" y="422904"/>
                    <a:pt x="1734389" y="267156"/>
                    <a:pt x="1986199" y="15346"/>
                  </a:cubicBezTo>
                  <a:lnTo>
                    <a:pt x="2000147" y="0"/>
                  </a:lnTo>
                  <a:lnTo>
                    <a:pt x="2076009" y="83469"/>
                  </a:lnTo>
                  <a:cubicBezTo>
                    <a:pt x="2274513" y="324001"/>
                    <a:pt x="2393757" y="632368"/>
                    <a:pt x="2393757" y="968586"/>
                  </a:cubicBezTo>
                  <a:cubicBezTo>
                    <a:pt x="2393757" y="1737085"/>
                    <a:pt x="1770766" y="2360076"/>
                    <a:pt x="1002268" y="2360076"/>
                  </a:cubicBezTo>
                  <a:cubicBezTo>
                    <a:pt x="618019" y="2360076"/>
                    <a:pt x="270147" y="2204328"/>
                    <a:pt x="18337" y="1952518"/>
                  </a:cubicBezTo>
                  <a:lnTo>
                    <a:pt x="0" y="1932342"/>
                  </a:lnTo>
                  <a:lnTo>
                    <a:pt x="71472" y="1853703"/>
                  </a:lnTo>
                  <a:cubicBezTo>
                    <a:pt x="269976" y="1613172"/>
                    <a:pt x="389220" y="1304805"/>
                    <a:pt x="389220" y="968586"/>
                  </a:cubicBezTo>
                  <a:cubicBezTo>
                    <a:pt x="389220" y="632368"/>
                    <a:pt x="269976" y="324001"/>
                    <a:pt x="71472" y="83469"/>
                  </a:cubicBezTo>
                  <a:lnTo>
                    <a:pt x="0" y="4830"/>
                  </a:lnTo>
                  <a:lnTo>
                    <a:pt x="4390" y="0"/>
                  </a:lnTo>
                  <a:close/>
                </a:path>
              </a:pathLst>
            </a:custGeom>
            <a:solidFill>
              <a:srgbClr val="E7AE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5126" name="文本框 4"/>
          <p:cNvSpPr txBox="1">
            <a:spLocks noChangeArrowheads="1"/>
          </p:cNvSpPr>
          <p:nvPr/>
        </p:nvSpPr>
        <p:spPr bwMode="auto">
          <a:xfrm>
            <a:off x="3829050" y="2654300"/>
            <a:ext cx="1209675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1600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5127" name="文本框 25"/>
          <p:cNvSpPr txBox="1">
            <a:spLocks noChangeArrowheads="1"/>
          </p:cNvSpPr>
          <p:nvPr/>
        </p:nvSpPr>
        <p:spPr bwMode="auto">
          <a:xfrm>
            <a:off x="3781425" y="2921000"/>
            <a:ext cx="2109788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en-US" altLang="zh-CN" sz="1600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ADD YOUR TITLE HERE</a:t>
            </a:r>
            <a:endParaRPr lang="zh-CN" altLang="en-US" sz="1600">
              <a:solidFill>
                <a:schemeClr val="bg1"/>
              </a:solidFill>
              <a:latin typeface="Aparajita" pitchFamily="34" charset="0"/>
              <a:ea typeface="微软雅黑 Light" pitchFamily="34" charset="-122"/>
              <a:cs typeface="Aparajita" pitchFamily="34" charset="0"/>
            </a:endParaRPr>
          </a:p>
        </p:txBody>
      </p:sp>
      <p:sp>
        <p:nvSpPr>
          <p:cNvPr id="5128" name="文本框 26"/>
          <p:cNvSpPr txBox="1">
            <a:spLocks noChangeArrowheads="1"/>
          </p:cNvSpPr>
          <p:nvPr/>
        </p:nvSpPr>
        <p:spPr bwMode="auto">
          <a:xfrm>
            <a:off x="3829050" y="4760913"/>
            <a:ext cx="1209675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1600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5129" name="文本框 27"/>
          <p:cNvSpPr txBox="1">
            <a:spLocks noChangeArrowheads="1"/>
          </p:cNvSpPr>
          <p:nvPr/>
        </p:nvSpPr>
        <p:spPr bwMode="auto">
          <a:xfrm>
            <a:off x="3781425" y="5026025"/>
            <a:ext cx="2109788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en-US" altLang="zh-CN" sz="1600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ADD YOUR TITLE HERE</a:t>
            </a:r>
            <a:endParaRPr lang="zh-CN" altLang="en-US" sz="1600">
              <a:solidFill>
                <a:schemeClr val="bg1"/>
              </a:solidFill>
              <a:latin typeface="Aparajita" pitchFamily="34" charset="0"/>
              <a:ea typeface="微软雅黑 Light" pitchFamily="34" charset="-122"/>
              <a:cs typeface="Aparajita" pitchFamily="34" charset="0"/>
            </a:endParaRPr>
          </a:p>
        </p:txBody>
      </p:sp>
      <p:sp>
        <p:nvSpPr>
          <p:cNvPr id="5130" name="文本框 28"/>
          <p:cNvSpPr txBox="1">
            <a:spLocks noChangeArrowheads="1"/>
          </p:cNvSpPr>
          <p:nvPr/>
        </p:nvSpPr>
        <p:spPr bwMode="auto">
          <a:xfrm>
            <a:off x="7431088" y="2654300"/>
            <a:ext cx="1209675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1600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5131" name="文本框 38"/>
          <p:cNvSpPr txBox="1">
            <a:spLocks noChangeArrowheads="1"/>
          </p:cNvSpPr>
          <p:nvPr/>
        </p:nvSpPr>
        <p:spPr bwMode="auto">
          <a:xfrm>
            <a:off x="6459538" y="2921000"/>
            <a:ext cx="2109787" cy="33813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en-US" altLang="zh-CN" sz="1600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ADD YOUR TITLE HERE</a:t>
            </a:r>
            <a:endParaRPr lang="zh-CN" altLang="en-US" sz="1600">
              <a:solidFill>
                <a:schemeClr val="bg1"/>
              </a:solidFill>
              <a:latin typeface="Aparajita" pitchFamily="34" charset="0"/>
              <a:ea typeface="微软雅黑 Light" pitchFamily="34" charset="-122"/>
              <a:cs typeface="Aparajita" pitchFamily="34" charset="0"/>
            </a:endParaRPr>
          </a:p>
        </p:txBody>
      </p:sp>
      <p:sp>
        <p:nvSpPr>
          <p:cNvPr id="5132" name="文本框 39"/>
          <p:cNvSpPr txBox="1">
            <a:spLocks noChangeArrowheads="1"/>
          </p:cNvSpPr>
          <p:nvPr/>
        </p:nvSpPr>
        <p:spPr bwMode="auto">
          <a:xfrm>
            <a:off x="7431088" y="4760913"/>
            <a:ext cx="1209675" cy="338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1600">
                <a:solidFill>
                  <a:schemeClr val="bg1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5133" name="文本框 40"/>
          <p:cNvSpPr txBox="1">
            <a:spLocks noChangeArrowheads="1"/>
          </p:cNvSpPr>
          <p:nvPr/>
        </p:nvSpPr>
        <p:spPr bwMode="auto">
          <a:xfrm>
            <a:off x="6459538" y="5026025"/>
            <a:ext cx="2109787" cy="3397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en-US" altLang="zh-CN" sz="1600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ADD YOUR TITLE HERE</a:t>
            </a:r>
            <a:endParaRPr lang="zh-CN" altLang="en-US" sz="1600">
              <a:solidFill>
                <a:schemeClr val="bg1"/>
              </a:solidFill>
              <a:latin typeface="Aparajita" pitchFamily="34" charset="0"/>
              <a:ea typeface="微软雅黑 Light" pitchFamily="34" charset="-122"/>
              <a:cs typeface="Aparajita" pitchFamily="34" charset="0"/>
            </a:endParaRPr>
          </a:p>
        </p:txBody>
      </p:sp>
      <p:cxnSp>
        <p:nvCxnSpPr>
          <p:cNvPr id="7" name="直接连接符 6"/>
          <p:cNvCxnSpPr/>
          <p:nvPr/>
        </p:nvCxnSpPr>
        <p:spPr>
          <a:xfrm>
            <a:off x="1857375" y="2801938"/>
            <a:ext cx="1920875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headEnd type="stealt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35" name="文本框 41"/>
          <p:cNvSpPr txBox="1">
            <a:spLocks noChangeArrowheads="1"/>
          </p:cNvSpPr>
          <p:nvPr/>
        </p:nvSpPr>
        <p:spPr bwMode="auto">
          <a:xfrm>
            <a:off x="785813" y="2640013"/>
            <a:ext cx="1209675" cy="3683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b="1">
                <a:solidFill>
                  <a:srgbClr val="2190C3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5136" name="文本框 13"/>
          <p:cNvSpPr txBox="1">
            <a:spLocks noChangeArrowheads="1"/>
          </p:cNvSpPr>
          <p:nvPr/>
        </p:nvSpPr>
        <p:spPr bwMode="auto">
          <a:xfrm>
            <a:off x="733425" y="2955925"/>
            <a:ext cx="2813050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ct val="120000"/>
              </a:lnSpc>
            </a:pP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概要性描述您的主要观点，应言简意赅，切勿长篇大论。</a:t>
            </a:r>
          </a:p>
        </p:txBody>
      </p:sp>
      <p:cxnSp>
        <p:nvCxnSpPr>
          <p:cNvPr id="43" name="直接连接符 42"/>
          <p:cNvCxnSpPr/>
          <p:nvPr/>
        </p:nvCxnSpPr>
        <p:spPr>
          <a:xfrm>
            <a:off x="1857375" y="4872038"/>
            <a:ext cx="1920875" cy="0"/>
          </a:xfrm>
          <a:prstGeom prst="line">
            <a:avLst/>
          </a:prstGeom>
          <a:ln>
            <a:solidFill>
              <a:schemeClr val="bg1">
                <a:lumMod val="65000"/>
              </a:schemeClr>
            </a:solidFill>
            <a:headEnd type="stealth"/>
            <a:tailEnd type="oval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138" name="文本框 43"/>
          <p:cNvSpPr txBox="1">
            <a:spLocks noChangeArrowheads="1"/>
          </p:cNvSpPr>
          <p:nvPr/>
        </p:nvSpPr>
        <p:spPr bwMode="auto">
          <a:xfrm>
            <a:off x="785813" y="4710113"/>
            <a:ext cx="1209675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b="1">
                <a:solidFill>
                  <a:srgbClr val="D17900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5139" name="文本框 44"/>
          <p:cNvSpPr txBox="1">
            <a:spLocks noChangeArrowheads="1"/>
          </p:cNvSpPr>
          <p:nvPr/>
        </p:nvSpPr>
        <p:spPr bwMode="auto">
          <a:xfrm>
            <a:off x="733425" y="5026025"/>
            <a:ext cx="2813050" cy="6842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ct val="120000"/>
              </a:lnSpc>
            </a:pP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概要性描述您的主要观点，应言简意赅，切勿长篇大论。</a:t>
            </a:r>
          </a:p>
        </p:txBody>
      </p:sp>
      <p:sp>
        <p:nvSpPr>
          <p:cNvPr id="25" name="任意多边形 24"/>
          <p:cNvSpPr/>
          <p:nvPr/>
        </p:nvSpPr>
        <p:spPr>
          <a:xfrm>
            <a:off x="8037513" y="2012950"/>
            <a:ext cx="1098550" cy="660400"/>
          </a:xfrm>
          <a:custGeom>
            <a:avLst/>
            <a:gdLst>
              <a:gd name="connsiteX0" fmla="*/ 0 w 990600"/>
              <a:gd name="connsiteY0" fmla="*/ 660400 h 660400"/>
              <a:gd name="connsiteX1" fmla="*/ 279400 w 990600"/>
              <a:gd name="connsiteY1" fmla="*/ 0 h 660400"/>
              <a:gd name="connsiteX2" fmla="*/ 990600 w 990600"/>
              <a:gd name="connsiteY2" fmla="*/ 0 h 660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90600" h="660400">
                <a:moveTo>
                  <a:pt x="0" y="660400"/>
                </a:moveTo>
                <a:lnTo>
                  <a:pt x="279400" y="0"/>
                </a:lnTo>
                <a:lnTo>
                  <a:pt x="990600" y="0"/>
                </a:lnTo>
              </a:path>
            </a:pathLst>
          </a:custGeom>
          <a:noFill/>
          <a:ln w="6350">
            <a:solidFill>
              <a:schemeClr val="bg1">
                <a:lumMod val="65000"/>
              </a:schemeClr>
            </a:solidFill>
            <a:headEnd type="oval"/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6" name="任意多边形 45"/>
          <p:cNvSpPr/>
          <p:nvPr/>
        </p:nvSpPr>
        <p:spPr>
          <a:xfrm>
            <a:off x="8035925" y="4110038"/>
            <a:ext cx="1096963" cy="660400"/>
          </a:xfrm>
          <a:custGeom>
            <a:avLst/>
            <a:gdLst>
              <a:gd name="connsiteX0" fmla="*/ 0 w 990600"/>
              <a:gd name="connsiteY0" fmla="*/ 660400 h 660400"/>
              <a:gd name="connsiteX1" fmla="*/ 279400 w 990600"/>
              <a:gd name="connsiteY1" fmla="*/ 0 h 660400"/>
              <a:gd name="connsiteX2" fmla="*/ 990600 w 990600"/>
              <a:gd name="connsiteY2" fmla="*/ 0 h 66040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990600" h="660400">
                <a:moveTo>
                  <a:pt x="0" y="660400"/>
                </a:moveTo>
                <a:lnTo>
                  <a:pt x="279400" y="0"/>
                </a:lnTo>
                <a:lnTo>
                  <a:pt x="990600" y="0"/>
                </a:lnTo>
              </a:path>
            </a:pathLst>
          </a:custGeom>
          <a:noFill/>
          <a:ln w="6350">
            <a:solidFill>
              <a:schemeClr val="bg1">
                <a:lumMod val="65000"/>
              </a:schemeClr>
            </a:solidFill>
            <a:headEnd type="oval"/>
            <a:tailEnd type="stealth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5142" name="文本框 46"/>
          <p:cNvSpPr txBox="1">
            <a:spLocks noChangeArrowheads="1"/>
          </p:cNvSpPr>
          <p:nvPr/>
        </p:nvSpPr>
        <p:spPr bwMode="auto">
          <a:xfrm>
            <a:off x="9229725" y="1801813"/>
            <a:ext cx="1209675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b="1">
                <a:solidFill>
                  <a:srgbClr val="6CB9B3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5143" name="文本框 47"/>
          <p:cNvSpPr txBox="1">
            <a:spLocks noChangeArrowheads="1"/>
          </p:cNvSpPr>
          <p:nvPr/>
        </p:nvSpPr>
        <p:spPr bwMode="auto">
          <a:xfrm>
            <a:off x="9175750" y="2117725"/>
            <a:ext cx="2813050" cy="68421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ct val="120000"/>
              </a:lnSpc>
            </a:pP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概要性描述您的主要观点，应言简意赅，切勿长篇大论。</a:t>
            </a:r>
          </a:p>
        </p:txBody>
      </p:sp>
      <p:sp>
        <p:nvSpPr>
          <p:cNvPr id="5144" name="文本框 48"/>
          <p:cNvSpPr txBox="1">
            <a:spLocks noChangeArrowheads="1"/>
          </p:cNvSpPr>
          <p:nvPr/>
        </p:nvSpPr>
        <p:spPr bwMode="auto">
          <a:xfrm>
            <a:off x="9282113" y="3794125"/>
            <a:ext cx="1209675" cy="3698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b="1">
                <a:solidFill>
                  <a:srgbClr val="E7AE00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5145" name="文本框 49"/>
          <p:cNvSpPr txBox="1">
            <a:spLocks noChangeArrowheads="1"/>
          </p:cNvSpPr>
          <p:nvPr/>
        </p:nvSpPr>
        <p:spPr bwMode="auto">
          <a:xfrm>
            <a:off x="9229725" y="4110038"/>
            <a:ext cx="2813050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ct val="120000"/>
              </a:lnSpc>
            </a:pP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概要性描述您的主要观点，应言简意赅，切勿长篇大论。</a:t>
            </a:r>
          </a:p>
        </p:txBody>
      </p:sp>
      <p:grpSp>
        <p:nvGrpSpPr>
          <p:cNvPr id="5146" name="组合 50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52" name="任意多边形 51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任意多边形 52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" name="任意多边形 53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" name="任意多边形 54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" name="任意多边形 55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" name="任意多边形 56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任意多边形 57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6146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6172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6173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6147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1-2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6148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微软雅黑 Light" pitchFamily="34" charset="-122"/>
                <a:ea typeface="微软雅黑 Light" pitchFamily="34" charset="-122"/>
              </a:rPr>
              <a:t>论文研究背景及主要研究意义</a:t>
            </a:r>
          </a:p>
        </p:txBody>
      </p:sp>
      <p:grpSp>
        <p:nvGrpSpPr>
          <p:cNvPr id="6149" name="组合 50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52" name="任意多边形 51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任意多边形 52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" name="任意多边形 53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5" name="任意多边形 54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6" name="任意多边形 55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7" name="任意多边形 56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8" name="任意多边形 57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50" name="组合 12"/>
          <p:cNvGrpSpPr>
            <a:grpSpLocks/>
          </p:cNvGrpSpPr>
          <p:nvPr/>
        </p:nvGrpSpPr>
        <p:grpSpPr bwMode="auto">
          <a:xfrm>
            <a:off x="276225" y="1924050"/>
            <a:ext cx="3551238" cy="2287588"/>
            <a:chOff x="384178" y="1800225"/>
            <a:chExt cx="5485921" cy="3257550"/>
          </a:xfrm>
        </p:grpSpPr>
        <p:sp>
          <p:nvSpPr>
            <p:cNvPr id="62" name="任意多边形 61"/>
            <p:cNvSpPr/>
            <p:nvPr/>
          </p:nvSpPr>
          <p:spPr>
            <a:xfrm>
              <a:off x="384178" y="1800225"/>
              <a:ext cx="5485921" cy="3257550"/>
            </a:xfrm>
            <a:custGeom>
              <a:avLst/>
              <a:gdLst>
                <a:gd name="connsiteX0" fmla="*/ 0 w 5485920"/>
                <a:gd name="connsiteY0" fmla="*/ 0 h 3257550"/>
                <a:gd name="connsiteX1" fmla="*/ 5485920 w 5485920"/>
                <a:gd name="connsiteY1" fmla="*/ 0 h 3257550"/>
                <a:gd name="connsiteX2" fmla="*/ 4194330 w 5485920"/>
                <a:gd name="connsiteY2" fmla="*/ 3257550 h 3257550"/>
                <a:gd name="connsiteX3" fmla="*/ 0 w 5485920"/>
                <a:gd name="connsiteY3" fmla="*/ 3257550 h 3257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485920" h="3257550">
                  <a:moveTo>
                    <a:pt x="0" y="0"/>
                  </a:moveTo>
                  <a:lnTo>
                    <a:pt x="5485920" y="0"/>
                  </a:lnTo>
                  <a:lnTo>
                    <a:pt x="4194330" y="3257550"/>
                  </a:lnTo>
                  <a:lnTo>
                    <a:pt x="0" y="325755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1" name="任意多边形 60"/>
            <p:cNvSpPr/>
            <p:nvPr/>
          </p:nvSpPr>
          <p:spPr>
            <a:xfrm>
              <a:off x="384178" y="1800225"/>
              <a:ext cx="5461397" cy="3257550"/>
            </a:xfrm>
            <a:custGeom>
              <a:avLst/>
              <a:gdLst>
                <a:gd name="connsiteX0" fmla="*/ 0 w 5462151"/>
                <a:gd name="connsiteY0" fmla="*/ 0 h 3257550"/>
                <a:gd name="connsiteX1" fmla="*/ 5462151 w 5462151"/>
                <a:gd name="connsiteY1" fmla="*/ 0 h 3257550"/>
                <a:gd name="connsiteX2" fmla="*/ 3364664 w 5462151"/>
                <a:gd name="connsiteY2" fmla="*/ 3257550 h 3257550"/>
                <a:gd name="connsiteX3" fmla="*/ 0 w 5462151"/>
                <a:gd name="connsiteY3" fmla="*/ 3257550 h 3257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462151" h="3257550">
                  <a:moveTo>
                    <a:pt x="0" y="0"/>
                  </a:moveTo>
                  <a:lnTo>
                    <a:pt x="5462151" y="0"/>
                  </a:lnTo>
                  <a:lnTo>
                    <a:pt x="3364664" y="3257550"/>
                  </a:lnTo>
                  <a:lnTo>
                    <a:pt x="0" y="3257550"/>
                  </a:lnTo>
                  <a:close/>
                </a:path>
              </a:pathLst>
            </a:custGeom>
            <a:blipFill>
              <a:blip r:embed="rId2"/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51" name="组合 62"/>
          <p:cNvGrpSpPr>
            <a:grpSpLocks/>
          </p:cNvGrpSpPr>
          <p:nvPr/>
        </p:nvGrpSpPr>
        <p:grpSpPr bwMode="auto">
          <a:xfrm>
            <a:off x="4311650" y="1924050"/>
            <a:ext cx="3551238" cy="2287588"/>
            <a:chOff x="384178" y="1800225"/>
            <a:chExt cx="5485921" cy="3257550"/>
          </a:xfrm>
        </p:grpSpPr>
        <p:sp>
          <p:nvSpPr>
            <p:cNvPr id="64" name="任意多边形 63"/>
            <p:cNvSpPr/>
            <p:nvPr/>
          </p:nvSpPr>
          <p:spPr>
            <a:xfrm>
              <a:off x="384178" y="1800225"/>
              <a:ext cx="5485921" cy="3257550"/>
            </a:xfrm>
            <a:custGeom>
              <a:avLst/>
              <a:gdLst>
                <a:gd name="connsiteX0" fmla="*/ 0 w 5485920"/>
                <a:gd name="connsiteY0" fmla="*/ 0 h 3257550"/>
                <a:gd name="connsiteX1" fmla="*/ 5485920 w 5485920"/>
                <a:gd name="connsiteY1" fmla="*/ 0 h 3257550"/>
                <a:gd name="connsiteX2" fmla="*/ 4194330 w 5485920"/>
                <a:gd name="connsiteY2" fmla="*/ 3257550 h 3257550"/>
                <a:gd name="connsiteX3" fmla="*/ 0 w 5485920"/>
                <a:gd name="connsiteY3" fmla="*/ 3257550 h 3257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485920" h="3257550">
                  <a:moveTo>
                    <a:pt x="0" y="0"/>
                  </a:moveTo>
                  <a:lnTo>
                    <a:pt x="5485920" y="0"/>
                  </a:lnTo>
                  <a:lnTo>
                    <a:pt x="4194330" y="3257550"/>
                  </a:lnTo>
                  <a:lnTo>
                    <a:pt x="0" y="3257550"/>
                  </a:lnTo>
                  <a:close/>
                </a:path>
              </a:pathLst>
            </a:custGeom>
            <a:solidFill>
              <a:srgbClr val="6CB9B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5" name="任意多边形 64"/>
            <p:cNvSpPr/>
            <p:nvPr/>
          </p:nvSpPr>
          <p:spPr>
            <a:xfrm>
              <a:off x="384178" y="1800225"/>
              <a:ext cx="5461397" cy="3257550"/>
            </a:xfrm>
            <a:custGeom>
              <a:avLst/>
              <a:gdLst>
                <a:gd name="connsiteX0" fmla="*/ 0 w 5462151"/>
                <a:gd name="connsiteY0" fmla="*/ 0 h 3257550"/>
                <a:gd name="connsiteX1" fmla="*/ 5462151 w 5462151"/>
                <a:gd name="connsiteY1" fmla="*/ 0 h 3257550"/>
                <a:gd name="connsiteX2" fmla="*/ 3364664 w 5462151"/>
                <a:gd name="connsiteY2" fmla="*/ 3257550 h 3257550"/>
                <a:gd name="connsiteX3" fmla="*/ 0 w 5462151"/>
                <a:gd name="connsiteY3" fmla="*/ 3257550 h 3257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462151" h="3257550">
                  <a:moveTo>
                    <a:pt x="0" y="0"/>
                  </a:moveTo>
                  <a:lnTo>
                    <a:pt x="5462151" y="0"/>
                  </a:lnTo>
                  <a:lnTo>
                    <a:pt x="3364664" y="3257550"/>
                  </a:lnTo>
                  <a:lnTo>
                    <a:pt x="0" y="3257550"/>
                  </a:lnTo>
                  <a:close/>
                </a:path>
              </a:pathLst>
            </a:custGeom>
            <a:blipFill>
              <a:blip r:embed="rId2"/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6152" name="组合 65"/>
          <p:cNvGrpSpPr>
            <a:grpSpLocks/>
          </p:cNvGrpSpPr>
          <p:nvPr/>
        </p:nvGrpSpPr>
        <p:grpSpPr bwMode="auto">
          <a:xfrm>
            <a:off x="8388350" y="1924050"/>
            <a:ext cx="3551238" cy="2287588"/>
            <a:chOff x="384178" y="1800225"/>
            <a:chExt cx="5485921" cy="3257550"/>
          </a:xfrm>
        </p:grpSpPr>
        <p:sp>
          <p:nvSpPr>
            <p:cNvPr id="67" name="任意多边形 66"/>
            <p:cNvSpPr/>
            <p:nvPr/>
          </p:nvSpPr>
          <p:spPr>
            <a:xfrm>
              <a:off x="384178" y="1800225"/>
              <a:ext cx="5485921" cy="3257550"/>
            </a:xfrm>
            <a:custGeom>
              <a:avLst/>
              <a:gdLst>
                <a:gd name="connsiteX0" fmla="*/ 0 w 5485920"/>
                <a:gd name="connsiteY0" fmla="*/ 0 h 3257550"/>
                <a:gd name="connsiteX1" fmla="*/ 5485920 w 5485920"/>
                <a:gd name="connsiteY1" fmla="*/ 0 h 3257550"/>
                <a:gd name="connsiteX2" fmla="*/ 4194330 w 5485920"/>
                <a:gd name="connsiteY2" fmla="*/ 3257550 h 3257550"/>
                <a:gd name="connsiteX3" fmla="*/ 0 w 5485920"/>
                <a:gd name="connsiteY3" fmla="*/ 3257550 h 3257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485920" h="3257550">
                  <a:moveTo>
                    <a:pt x="0" y="0"/>
                  </a:moveTo>
                  <a:lnTo>
                    <a:pt x="5485920" y="0"/>
                  </a:lnTo>
                  <a:lnTo>
                    <a:pt x="4194330" y="3257550"/>
                  </a:lnTo>
                  <a:lnTo>
                    <a:pt x="0" y="3257550"/>
                  </a:ln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任意多边形 67"/>
            <p:cNvSpPr/>
            <p:nvPr/>
          </p:nvSpPr>
          <p:spPr>
            <a:xfrm>
              <a:off x="384178" y="1800225"/>
              <a:ext cx="5461397" cy="3257550"/>
            </a:xfrm>
            <a:custGeom>
              <a:avLst/>
              <a:gdLst>
                <a:gd name="connsiteX0" fmla="*/ 0 w 5462151"/>
                <a:gd name="connsiteY0" fmla="*/ 0 h 3257550"/>
                <a:gd name="connsiteX1" fmla="*/ 5462151 w 5462151"/>
                <a:gd name="connsiteY1" fmla="*/ 0 h 3257550"/>
                <a:gd name="connsiteX2" fmla="*/ 3364664 w 5462151"/>
                <a:gd name="connsiteY2" fmla="*/ 3257550 h 3257550"/>
                <a:gd name="connsiteX3" fmla="*/ 0 w 5462151"/>
                <a:gd name="connsiteY3" fmla="*/ 3257550 h 325755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5462151" h="3257550">
                  <a:moveTo>
                    <a:pt x="0" y="0"/>
                  </a:moveTo>
                  <a:lnTo>
                    <a:pt x="5462151" y="0"/>
                  </a:lnTo>
                  <a:lnTo>
                    <a:pt x="3364664" y="3257550"/>
                  </a:lnTo>
                  <a:lnTo>
                    <a:pt x="0" y="3257550"/>
                  </a:lnTo>
                  <a:close/>
                </a:path>
              </a:pathLst>
            </a:custGeom>
            <a:blipFill>
              <a:blip r:embed="rId2"/>
              <a:stretch>
                <a:fillRect/>
              </a:stretch>
            </a:blip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sp>
        <p:nvSpPr>
          <p:cNvPr id="6153" name="文本框 68"/>
          <p:cNvSpPr txBox="1">
            <a:spLocks noChangeArrowheads="1"/>
          </p:cNvSpPr>
          <p:nvPr/>
        </p:nvSpPr>
        <p:spPr bwMode="auto">
          <a:xfrm>
            <a:off x="328613" y="4405313"/>
            <a:ext cx="1209675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b="1">
                <a:solidFill>
                  <a:srgbClr val="2190C3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6154" name="文本框 69"/>
          <p:cNvSpPr txBox="1">
            <a:spLocks noChangeArrowheads="1"/>
          </p:cNvSpPr>
          <p:nvPr/>
        </p:nvSpPr>
        <p:spPr bwMode="auto">
          <a:xfrm>
            <a:off x="276225" y="4721225"/>
            <a:ext cx="2813050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ct val="120000"/>
              </a:lnSpc>
            </a:pP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概要性描述您的主要观点，应言简意赅，切勿长篇大论。</a:t>
            </a:r>
          </a:p>
        </p:txBody>
      </p:sp>
      <p:sp>
        <p:nvSpPr>
          <p:cNvPr id="6155" name="文本框 70"/>
          <p:cNvSpPr txBox="1">
            <a:spLocks noChangeArrowheads="1"/>
          </p:cNvSpPr>
          <p:nvPr/>
        </p:nvSpPr>
        <p:spPr bwMode="auto">
          <a:xfrm>
            <a:off x="4367213" y="4405313"/>
            <a:ext cx="1209675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b="1">
                <a:solidFill>
                  <a:srgbClr val="6CB9B3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6156" name="文本框 71"/>
          <p:cNvSpPr txBox="1">
            <a:spLocks noChangeArrowheads="1"/>
          </p:cNvSpPr>
          <p:nvPr/>
        </p:nvSpPr>
        <p:spPr bwMode="auto">
          <a:xfrm>
            <a:off x="4314825" y="4721225"/>
            <a:ext cx="2813050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ct val="120000"/>
              </a:lnSpc>
            </a:pP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概要性描述您的主要观点，应言简意赅，切勿长篇大论。</a:t>
            </a:r>
          </a:p>
        </p:txBody>
      </p:sp>
      <p:sp>
        <p:nvSpPr>
          <p:cNvPr id="6157" name="文本框 72"/>
          <p:cNvSpPr txBox="1">
            <a:spLocks noChangeArrowheads="1"/>
          </p:cNvSpPr>
          <p:nvPr/>
        </p:nvSpPr>
        <p:spPr bwMode="auto">
          <a:xfrm>
            <a:off x="8459788" y="4405313"/>
            <a:ext cx="1209675" cy="3698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b="1">
                <a:solidFill>
                  <a:srgbClr val="EBB200"/>
                </a:solidFill>
                <a:latin typeface="微软雅黑 Light" pitchFamily="34" charset="-122"/>
                <a:ea typeface="微软雅黑 Light" pitchFamily="34" charset="-122"/>
              </a:rPr>
              <a:t>观点概述</a:t>
            </a:r>
          </a:p>
        </p:txBody>
      </p:sp>
      <p:sp>
        <p:nvSpPr>
          <p:cNvPr id="6158" name="文本框 73"/>
          <p:cNvSpPr txBox="1">
            <a:spLocks noChangeArrowheads="1"/>
          </p:cNvSpPr>
          <p:nvPr/>
        </p:nvSpPr>
        <p:spPr bwMode="auto">
          <a:xfrm>
            <a:off x="8405813" y="4721225"/>
            <a:ext cx="2813050" cy="6826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>
              <a:lnSpc>
                <a:spcPct val="120000"/>
              </a:lnSpc>
            </a:pPr>
            <a:r>
              <a:rPr lang="zh-CN" altLang="en-US" sz="1600">
                <a:latin typeface="微软雅黑 Light" pitchFamily="34" charset="-122"/>
                <a:ea typeface="微软雅黑 Light" pitchFamily="34" charset="-122"/>
              </a:rPr>
              <a:t>概要性描述您的主要观点，应言简意赅，切勿长篇大论。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7170" name="组合 2"/>
          <p:cNvGrpSpPr>
            <a:grpSpLocks/>
          </p:cNvGrpSpPr>
          <p:nvPr/>
        </p:nvGrpSpPr>
        <p:grpSpPr bwMode="auto">
          <a:xfrm>
            <a:off x="1443038" y="2311400"/>
            <a:ext cx="9463087" cy="1282700"/>
            <a:chOff x="2008414" y="2311091"/>
            <a:chExt cx="9463314" cy="1282456"/>
          </a:xfrm>
        </p:grpSpPr>
        <p:sp>
          <p:nvSpPr>
            <p:cNvPr id="49" name="任意多边形 48"/>
            <p:cNvSpPr/>
            <p:nvPr/>
          </p:nvSpPr>
          <p:spPr>
            <a:xfrm>
              <a:off x="2033815" y="2311091"/>
              <a:ext cx="2360669" cy="1282456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7193" name="文本框 7"/>
            <p:cNvSpPr txBox="1">
              <a:spLocks noChangeArrowheads="1"/>
            </p:cNvSpPr>
            <p:nvPr/>
          </p:nvSpPr>
          <p:spPr bwMode="auto">
            <a:xfrm>
              <a:off x="2008414" y="2596200"/>
              <a:ext cx="6201230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en-US" altLang="zh-CN" sz="4800" b="1">
                  <a:solidFill>
                    <a:schemeClr val="bg1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PART 2</a:t>
              </a:r>
              <a:endParaRPr lang="zh-CN" altLang="en-US" sz="4800" b="1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endParaRPr>
            </a:p>
          </p:txBody>
        </p:sp>
        <p:sp>
          <p:nvSpPr>
            <p:cNvPr id="7194" name="文本框 11"/>
            <p:cNvSpPr txBox="1">
              <a:spLocks noChangeArrowheads="1"/>
            </p:cNvSpPr>
            <p:nvPr/>
          </p:nvSpPr>
          <p:spPr bwMode="auto">
            <a:xfrm>
              <a:off x="4239985" y="2577884"/>
              <a:ext cx="7231743" cy="1015663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sz="6000" b="1">
                  <a:solidFill>
                    <a:srgbClr val="2190C3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论文主要研究思路</a:t>
              </a:r>
            </a:p>
          </p:txBody>
        </p:sp>
      </p:grpSp>
      <p:grpSp>
        <p:nvGrpSpPr>
          <p:cNvPr id="7172" name="组合 30"/>
          <p:cNvGrpSpPr>
            <a:grpSpLocks/>
          </p:cNvGrpSpPr>
          <p:nvPr/>
        </p:nvGrpSpPr>
        <p:grpSpPr bwMode="auto">
          <a:xfrm>
            <a:off x="-2684463" y="5157788"/>
            <a:ext cx="4568826" cy="2959100"/>
            <a:chOff x="-4203378" y="2664492"/>
            <a:chExt cx="10599474" cy="6862469"/>
          </a:xfrm>
        </p:grpSpPr>
        <p:sp>
          <p:nvSpPr>
            <p:cNvPr id="32" name="任意多边形 31"/>
            <p:cNvSpPr/>
            <p:nvPr/>
          </p:nvSpPr>
          <p:spPr>
            <a:xfrm rot="19642042">
              <a:off x="-2004668" y="4254935"/>
              <a:ext cx="4305346" cy="717907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0" name="任意多边形 39"/>
            <p:cNvSpPr/>
            <p:nvPr/>
          </p:nvSpPr>
          <p:spPr>
            <a:xfrm rot="19642042">
              <a:off x="-1054472" y="5738612"/>
              <a:ext cx="4301662" cy="714227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1" name="任意多边形 40"/>
            <p:cNvSpPr/>
            <p:nvPr/>
          </p:nvSpPr>
          <p:spPr>
            <a:xfrm rot="19642042">
              <a:off x="-107960" y="7218608"/>
              <a:ext cx="4305346" cy="717910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2" name="任意多边形 41"/>
            <p:cNvSpPr/>
            <p:nvPr/>
          </p:nvSpPr>
          <p:spPr>
            <a:xfrm rot="19642042">
              <a:off x="-4203378" y="2664492"/>
              <a:ext cx="7561056" cy="2116909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3" name="任意多边形 42"/>
            <p:cNvSpPr/>
            <p:nvPr/>
          </p:nvSpPr>
          <p:spPr>
            <a:xfrm rot="19642042">
              <a:off x="-3157426" y="4475830"/>
              <a:ext cx="7561056" cy="1759796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4" name="任意多边形 43"/>
            <p:cNvSpPr/>
            <p:nvPr/>
          </p:nvSpPr>
          <p:spPr>
            <a:xfrm rot="19642042">
              <a:off x="-2210912" y="5955826"/>
              <a:ext cx="7561056" cy="1759796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5" name="任意多边形 44"/>
            <p:cNvSpPr/>
            <p:nvPr/>
          </p:nvSpPr>
          <p:spPr>
            <a:xfrm rot="19642042">
              <a:off x="-1164960" y="7410050"/>
              <a:ext cx="7561056" cy="2116911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8194" name="组合 46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48" name="任意多边形 47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49" name="任意多边形 48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0" name="任意多边形 49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1" name="任意多边形 50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2" name="任意多边形 51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3" name="任意多边形 52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54" name="任意多边形 53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8195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8220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8221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8196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2-1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8197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论文主要研究思路</a:t>
            </a:r>
          </a:p>
        </p:txBody>
      </p:sp>
      <p:sp>
        <p:nvSpPr>
          <p:cNvPr id="8198" name="Freeform 43"/>
          <p:cNvSpPr>
            <a:spLocks/>
          </p:cNvSpPr>
          <p:nvPr/>
        </p:nvSpPr>
        <p:spPr bwMode="auto">
          <a:xfrm>
            <a:off x="6303963" y="2730500"/>
            <a:ext cx="90487" cy="55563"/>
          </a:xfrm>
          <a:custGeom>
            <a:avLst/>
            <a:gdLst>
              <a:gd name="T0" fmla="*/ 0 w 46"/>
              <a:gd name="T1" fmla="*/ 29231 h 28"/>
              <a:gd name="T2" fmla="*/ 5846 w 46"/>
              <a:gd name="T3" fmla="*/ 33128 h 28"/>
              <a:gd name="T4" fmla="*/ 23385 w 46"/>
              <a:gd name="T5" fmla="*/ 27282 h 28"/>
              <a:gd name="T6" fmla="*/ 25333 w 46"/>
              <a:gd name="T7" fmla="*/ 15590 h 28"/>
              <a:gd name="T8" fmla="*/ 52615 w 46"/>
              <a:gd name="T9" fmla="*/ 17538 h 28"/>
              <a:gd name="T10" fmla="*/ 89641 w 46"/>
              <a:gd name="T11" fmla="*/ 0 h 28"/>
              <a:gd name="T12" fmla="*/ 89641 w 46"/>
              <a:gd name="T13" fmla="*/ 1949 h 28"/>
              <a:gd name="T14" fmla="*/ 64308 w 46"/>
              <a:gd name="T15" fmla="*/ 21436 h 28"/>
              <a:gd name="T16" fmla="*/ 70154 w 46"/>
              <a:gd name="T17" fmla="*/ 35077 h 28"/>
              <a:gd name="T18" fmla="*/ 52615 w 46"/>
              <a:gd name="T19" fmla="*/ 40923 h 28"/>
              <a:gd name="T20" fmla="*/ 29231 w 46"/>
              <a:gd name="T21" fmla="*/ 54564 h 28"/>
              <a:gd name="T22" fmla="*/ 25333 w 46"/>
              <a:gd name="T23" fmla="*/ 54564 h 28"/>
              <a:gd name="T24" fmla="*/ 15590 w 46"/>
              <a:gd name="T25" fmla="*/ 50667 h 28"/>
              <a:gd name="T26" fmla="*/ 3897 w 46"/>
              <a:gd name="T27" fmla="*/ 44820 h 28"/>
              <a:gd name="T28" fmla="*/ 0 w 46"/>
              <a:gd name="T29" fmla="*/ 29231 h 28"/>
              <a:gd name="T30" fmla="*/ 0 60000 65536"/>
              <a:gd name="T31" fmla="*/ 0 60000 65536"/>
              <a:gd name="T32" fmla="*/ 0 60000 65536"/>
              <a:gd name="T33" fmla="*/ 0 60000 65536"/>
              <a:gd name="T34" fmla="*/ 0 60000 65536"/>
              <a:gd name="T35" fmla="*/ 0 60000 65536"/>
              <a:gd name="T36" fmla="*/ 0 60000 65536"/>
              <a:gd name="T37" fmla="*/ 0 60000 65536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</a:gdLst>
            <a:ahLst/>
            <a:cxnLst>
              <a:cxn ang="T30">
                <a:pos x="T0" y="T1"/>
              </a:cxn>
              <a:cxn ang="T31">
                <a:pos x="T2" y="T3"/>
              </a:cxn>
              <a:cxn ang="T32">
                <a:pos x="T4" y="T5"/>
              </a:cxn>
              <a:cxn ang="T33">
                <a:pos x="T6" y="T7"/>
              </a:cxn>
              <a:cxn ang="T34">
                <a:pos x="T8" y="T9"/>
              </a:cxn>
              <a:cxn ang="T35">
                <a:pos x="T10" y="T11"/>
              </a:cxn>
              <a:cxn ang="T36">
                <a:pos x="T12" y="T13"/>
              </a:cxn>
              <a:cxn ang="T37">
                <a:pos x="T14" y="T15"/>
              </a:cxn>
              <a:cxn ang="T38">
                <a:pos x="T16" y="T17"/>
              </a:cxn>
              <a:cxn ang="T39">
                <a:pos x="T18" y="T19"/>
              </a:cxn>
              <a:cxn ang="T40">
                <a:pos x="T20" y="T21"/>
              </a:cxn>
              <a:cxn ang="T41">
                <a:pos x="T22" y="T23"/>
              </a:cxn>
              <a:cxn ang="T42">
                <a:pos x="T24" y="T25"/>
              </a:cxn>
              <a:cxn ang="T43">
                <a:pos x="T26" y="T27"/>
              </a:cxn>
              <a:cxn ang="T44">
                <a:pos x="T28" y="T29"/>
              </a:cxn>
            </a:cxnLst>
            <a:rect l="0" t="0" r="r" b="b"/>
            <a:pathLst>
              <a:path w="46" h="28">
                <a:moveTo>
                  <a:pt x="0" y="15"/>
                </a:moveTo>
                <a:lnTo>
                  <a:pt x="3" y="17"/>
                </a:lnTo>
                <a:lnTo>
                  <a:pt x="12" y="14"/>
                </a:lnTo>
                <a:lnTo>
                  <a:pt x="13" y="8"/>
                </a:lnTo>
                <a:lnTo>
                  <a:pt x="27" y="9"/>
                </a:lnTo>
                <a:lnTo>
                  <a:pt x="46" y="0"/>
                </a:lnTo>
                <a:lnTo>
                  <a:pt x="46" y="1"/>
                </a:lnTo>
                <a:lnTo>
                  <a:pt x="33" y="11"/>
                </a:lnTo>
                <a:lnTo>
                  <a:pt x="36" y="18"/>
                </a:lnTo>
                <a:lnTo>
                  <a:pt x="27" y="21"/>
                </a:lnTo>
                <a:lnTo>
                  <a:pt x="15" y="28"/>
                </a:lnTo>
                <a:lnTo>
                  <a:pt x="13" y="28"/>
                </a:lnTo>
                <a:lnTo>
                  <a:pt x="8" y="26"/>
                </a:lnTo>
                <a:lnTo>
                  <a:pt x="2" y="23"/>
                </a:lnTo>
                <a:lnTo>
                  <a:pt x="0" y="15"/>
                </a:lnTo>
                <a:close/>
              </a:path>
            </a:pathLst>
          </a:custGeom>
          <a:solidFill>
            <a:srgbClr val="2190C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grpSp>
        <p:nvGrpSpPr>
          <p:cNvPr id="16" name="Group 44"/>
          <p:cNvGrpSpPr>
            <a:grpSpLocks/>
          </p:cNvGrpSpPr>
          <p:nvPr/>
        </p:nvGrpSpPr>
        <p:grpSpPr bwMode="auto">
          <a:xfrm>
            <a:off x="3485165" y="1672991"/>
            <a:ext cx="8528396" cy="4613872"/>
            <a:chOff x="56" y="1006"/>
            <a:chExt cx="5634" cy="3048"/>
          </a:xfrm>
          <a:solidFill>
            <a:srgbClr val="2190C3">
              <a:alpha val="69804"/>
            </a:srgbClr>
          </a:solidFill>
        </p:grpSpPr>
        <p:sp>
          <p:nvSpPr>
            <p:cNvPr id="17" name="Freeform 4"/>
            <p:cNvSpPr>
              <a:spLocks noChangeAspect="1" noEditPoints="1"/>
            </p:cNvSpPr>
            <p:nvPr/>
          </p:nvSpPr>
          <p:spPr bwMode="auto">
            <a:xfrm>
              <a:off x="2489" y="1006"/>
              <a:ext cx="3201" cy="2883"/>
            </a:xfrm>
            <a:custGeom>
              <a:avLst/>
              <a:gdLst>
                <a:gd name="T0" fmla="*/ 2800 w 3062"/>
                <a:gd name="T1" fmla="*/ 2553 h 2758"/>
                <a:gd name="T2" fmla="*/ 2741 w 3062"/>
                <a:gd name="T3" fmla="*/ 2435 h 2758"/>
                <a:gd name="T4" fmla="*/ 2845 w 3062"/>
                <a:gd name="T5" fmla="*/ 2362 h 2758"/>
                <a:gd name="T6" fmla="*/ 2810 w 3062"/>
                <a:gd name="T7" fmla="*/ 2248 h 2758"/>
                <a:gd name="T8" fmla="*/ 3812 w 3062"/>
                <a:gd name="T9" fmla="*/ 551 h 2758"/>
                <a:gd name="T10" fmla="*/ 3228 w 3062"/>
                <a:gd name="T11" fmla="*/ 374 h 2758"/>
                <a:gd name="T12" fmla="*/ 2893 w 3062"/>
                <a:gd name="T13" fmla="*/ 313 h 2758"/>
                <a:gd name="T14" fmla="*/ 2623 w 3062"/>
                <a:gd name="T15" fmla="*/ 188 h 2758"/>
                <a:gd name="T16" fmla="*/ 1933 w 3062"/>
                <a:gd name="T17" fmla="*/ 392 h 2758"/>
                <a:gd name="T18" fmla="*/ 1717 w 3062"/>
                <a:gd name="T19" fmla="*/ 571 h 2758"/>
                <a:gd name="T20" fmla="*/ 1268 w 3062"/>
                <a:gd name="T21" fmla="*/ 686 h 2758"/>
                <a:gd name="T22" fmla="*/ 1100 w 3062"/>
                <a:gd name="T23" fmla="*/ 825 h 2758"/>
                <a:gd name="T24" fmla="*/ 1015 w 3062"/>
                <a:gd name="T25" fmla="*/ 551 h 2758"/>
                <a:gd name="T26" fmla="*/ 655 w 3062"/>
                <a:gd name="T27" fmla="*/ 631 h 2758"/>
                <a:gd name="T28" fmla="*/ 577 w 3062"/>
                <a:gd name="T29" fmla="*/ 1038 h 2758"/>
                <a:gd name="T30" fmla="*/ 699 w 3062"/>
                <a:gd name="T31" fmla="*/ 973 h 2758"/>
                <a:gd name="T32" fmla="*/ 918 w 3062"/>
                <a:gd name="T33" fmla="*/ 999 h 2758"/>
                <a:gd name="T34" fmla="*/ 673 w 3062"/>
                <a:gd name="T35" fmla="*/ 1224 h 2758"/>
                <a:gd name="T36" fmla="*/ 527 w 3062"/>
                <a:gd name="T37" fmla="*/ 1230 h 2758"/>
                <a:gd name="T38" fmla="*/ 295 w 3062"/>
                <a:gd name="T39" fmla="*/ 1443 h 2758"/>
                <a:gd name="T40" fmla="*/ 213 w 3062"/>
                <a:gd name="T41" fmla="*/ 1725 h 2758"/>
                <a:gd name="T42" fmla="*/ 663 w 3062"/>
                <a:gd name="T43" fmla="*/ 1716 h 2758"/>
                <a:gd name="T44" fmla="*/ 744 w 3062"/>
                <a:gd name="T45" fmla="*/ 1643 h 2758"/>
                <a:gd name="T46" fmla="*/ 976 w 3062"/>
                <a:gd name="T47" fmla="*/ 1735 h 2758"/>
                <a:gd name="T48" fmla="*/ 696 w 3062"/>
                <a:gd name="T49" fmla="*/ 1871 h 2758"/>
                <a:gd name="T50" fmla="*/ 248 w 3062"/>
                <a:gd name="T51" fmla="*/ 1766 h 2758"/>
                <a:gd name="T52" fmla="*/ 42 w 3062"/>
                <a:gd name="T53" fmla="*/ 2312 h 2758"/>
                <a:gd name="T54" fmla="*/ 511 w 3062"/>
                <a:gd name="T55" fmla="*/ 2450 h 2758"/>
                <a:gd name="T56" fmla="*/ 631 w 3062"/>
                <a:gd name="T57" fmla="*/ 3003 h 2758"/>
                <a:gd name="T58" fmla="*/ 1093 w 3062"/>
                <a:gd name="T59" fmla="*/ 2907 h 2758"/>
                <a:gd name="T60" fmla="*/ 1376 w 3062"/>
                <a:gd name="T61" fmla="*/ 2310 h 2758"/>
                <a:gd name="T62" fmla="*/ 1174 w 3062"/>
                <a:gd name="T63" fmla="*/ 2136 h 2758"/>
                <a:gd name="T64" fmla="*/ 1380 w 3062"/>
                <a:gd name="T65" fmla="*/ 2002 h 2758"/>
                <a:gd name="T66" fmla="*/ 1810 w 3062"/>
                <a:gd name="T67" fmla="*/ 2084 h 2758"/>
                <a:gd name="T68" fmla="*/ 2256 w 3062"/>
                <a:gd name="T69" fmla="*/ 2187 h 2758"/>
                <a:gd name="T70" fmla="*/ 2413 w 3062"/>
                <a:gd name="T71" fmla="*/ 2273 h 2758"/>
                <a:gd name="T72" fmla="*/ 2711 w 3062"/>
                <a:gd name="T73" fmla="*/ 2048 h 2758"/>
                <a:gd name="T74" fmla="*/ 2816 w 3062"/>
                <a:gd name="T75" fmla="*/ 1643 h 2758"/>
                <a:gd name="T76" fmla="*/ 3020 w 3062"/>
                <a:gd name="T77" fmla="*/ 1589 h 2758"/>
                <a:gd name="T78" fmla="*/ 3363 w 3062"/>
                <a:gd name="T79" fmla="*/ 1038 h 2758"/>
                <a:gd name="T80" fmla="*/ 3526 w 3062"/>
                <a:gd name="T81" fmla="*/ 1113 h 2758"/>
                <a:gd name="T82" fmla="*/ 3796 w 3062"/>
                <a:gd name="T83" fmla="*/ 1027 h 2758"/>
                <a:gd name="T84" fmla="*/ 1128 w 3062"/>
                <a:gd name="T85" fmla="*/ 1622 h 2758"/>
                <a:gd name="T86" fmla="*/ 1134 w 3062"/>
                <a:gd name="T87" fmla="*/ 1521 h 2758"/>
                <a:gd name="T88" fmla="*/ 1279 w 3062"/>
                <a:gd name="T89" fmla="*/ 1639 h 2758"/>
                <a:gd name="T90" fmla="*/ 1489 w 3062"/>
                <a:gd name="T91" fmla="*/ 342 h 2758"/>
                <a:gd name="T92" fmla="*/ 1412 w 3062"/>
                <a:gd name="T93" fmla="*/ 328 h 2758"/>
                <a:gd name="T94" fmla="*/ 156 w 3062"/>
                <a:gd name="T95" fmla="*/ 1285 h 2758"/>
                <a:gd name="T96" fmla="*/ 2367 w 3062"/>
                <a:gd name="T97" fmla="*/ 2534 h 2758"/>
                <a:gd name="T98" fmla="*/ 1344 w 3062"/>
                <a:gd name="T99" fmla="*/ 2792 h 2758"/>
                <a:gd name="T100" fmla="*/ 271 w 3062"/>
                <a:gd name="T101" fmla="*/ 1354 h 2758"/>
                <a:gd name="T102" fmla="*/ 269 w 3062"/>
                <a:gd name="T103" fmla="*/ 1098 h 2758"/>
                <a:gd name="T104" fmla="*/ 3890 w 3062"/>
                <a:gd name="T105" fmla="*/ 3443 h 2758"/>
                <a:gd name="T106" fmla="*/ 3759 w 3062"/>
                <a:gd name="T107" fmla="*/ 3597 h 2758"/>
                <a:gd name="T108" fmla="*/ 3014 w 3062"/>
                <a:gd name="T109" fmla="*/ 1818 h 2758"/>
                <a:gd name="T110" fmla="*/ 3176 w 3062"/>
                <a:gd name="T111" fmla="*/ 2698 h 2758"/>
                <a:gd name="T112" fmla="*/ 3027 w 3062"/>
                <a:gd name="T113" fmla="*/ 2540 h 2758"/>
                <a:gd name="T114" fmla="*/ 3111 w 3062"/>
                <a:gd name="T115" fmla="*/ 2790 h 2758"/>
                <a:gd name="T116" fmla="*/ 2679 w 3062"/>
                <a:gd name="T117" fmla="*/ 3193 h 2758"/>
                <a:gd name="T118" fmla="*/ 3320 w 3062"/>
                <a:gd name="T119" fmla="*/ 3381 h 2758"/>
                <a:gd name="T120" fmla="*/ 3230 w 3062"/>
                <a:gd name="T121" fmla="*/ 1244 h 2758"/>
                <a:gd name="T122" fmla="*/ 3247 w 3062"/>
                <a:gd name="T123" fmla="*/ 1599 h 2758"/>
                <a:gd name="T124" fmla="*/ 3142 w 3062"/>
                <a:gd name="T125" fmla="*/ 1774 h 2758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  <a:gd name="T186" fmla="*/ 0 60000 65536"/>
                <a:gd name="T187" fmla="*/ 0 60000 65536"/>
                <a:gd name="T188" fmla="*/ 0 60000 65536"/>
              </a:gdLst>
              <a:ahLst/>
              <a:cxnLst>
                <a:cxn ang="T126">
                  <a:pos x="T0" y="T1"/>
                </a:cxn>
                <a:cxn ang="T127">
                  <a:pos x="T2" y="T3"/>
                </a:cxn>
                <a:cxn ang="T128">
                  <a:pos x="T4" y="T5"/>
                </a:cxn>
                <a:cxn ang="T129">
                  <a:pos x="T6" y="T7"/>
                </a:cxn>
                <a:cxn ang="T130">
                  <a:pos x="T8" y="T9"/>
                </a:cxn>
                <a:cxn ang="T131">
                  <a:pos x="T10" y="T11"/>
                </a:cxn>
                <a:cxn ang="T132">
                  <a:pos x="T12" y="T13"/>
                </a:cxn>
                <a:cxn ang="T133">
                  <a:pos x="T14" y="T15"/>
                </a:cxn>
                <a:cxn ang="T134">
                  <a:pos x="T16" y="T17"/>
                </a:cxn>
                <a:cxn ang="T135">
                  <a:pos x="T18" y="T19"/>
                </a:cxn>
                <a:cxn ang="T136">
                  <a:pos x="T20" y="T21"/>
                </a:cxn>
                <a:cxn ang="T137">
                  <a:pos x="T22" y="T23"/>
                </a:cxn>
                <a:cxn ang="T138">
                  <a:pos x="T24" y="T25"/>
                </a:cxn>
                <a:cxn ang="T139">
                  <a:pos x="T26" y="T27"/>
                </a:cxn>
                <a:cxn ang="T140">
                  <a:pos x="T28" y="T29"/>
                </a:cxn>
                <a:cxn ang="T141">
                  <a:pos x="T30" y="T31"/>
                </a:cxn>
                <a:cxn ang="T142">
                  <a:pos x="T32" y="T33"/>
                </a:cxn>
                <a:cxn ang="T143">
                  <a:pos x="T34" y="T35"/>
                </a:cxn>
                <a:cxn ang="T144">
                  <a:pos x="T36" y="T37"/>
                </a:cxn>
                <a:cxn ang="T145">
                  <a:pos x="T38" y="T39"/>
                </a:cxn>
                <a:cxn ang="T146">
                  <a:pos x="T40" y="T41"/>
                </a:cxn>
                <a:cxn ang="T147">
                  <a:pos x="T42" y="T43"/>
                </a:cxn>
                <a:cxn ang="T148">
                  <a:pos x="T44" y="T45"/>
                </a:cxn>
                <a:cxn ang="T149">
                  <a:pos x="T46" y="T47"/>
                </a:cxn>
                <a:cxn ang="T150">
                  <a:pos x="T48" y="T49"/>
                </a:cxn>
                <a:cxn ang="T151">
                  <a:pos x="T50" y="T51"/>
                </a:cxn>
                <a:cxn ang="T152">
                  <a:pos x="T52" y="T53"/>
                </a:cxn>
                <a:cxn ang="T153">
                  <a:pos x="T54" y="T55"/>
                </a:cxn>
                <a:cxn ang="T154">
                  <a:pos x="T56" y="T57"/>
                </a:cxn>
                <a:cxn ang="T155">
                  <a:pos x="T58" y="T59"/>
                </a:cxn>
                <a:cxn ang="T156">
                  <a:pos x="T60" y="T61"/>
                </a:cxn>
                <a:cxn ang="T157">
                  <a:pos x="T62" y="T63"/>
                </a:cxn>
                <a:cxn ang="T158">
                  <a:pos x="T64" y="T65"/>
                </a:cxn>
                <a:cxn ang="T159">
                  <a:pos x="T66" y="T67"/>
                </a:cxn>
                <a:cxn ang="T160">
                  <a:pos x="T68" y="T69"/>
                </a:cxn>
                <a:cxn ang="T161">
                  <a:pos x="T70" y="T71"/>
                </a:cxn>
                <a:cxn ang="T162">
                  <a:pos x="T72" y="T73"/>
                </a:cxn>
                <a:cxn ang="T163">
                  <a:pos x="T74" y="T75"/>
                </a:cxn>
                <a:cxn ang="T164">
                  <a:pos x="T76" y="T77"/>
                </a:cxn>
                <a:cxn ang="T165">
                  <a:pos x="T78" y="T79"/>
                </a:cxn>
                <a:cxn ang="T166">
                  <a:pos x="T80" y="T81"/>
                </a:cxn>
                <a:cxn ang="T167">
                  <a:pos x="T82" y="T83"/>
                </a:cxn>
                <a:cxn ang="T168">
                  <a:pos x="T84" y="T85"/>
                </a:cxn>
                <a:cxn ang="T169">
                  <a:pos x="T86" y="T87"/>
                </a:cxn>
                <a:cxn ang="T170">
                  <a:pos x="T88" y="T89"/>
                </a:cxn>
                <a:cxn ang="T171">
                  <a:pos x="T90" y="T91"/>
                </a:cxn>
                <a:cxn ang="T172">
                  <a:pos x="T92" y="T93"/>
                </a:cxn>
                <a:cxn ang="T173">
                  <a:pos x="T94" y="T95"/>
                </a:cxn>
                <a:cxn ang="T174">
                  <a:pos x="T96" y="T97"/>
                </a:cxn>
                <a:cxn ang="T175">
                  <a:pos x="T98" y="T99"/>
                </a:cxn>
                <a:cxn ang="T176">
                  <a:pos x="T100" y="T101"/>
                </a:cxn>
                <a:cxn ang="T177">
                  <a:pos x="T102" y="T103"/>
                </a:cxn>
                <a:cxn ang="T178">
                  <a:pos x="T104" y="T105"/>
                </a:cxn>
                <a:cxn ang="T179">
                  <a:pos x="T106" y="T107"/>
                </a:cxn>
                <a:cxn ang="T180">
                  <a:pos x="T108" y="T109"/>
                </a:cxn>
                <a:cxn ang="T181">
                  <a:pos x="T110" y="T111"/>
                </a:cxn>
                <a:cxn ang="T182">
                  <a:pos x="T112" y="T113"/>
                </a:cxn>
                <a:cxn ang="T183">
                  <a:pos x="T114" y="T115"/>
                </a:cxn>
                <a:cxn ang="T184">
                  <a:pos x="T116" y="T117"/>
                </a:cxn>
                <a:cxn ang="T185">
                  <a:pos x="T118" y="T119"/>
                </a:cxn>
                <a:cxn ang="T186">
                  <a:pos x="T120" y="T121"/>
                </a:cxn>
                <a:cxn ang="T187">
                  <a:pos x="T122" y="T123"/>
                </a:cxn>
                <a:cxn ang="T188">
                  <a:pos x="T124" y="T125"/>
                </a:cxn>
              </a:cxnLst>
              <a:rect l="0" t="0" r="r" b="b"/>
              <a:pathLst>
                <a:path w="3062" h="2758">
                  <a:moveTo>
                    <a:pt x="1982" y="1630"/>
                  </a:moveTo>
                  <a:lnTo>
                    <a:pt x="1982" y="1630"/>
                  </a:lnTo>
                  <a:lnTo>
                    <a:pt x="1976" y="1628"/>
                  </a:lnTo>
                  <a:lnTo>
                    <a:pt x="1972" y="1630"/>
                  </a:lnTo>
                  <a:lnTo>
                    <a:pt x="1962" y="1640"/>
                  </a:lnTo>
                  <a:lnTo>
                    <a:pt x="1960" y="1644"/>
                  </a:lnTo>
                  <a:lnTo>
                    <a:pt x="1962" y="1650"/>
                  </a:lnTo>
                  <a:lnTo>
                    <a:pt x="1966" y="1652"/>
                  </a:lnTo>
                  <a:lnTo>
                    <a:pt x="1972" y="1650"/>
                  </a:lnTo>
                  <a:lnTo>
                    <a:pt x="1982" y="1640"/>
                  </a:lnTo>
                  <a:lnTo>
                    <a:pt x="1984" y="1634"/>
                  </a:lnTo>
                  <a:lnTo>
                    <a:pt x="1982" y="1630"/>
                  </a:lnTo>
                  <a:close/>
                  <a:moveTo>
                    <a:pt x="2112" y="1982"/>
                  </a:moveTo>
                  <a:lnTo>
                    <a:pt x="2112" y="1982"/>
                  </a:lnTo>
                  <a:lnTo>
                    <a:pt x="2116" y="1994"/>
                  </a:lnTo>
                  <a:lnTo>
                    <a:pt x="2120" y="2000"/>
                  </a:lnTo>
                  <a:lnTo>
                    <a:pt x="2122" y="2006"/>
                  </a:lnTo>
                  <a:lnTo>
                    <a:pt x="2122" y="2014"/>
                  </a:lnTo>
                  <a:lnTo>
                    <a:pt x="2122" y="2018"/>
                  </a:lnTo>
                  <a:lnTo>
                    <a:pt x="2124" y="2022"/>
                  </a:lnTo>
                  <a:lnTo>
                    <a:pt x="2126" y="2024"/>
                  </a:lnTo>
                  <a:lnTo>
                    <a:pt x="2128" y="2026"/>
                  </a:lnTo>
                  <a:lnTo>
                    <a:pt x="2130" y="2026"/>
                  </a:lnTo>
                  <a:lnTo>
                    <a:pt x="2134" y="2026"/>
                  </a:lnTo>
                  <a:lnTo>
                    <a:pt x="2140" y="2024"/>
                  </a:lnTo>
                  <a:lnTo>
                    <a:pt x="2142" y="2022"/>
                  </a:lnTo>
                  <a:lnTo>
                    <a:pt x="2142" y="2008"/>
                  </a:lnTo>
                  <a:lnTo>
                    <a:pt x="2142" y="1996"/>
                  </a:lnTo>
                  <a:lnTo>
                    <a:pt x="2144" y="1992"/>
                  </a:lnTo>
                  <a:lnTo>
                    <a:pt x="2146" y="1994"/>
                  </a:lnTo>
                  <a:lnTo>
                    <a:pt x="2148" y="2000"/>
                  </a:lnTo>
                  <a:lnTo>
                    <a:pt x="2158" y="2012"/>
                  </a:lnTo>
                  <a:lnTo>
                    <a:pt x="2166" y="2020"/>
                  </a:lnTo>
                  <a:lnTo>
                    <a:pt x="2172" y="2024"/>
                  </a:lnTo>
                  <a:lnTo>
                    <a:pt x="2180" y="2026"/>
                  </a:lnTo>
                  <a:lnTo>
                    <a:pt x="2184" y="2026"/>
                  </a:lnTo>
                  <a:lnTo>
                    <a:pt x="2186" y="2026"/>
                  </a:lnTo>
                  <a:lnTo>
                    <a:pt x="2188" y="2024"/>
                  </a:lnTo>
                  <a:lnTo>
                    <a:pt x="2190" y="2022"/>
                  </a:lnTo>
                  <a:lnTo>
                    <a:pt x="2188" y="2020"/>
                  </a:lnTo>
                  <a:lnTo>
                    <a:pt x="2186" y="2014"/>
                  </a:lnTo>
                  <a:lnTo>
                    <a:pt x="2176" y="2002"/>
                  </a:lnTo>
                  <a:lnTo>
                    <a:pt x="2168" y="1992"/>
                  </a:lnTo>
                  <a:lnTo>
                    <a:pt x="2166" y="1988"/>
                  </a:lnTo>
                  <a:lnTo>
                    <a:pt x="2166" y="1984"/>
                  </a:lnTo>
                  <a:lnTo>
                    <a:pt x="2168" y="1982"/>
                  </a:lnTo>
                  <a:lnTo>
                    <a:pt x="2178" y="1972"/>
                  </a:lnTo>
                  <a:lnTo>
                    <a:pt x="2180" y="1968"/>
                  </a:lnTo>
                  <a:lnTo>
                    <a:pt x="2182" y="1962"/>
                  </a:lnTo>
                  <a:lnTo>
                    <a:pt x="2180" y="1960"/>
                  </a:lnTo>
                  <a:lnTo>
                    <a:pt x="2174" y="1958"/>
                  </a:lnTo>
                  <a:lnTo>
                    <a:pt x="2150" y="1958"/>
                  </a:lnTo>
                  <a:lnTo>
                    <a:pt x="2148" y="1958"/>
                  </a:lnTo>
                  <a:lnTo>
                    <a:pt x="2146" y="1956"/>
                  </a:lnTo>
                  <a:lnTo>
                    <a:pt x="2146" y="1954"/>
                  </a:lnTo>
                  <a:lnTo>
                    <a:pt x="2146" y="1950"/>
                  </a:lnTo>
                  <a:lnTo>
                    <a:pt x="2148" y="1946"/>
                  </a:lnTo>
                  <a:lnTo>
                    <a:pt x="2158" y="1934"/>
                  </a:lnTo>
                  <a:lnTo>
                    <a:pt x="2158" y="1932"/>
                  </a:lnTo>
                  <a:lnTo>
                    <a:pt x="2158" y="1930"/>
                  </a:lnTo>
                  <a:lnTo>
                    <a:pt x="2154" y="1928"/>
                  </a:lnTo>
                  <a:lnTo>
                    <a:pt x="2150" y="1928"/>
                  </a:lnTo>
                  <a:lnTo>
                    <a:pt x="2144" y="1930"/>
                  </a:lnTo>
                  <a:lnTo>
                    <a:pt x="2138" y="1934"/>
                  </a:lnTo>
                  <a:lnTo>
                    <a:pt x="2130" y="1946"/>
                  </a:lnTo>
                  <a:lnTo>
                    <a:pt x="2116" y="1970"/>
                  </a:lnTo>
                  <a:lnTo>
                    <a:pt x="2112" y="1982"/>
                  </a:lnTo>
                  <a:close/>
                  <a:moveTo>
                    <a:pt x="1966" y="1940"/>
                  </a:moveTo>
                  <a:lnTo>
                    <a:pt x="1966" y="1940"/>
                  </a:lnTo>
                  <a:lnTo>
                    <a:pt x="1968" y="1948"/>
                  </a:lnTo>
                  <a:lnTo>
                    <a:pt x="1970" y="1954"/>
                  </a:lnTo>
                  <a:lnTo>
                    <a:pt x="1972" y="1960"/>
                  </a:lnTo>
                  <a:lnTo>
                    <a:pt x="1980" y="1974"/>
                  </a:lnTo>
                  <a:lnTo>
                    <a:pt x="1982" y="1980"/>
                  </a:lnTo>
                  <a:lnTo>
                    <a:pt x="1988" y="1984"/>
                  </a:lnTo>
                  <a:lnTo>
                    <a:pt x="1994" y="1986"/>
                  </a:lnTo>
                  <a:lnTo>
                    <a:pt x="1998" y="1986"/>
                  </a:lnTo>
                  <a:lnTo>
                    <a:pt x="2014" y="1986"/>
                  </a:lnTo>
                  <a:lnTo>
                    <a:pt x="2018" y="1986"/>
                  </a:lnTo>
                  <a:lnTo>
                    <a:pt x="2024" y="1988"/>
                  </a:lnTo>
                  <a:lnTo>
                    <a:pt x="2032" y="1990"/>
                  </a:lnTo>
                  <a:lnTo>
                    <a:pt x="2038" y="1992"/>
                  </a:lnTo>
                  <a:lnTo>
                    <a:pt x="2044" y="1996"/>
                  </a:lnTo>
                  <a:lnTo>
                    <a:pt x="2052" y="1996"/>
                  </a:lnTo>
                  <a:lnTo>
                    <a:pt x="2056" y="1996"/>
                  </a:lnTo>
                  <a:lnTo>
                    <a:pt x="2062" y="1994"/>
                  </a:lnTo>
                  <a:lnTo>
                    <a:pt x="2066" y="1988"/>
                  </a:lnTo>
                  <a:lnTo>
                    <a:pt x="2072" y="1974"/>
                  </a:lnTo>
                  <a:lnTo>
                    <a:pt x="2074" y="1968"/>
                  </a:lnTo>
                  <a:lnTo>
                    <a:pt x="2078" y="1962"/>
                  </a:lnTo>
                  <a:lnTo>
                    <a:pt x="2088" y="1950"/>
                  </a:lnTo>
                  <a:lnTo>
                    <a:pt x="2090" y="1944"/>
                  </a:lnTo>
                  <a:lnTo>
                    <a:pt x="2094" y="1932"/>
                  </a:lnTo>
                  <a:lnTo>
                    <a:pt x="2096" y="1928"/>
                  </a:lnTo>
                  <a:lnTo>
                    <a:pt x="2100" y="1924"/>
                  </a:lnTo>
                  <a:lnTo>
                    <a:pt x="2106" y="1922"/>
                  </a:lnTo>
                  <a:lnTo>
                    <a:pt x="2108" y="1920"/>
                  </a:lnTo>
                  <a:lnTo>
                    <a:pt x="2108" y="1918"/>
                  </a:lnTo>
                  <a:lnTo>
                    <a:pt x="2108" y="1916"/>
                  </a:lnTo>
                  <a:lnTo>
                    <a:pt x="2106" y="1914"/>
                  </a:lnTo>
                  <a:lnTo>
                    <a:pt x="2100" y="1912"/>
                  </a:lnTo>
                  <a:lnTo>
                    <a:pt x="2096" y="1908"/>
                  </a:lnTo>
                  <a:lnTo>
                    <a:pt x="2094" y="1900"/>
                  </a:lnTo>
                  <a:lnTo>
                    <a:pt x="2094" y="1898"/>
                  </a:lnTo>
                  <a:lnTo>
                    <a:pt x="2094" y="1882"/>
                  </a:lnTo>
                  <a:lnTo>
                    <a:pt x="2094" y="1878"/>
                  </a:lnTo>
                  <a:lnTo>
                    <a:pt x="2096" y="1870"/>
                  </a:lnTo>
                  <a:lnTo>
                    <a:pt x="2100" y="1866"/>
                  </a:lnTo>
                  <a:lnTo>
                    <a:pt x="2106" y="1864"/>
                  </a:lnTo>
                  <a:lnTo>
                    <a:pt x="2108" y="1862"/>
                  </a:lnTo>
                  <a:lnTo>
                    <a:pt x="2110" y="1858"/>
                  </a:lnTo>
                  <a:lnTo>
                    <a:pt x="2110" y="1856"/>
                  </a:lnTo>
                  <a:lnTo>
                    <a:pt x="2110" y="1852"/>
                  </a:lnTo>
                  <a:lnTo>
                    <a:pt x="2106" y="1848"/>
                  </a:lnTo>
                  <a:lnTo>
                    <a:pt x="2102" y="1842"/>
                  </a:lnTo>
                  <a:lnTo>
                    <a:pt x="2096" y="1836"/>
                  </a:lnTo>
                  <a:lnTo>
                    <a:pt x="2090" y="1834"/>
                  </a:lnTo>
                  <a:lnTo>
                    <a:pt x="2084" y="1832"/>
                  </a:lnTo>
                  <a:lnTo>
                    <a:pt x="2076" y="1834"/>
                  </a:lnTo>
                  <a:lnTo>
                    <a:pt x="2052" y="1846"/>
                  </a:lnTo>
                  <a:lnTo>
                    <a:pt x="2046" y="1850"/>
                  </a:lnTo>
                  <a:lnTo>
                    <a:pt x="2040" y="1856"/>
                  </a:lnTo>
                  <a:lnTo>
                    <a:pt x="2020" y="1882"/>
                  </a:lnTo>
                  <a:lnTo>
                    <a:pt x="2014" y="1888"/>
                  </a:lnTo>
                  <a:lnTo>
                    <a:pt x="2008" y="1892"/>
                  </a:lnTo>
                  <a:lnTo>
                    <a:pt x="2004" y="1896"/>
                  </a:lnTo>
                  <a:lnTo>
                    <a:pt x="1988" y="1902"/>
                  </a:lnTo>
                  <a:lnTo>
                    <a:pt x="1984" y="1904"/>
                  </a:lnTo>
                  <a:lnTo>
                    <a:pt x="1972" y="1914"/>
                  </a:lnTo>
                  <a:lnTo>
                    <a:pt x="1968" y="1920"/>
                  </a:lnTo>
                  <a:lnTo>
                    <a:pt x="1966" y="1926"/>
                  </a:lnTo>
                  <a:lnTo>
                    <a:pt x="1966" y="1940"/>
                  </a:lnTo>
                  <a:close/>
                  <a:moveTo>
                    <a:pt x="2180" y="1810"/>
                  </a:moveTo>
                  <a:lnTo>
                    <a:pt x="2180" y="1810"/>
                  </a:lnTo>
                  <a:lnTo>
                    <a:pt x="2174" y="1814"/>
                  </a:lnTo>
                  <a:lnTo>
                    <a:pt x="2170" y="1818"/>
                  </a:lnTo>
                  <a:lnTo>
                    <a:pt x="2164" y="1832"/>
                  </a:lnTo>
                  <a:lnTo>
                    <a:pt x="2164" y="1834"/>
                  </a:lnTo>
                  <a:lnTo>
                    <a:pt x="2164" y="1836"/>
                  </a:lnTo>
                  <a:lnTo>
                    <a:pt x="2166" y="1838"/>
                  </a:lnTo>
                  <a:lnTo>
                    <a:pt x="2168" y="1836"/>
                  </a:lnTo>
                  <a:lnTo>
                    <a:pt x="2174" y="1834"/>
                  </a:lnTo>
                  <a:lnTo>
                    <a:pt x="2180" y="1832"/>
                  </a:lnTo>
                  <a:lnTo>
                    <a:pt x="2186" y="1834"/>
                  </a:lnTo>
                  <a:lnTo>
                    <a:pt x="2192" y="1838"/>
                  </a:lnTo>
                  <a:lnTo>
                    <a:pt x="2200" y="1840"/>
                  </a:lnTo>
                  <a:lnTo>
                    <a:pt x="2204" y="1840"/>
                  </a:lnTo>
                  <a:lnTo>
                    <a:pt x="2210" y="1840"/>
                  </a:lnTo>
                  <a:lnTo>
                    <a:pt x="2218" y="1844"/>
                  </a:lnTo>
                  <a:lnTo>
                    <a:pt x="2224" y="1846"/>
                  </a:lnTo>
                  <a:lnTo>
                    <a:pt x="2226" y="1846"/>
                  </a:lnTo>
                  <a:lnTo>
                    <a:pt x="2228" y="1846"/>
                  </a:lnTo>
                  <a:lnTo>
                    <a:pt x="2230" y="1844"/>
                  </a:lnTo>
                  <a:lnTo>
                    <a:pt x="2230" y="1842"/>
                  </a:lnTo>
                  <a:lnTo>
                    <a:pt x="2230" y="1818"/>
                  </a:lnTo>
                  <a:lnTo>
                    <a:pt x="2230" y="1812"/>
                  </a:lnTo>
                  <a:lnTo>
                    <a:pt x="2226" y="1806"/>
                  </a:lnTo>
                  <a:lnTo>
                    <a:pt x="2216" y="1798"/>
                  </a:lnTo>
                  <a:lnTo>
                    <a:pt x="2214" y="1796"/>
                  </a:lnTo>
                  <a:lnTo>
                    <a:pt x="2212" y="1794"/>
                  </a:lnTo>
                  <a:lnTo>
                    <a:pt x="2208" y="1796"/>
                  </a:lnTo>
                  <a:lnTo>
                    <a:pt x="2206" y="1798"/>
                  </a:lnTo>
                  <a:lnTo>
                    <a:pt x="2198" y="1806"/>
                  </a:lnTo>
                  <a:lnTo>
                    <a:pt x="2190" y="1810"/>
                  </a:lnTo>
                  <a:lnTo>
                    <a:pt x="2184" y="1810"/>
                  </a:lnTo>
                  <a:lnTo>
                    <a:pt x="2180" y="1810"/>
                  </a:lnTo>
                  <a:close/>
                  <a:moveTo>
                    <a:pt x="2152" y="1544"/>
                  </a:moveTo>
                  <a:lnTo>
                    <a:pt x="2152" y="1544"/>
                  </a:lnTo>
                  <a:lnTo>
                    <a:pt x="2152" y="1542"/>
                  </a:lnTo>
                  <a:lnTo>
                    <a:pt x="2152" y="1540"/>
                  </a:lnTo>
                  <a:lnTo>
                    <a:pt x="2150" y="1540"/>
                  </a:lnTo>
                  <a:lnTo>
                    <a:pt x="2148" y="1542"/>
                  </a:lnTo>
                  <a:lnTo>
                    <a:pt x="2138" y="1550"/>
                  </a:lnTo>
                  <a:lnTo>
                    <a:pt x="2134" y="1558"/>
                  </a:lnTo>
                  <a:lnTo>
                    <a:pt x="2132" y="1564"/>
                  </a:lnTo>
                  <a:lnTo>
                    <a:pt x="2132" y="1568"/>
                  </a:lnTo>
                  <a:lnTo>
                    <a:pt x="2134" y="1576"/>
                  </a:lnTo>
                  <a:lnTo>
                    <a:pt x="2136" y="1584"/>
                  </a:lnTo>
                  <a:lnTo>
                    <a:pt x="2140" y="1588"/>
                  </a:lnTo>
                  <a:lnTo>
                    <a:pt x="2140" y="1590"/>
                  </a:lnTo>
                  <a:lnTo>
                    <a:pt x="2142" y="1592"/>
                  </a:lnTo>
                  <a:lnTo>
                    <a:pt x="2144" y="1590"/>
                  </a:lnTo>
                  <a:lnTo>
                    <a:pt x="2144" y="1588"/>
                  </a:lnTo>
                  <a:lnTo>
                    <a:pt x="2150" y="1564"/>
                  </a:lnTo>
                  <a:lnTo>
                    <a:pt x="2152" y="1548"/>
                  </a:lnTo>
                  <a:lnTo>
                    <a:pt x="2152" y="1544"/>
                  </a:lnTo>
                  <a:close/>
                  <a:moveTo>
                    <a:pt x="2066" y="2082"/>
                  </a:moveTo>
                  <a:lnTo>
                    <a:pt x="2066" y="2082"/>
                  </a:lnTo>
                  <a:lnTo>
                    <a:pt x="2068" y="2082"/>
                  </a:lnTo>
                  <a:lnTo>
                    <a:pt x="2070" y="2082"/>
                  </a:lnTo>
                  <a:lnTo>
                    <a:pt x="2072" y="2080"/>
                  </a:lnTo>
                  <a:lnTo>
                    <a:pt x="2070" y="2078"/>
                  </a:lnTo>
                  <a:lnTo>
                    <a:pt x="2068" y="2072"/>
                  </a:lnTo>
                  <a:lnTo>
                    <a:pt x="2062" y="2066"/>
                  </a:lnTo>
                  <a:lnTo>
                    <a:pt x="2056" y="2062"/>
                  </a:lnTo>
                  <a:lnTo>
                    <a:pt x="2032" y="2058"/>
                  </a:lnTo>
                  <a:lnTo>
                    <a:pt x="2018" y="2052"/>
                  </a:lnTo>
                  <a:lnTo>
                    <a:pt x="2012" y="2048"/>
                  </a:lnTo>
                  <a:lnTo>
                    <a:pt x="2006" y="2046"/>
                  </a:lnTo>
                  <a:lnTo>
                    <a:pt x="1998" y="2046"/>
                  </a:lnTo>
                  <a:lnTo>
                    <a:pt x="1994" y="2046"/>
                  </a:lnTo>
                  <a:lnTo>
                    <a:pt x="1978" y="2046"/>
                  </a:lnTo>
                  <a:lnTo>
                    <a:pt x="1964" y="2046"/>
                  </a:lnTo>
                  <a:lnTo>
                    <a:pt x="1948" y="2046"/>
                  </a:lnTo>
                  <a:lnTo>
                    <a:pt x="1916" y="2046"/>
                  </a:lnTo>
                  <a:lnTo>
                    <a:pt x="1912" y="2046"/>
                  </a:lnTo>
                  <a:lnTo>
                    <a:pt x="1916" y="2048"/>
                  </a:lnTo>
                  <a:lnTo>
                    <a:pt x="1940" y="2062"/>
                  </a:lnTo>
                  <a:lnTo>
                    <a:pt x="1954" y="2066"/>
                  </a:lnTo>
                  <a:lnTo>
                    <a:pt x="1998" y="2074"/>
                  </a:lnTo>
                  <a:lnTo>
                    <a:pt x="2014" y="2074"/>
                  </a:lnTo>
                  <a:lnTo>
                    <a:pt x="2026" y="2074"/>
                  </a:lnTo>
                  <a:lnTo>
                    <a:pt x="2042" y="2076"/>
                  </a:lnTo>
                  <a:lnTo>
                    <a:pt x="2066" y="2082"/>
                  </a:lnTo>
                  <a:close/>
                  <a:moveTo>
                    <a:pt x="2126" y="1676"/>
                  </a:moveTo>
                  <a:lnTo>
                    <a:pt x="2126" y="1676"/>
                  </a:lnTo>
                  <a:lnTo>
                    <a:pt x="2124" y="1684"/>
                  </a:lnTo>
                  <a:lnTo>
                    <a:pt x="2126" y="1692"/>
                  </a:lnTo>
                  <a:lnTo>
                    <a:pt x="2130" y="1706"/>
                  </a:lnTo>
                  <a:lnTo>
                    <a:pt x="2134" y="1712"/>
                  </a:lnTo>
                  <a:lnTo>
                    <a:pt x="2138" y="1718"/>
                  </a:lnTo>
                  <a:lnTo>
                    <a:pt x="2142" y="1722"/>
                  </a:lnTo>
                  <a:lnTo>
                    <a:pt x="2148" y="1722"/>
                  </a:lnTo>
                  <a:lnTo>
                    <a:pt x="2152" y="1724"/>
                  </a:lnTo>
                  <a:lnTo>
                    <a:pt x="2158" y="1728"/>
                  </a:lnTo>
                  <a:lnTo>
                    <a:pt x="2174" y="1738"/>
                  </a:lnTo>
                  <a:lnTo>
                    <a:pt x="2180" y="1744"/>
                  </a:lnTo>
                  <a:lnTo>
                    <a:pt x="2186" y="1750"/>
                  </a:lnTo>
                  <a:lnTo>
                    <a:pt x="2188" y="1754"/>
                  </a:lnTo>
                  <a:lnTo>
                    <a:pt x="2192" y="1760"/>
                  </a:lnTo>
                  <a:lnTo>
                    <a:pt x="2198" y="1766"/>
                  </a:lnTo>
                  <a:lnTo>
                    <a:pt x="2204" y="1768"/>
                  </a:lnTo>
                  <a:lnTo>
                    <a:pt x="2206" y="1768"/>
                  </a:lnTo>
                  <a:lnTo>
                    <a:pt x="2208" y="1768"/>
                  </a:lnTo>
                  <a:lnTo>
                    <a:pt x="2210" y="1766"/>
                  </a:lnTo>
                  <a:lnTo>
                    <a:pt x="2210" y="1764"/>
                  </a:lnTo>
                  <a:lnTo>
                    <a:pt x="2210" y="1760"/>
                  </a:lnTo>
                  <a:lnTo>
                    <a:pt x="2210" y="1752"/>
                  </a:lnTo>
                  <a:lnTo>
                    <a:pt x="2206" y="1746"/>
                  </a:lnTo>
                  <a:lnTo>
                    <a:pt x="2196" y="1730"/>
                  </a:lnTo>
                  <a:lnTo>
                    <a:pt x="2190" y="1724"/>
                  </a:lnTo>
                  <a:lnTo>
                    <a:pt x="2184" y="1718"/>
                  </a:lnTo>
                  <a:lnTo>
                    <a:pt x="2168" y="1708"/>
                  </a:lnTo>
                  <a:lnTo>
                    <a:pt x="2164" y="1704"/>
                  </a:lnTo>
                  <a:lnTo>
                    <a:pt x="2162" y="1698"/>
                  </a:lnTo>
                  <a:lnTo>
                    <a:pt x="2164" y="1686"/>
                  </a:lnTo>
                  <a:lnTo>
                    <a:pt x="2170" y="1672"/>
                  </a:lnTo>
                  <a:lnTo>
                    <a:pt x="2168" y="1666"/>
                  </a:lnTo>
                  <a:lnTo>
                    <a:pt x="2164" y="1660"/>
                  </a:lnTo>
                  <a:lnTo>
                    <a:pt x="2160" y="1658"/>
                  </a:lnTo>
                  <a:lnTo>
                    <a:pt x="2152" y="1656"/>
                  </a:lnTo>
                  <a:lnTo>
                    <a:pt x="2146" y="1658"/>
                  </a:lnTo>
                  <a:lnTo>
                    <a:pt x="2140" y="1660"/>
                  </a:lnTo>
                  <a:lnTo>
                    <a:pt x="2134" y="1666"/>
                  </a:lnTo>
                  <a:lnTo>
                    <a:pt x="2130" y="1672"/>
                  </a:lnTo>
                  <a:lnTo>
                    <a:pt x="2126" y="1676"/>
                  </a:lnTo>
                  <a:close/>
                  <a:moveTo>
                    <a:pt x="3046" y="620"/>
                  </a:moveTo>
                  <a:lnTo>
                    <a:pt x="3046" y="620"/>
                  </a:lnTo>
                  <a:lnTo>
                    <a:pt x="3052" y="616"/>
                  </a:lnTo>
                  <a:lnTo>
                    <a:pt x="3054" y="610"/>
                  </a:lnTo>
                  <a:lnTo>
                    <a:pt x="3062" y="478"/>
                  </a:lnTo>
                  <a:lnTo>
                    <a:pt x="3060" y="472"/>
                  </a:lnTo>
                  <a:lnTo>
                    <a:pt x="3056" y="466"/>
                  </a:lnTo>
                  <a:lnTo>
                    <a:pt x="3050" y="464"/>
                  </a:lnTo>
                  <a:lnTo>
                    <a:pt x="3038" y="460"/>
                  </a:lnTo>
                  <a:lnTo>
                    <a:pt x="3034" y="458"/>
                  </a:lnTo>
                  <a:lnTo>
                    <a:pt x="3028" y="454"/>
                  </a:lnTo>
                  <a:lnTo>
                    <a:pt x="3020" y="446"/>
                  </a:lnTo>
                  <a:lnTo>
                    <a:pt x="3006" y="438"/>
                  </a:lnTo>
                  <a:lnTo>
                    <a:pt x="3002" y="434"/>
                  </a:lnTo>
                  <a:lnTo>
                    <a:pt x="2994" y="432"/>
                  </a:lnTo>
                  <a:lnTo>
                    <a:pt x="2986" y="432"/>
                  </a:lnTo>
                  <a:lnTo>
                    <a:pt x="2972" y="432"/>
                  </a:lnTo>
                  <a:lnTo>
                    <a:pt x="2966" y="430"/>
                  </a:lnTo>
                  <a:lnTo>
                    <a:pt x="2958" y="428"/>
                  </a:lnTo>
                  <a:lnTo>
                    <a:pt x="2952" y="424"/>
                  </a:lnTo>
                  <a:lnTo>
                    <a:pt x="2946" y="422"/>
                  </a:lnTo>
                  <a:lnTo>
                    <a:pt x="2938" y="422"/>
                  </a:lnTo>
                  <a:lnTo>
                    <a:pt x="2934" y="422"/>
                  </a:lnTo>
                  <a:lnTo>
                    <a:pt x="2920" y="422"/>
                  </a:lnTo>
                  <a:lnTo>
                    <a:pt x="2918" y="424"/>
                  </a:lnTo>
                  <a:lnTo>
                    <a:pt x="2918" y="430"/>
                  </a:lnTo>
                  <a:lnTo>
                    <a:pt x="2924" y="452"/>
                  </a:lnTo>
                  <a:lnTo>
                    <a:pt x="2922" y="460"/>
                  </a:lnTo>
                  <a:lnTo>
                    <a:pt x="2918" y="464"/>
                  </a:lnTo>
                  <a:lnTo>
                    <a:pt x="2914" y="466"/>
                  </a:lnTo>
                  <a:lnTo>
                    <a:pt x="2906" y="468"/>
                  </a:lnTo>
                  <a:lnTo>
                    <a:pt x="2900" y="466"/>
                  </a:lnTo>
                  <a:lnTo>
                    <a:pt x="2894" y="464"/>
                  </a:lnTo>
                  <a:lnTo>
                    <a:pt x="2888" y="460"/>
                  </a:lnTo>
                  <a:lnTo>
                    <a:pt x="2882" y="454"/>
                  </a:lnTo>
                  <a:lnTo>
                    <a:pt x="2880" y="448"/>
                  </a:lnTo>
                  <a:lnTo>
                    <a:pt x="2876" y="436"/>
                  </a:lnTo>
                  <a:lnTo>
                    <a:pt x="2874" y="432"/>
                  </a:lnTo>
                  <a:lnTo>
                    <a:pt x="2868" y="432"/>
                  </a:lnTo>
                  <a:lnTo>
                    <a:pt x="2856" y="432"/>
                  </a:lnTo>
                  <a:lnTo>
                    <a:pt x="2848" y="432"/>
                  </a:lnTo>
                  <a:lnTo>
                    <a:pt x="2842" y="436"/>
                  </a:lnTo>
                  <a:lnTo>
                    <a:pt x="2836" y="438"/>
                  </a:lnTo>
                  <a:lnTo>
                    <a:pt x="2830" y="438"/>
                  </a:lnTo>
                  <a:lnTo>
                    <a:pt x="2816" y="434"/>
                  </a:lnTo>
                  <a:lnTo>
                    <a:pt x="2800" y="432"/>
                  </a:lnTo>
                  <a:lnTo>
                    <a:pt x="2786" y="432"/>
                  </a:lnTo>
                  <a:lnTo>
                    <a:pt x="2780" y="432"/>
                  </a:lnTo>
                  <a:lnTo>
                    <a:pt x="2774" y="436"/>
                  </a:lnTo>
                  <a:lnTo>
                    <a:pt x="2772" y="438"/>
                  </a:lnTo>
                  <a:lnTo>
                    <a:pt x="2768" y="438"/>
                  </a:lnTo>
                  <a:lnTo>
                    <a:pt x="2764" y="436"/>
                  </a:lnTo>
                  <a:lnTo>
                    <a:pt x="2756" y="426"/>
                  </a:lnTo>
                  <a:lnTo>
                    <a:pt x="2752" y="420"/>
                  </a:lnTo>
                  <a:lnTo>
                    <a:pt x="2750" y="414"/>
                  </a:lnTo>
                  <a:lnTo>
                    <a:pt x="2750" y="400"/>
                  </a:lnTo>
                  <a:lnTo>
                    <a:pt x="2748" y="394"/>
                  </a:lnTo>
                  <a:lnTo>
                    <a:pt x="2742" y="388"/>
                  </a:lnTo>
                  <a:lnTo>
                    <a:pt x="2726" y="376"/>
                  </a:lnTo>
                  <a:lnTo>
                    <a:pt x="2720" y="374"/>
                  </a:lnTo>
                  <a:lnTo>
                    <a:pt x="2712" y="372"/>
                  </a:lnTo>
                  <a:lnTo>
                    <a:pt x="2680" y="372"/>
                  </a:lnTo>
                  <a:lnTo>
                    <a:pt x="2664" y="372"/>
                  </a:lnTo>
                  <a:lnTo>
                    <a:pt x="2630" y="372"/>
                  </a:lnTo>
                  <a:lnTo>
                    <a:pt x="2624" y="370"/>
                  </a:lnTo>
                  <a:lnTo>
                    <a:pt x="2622" y="368"/>
                  </a:lnTo>
                  <a:lnTo>
                    <a:pt x="2620" y="362"/>
                  </a:lnTo>
                  <a:lnTo>
                    <a:pt x="2618" y="358"/>
                  </a:lnTo>
                  <a:lnTo>
                    <a:pt x="2606" y="348"/>
                  </a:lnTo>
                  <a:lnTo>
                    <a:pt x="2590" y="338"/>
                  </a:lnTo>
                  <a:lnTo>
                    <a:pt x="2586" y="332"/>
                  </a:lnTo>
                  <a:lnTo>
                    <a:pt x="2584" y="326"/>
                  </a:lnTo>
                  <a:lnTo>
                    <a:pt x="2584" y="322"/>
                  </a:lnTo>
                  <a:lnTo>
                    <a:pt x="2580" y="316"/>
                  </a:lnTo>
                  <a:lnTo>
                    <a:pt x="2576" y="312"/>
                  </a:lnTo>
                  <a:lnTo>
                    <a:pt x="2474" y="286"/>
                  </a:lnTo>
                  <a:lnTo>
                    <a:pt x="2468" y="286"/>
                  </a:lnTo>
                  <a:lnTo>
                    <a:pt x="2466" y="288"/>
                  </a:lnTo>
                  <a:lnTo>
                    <a:pt x="2466" y="290"/>
                  </a:lnTo>
                  <a:lnTo>
                    <a:pt x="2464" y="294"/>
                  </a:lnTo>
                  <a:lnTo>
                    <a:pt x="2458" y="298"/>
                  </a:lnTo>
                  <a:lnTo>
                    <a:pt x="2442" y="310"/>
                  </a:lnTo>
                  <a:lnTo>
                    <a:pt x="2438" y="314"/>
                  </a:lnTo>
                  <a:lnTo>
                    <a:pt x="2438" y="322"/>
                  </a:lnTo>
                  <a:lnTo>
                    <a:pt x="2444" y="336"/>
                  </a:lnTo>
                  <a:lnTo>
                    <a:pt x="2444" y="338"/>
                  </a:lnTo>
                  <a:lnTo>
                    <a:pt x="2444" y="342"/>
                  </a:lnTo>
                  <a:lnTo>
                    <a:pt x="2442" y="344"/>
                  </a:lnTo>
                  <a:lnTo>
                    <a:pt x="2438" y="346"/>
                  </a:lnTo>
                  <a:lnTo>
                    <a:pt x="2424" y="350"/>
                  </a:lnTo>
                  <a:lnTo>
                    <a:pt x="2408" y="352"/>
                  </a:lnTo>
                  <a:lnTo>
                    <a:pt x="2406" y="352"/>
                  </a:lnTo>
                  <a:lnTo>
                    <a:pt x="2390" y="350"/>
                  </a:lnTo>
                  <a:lnTo>
                    <a:pt x="2376" y="346"/>
                  </a:lnTo>
                  <a:lnTo>
                    <a:pt x="2368" y="346"/>
                  </a:lnTo>
                  <a:lnTo>
                    <a:pt x="2362" y="348"/>
                  </a:lnTo>
                  <a:lnTo>
                    <a:pt x="2358" y="350"/>
                  </a:lnTo>
                  <a:lnTo>
                    <a:pt x="2350" y="350"/>
                  </a:lnTo>
                  <a:lnTo>
                    <a:pt x="2346" y="346"/>
                  </a:lnTo>
                  <a:lnTo>
                    <a:pt x="2332" y="340"/>
                  </a:lnTo>
                  <a:lnTo>
                    <a:pt x="2326" y="336"/>
                  </a:lnTo>
                  <a:lnTo>
                    <a:pt x="2324" y="336"/>
                  </a:lnTo>
                  <a:lnTo>
                    <a:pt x="2322" y="336"/>
                  </a:lnTo>
                  <a:lnTo>
                    <a:pt x="2320" y="338"/>
                  </a:lnTo>
                  <a:lnTo>
                    <a:pt x="2318" y="342"/>
                  </a:lnTo>
                  <a:lnTo>
                    <a:pt x="2318" y="354"/>
                  </a:lnTo>
                  <a:lnTo>
                    <a:pt x="2318" y="362"/>
                  </a:lnTo>
                  <a:lnTo>
                    <a:pt x="2314" y="368"/>
                  </a:lnTo>
                  <a:lnTo>
                    <a:pt x="2304" y="376"/>
                  </a:lnTo>
                  <a:lnTo>
                    <a:pt x="2302" y="378"/>
                  </a:lnTo>
                  <a:lnTo>
                    <a:pt x="2300" y="378"/>
                  </a:lnTo>
                  <a:lnTo>
                    <a:pt x="2298" y="378"/>
                  </a:lnTo>
                  <a:lnTo>
                    <a:pt x="2294" y="376"/>
                  </a:lnTo>
                  <a:lnTo>
                    <a:pt x="2284" y="360"/>
                  </a:lnTo>
                  <a:lnTo>
                    <a:pt x="2276" y="346"/>
                  </a:lnTo>
                  <a:lnTo>
                    <a:pt x="2264" y="330"/>
                  </a:lnTo>
                  <a:lnTo>
                    <a:pt x="2262" y="324"/>
                  </a:lnTo>
                  <a:lnTo>
                    <a:pt x="2264" y="316"/>
                  </a:lnTo>
                  <a:lnTo>
                    <a:pt x="2276" y="300"/>
                  </a:lnTo>
                  <a:lnTo>
                    <a:pt x="2278" y="294"/>
                  </a:lnTo>
                  <a:lnTo>
                    <a:pt x="2280" y="286"/>
                  </a:lnTo>
                  <a:lnTo>
                    <a:pt x="2280" y="282"/>
                  </a:lnTo>
                  <a:lnTo>
                    <a:pt x="2278" y="276"/>
                  </a:lnTo>
                  <a:lnTo>
                    <a:pt x="2274" y="268"/>
                  </a:lnTo>
                  <a:lnTo>
                    <a:pt x="2266" y="260"/>
                  </a:lnTo>
                  <a:lnTo>
                    <a:pt x="2252" y="252"/>
                  </a:lnTo>
                  <a:lnTo>
                    <a:pt x="2248" y="248"/>
                  </a:lnTo>
                  <a:lnTo>
                    <a:pt x="2240" y="246"/>
                  </a:lnTo>
                  <a:lnTo>
                    <a:pt x="2232" y="246"/>
                  </a:lnTo>
                  <a:lnTo>
                    <a:pt x="2230" y="246"/>
                  </a:lnTo>
                  <a:lnTo>
                    <a:pt x="2222" y="244"/>
                  </a:lnTo>
                  <a:lnTo>
                    <a:pt x="2216" y="240"/>
                  </a:lnTo>
                  <a:lnTo>
                    <a:pt x="2204" y="232"/>
                  </a:lnTo>
                  <a:lnTo>
                    <a:pt x="2198" y="230"/>
                  </a:lnTo>
                  <a:lnTo>
                    <a:pt x="2196" y="228"/>
                  </a:lnTo>
                  <a:lnTo>
                    <a:pt x="2192" y="228"/>
                  </a:lnTo>
                  <a:lnTo>
                    <a:pt x="2190" y="230"/>
                  </a:lnTo>
                  <a:lnTo>
                    <a:pt x="2188" y="232"/>
                  </a:lnTo>
                  <a:lnTo>
                    <a:pt x="2186" y="238"/>
                  </a:lnTo>
                  <a:lnTo>
                    <a:pt x="2178" y="252"/>
                  </a:lnTo>
                  <a:lnTo>
                    <a:pt x="2176" y="258"/>
                  </a:lnTo>
                  <a:lnTo>
                    <a:pt x="2170" y="262"/>
                  </a:lnTo>
                  <a:lnTo>
                    <a:pt x="2164" y="264"/>
                  </a:lnTo>
                  <a:lnTo>
                    <a:pt x="2132" y="264"/>
                  </a:lnTo>
                  <a:lnTo>
                    <a:pt x="2124" y="264"/>
                  </a:lnTo>
                  <a:lnTo>
                    <a:pt x="2116" y="262"/>
                  </a:lnTo>
                  <a:lnTo>
                    <a:pt x="2110" y="258"/>
                  </a:lnTo>
                  <a:lnTo>
                    <a:pt x="2104" y="254"/>
                  </a:lnTo>
                  <a:lnTo>
                    <a:pt x="2100" y="248"/>
                  </a:lnTo>
                  <a:lnTo>
                    <a:pt x="2098" y="242"/>
                  </a:lnTo>
                  <a:lnTo>
                    <a:pt x="2092" y="238"/>
                  </a:lnTo>
                  <a:lnTo>
                    <a:pt x="2086" y="236"/>
                  </a:lnTo>
                  <a:lnTo>
                    <a:pt x="2062" y="236"/>
                  </a:lnTo>
                  <a:lnTo>
                    <a:pt x="2054" y="236"/>
                  </a:lnTo>
                  <a:lnTo>
                    <a:pt x="2048" y="240"/>
                  </a:lnTo>
                  <a:lnTo>
                    <a:pt x="2032" y="250"/>
                  </a:lnTo>
                  <a:lnTo>
                    <a:pt x="2030" y="252"/>
                  </a:lnTo>
                  <a:lnTo>
                    <a:pt x="2028" y="252"/>
                  </a:lnTo>
                  <a:lnTo>
                    <a:pt x="2026" y="250"/>
                  </a:lnTo>
                  <a:lnTo>
                    <a:pt x="2026" y="246"/>
                  </a:lnTo>
                  <a:lnTo>
                    <a:pt x="2026" y="244"/>
                  </a:lnTo>
                  <a:lnTo>
                    <a:pt x="2024" y="236"/>
                  </a:lnTo>
                  <a:lnTo>
                    <a:pt x="2020" y="230"/>
                  </a:lnTo>
                  <a:lnTo>
                    <a:pt x="2012" y="222"/>
                  </a:lnTo>
                  <a:lnTo>
                    <a:pt x="2004" y="218"/>
                  </a:lnTo>
                  <a:lnTo>
                    <a:pt x="1998" y="216"/>
                  </a:lnTo>
                  <a:lnTo>
                    <a:pt x="1994" y="216"/>
                  </a:lnTo>
                  <a:lnTo>
                    <a:pt x="1986" y="218"/>
                  </a:lnTo>
                  <a:lnTo>
                    <a:pt x="1980" y="222"/>
                  </a:lnTo>
                  <a:lnTo>
                    <a:pt x="1972" y="230"/>
                  </a:lnTo>
                  <a:lnTo>
                    <a:pt x="1960" y="240"/>
                  </a:lnTo>
                  <a:lnTo>
                    <a:pt x="1944" y="250"/>
                  </a:lnTo>
                  <a:lnTo>
                    <a:pt x="1930" y="260"/>
                  </a:lnTo>
                  <a:lnTo>
                    <a:pt x="1914" y="270"/>
                  </a:lnTo>
                  <a:lnTo>
                    <a:pt x="1910" y="272"/>
                  </a:lnTo>
                  <a:lnTo>
                    <a:pt x="1912" y="268"/>
                  </a:lnTo>
                  <a:lnTo>
                    <a:pt x="1922" y="252"/>
                  </a:lnTo>
                  <a:lnTo>
                    <a:pt x="1928" y="246"/>
                  </a:lnTo>
                  <a:lnTo>
                    <a:pt x="1934" y="242"/>
                  </a:lnTo>
                  <a:lnTo>
                    <a:pt x="1940" y="238"/>
                  </a:lnTo>
                  <a:lnTo>
                    <a:pt x="1946" y="234"/>
                  </a:lnTo>
                  <a:lnTo>
                    <a:pt x="1952" y="228"/>
                  </a:lnTo>
                  <a:lnTo>
                    <a:pt x="1972" y="194"/>
                  </a:lnTo>
                  <a:lnTo>
                    <a:pt x="1982" y="180"/>
                  </a:lnTo>
                  <a:lnTo>
                    <a:pt x="1990" y="172"/>
                  </a:lnTo>
                  <a:lnTo>
                    <a:pt x="2000" y="160"/>
                  </a:lnTo>
                  <a:lnTo>
                    <a:pt x="2010" y="144"/>
                  </a:lnTo>
                  <a:lnTo>
                    <a:pt x="2014" y="138"/>
                  </a:lnTo>
                  <a:lnTo>
                    <a:pt x="2014" y="130"/>
                  </a:lnTo>
                  <a:lnTo>
                    <a:pt x="2008" y="96"/>
                  </a:lnTo>
                  <a:lnTo>
                    <a:pt x="2004" y="90"/>
                  </a:lnTo>
                  <a:lnTo>
                    <a:pt x="2000" y="84"/>
                  </a:lnTo>
                  <a:lnTo>
                    <a:pt x="1972" y="64"/>
                  </a:lnTo>
                  <a:lnTo>
                    <a:pt x="1958" y="56"/>
                  </a:lnTo>
                  <a:lnTo>
                    <a:pt x="1944" y="52"/>
                  </a:lnTo>
                  <a:lnTo>
                    <a:pt x="1940" y="48"/>
                  </a:lnTo>
                  <a:lnTo>
                    <a:pt x="1938" y="44"/>
                  </a:lnTo>
                  <a:lnTo>
                    <a:pt x="1934" y="32"/>
                  </a:lnTo>
                  <a:lnTo>
                    <a:pt x="1922" y="8"/>
                  </a:lnTo>
                  <a:lnTo>
                    <a:pt x="1916" y="2"/>
                  </a:lnTo>
                  <a:lnTo>
                    <a:pt x="1910" y="0"/>
                  </a:lnTo>
                  <a:lnTo>
                    <a:pt x="1886" y="0"/>
                  </a:lnTo>
                  <a:lnTo>
                    <a:pt x="1880" y="2"/>
                  </a:lnTo>
                  <a:lnTo>
                    <a:pt x="1872" y="6"/>
                  </a:lnTo>
                  <a:lnTo>
                    <a:pt x="1844" y="34"/>
                  </a:lnTo>
                  <a:lnTo>
                    <a:pt x="1840" y="40"/>
                  </a:lnTo>
                  <a:lnTo>
                    <a:pt x="1838" y="48"/>
                  </a:lnTo>
                  <a:lnTo>
                    <a:pt x="1832" y="70"/>
                  </a:lnTo>
                  <a:lnTo>
                    <a:pt x="1828" y="78"/>
                  </a:lnTo>
                  <a:lnTo>
                    <a:pt x="1822" y="82"/>
                  </a:lnTo>
                  <a:lnTo>
                    <a:pt x="1788" y="104"/>
                  </a:lnTo>
                  <a:lnTo>
                    <a:pt x="1780" y="106"/>
                  </a:lnTo>
                  <a:lnTo>
                    <a:pt x="1774" y="104"/>
                  </a:lnTo>
                  <a:lnTo>
                    <a:pt x="1758" y="92"/>
                  </a:lnTo>
                  <a:lnTo>
                    <a:pt x="1750" y="90"/>
                  </a:lnTo>
                  <a:lnTo>
                    <a:pt x="1744" y="92"/>
                  </a:lnTo>
                  <a:lnTo>
                    <a:pt x="1710" y="106"/>
                  </a:lnTo>
                  <a:lnTo>
                    <a:pt x="1696" y="112"/>
                  </a:lnTo>
                  <a:lnTo>
                    <a:pt x="1660" y="134"/>
                  </a:lnTo>
                  <a:lnTo>
                    <a:pt x="1648" y="144"/>
                  </a:lnTo>
                  <a:lnTo>
                    <a:pt x="1630" y="162"/>
                  </a:lnTo>
                  <a:lnTo>
                    <a:pt x="1626" y="168"/>
                  </a:lnTo>
                  <a:lnTo>
                    <a:pt x="1622" y="174"/>
                  </a:lnTo>
                  <a:lnTo>
                    <a:pt x="1616" y="218"/>
                  </a:lnTo>
                  <a:lnTo>
                    <a:pt x="1612" y="224"/>
                  </a:lnTo>
                  <a:lnTo>
                    <a:pt x="1606" y="228"/>
                  </a:lnTo>
                  <a:lnTo>
                    <a:pt x="1544" y="244"/>
                  </a:lnTo>
                  <a:lnTo>
                    <a:pt x="1536" y="246"/>
                  </a:lnTo>
                  <a:lnTo>
                    <a:pt x="1532" y="252"/>
                  </a:lnTo>
                  <a:lnTo>
                    <a:pt x="1530" y="258"/>
                  </a:lnTo>
                  <a:lnTo>
                    <a:pt x="1528" y="264"/>
                  </a:lnTo>
                  <a:lnTo>
                    <a:pt x="1526" y="272"/>
                  </a:lnTo>
                  <a:lnTo>
                    <a:pt x="1526" y="306"/>
                  </a:lnTo>
                  <a:lnTo>
                    <a:pt x="1524" y="310"/>
                  </a:lnTo>
                  <a:lnTo>
                    <a:pt x="1522" y="308"/>
                  </a:lnTo>
                  <a:lnTo>
                    <a:pt x="1516" y="304"/>
                  </a:lnTo>
                  <a:lnTo>
                    <a:pt x="1508" y="302"/>
                  </a:lnTo>
                  <a:lnTo>
                    <a:pt x="1494" y="296"/>
                  </a:lnTo>
                  <a:lnTo>
                    <a:pt x="1488" y="296"/>
                  </a:lnTo>
                  <a:lnTo>
                    <a:pt x="1482" y="300"/>
                  </a:lnTo>
                  <a:lnTo>
                    <a:pt x="1472" y="316"/>
                  </a:lnTo>
                  <a:lnTo>
                    <a:pt x="1468" y="320"/>
                  </a:lnTo>
                  <a:lnTo>
                    <a:pt x="1464" y="320"/>
                  </a:lnTo>
                  <a:lnTo>
                    <a:pt x="1462" y="318"/>
                  </a:lnTo>
                  <a:lnTo>
                    <a:pt x="1458" y="314"/>
                  </a:lnTo>
                  <a:lnTo>
                    <a:pt x="1458" y="308"/>
                  </a:lnTo>
                  <a:lnTo>
                    <a:pt x="1456" y="304"/>
                  </a:lnTo>
                  <a:lnTo>
                    <a:pt x="1452" y="298"/>
                  </a:lnTo>
                  <a:lnTo>
                    <a:pt x="1444" y="290"/>
                  </a:lnTo>
                  <a:lnTo>
                    <a:pt x="1438" y="286"/>
                  </a:lnTo>
                  <a:lnTo>
                    <a:pt x="1434" y="284"/>
                  </a:lnTo>
                  <a:lnTo>
                    <a:pt x="1428" y="286"/>
                  </a:lnTo>
                  <a:lnTo>
                    <a:pt x="1426" y="292"/>
                  </a:lnTo>
                  <a:lnTo>
                    <a:pt x="1420" y="306"/>
                  </a:lnTo>
                  <a:lnTo>
                    <a:pt x="1418" y="322"/>
                  </a:lnTo>
                  <a:lnTo>
                    <a:pt x="1418" y="336"/>
                  </a:lnTo>
                  <a:lnTo>
                    <a:pt x="1418" y="352"/>
                  </a:lnTo>
                  <a:lnTo>
                    <a:pt x="1418" y="374"/>
                  </a:lnTo>
                  <a:lnTo>
                    <a:pt x="1416" y="382"/>
                  </a:lnTo>
                  <a:lnTo>
                    <a:pt x="1414" y="388"/>
                  </a:lnTo>
                  <a:lnTo>
                    <a:pt x="1412" y="388"/>
                  </a:lnTo>
                  <a:lnTo>
                    <a:pt x="1408" y="388"/>
                  </a:lnTo>
                  <a:lnTo>
                    <a:pt x="1404" y="384"/>
                  </a:lnTo>
                  <a:lnTo>
                    <a:pt x="1402" y="380"/>
                  </a:lnTo>
                  <a:lnTo>
                    <a:pt x="1400" y="372"/>
                  </a:lnTo>
                  <a:lnTo>
                    <a:pt x="1400" y="364"/>
                  </a:lnTo>
                  <a:lnTo>
                    <a:pt x="1406" y="340"/>
                  </a:lnTo>
                  <a:lnTo>
                    <a:pt x="1408" y="334"/>
                  </a:lnTo>
                  <a:lnTo>
                    <a:pt x="1406" y="326"/>
                  </a:lnTo>
                  <a:lnTo>
                    <a:pt x="1402" y="312"/>
                  </a:lnTo>
                  <a:lnTo>
                    <a:pt x="1398" y="296"/>
                  </a:lnTo>
                  <a:lnTo>
                    <a:pt x="1398" y="292"/>
                  </a:lnTo>
                  <a:lnTo>
                    <a:pt x="1396" y="286"/>
                  </a:lnTo>
                  <a:lnTo>
                    <a:pt x="1392" y="282"/>
                  </a:lnTo>
                  <a:lnTo>
                    <a:pt x="1376" y="278"/>
                  </a:lnTo>
                  <a:lnTo>
                    <a:pt x="1362" y="274"/>
                  </a:lnTo>
                  <a:lnTo>
                    <a:pt x="1348" y="274"/>
                  </a:lnTo>
                  <a:lnTo>
                    <a:pt x="1342" y="276"/>
                  </a:lnTo>
                  <a:lnTo>
                    <a:pt x="1338" y="282"/>
                  </a:lnTo>
                  <a:lnTo>
                    <a:pt x="1322" y="336"/>
                  </a:lnTo>
                  <a:lnTo>
                    <a:pt x="1320" y="342"/>
                  </a:lnTo>
                  <a:lnTo>
                    <a:pt x="1316" y="348"/>
                  </a:lnTo>
                  <a:lnTo>
                    <a:pt x="1308" y="360"/>
                  </a:lnTo>
                  <a:lnTo>
                    <a:pt x="1304" y="366"/>
                  </a:lnTo>
                  <a:lnTo>
                    <a:pt x="1304" y="372"/>
                  </a:lnTo>
                  <a:lnTo>
                    <a:pt x="1304" y="380"/>
                  </a:lnTo>
                  <a:lnTo>
                    <a:pt x="1308" y="384"/>
                  </a:lnTo>
                  <a:lnTo>
                    <a:pt x="1310" y="392"/>
                  </a:lnTo>
                  <a:lnTo>
                    <a:pt x="1310" y="400"/>
                  </a:lnTo>
                  <a:lnTo>
                    <a:pt x="1310" y="414"/>
                  </a:lnTo>
                  <a:lnTo>
                    <a:pt x="1310" y="426"/>
                  </a:lnTo>
                  <a:lnTo>
                    <a:pt x="1312" y="432"/>
                  </a:lnTo>
                  <a:lnTo>
                    <a:pt x="1316" y="436"/>
                  </a:lnTo>
                  <a:lnTo>
                    <a:pt x="1334" y="454"/>
                  </a:lnTo>
                  <a:lnTo>
                    <a:pt x="1338" y="460"/>
                  </a:lnTo>
                  <a:lnTo>
                    <a:pt x="1336" y="468"/>
                  </a:lnTo>
                  <a:lnTo>
                    <a:pt x="1324" y="484"/>
                  </a:lnTo>
                  <a:lnTo>
                    <a:pt x="1322" y="486"/>
                  </a:lnTo>
                  <a:lnTo>
                    <a:pt x="1320" y="486"/>
                  </a:lnTo>
                  <a:lnTo>
                    <a:pt x="1318" y="486"/>
                  </a:lnTo>
                  <a:lnTo>
                    <a:pt x="1314" y="484"/>
                  </a:lnTo>
                  <a:lnTo>
                    <a:pt x="1296" y="466"/>
                  </a:lnTo>
                  <a:lnTo>
                    <a:pt x="1284" y="456"/>
                  </a:lnTo>
                  <a:lnTo>
                    <a:pt x="1258" y="436"/>
                  </a:lnTo>
                  <a:lnTo>
                    <a:pt x="1252" y="432"/>
                  </a:lnTo>
                  <a:lnTo>
                    <a:pt x="1244" y="432"/>
                  </a:lnTo>
                  <a:lnTo>
                    <a:pt x="1230" y="432"/>
                  </a:lnTo>
                  <a:lnTo>
                    <a:pt x="1214" y="432"/>
                  </a:lnTo>
                  <a:lnTo>
                    <a:pt x="1212" y="432"/>
                  </a:lnTo>
                  <a:lnTo>
                    <a:pt x="1208" y="432"/>
                  </a:lnTo>
                  <a:lnTo>
                    <a:pt x="1206" y="434"/>
                  </a:lnTo>
                  <a:lnTo>
                    <a:pt x="1204" y="436"/>
                  </a:lnTo>
                  <a:lnTo>
                    <a:pt x="1204" y="440"/>
                  </a:lnTo>
                  <a:lnTo>
                    <a:pt x="1204" y="452"/>
                  </a:lnTo>
                  <a:lnTo>
                    <a:pt x="1202" y="460"/>
                  </a:lnTo>
                  <a:lnTo>
                    <a:pt x="1198" y="466"/>
                  </a:lnTo>
                  <a:lnTo>
                    <a:pt x="1192" y="468"/>
                  </a:lnTo>
                  <a:lnTo>
                    <a:pt x="1186" y="466"/>
                  </a:lnTo>
                  <a:lnTo>
                    <a:pt x="1180" y="464"/>
                  </a:lnTo>
                  <a:lnTo>
                    <a:pt x="1174" y="462"/>
                  </a:lnTo>
                  <a:lnTo>
                    <a:pt x="1166" y="464"/>
                  </a:lnTo>
                  <a:lnTo>
                    <a:pt x="1162" y="466"/>
                  </a:lnTo>
                  <a:lnTo>
                    <a:pt x="1146" y="474"/>
                  </a:lnTo>
                  <a:lnTo>
                    <a:pt x="1142" y="476"/>
                  </a:lnTo>
                  <a:lnTo>
                    <a:pt x="1134" y="478"/>
                  </a:lnTo>
                  <a:lnTo>
                    <a:pt x="1126" y="480"/>
                  </a:lnTo>
                  <a:lnTo>
                    <a:pt x="1124" y="480"/>
                  </a:lnTo>
                  <a:lnTo>
                    <a:pt x="1116" y="478"/>
                  </a:lnTo>
                  <a:lnTo>
                    <a:pt x="1110" y="476"/>
                  </a:lnTo>
                  <a:lnTo>
                    <a:pt x="1104" y="472"/>
                  </a:lnTo>
                  <a:lnTo>
                    <a:pt x="1098" y="474"/>
                  </a:lnTo>
                  <a:lnTo>
                    <a:pt x="1092" y="476"/>
                  </a:lnTo>
                  <a:lnTo>
                    <a:pt x="1078" y="484"/>
                  </a:lnTo>
                  <a:lnTo>
                    <a:pt x="1062" y="496"/>
                  </a:lnTo>
                  <a:lnTo>
                    <a:pt x="1050" y="504"/>
                  </a:lnTo>
                  <a:lnTo>
                    <a:pt x="1024" y="516"/>
                  </a:lnTo>
                  <a:lnTo>
                    <a:pt x="1012" y="520"/>
                  </a:lnTo>
                  <a:lnTo>
                    <a:pt x="1008" y="522"/>
                  </a:lnTo>
                  <a:lnTo>
                    <a:pt x="1004" y="526"/>
                  </a:lnTo>
                  <a:lnTo>
                    <a:pt x="1000" y="540"/>
                  </a:lnTo>
                  <a:lnTo>
                    <a:pt x="996" y="546"/>
                  </a:lnTo>
                  <a:lnTo>
                    <a:pt x="992" y="548"/>
                  </a:lnTo>
                  <a:lnTo>
                    <a:pt x="988" y="546"/>
                  </a:lnTo>
                  <a:lnTo>
                    <a:pt x="982" y="542"/>
                  </a:lnTo>
                  <a:lnTo>
                    <a:pt x="974" y="534"/>
                  </a:lnTo>
                  <a:lnTo>
                    <a:pt x="972" y="530"/>
                  </a:lnTo>
                  <a:lnTo>
                    <a:pt x="972" y="526"/>
                  </a:lnTo>
                  <a:lnTo>
                    <a:pt x="974" y="524"/>
                  </a:lnTo>
                  <a:lnTo>
                    <a:pt x="982" y="514"/>
                  </a:lnTo>
                  <a:lnTo>
                    <a:pt x="986" y="508"/>
                  </a:lnTo>
                  <a:lnTo>
                    <a:pt x="988" y="502"/>
                  </a:lnTo>
                  <a:lnTo>
                    <a:pt x="988" y="498"/>
                  </a:lnTo>
                  <a:lnTo>
                    <a:pt x="986" y="492"/>
                  </a:lnTo>
                  <a:lnTo>
                    <a:pt x="980" y="486"/>
                  </a:lnTo>
                  <a:lnTo>
                    <a:pt x="976" y="484"/>
                  </a:lnTo>
                  <a:lnTo>
                    <a:pt x="964" y="480"/>
                  </a:lnTo>
                  <a:lnTo>
                    <a:pt x="950" y="480"/>
                  </a:lnTo>
                  <a:lnTo>
                    <a:pt x="946" y="480"/>
                  </a:lnTo>
                  <a:lnTo>
                    <a:pt x="944" y="480"/>
                  </a:lnTo>
                  <a:lnTo>
                    <a:pt x="942" y="482"/>
                  </a:lnTo>
                  <a:lnTo>
                    <a:pt x="942" y="484"/>
                  </a:lnTo>
                  <a:lnTo>
                    <a:pt x="942" y="488"/>
                  </a:lnTo>
                  <a:lnTo>
                    <a:pt x="944" y="492"/>
                  </a:lnTo>
                  <a:lnTo>
                    <a:pt x="948" y="500"/>
                  </a:lnTo>
                  <a:lnTo>
                    <a:pt x="948" y="508"/>
                  </a:lnTo>
                  <a:lnTo>
                    <a:pt x="948" y="520"/>
                  </a:lnTo>
                  <a:lnTo>
                    <a:pt x="950" y="528"/>
                  </a:lnTo>
                  <a:lnTo>
                    <a:pt x="952" y="536"/>
                  </a:lnTo>
                  <a:lnTo>
                    <a:pt x="954" y="542"/>
                  </a:lnTo>
                  <a:lnTo>
                    <a:pt x="956" y="548"/>
                  </a:lnTo>
                  <a:lnTo>
                    <a:pt x="956" y="556"/>
                  </a:lnTo>
                  <a:lnTo>
                    <a:pt x="952" y="570"/>
                  </a:lnTo>
                  <a:lnTo>
                    <a:pt x="948" y="574"/>
                  </a:lnTo>
                  <a:lnTo>
                    <a:pt x="946" y="574"/>
                  </a:lnTo>
                  <a:lnTo>
                    <a:pt x="944" y="572"/>
                  </a:lnTo>
                  <a:lnTo>
                    <a:pt x="938" y="570"/>
                  </a:lnTo>
                  <a:lnTo>
                    <a:pt x="930" y="568"/>
                  </a:lnTo>
                  <a:lnTo>
                    <a:pt x="928" y="568"/>
                  </a:lnTo>
                  <a:lnTo>
                    <a:pt x="920" y="570"/>
                  </a:lnTo>
                  <a:lnTo>
                    <a:pt x="914" y="572"/>
                  </a:lnTo>
                  <a:lnTo>
                    <a:pt x="902" y="582"/>
                  </a:lnTo>
                  <a:lnTo>
                    <a:pt x="896" y="584"/>
                  </a:lnTo>
                  <a:lnTo>
                    <a:pt x="884" y="592"/>
                  </a:lnTo>
                  <a:lnTo>
                    <a:pt x="882" y="598"/>
                  </a:lnTo>
                  <a:lnTo>
                    <a:pt x="884" y="604"/>
                  </a:lnTo>
                  <a:lnTo>
                    <a:pt x="896" y="630"/>
                  </a:lnTo>
                  <a:lnTo>
                    <a:pt x="898" y="634"/>
                  </a:lnTo>
                  <a:lnTo>
                    <a:pt x="894" y="632"/>
                  </a:lnTo>
                  <a:lnTo>
                    <a:pt x="888" y="628"/>
                  </a:lnTo>
                  <a:lnTo>
                    <a:pt x="882" y="626"/>
                  </a:lnTo>
                  <a:lnTo>
                    <a:pt x="868" y="626"/>
                  </a:lnTo>
                  <a:lnTo>
                    <a:pt x="860" y="626"/>
                  </a:lnTo>
                  <a:lnTo>
                    <a:pt x="854" y="624"/>
                  </a:lnTo>
                  <a:lnTo>
                    <a:pt x="848" y="620"/>
                  </a:lnTo>
                  <a:lnTo>
                    <a:pt x="842" y="620"/>
                  </a:lnTo>
                  <a:lnTo>
                    <a:pt x="840" y="622"/>
                  </a:lnTo>
                  <a:lnTo>
                    <a:pt x="842" y="630"/>
                  </a:lnTo>
                  <a:lnTo>
                    <a:pt x="842" y="632"/>
                  </a:lnTo>
                  <a:lnTo>
                    <a:pt x="836" y="630"/>
                  </a:lnTo>
                  <a:lnTo>
                    <a:pt x="818" y="624"/>
                  </a:lnTo>
                  <a:lnTo>
                    <a:pt x="812" y="622"/>
                  </a:lnTo>
                  <a:lnTo>
                    <a:pt x="808" y="616"/>
                  </a:lnTo>
                  <a:lnTo>
                    <a:pt x="804" y="604"/>
                  </a:lnTo>
                  <a:lnTo>
                    <a:pt x="804" y="598"/>
                  </a:lnTo>
                  <a:lnTo>
                    <a:pt x="806" y="592"/>
                  </a:lnTo>
                  <a:lnTo>
                    <a:pt x="810" y="588"/>
                  </a:lnTo>
                  <a:lnTo>
                    <a:pt x="812" y="582"/>
                  </a:lnTo>
                  <a:lnTo>
                    <a:pt x="810" y="578"/>
                  </a:lnTo>
                  <a:lnTo>
                    <a:pt x="804" y="574"/>
                  </a:lnTo>
                  <a:lnTo>
                    <a:pt x="800" y="572"/>
                  </a:lnTo>
                  <a:lnTo>
                    <a:pt x="786" y="562"/>
                  </a:lnTo>
                  <a:lnTo>
                    <a:pt x="778" y="554"/>
                  </a:lnTo>
                  <a:lnTo>
                    <a:pt x="768" y="544"/>
                  </a:lnTo>
                  <a:lnTo>
                    <a:pt x="766" y="540"/>
                  </a:lnTo>
                  <a:lnTo>
                    <a:pt x="768" y="538"/>
                  </a:lnTo>
                  <a:lnTo>
                    <a:pt x="772" y="540"/>
                  </a:lnTo>
                  <a:lnTo>
                    <a:pt x="778" y="544"/>
                  </a:lnTo>
                  <a:lnTo>
                    <a:pt x="784" y="546"/>
                  </a:lnTo>
                  <a:lnTo>
                    <a:pt x="790" y="548"/>
                  </a:lnTo>
                  <a:lnTo>
                    <a:pt x="794" y="548"/>
                  </a:lnTo>
                  <a:lnTo>
                    <a:pt x="800" y="550"/>
                  </a:lnTo>
                  <a:lnTo>
                    <a:pt x="806" y="556"/>
                  </a:lnTo>
                  <a:lnTo>
                    <a:pt x="808" y="560"/>
                  </a:lnTo>
                  <a:lnTo>
                    <a:pt x="812" y="566"/>
                  </a:lnTo>
                  <a:lnTo>
                    <a:pt x="820" y="570"/>
                  </a:lnTo>
                  <a:lnTo>
                    <a:pt x="842" y="576"/>
                  </a:lnTo>
                  <a:lnTo>
                    <a:pt x="850" y="576"/>
                  </a:lnTo>
                  <a:lnTo>
                    <a:pt x="858" y="576"/>
                  </a:lnTo>
                  <a:lnTo>
                    <a:pt x="872" y="570"/>
                  </a:lnTo>
                  <a:lnTo>
                    <a:pt x="888" y="564"/>
                  </a:lnTo>
                  <a:lnTo>
                    <a:pt x="892" y="562"/>
                  </a:lnTo>
                  <a:lnTo>
                    <a:pt x="898" y="558"/>
                  </a:lnTo>
                  <a:lnTo>
                    <a:pt x="902" y="550"/>
                  </a:lnTo>
                  <a:lnTo>
                    <a:pt x="906" y="536"/>
                  </a:lnTo>
                  <a:lnTo>
                    <a:pt x="906" y="530"/>
                  </a:lnTo>
                  <a:lnTo>
                    <a:pt x="904" y="524"/>
                  </a:lnTo>
                  <a:lnTo>
                    <a:pt x="876" y="496"/>
                  </a:lnTo>
                  <a:lnTo>
                    <a:pt x="864" y="486"/>
                  </a:lnTo>
                  <a:lnTo>
                    <a:pt x="848" y="474"/>
                  </a:lnTo>
                  <a:lnTo>
                    <a:pt x="836" y="464"/>
                  </a:lnTo>
                  <a:lnTo>
                    <a:pt x="826" y="456"/>
                  </a:lnTo>
                  <a:lnTo>
                    <a:pt x="820" y="452"/>
                  </a:lnTo>
                  <a:lnTo>
                    <a:pt x="814" y="448"/>
                  </a:lnTo>
                  <a:lnTo>
                    <a:pt x="800" y="444"/>
                  </a:lnTo>
                  <a:lnTo>
                    <a:pt x="788" y="440"/>
                  </a:lnTo>
                  <a:lnTo>
                    <a:pt x="784" y="438"/>
                  </a:lnTo>
                  <a:lnTo>
                    <a:pt x="782" y="432"/>
                  </a:lnTo>
                  <a:lnTo>
                    <a:pt x="782" y="430"/>
                  </a:lnTo>
                  <a:lnTo>
                    <a:pt x="782" y="426"/>
                  </a:lnTo>
                  <a:lnTo>
                    <a:pt x="780" y="424"/>
                  </a:lnTo>
                  <a:lnTo>
                    <a:pt x="778" y="422"/>
                  </a:lnTo>
                  <a:lnTo>
                    <a:pt x="774" y="422"/>
                  </a:lnTo>
                  <a:lnTo>
                    <a:pt x="770" y="422"/>
                  </a:lnTo>
                  <a:lnTo>
                    <a:pt x="754" y="422"/>
                  </a:lnTo>
                  <a:lnTo>
                    <a:pt x="752" y="422"/>
                  </a:lnTo>
                  <a:lnTo>
                    <a:pt x="742" y="422"/>
                  </a:lnTo>
                  <a:lnTo>
                    <a:pt x="738" y="416"/>
                  </a:lnTo>
                  <a:lnTo>
                    <a:pt x="734" y="412"/>
                  </a:lnTo>
                  <a:lnTo>
                    <a:pt x="734" y="406"/>
                  </a:lnTo>
                  <a:lnTo>
                    <a:pt x="736" y="394"/>
                  </a:lnTo>
                  <a:lnTo>
                    <a:pt x="740" y="390"/>
                  </a:lnTo>
                  <a:lnTo>
                    <a:pt x="740" y="384"/>
                  </a:lnTo>
                  <a:lnTo>
                    <a:pt x="738" y="378"/>
                  </a:lnTo>
                  <a:lnTo>
                    <a:pt x="728" y="368"/>
                  </a:lnTo>
                  <a:lnTo>
                    <a:pt x="720" y="358"/>
                  </a:lnTo>
                  <a:lnTo>
                    <a:pt x="716" y="358"/>
                  </a:lnTo>
                  <a:lnTo>
                    <a:pt x="714" y="356"/>
                  </a:lnTo>
                  <a:lnTo>
                    <a:pt x="710" y="358"/>
                  </a:lnTo>
                  <a:lnTo>
                    <a:pt x="708" y="358"/>
                  </a:lnTo>
                  <a:lnTo>
                    <a:pt x="700" y="368"/>
                  </a:lnTo>
                  <a:lnTo>
                    <a:pt x="694" y="370"/>
                  </a:lnTo>
                  <a:lnTo>
                    <a:pt x="686" y="370"/>
                  </a:lnTo>
                  <a:lnTo>
                    <a:pt x="682" y="366"/>
                  </a:lnTo>
                  <a:lnTo>
                    <a:pt x="670" y="362"/>
                  </a:lnTo>
                  <a:lnTo>
                    <a:pt x="656" y="362"/>
                  </a:lnTo>
                  <a:lnTo>
                    <a:pt x="654" y="362"/>
                  </a:lnTo>
                  <a:lnTo>
                    <a:pt x="646" y="364"/>
                  </a:lnTo>
                  <a:lnTo>
                    <a:pt x="640" y="368"/>
                  </a:lnTo>
                  <a:lnTo>
                    <a:pt x="632" y="376"/>
                  </a:lnTo>
                  <a:lnTo>
                    <a:pt x="626" y="380"/>
                  </a:lnTo>
                  <a:lnTo>
                    <a:pt x="620" y="382"/>
                  </a:lnTo>
                  <a:lnTo>
                    <a:pt x="610" y="382"/>
                  </a:lnTo>
                  <a:lnTo>
                    <a:pt x="606" y="384"/>
                  </a:lnTo>
                  <a:lnTo>
                    <a:pt x="600" y="388"/>
                  </a:lnTo>
                  <a:lnTo>
                    <a:pt x="596" y="390"/>
                  </a:lnTo>
                  <a:lnTo>
                    <a:pt x="592" y="392"/>
                  </a:lnTo>
                  <a:lnTo>
                    <a:pt x="586" y="394"/>
                  </a:lnTo>
                  <a:lnTo>
                    <a:pt x="584" y="400"/>
                  </a:lnTo>
                  <a:lnTo>
                    <a:pt x="578" y="414"/>
                  </a:lnTo>
                  <a:lnTo>
                    <a:pt x="574" y="420"/>
                  </a:lnTo>
                  <a:lnTo>
                    <a:pt x="568" y="422"/>
                  </a:lnTo>
                  <a:lnTo>
                    <a:pt x="556" y="422"/>
                  </a:lnTo>
                  <a:lnTo>
                    <a:pt x="548" y="424"/>
                  </a:lnTo>
                  <a:lnTo>
                    <a:pt x="544" y="430"/>
                  </a:lnTo>
                  <a:lnTo>
                    <a:pt x="540" y="444"/>
                  </a:lnTo>
                  <a:lnTo>
                    <a:pt x="538" y="456"/>
                  </a:lnTo>
                  <a:lnTo>
                    <a:pt x="534" y="460"/>
                  </a:lnTo>
                  <a:lnTo>
                    <a:pt x="530" y="460"/>
                  </a:lnTo>
                  <a:lnTo>
                    <a:pt x="526" y="460"/>
                  </a:lnTo>
                  <a:lnTo>
                    <a:pt x="518" y="462"/>
                  </a:lnTo>
                  <a:lnTo>
                    <a:pt x="514" y="468"/>
                  </a:lnTo>
                  <a:lnTo>
                    <a:pt x="502" y="484"/>
                  </a:lnTo>
                  <a:lnTo>
                    <a:pt x="500" y="490"/>
                  </a:lnTo>
                  <a:lnTo>
                    <a:pt x="498" y="498"/>
                  </a:lnTo>
                  <a:lnTo>
                    <a:pt x="498" y="502"/>
                  </a:lnTo>
                  <a:lnTo>
                    <a:pt x="496" y="510"/>
                  </a:lnTo>
                  <a:lnTo>
                    <a:pt x="494" y="516"/>
                  </a:lnTo>
                  <a:lnTo>
                    <a:pt x="482" y="532"/>
                  </a:lnTo>
                  <a:lnTo>
                    <a:pt x="474" y="546"/>
                  </a:lnTo>
                  <a:lnTo>
                    <a:pt x="472" y="552"/>
                  </a:lnTo>
                  <a:lnTo>
                    <a:pt x="466" y="566"/>
                  </a:lnTo>
                  <a:lnTo>
                    <a:pt x="462" y="570"/>
                  </a:lnTo>
                  <a:lnTo>
                    <a:pt x="456" y="586"/>
                  </a:lnTo>
                  <a:lnTo>
                    <a:pt x="452" y="590"/>
                  </a:lnTo>
                  <a:lnTo>
                    <a:pt x="444" y="604"/>
                  </a:lnTo>
                  <a:lnTo>
                    <a:pt x="424" y="640"/>
                  </a:lnTo>
                  <a:lnTo>
                    <a:pt x="414" y="652"/>
                  </a:lnTo>
                  <a:lnTo>
                    <a:pt x="406" y="660"/>
                  </a:lnTo>
                  <a:lnTo>
                    <a:pt x="392" y="670"/>
                  </a:lnTo>
                  <a:lnTo>
                    <a:pt x="388" y="672"/>
                  </a:lnTo>
                  <a:lnTo>
                    <a:pt x="382" y="676"/>
                  </a:lnTo>
                  <a:lnTo>
                    <a:pt x="376" y="682"/>
                  </a:lnTo>
                  <a:lnTo>
                    <a:pt x="374" y="688"/>
                  </a:lnTo>
                  <a:lnTo>
                    <a:pt x="366" y="700"/>
                  </a:lnTo>
                  <a:lnTo>
                    <a:pt x="356" y="710"/>
                  </a:lnTo>
                  <a:lnTo>
                    <a:pt x="352" y="714"/>
                  </a:lnTo>
                  <a:lnTo>
                    <a:pt x="350" y="720"/>
                  </a:lnTo>
                  <a:lnTo>
                    <a:pt x="346" y="732"/>
                  </a:lnTo>
                  <a:lnTo>
                    <a:pt x="344" y="736"/>
                  </a:lnTo>
                  <a:lnTo>
                    <a:pt x="342" y="744"/>
                  </a:lnTo>
                  <a:lnTo>
                    <a:pt x="340" y="752"/>
                  </a:lnTo>
                  <a:lnTo>
                    <a:pt x="340" y="756"/>
                  </a:lnTo>
                  <a:lnTo>
                    <a:pt x="342" y="764"/>
                  </a:lnTo>
                  <a:lnTo>
                    <a:pt x="344" y="770"/>
                  </a:lnTo>
                  <a:lnTo>
                    <a:pt x="346" y="776"/>
                  </a:lnTo>
                  <a:lnTo>
                    <a:pt x="348" y="784"/>
                  </a:lnTo>
                  <a:lnTo>
                    <a:pt x="350" y="792"/>
                  </a:lnTo>
                  <a:lnTo>
                    <a:pt x="350" y="794"/>
                  </a:lnTo>
                  <a:lnTo>
                    <a:pt x="350" y="810"/>
                  </a:lnTo>
                  <a:lnTo>
                    <a:pt x="350" y="814"/>
                  </a:lnTo>
                  <a:lnTo>
                    <a:pt x="352" y="820"/>
                  </a:lnTo>
                  <a:lnTo>
                    <a:pt x="356" y="826"/>
                  </a:lnTo>
                  <a:lnTo>
                    <a:pt x="364" y="828"/>
                  </a:lnTo>
                  <a:lnTo>
                    <a:pt x="370" y="830"/>
                  </a:lnTo>
                  <a:lnTo>
                    <a:pt x="378" y="832"/>
                  </a:lnTo>
                  <a:lnTo>
                    <a:pt x="382" y="832"/>
                  </a:lnTo>
                  <a:lnTo>
                    <a:pt x="390" y="830"/>
                  </a:lnTo>
                  <a:lnTo>
                    <a:pt x="396" y="828"/>
                  </a:lnTo>
                  <a:lnTo>
                    <a:pt x="412" y="816"/>
                  </a:lnTo>
                  <a:lnTo>
                    <a:pt x="424" y="808"/>
                  </a:lnTo>
                  <a:lnTo>
                    <a:pt x="430" y="804"/>
                  </a:lnTo>
                  <a:lnTo>
                    <a:pt x="434" y="802"/>
                  </a:lnTo>
                  <a:lnTo>
                    <a:pt x="438" y="800"/>
                  </a:lnTo>
                  <a:lnTo>
                    <a:pt x="442" y="796"/>
                  </a:lnTo>
                  <a:lnTo>
                    <a:pt x="446" y="790"/>
                  </a:lnTo>
                  <a:lnTo>
                    <a:pt x="454" y="778"/>
                  </a:lnTo>
                  <a:lnTo>
                    <a:pt x="458" y="774"/>
                  </a:lnTo>
                  <a:lnTo>
                    <a:pt x="454" y="778"/>
                  </a:lnTo>
                  <a:lnTo>
                    <a:pt x="446" y="790"/>
                  </a:lnTo>
                  <a:lnTo>
                    <a:pt x="442" y="796"/>
                  </a:lnTo>
                  <a:lnTo>
                    <a:pt x="440" y="808"/>
                  </a:lnTo>
                  <a:lnTo>
                    <a:pt x="442" y="820"/>
                  </a:lnTo>
                  <a:lnTo>
                    <a:pt x="446" y="826"/>
                  </a:lnTo>
                  <a:lnTo>
                    <a:pt x="448" y="832"/>
                  </a:lnTo>
                  <a:lnTo>
                    <a:pt x="448" y="840"/>
                  </a:lnTo>
                  <a:lnTo>
                    <a:pt x="448" y="844"/>
                  </a:lnTo>
                  <a:lnTo>
                    <a:pt x="452" y="860"/>
                  </a:lnTo>
                  <a:lnTo>
                    <a:pt x="456" y="874"/>
                  </a:lnTo>
                  <a:lnTo>
                    <a:pt x="458" y="886"/>
                  </a:lnTo>
                  <a:lnTo>
                    <a:pt x="460" y="892"/>
                  </a:lnTo>
                  <a:lnTo>
                    <a:pt x="464" y="896"/>
                  </a:lnTo>
                  <a:lnTo>
                    <a:pt x="466" y="902"/>
                  </a:lnTo>
                  <a:lnTo>
                    <a:pt x="468" y="906"/>
                  </a:lnTo>
                  <a:lnTo>
                    <a:pt x="470" y="910"/>
                  </a:lnTo>
                  <a:lnTo>
                    <a:pt x="476" y="910"/>
                  </a:lnTo>
                  <a:lnTo>
                    <a:pt x="480" y="910"/>
                  </a:lnTo>
                  <a:lnTo>
                    <a:pt x="486" y="910"/>
                  </a:lnTo>
                  <a:lnTo>
                    <a:pt x="488" y="906"/>
                  </a:lnTo>
                  <a:lnTo>
                    <a:pt x="490" y="902"/>
                  </a:lnTo>
                  <a:lnTo>
                    <a:pt x="492" y="896"/>
                  </a:lnTo>
                  <a:lnTo>
                    <a:pt x="498" y="892"/>
                  </a:lnTo>
                  <a:lnTo>
                    <a:pt x="506" y="892"/>
                  </a:lnTo>
                  <a:lnTo>
                    <a:pt x="510" y="892"/>
                  </a:lnTo>
                  <a:lnTo>
                    <a:pt x="516" y="890"/>
                  </a:lnTo>
                  <a:lnTo>
                    <a:pt x="520" y="884"/>
                  </a:lnTo>
                  <a:lnTo>
                    <a:pt x="524" y="878"/>
                  </a:lnTo>
                  <a:lnTo>
                    <a:pt x="526" y="872"/>
                  </a:lnTo>
                  <a:lnTo>
                    <a:pt x="528" y="864"/>
                  </a:lnTo>
                  <a:lnTo>
                    <a:pt x="528" y="840"/>
                  </a:lnTo>
                  <a:lnTo>
                    <a:pt x="528" y="824"/>
                  </a:lnTo>
                  <a:lnTo>
                    <a:pt x="528" y="822"/>
                  </a:lnTo>
                  <a:lnTo>
                    <a:pt x="528" y="816"/>
                  </a:lnTo>
                  <a:lnTo>
                    <a:pt x="532" y="814"/>
                  </a:lnTo>
                  <a:lnTo>
                    <a:pt x="544" y="810"/>
                  </a:lnTo>
                  <a:lnTo>
                    <a:pt x="550" y="806"/>
                  </a:lnTo>
                  <a:lnTo>
                    <a:pt x="554" y="802"/>
                  </a:lnTo>
                  <a:lnTo>
                    <a:pt x="556" y="796"/>
                  </a:lnTo>
                  <a:lnTo>
                    <a:pt x="556" y="792"/>
                  </a:lnTo>
                  <a:lnTo>
                    <a:pt x="556" y="784"/>
                  </a:lnTo>
                  <a:lnTo>
                    <a:pt x="554" y="776"/>
                  </a:lnTo>
                  <a:lnTo>
                    <a:pt x="550" y="772"/>
                  </a:lnTo>
                  <a:lnTo>
                    <a:pt x="542" y="760"/>
                  </a:lnTo>
                  <a:lnTo>
                    <a:pt x="538" y="754"/>
                  </a:lnTo>
                  <a:lnTo>
                    <a:pt x="536" y="746"/>
                  </a:lnTo>
                  <a:lnTo>
                    <a:pt x="536" y="732"/>
                  </a:lnTo>
                  <a:lnTo>
                    <a:pt x="536" y="716"/>
                  </a:lnTo>
                  <a:lnTo>
                    <a:pt x="536" y="704"/>
                  </a:lnTo>
                  <a:lnTo>
                    <a:pt x="538" y="696"/>
                  </a:lnTo>
                  <a:lnTo>
                    <a:pt x="542" y="690"/>
                  </a:lnTo>
                  <a:lnTo>
                    <a:pt x="550" y="682"/>
                  </a:lnTo>
                  <a:lnTo>
                    <a:pt x="562" y="672"/>
                  </a:lnTo>
                  <a:lnTo>
                    <a:pt x="572" y="662"/>
                  </a:lnTo>
                  <a:lnTo>
                    <a:pt x="590" y="652"/>
                  </a:lnTo>
                  <a:lnTo>
                    <a:pt x="594" y="646"/>
                  </a:lnTo>
                  <a:lnTo>
                    <a:pt x="600" y="640"/>
                  </a:lnTo>
                  <a:lnTo>
                    <a:pt x="602" y="634"/>
                  </a:lnTo>
                  <a:lnTo>
                    <a:pt x="604" y="628"/>
                  </a:lnTo>
                  <a:lnTo>
                    <a:pt x="600" y="622"/>
                  </a:lnTo>
                  <a:lnTo>
                    <a:pt x="598" y="616"/>
                  </a:lnTo>
                  <a:lnTo>
                    <a:pt x="600" y="610"/>
                  </a:lnTo>
                  <a:lnTo>
                    <a:pt x="602" y="604"/>
                  </a:lnTo>
                  <a:lnTo>
                    <a:pt x="612" y="592"/>
                  </a:lnTo>
                  <a:lnTo>
                    <a:pt x="620" y="584"/>
                  </a:lnTo>
                  <a:lnTo>
                    <a:pt x="624" y="580"/>
                  </a:lnTo>
                  <a:lnTo>
                    <a:pt x="630" y="576"/>
                  </a:lnTo>
                  <a:lnTo>
                    <a:pt x="634" y="578"/>
                  </a:lnTo>
                  <a:lnTo>
                    <a:pt x="640" y="582"/>
                  </a:lnTo>
                  <a:lnTo>
                    <a:pt x="648" y="594"/>
                  </a:lnTo>
                  <a:lnTo>
                    <a:pt x="652" y="600"/>
                  </a:lnTo>
                  <a:lnTo>
                    <a:pt x="652" y="608"/>
                  </a:lnTo>
                  <a:lnTo>
                    <a:pt x="652" y="614"/>
                  </a:lnTo>
                  <a:lnTo>
                    <a:pt x="638" y="640"/>
                  </a:lnTo>
                  <a:lnTo>
                    <a:pt x="634" y="646"/>
                  </a:lnTo>
                  <a:lnTo>
                    <a:pt x="628" y="650"/>
                  </a:lnTo>
                  <a:lnTo>
                    <a:pt x="612" y="662"/>
                  </a:lnTo>
                  <a:lnTo>
                    <a:pt x="606" y="666"/>
                  </a:lnTo>
                  <a:lnTo>
                    <a:pt x="604" y="674"/>
                  </a:lnTo>
                  <a:lnTo>
                    <a:pt x="598" y="688"/>
                  </a:lnTo>
                  <a:lnTo>
                    <a:pt x="596" y="704"/>
                  </a:lnTo>
                  <a:lnTo>
                    <a:pt x="596" y="726"/>
                  </a:lnTo>
                  <a:lnTo>
                    <a:pt x="596" y="734"/>
                  </a:lnTo>
                  <a:lnTo>
                    <a:pt x="600" y="742"/>
                  </a:lnTo>
                  <a:lnTo>
                    <a:pt x="602" y="748"/>
                  </a:lnTo>
                  <a:lnTo>
                    <a:pt x="610" y="760"/>
                  </a:lnTo>
                  <a:lnTo>
                    <a:pt x="620" y="770"/>
                  </a:lnTo>
                  <a:lnTo>
                    <a:pt x="626" y="772"/>
                  </a:lnTo>
                  <a:lnTo>
                    <a:pt x="634" y="774"/>
                  </a:lnTo>
                  <a:lnTo>
                    <a:pt x="636" y="774"/>
                  </a:lnTo>
                  <a:lnTo>
                    <a:pt x="652" y="772"/>
                  </a:lnTo>
                  <a:lnTo>
                    <a:pt x="676" y="766"/>
                  </a:lnTo>
                  <a:lnTo>
                    <a:pt x="690" y="764"/>
                  </a:lnTo>
                  <a:lnTo>
                    <a:pt x="694" y="764"/>
                  </a:lnTo>
                  <a:lnTo>
                    <a:pt x="700" y="764"/>
                  </a:lnTo>
                  <a:lnTo>
                    <a:pt x="704" y="766"/>
                  </a:lnTo>
                  <a:lnTo>
                    <a:pt x="708" y="768"/>
                  </a:lnTo>
                  <a:lnTo>
                    <a:pt x="712" y="774"/>
                  </a:lnTo>
                  <a:lnTo>
                    <a:pt x="714" y="782"/>
                  </a:lnTo>
                  <a:lnTo>
                    <a:pt x="714" y="786"/>
                  </a:lnTo>
                  <a:lnTo>
                    <a:pt x="712" y="790"/>
                  </a:lnTo>
                  <a:lnTo>
                    <a:pt x="708" y="794"/>
                  </a:lnTo>
                  <a:lnTo>
                    <a:pt x="704" y="794"/>
                  </a:lnTo>
                  <a:lnTo>
                    <a:pt x="700" y="792"/>
                  </a:lnTo>
                  <a:lnTo>
                    <a:pt x="686" y="792"/>
                  </a:lnTo>
                  <a:lnTo>
                    <a:pt x="672" y="792"/>
                  </a:lnTo>
                  <a:lnTo>
                    <a:pt x="658" y="796"/>
                  </a:lnTo>
                  <a:lnTo>
                    <a:pt x="642" y="800"/>
                  </a:lnTo>
                  <a:lnTo>
                    <a:pt x="638" y="804"/>
                  </a:lnTo>
                  <a:lnTo>
                    <a:pt x="634" y="808"/>
                  </a:lnTo>
                  <a:lnTo>
                    <a:pt x="634" y="818"/>
                  </a:lnTo>
                  <a:lnTo>
                    <a:pt x="636" y="822"/>
                  </a:lnTo>
                  <a:lnTo>
                    <a:pt x="640" y="828"/>
                  </a:lnTo>
                  <a:lnTo>
                    <a:pt x="644" y="832"/>
                  </a:lnTo>
                  <a:lnTo>
                    <a:pt x="644" y="838"/>
                  </a:lnTo>
                  <a:lnTo>
                    <a:pt x="644" y="842"/>
                  </a:lnTo>
                  <a:lnTo>
                    <a:pt x="642" y="850"/>
                  </a:lnTo>
                  <a:lnTo>
                    <a:pt x="638" y="854"/>
                  </a:lnTo>
                  <a:lnTo>
                    <a:pt x="636" y="856"/>
                  </a:lnTo>
                  <a:lnTo>
                    <a:pt x="634" y="858"/>
                  </a:lnTo>
                  <a:lnTo>
                    <a:pt x="632" y="858"/>
                  </a:lnTo>
                  <a:lnTo>
                    <a:pt x="628" y="858"/>
                  </a:lnTo>
                  <a:lnTo>
                    <a:pt x="622" y="856"/>
                  </a:lnTo>
                  <a:lnTo>
                    <a:pt x="610" y="852"/>
                  </a:lnTo>
                  <a:lnTo>
                    <a:pt x="606" y="854"/>
                  </a:lnTo>
                  <a:lnTo>
                    <a:pt x="602" y="858"/>
                  </a:lnTo>
                  <a:lnTo>
                    <a:pt x="600" y="864"/>
                  </a:lnTo>
                  <a:lnTo>
                    <a:pt x="598" y="872"/>
                  </a:lnTo>
                  <a:lnTo>
                    <a:pt x="596" y="880"/>
                  </a:lnTo>
                  <a:lnTo>
                    <a:pt x="596" y="882"/>
                  </a:lnTo>
                  <a:lnTo>
                    <a:pt x="596" y="890"/>
                  </a:lnTo>
                  <a:lnTo>
                    <a:pt x="596" y="898"/>
                  </a:lnTo>
                  <a:lnTo>
                    <a:pt x="596" y="902"/>
                  </a:lnTo>
                  <a:lnTo>
                    <a:pt x="596" y="910"/>
                  </a:lnTo>
                  <a:lnTo>
                    <a:pt x="592" y="910"/>
                  </a:lnTo>
                  <a:lnTo>
                    <a:pt x="586" y="912"/>
                  </a:lnTo>
                  <a:lnTo>
                    <a:pt x="582" y="916"/>
                  </a:lnTo>
                  <a:lnTo>
                    <a:pt x="578" y="920"/>
                  </a:lnTo>
                  <a:lnTo>
                    <a:pt x="576" y="926"/>
                  </a:lnTo>
                  <a:lnTo>
                    <a:pt x="574" y="928"/>
                  </a:lnTo>
                  <a:lnTo>
                    <a:pt x="568" y="930"/>
                  </a:lnTo>
                  <a:lnTo>
                    <a:pt x="564" y="930"/>
                  </a:lnTo>
                  <a:lnTo>
                    <a:pt x="552" y="930"/>
                  </a:lnTo>
                  <a:lnTo>
                    <a:pt x="540" y="932"/>
                  </a:lnTo>
                  <a:lnTo>
                    <a:pt x="516" y="938"/>
                  </a:lnTo>
                  <a:lnTo>
                    <a:pt x="500" y="944"/>
                  </a:lnTo>
                  <a:lnTo>
                    <a:pt x="496" y="946"/>
                  </a:lnTo>
                  <a:lnTo>
                    <a:pt x="488" y="950"/>
                  </a:lnTo>
                  <a:lnTo>
                    <a:pt x="482" y="946"/>
                  </a:lnTo>
                  <a:lnTo>
                    <a:pt x="476" y="944"/>
                  </a:lnTo>
                  <a:lnTo>
                    <a:pt x="468" y="942"/>
                  </a:lnTo>
                  <a:lnTo>
                    <a:pt x="462" y="944"/>
                  </a:lnTo>
                  <a:lnTo>
                    <a:pt x="456" y="946"/>
                  </a:lnTo>
                  <a:lnTo>
                    <a:pt x="450" y="946"/>
                  </a:lnTo>
                  <a:lnTo>
                    <a:pt x="444" y="944"/>
                  </a:lnTo>
                  <a:lnTo>
                    <a:pt x="440" y="940"/>
                  </a:lnTo>
                  <a:lnTo>
                    <a:pt x="440" y="934"/>
                  </a:lnTo>
                  <a:lnTo>
                    <a:pt x="436" y="932"/>
                  </a:lnTo>
                  <a:lnTo>
                    <a:pt x="432" y="930"/>
                  </a:lnTo>
                  <a:lnTo>
                    <a:pt x="428" y="930"/>
                  </a:lnTo>
                  <a:lnTo>
                    <a:pt x="424" y="930"/>
                  </a:lnTo>
                  <a:lnTo>
                    <a:pt x="422" y="928"/>
                  </a:lnTo>
                  <a:lnTo>
                    <a:pt x="420" y="924"/>
                  </a:lnTo>
                  <a:lnTo>
                    <a:pt x="420" y="922"/>
                  </a:lnTo>
                  <a:lnTo>
                    <a:pt x="420" y="918"/>
                  </a:lnTo>
                  <a:lnTo>
                    <a:pt x="420" y="902"/>
                  </a:lnTo>
                  <a:lnTo>
                    <a:pt x="420" y="898"/>
                  </a:lnTo>
                  <a:lnTo>
                    <a:pt x="422" y="894"/>
                  </a:lnTo>
                  <a:lnTo>
                    <a:pt x="424" y="890"/>
                  </a:lnTo>
                  <a:lnTo>
                    <a:pt x="430" y="890"/>
                  </a:lnTo>
                  <a:lnTo>
                    <a:pt x="434" y="886"/>
                  </a:lnTo>
                  <a:lnTo>
                    <a:pt x="436" y="882"/>
                  </a:lnTo>
                  <a:lnTo>
                    <a:pt x="434" y="882"/>
                  </a:lnTo>
                  <a:lnTo>
                    <a:pt x="430" y="880"/>
                  </a:lnTo>
                  <a:lnTo>
                    <a:pt x="430" y="876"/>
                  </a:lnTo>
                  <a:lnTo>
                    <a:pt x="430" y="864"/>
                  </a:lnTo>
                  <a:lnTo>
                    <a:pt x="430" y="860"/>
                  </a:lnTo>
                  <a:lnTo>
                    <a:pt x="428" y="858"/>
                  </a:lnTo>
                  <a:lnTo>
                    <a:pt x="428" y="856"/>
                  </a:lnTo>
                  <a:lnTo>
                    <a:pt x="426" y="854"/>
                  </a:lnTo>
                  <a:lnTo>
                    <a:pt x="422" y="856"/>
                  </a:lnTo>
                  <a:lnTo>
                    <a:pt x="418" y="858"/>
                  </a:lnTo>
                  <a:lnTo>
                    <a:pt x="406" y="862"/>
                  </a:lnTo>
                  <a:lnTo>
                    <a:pt x="400" y="864"/>
                  </a:lnTo>
                  <a:lnTo>
                    <a:pt x="398" y="868"/>
                  </a:lnTo>
                  <a:lnTo>
                    <a:pt x="394" y="874"/>
                  </a:lnTo>
                  <a:lnTo>
                    <a:pt x="392" y="882"/>
                  </a:lnTo>
                  <a:lnTo>
                    <a:pt x="392" y="890"/>
                  </a:lnTo>
                  <a:lnTo>
                    <a:pt x="392" y="892"/>
                  </a:lnTo>
                  <a:lnTo>
                    <a:pt x="392" y="900"/>
                  </a:lnTo>
                  <a:lnTo>
                    <a:pt x="396" y="906"/>
                  </a:lnTo>
                  <a:lnTo>
                    <a:pt x="404" y="918"/>
                  </a:lnTo>
                  <a:lnTo>
                    <a:pt x="406" y="922"/>
                  </a:lnTo>
                  <a:lnTo>
                    <a:pt x="410" y="930"/>
                  </a:lnTo>
                  <a:lnTo>
                    <a:pt x="406" y="936"/>
                  </a:lnTo>
                  <a:lnTo>
                    <a:pt x="404" y="942"/>
                  </a:lnTo>
                  <a:lnTo>
                    <a:pt x="400" y="954"/>
                  </a:lnTo>
                  <a:lnTo>
                    <a:pt x="398" y="958"/>
                  </a:lnTo>
                  <a:lnTo>
                    <a:pt x="396" y="958"/>
                  </a:lnTo>
                  <a:lnTo>
                    <a:pt x="386" y="958"/>
                  </a:lnTo>
                  <a:lnTo>
                    <a:pt x="380" y="960"/>
                  </a:lnTo>
                  <a:lnTo>
                    <a:pt x="376" y="960"/>
                  </a:lnTo>
                  <a:lnTo>
                    <a:pt x="364" y="964"/>
                  </a:lnTo>
                  <a:lnTo>
                    <a:pt x="358" y="966"/>
                  </a:lnTo>
                  <a:lnTo>
                    <a:pt x="352" y="970"/>
                  </a:lnTo>
                  <a:lnTo>
                    <a:pt x="346" y="976"/>
                  </a:lnTo>
                  <a:lnTo>
                    <a:pt x="336" y="992"/>
                  </a:lnTo>
                  <a:lnTo>
                    <a:pt x="326" y="1004"/>
                  </a:lnTo>
                  <a:lnTo>
                    <a:pt x="320" y="1008"/>
                  </a:lnTo>
                  <a:lnTo>
                    <a:pt x="316" y="1012"/>
                  </a:lnTo>
                  <a:lnTo>
                    <a:pt x="312" y="1018"/>
                  </a:lnTo>
                  <a:lnTo>
                    <a:pt x="306" y="1024"/>
                  </a:lnTo>
                  <a:lnTo>
                    <a:pt x="298" y="1034"/>
                  </a:lnTo>
                  <a:lnTo>
                    <a:pt x="296" y="1040"/>
                  </a:lnTo>
                  <a:lnTo>
                    <a:pt x="292" y="1046"/>
                  </a:lnTo>
                  <a:lnTo>
                    <a:pt x="288" y="1048"/>
                  </a:lnTo>
                  <a:lnTo>
                    <a:pt x="282" y="1050"/>
                  </a:lnTo>
                  <a:lnTo>
                    <a:pt x="278" y="1054"/>
                  </a:lnTo>
                  <a:lnTo>
                    <a:pt x="276" y="1060"/>
                  </a:lnTo>
                  <a:lnTo>
                    <a:pt x="272" y="1064"/>
                  </a:lnTo>
                  <a:lnTo>
                    <a:pt x="264" y="1066"/>
                  </a:lnTo>
                  <a:lnTo>
                    <a:pt x="260" y="1066"/>
                  </a:lnTo>
                  <a:lnTo>
                    <a:pt x="256" y="1066"/>
                  </a:lnTo>
                  <a:lnTo>
                    <a:pt x="252" y="1062"/>
                  </a:lnTo>
                  <a:lnTo>
                    <a:pt x="252" y="1058"/>
                  </a:lnTo>
                  <a:lnTo>
                    <a:pt x="248" y="1058"/>
                  </a:lnTo>
                  <a:lnTo>
                    <a:pt x="244" y="1058"/>
                  </a:lnTo>
                  <a:lnTo>
                    <a:pt x="242" y="1062"/>
                  </a:lnTo>
                  <a:lnTo>
                    <a:pt x="242" y="1072"/>
                  </a:lnTo>
                  <a:lnTo>
                    <a:pt x="242" y="1076"/>
                  </a:lnTo>
                  <a:lnTo>
                    <a:pt x="238" y="1076"/>
                  </a:lnTo>
                  <a:lnTo>
                    <a:pt x="228" y="1076"/>
                  </a:lnTo>
                  <a:lnTo>
                    <a:pt x="218" y="1076"/>
                  </a:lnTo>
                  <a:lnTo>
                    <a:pt x="206" y="1080"/>
                  </a:lnTo>
                  <a:lnTo>
                    <a:pt x="202" y="1082"/>
                  </a:lnTo>
                  <a:lnTo>
                    <a:pt x="196" y="1086"/>
                  </a:lnTo>
                  <a:lnTo>
                    <a:pt x="194" y="1092"/>
                  </a:lnTo>
                  <a:lnTo>
                    <a:pt x="196" y="1096"/>
                  </a:lnTo>
                  <a:lnTo>
                    <a:pt x="202" y="1100"/>
                  </a:lnTo>
                  <a:lnTo>
                    <a:pt x="206" y="1102"/>
                  </a:lnTo>
                  <a:lnTo>
                    <a:pt x="214" y="1106"/>
                  </a:lnTo>
                  <a:lnTo>
                    <a:pt x="222" y="1106"/>
                  </a:lnTo>
                  <a:lnTo>
                    <a:pt x="226" y="1106"/>
                  </a:lnTo>
                  <a:lnTo>
                    <a:pt x="230" y="1108"/>
                  </a:lnTo>
                  <a:lnTo>
                    <a:pt x="234" y="1110"/>
                  </a:lnTo>
                  <a:lnTo>
                    <a:pt x="234" y="1116"/>
                  </a:lnTo>
                  <a:lnTo>
                    <a:pt x="238" y="1120"/>
                  </a:lnTo>
                  <a:lnTo>
                    <a:pt x="242" y="1126"/>
                  </a:lnTo>
                  <a:lnTo>
                    <a:pt x="242" y="1134"/>
                  </a:lnTo>
                  <a:lnTo>
                    <a:pt x="242" y="1138"/>
                  </a:lnTo>
                  <a:lnTo>
                    <a:pt x="244" y="1142"/>
                  </a:lnTo>
                  <a:lnTo>
                    <a:pt x="248" y="1146"/>
                  </a:lnTo>
                  <a:lnTo>
                    <a:pt x="252" y="1148"/>
                  </a:lnTo>
                  <a:lnTo>
                    <a:pt x="252" y="1154"/>
                  </a:lnTo>
                  <a:lnTo>
                    <a:pt x="252" y="1156"/>
                  </a:lnTo>
                  <a:lnTo>
                    <a:pt x="250" y="1172"/>
                  </a:lnTo>
                  <a:lnTo>
                    <a:pt x="244" y="1196"/>
                  </a:lnTo>
                  <a:lnTo>
                    <a:pt x="242" y="1204"/>
                  </a:lnTo>
                  <a:lnTo>
                    <a:pt x="234" y="1202"/>
                  </a:lnTo>
                  <a:lnTo>
                    <a:pt x="192" y="1194"/>
                  </a:lnTo>
                  <a:lnTo>
                    <a:pt x="176" y="1194"/>
                  </a:lnTo>
                  <a:lnTo>
                    <a:pt x="162" y="1194"/>
                  </a:lnTo>
                  <a:lnTo>
                    <a:pt x="150" y="1194"/>
                  </a:lnTo>
                  <a:lnTo>
                    <a:pt x="140" y="1194"/>
                  </a:lnTo>
                  <a:lnTo>
                    <a:pt x="134" y="1196"/>
                  </a:lnTo>
                  <a:lnTo>
                    <a:pt x="130" y="1198"/>
                  </a:lnTo>
                  <a:lnTo>
                    <a:pt x="128" y="1204"/>
                  </a:lnTo>
                  <a:lnTo>
                    <a:pt x="128" y="1212"/>
                  </a:lnTo>
                  <a:lnTo>
                    <a:pt x="132" y="1226"/>
                  </a:lnTo>
                  <a:lnTo>
                    <a:pt x="134" y="1234"/>
                  </a:lnTo>
                  <a:lnTo>
                    <a:pt x="130" y="1234"/>
                  </a:lnTo>
                  <a:lnTo>
                    <a:pt x="128" y="1234"/>
                  </a:lnTo>
                  <a:lnTo>
                    <a:pt x="128" y="1236"/>
                  </a:lnTo>
                  <a:lnTo>
                    <a:pt x="128" y="1240"/>
                  </a:lnTo>
                  <a:lnTo>
                    <a:pt x="132" y="1246"/>
                  </a:lnTo>
                  <a:lnTo>
                    <a:pt x="134" y="1254"/>
                  </a:lnTo>
                  <a:lnTo>
                    <a:pt x="134" y="1262"/>
                  </a:lnTo>
                  <a:lnTo>
                    <a:pt x="134" y="1264"/>
                  </a:lnTo>
                  <a:lnTo>
                    <a:pt x="134" y="1272"/>
                  </a:lnTo>
                  <a:lnTo>
                    <a:pt x="132" y="1280"/>
                  </a:lnTo>
                  <a:lnTo>
                    <a:pt x="128" y="1286"/>
                  </a:lnTo>
                  <a:lnTo>
                    <a:pt x="128" y="1292"/>
                  </a:lnTo>
                  <a:lnTo>
                    <a:pt x="130" y="1298"/>
                  </a:lnTo>
                  <a:lnTo>
                    <a:pt x="134" y="1304"/>
                  </a:lnTo>
                  <a:lnTo>
                    <a:pt x="134" y="1310"/>
                  </a:lnTo>
                  <a:lnTo>
                    <a:pt x="134" y="1314"/>
                  </a:lnTo>
                  <a:lnTo>
                    <a:pt x="136" y="1316"/>
                  </a:lnTo>
                  <a:lnTo>
                    <a:pt x="138" y="1320"/>
                  </a:lnTo>
                  <a:lnTo>
                    <a:pt x="140" y="1322"/>
                  </a:lnTo>
                  <a:lnTo>
                    <a:pt x="142" y="1322"/>
                  </a:lnTo>
                  <a:lnTo>
                    <a:pt x="146" y="1322"/>
                  </a:lnTo>
                  <a:lnTo>
                    <a:pt x="154" y="1322"/>
                  </a:lnTo>
                  <a:lnTo>
                    <a:pt x="160" y="1322"/>
                  </a:lnTo>
                  <a:lnTo>
                    <a:pt x="164" y="1322"/>
                  </a:lnTo>
                  <a:lnTo>
                    <a:pt x="170" y="1326"/>
                  </a:lnTo>
                  <a:lnTo>
                    <a:pt x="178" y="1334"/>
                  </a:lnTo>
                  <a:lnTo>
                    <a:pt x="184" y="1338"/>
                  </a:lnTo>
                  <a:lnTo>
                    <a:pt x="192" y="1338"/>
                  </a:lnTo>
                  <a:lnTo>
                    <a:pt x="206" y="1334"/>
                  </a:lnTo>
                  <a:lnTo>
                    <a:pt x="220" y="1328"/>
                  </a:lnTo>
                  <a:lnTo>
                    <a:pt x="234" y="1324"/>
                  </a:lnTo>
                  <a:lnTo>
                    <a:pt x="242" y="1320"/>
                  </a:lnTo>
                  <a:lnTo>
                    <a:pt x="246" y="1314"/>
                  </a:lnTo>
                  <a:lnTo>
                    <a:pt x="248" y="1308"/>
                  </a:lnTo>
                  <a:lnTo>
                    <a:pt x="258" y="1296"/>
                  </a:lnTo>
                  <a:lnTo>
                    <a:pt x="266" y="1288"/>
                  </a:lnTo>
                  <a:lnTo>
                    <a:pt x="270" y="1282"/>
                  </a:lnTo>
                  <a:lnTo>
                    <a:pt x="272" y="1276"/>
                  </a:lnTo>
                  <a:lnTo>
                    <a:pt x="274" y="1264"/>
                  </a:lnTo>
                  <a:lnTo>
                    <a:pt x="280" y="1250"/>
                  </a:lnTo>
                  <a:lnTo>
                    <a:pt x="282" y="1244"/>
                  </a:lnTo>
                  <a:lnTo>
                    <a:pt x="288" y="1238"/>
                  </a:lnTo>
                  <a:lnTo>
                    <a:pt x="304" y="1228"/>
                  </a:lnTo>
                  <a:lnTo>
                    <a:pt x="310" y="1224"/>
                  </a:lnTo>
                  <a:lnTo>
                    <a:pt x="316" y="1216"/>
                  </a:lnTo>
                  <a:lnTo>
                    <a:pt x="318" y="1212"/>
                  </a:lnTo>
                  <a:lnTo>
                    <a:pt x="322" y="1206"/>
                  </a:lnTo>
                  <a:lnTo>
                    <a:pt x="326" y="1204"/>
                  </a:lnTo>
                  <a:lnTo>
                    <a:pt x="340" y="1204"/>
                  </a:lnTo>
                  <a:lnTo>
                    <a:pt x="342" y="1204"/>
                  </a:lnTo>
                  <a:lnTo>
                    <a:pt x="350" y="1202"/>
                  </a:lnTo>
                  <a:lnTo>
                    <a:pt x="358" y="1200"/>
                  </a:lnTo>
                  <a:lnTo>
                    <a:pt x="374" y="1188"/>
                  </a:lnTo>
                  <a:lnTo>
                    <a:pt x="380" y="1186"/>
                  </a:lnTo>
                  <a:lnTo>
                    <a:pt x="386" y="1184"/>
                  </a:lnTo>
                  <a:lnTo>
                    <a:pt x="390" y="1182"/>
                  </a:lnTo>
                  <a:lnTo>
                    <a:pt x="396" y="1180"/>
                  </a:lnTo>
                  <a:lnTo>
                    <a:pt x="402" y="1178"/>
                  </a:lnTo>
                  <a:lnTo>
                    <a:pt x="408" y="1178"/>
                  </a:lnTo>
                  <a:lnTo>
                    <a:pt x="412" y="1180"/>
                  </a:lnTo>
                  <a:lnTo>
                    <a:pt x="420" y="1186"/>
                  </a:lnTo>
                  <a:lnTo>
                    <a:pt x="424" y="1192"/>
                  </a:lnTo>
                  <a:lnTo>
                    <a:pt x="436" y="1208"/>
                  </a:lnTo>
                  <a:lnTo>
                    <a:pt x="444" y="1220"/>
                  </a:lnTo>
                  <a:lnTo>
                    <a:pt x="446" y="1226"/>
                  </a:lnTo>
                  <a:lnTo>
                    <a:pt x="450" y="1232"/>
                  </a:lnTo>
                  <a:lnTo>
                    <a:pt x="456" y="1236"/>
                  </a:lnTo>
                  <a:lnTo>
                    <a:pt x="482" y="1250"/>
                  </a:lnTo>
                  <a:lnTo>
                    <a:pt x="488" y="1254"/>
                  </a:lnTo>
                  <a:lnTo>
                    <a:pt x="492" y="1260"/>
                  </a:lnTo>
                  <a:lnTo>
                    <a:pt x="502" y="1274"/>
                  </a:lnTo>
                  <a:lnTo>
                    <a:pt x="506" y="1282"/>
                  </a:lnTo>
                  <a:lnTo>
                    <a:pt x="506" y="1290"/>
                  </a:lnTo>
                  <a:lnTo>
                    <a:pt x="506" y="1304"/>
                  </a:lnTo>
                  <a:lnTo>
                    <a:pt x="506" y="1312"/>
                  </a:lnTo>
                  <a:lnTo>
                    <a:pt x="508" y="1316"/>
                  </a:lnTo>
                  <a:lnTo>
                    <a:pt x="510" y="1316"/>
                  </a:lnTo>
                  <a:lnTo>
                    <a:pt x="512" y="1316"/>
                  </a:lnTo>
                  <a:lnTo>
                    <a:pt x="514" y="1312"/>
                  </a:lnTo>
                  <a:lnTo>
                    <a:pt x="518" y="1302"/>
                  </a:lnTo>
                  <a:lnTo>
                    <a:pt x="522" y="1294"/>
                  </a:lnTo>
                  <a:lnTo>
                    <a:pt x="524" y="1288"/>
                  </a:lnTo>
                  <a:lnTo>
                    <a:pt x="526" y="1282"/>
                  </a:lnTo>
                  <a:lnTo>
                    <a:pt x="528" y="1274"/>
                  </a:lnTo>
                  <a:lnTo>
                    <a:pt x="528" y="1270"/>
                  </a:lnTo>
                  <a:lnTo>
                    <a:pt x="528" y="1268"/>
                  </a:lnTo>
                  <a:lnTo>
                    <a:pt x="530" y="1266"/>
                  </a:lnTo>
                  <a:lnTo>
                    <a:pt x="532" y="1266"/>
                  </a:lnTo>
                  <a:lnTo>
                    <a:pt x="534" y="1266"/>
                  </a:lnTo>
                  <a:lnTo>
                    <a:pt x="540" y="1268"/>
                  </a:lnTo>
                  <a:lnTo>
                    <a:pt x="552" y="1272"/>
                  </a:lnTo>
                  <a:lnTo>
                    <a:pt x="554" y="1272"/>
                  </a:lnTo>
                  <a:lnTo>
                    <a:pt x="554" y="1270"/>
                  </a:lnTo>
                  <a:lnTo>
                    <a:pt x="552" y="1266"/>
                  </a:lnTo>
                  <a:lnTo>
                    <a:pt x="534" y="1248"/>
                  </a:lnTo>
                  <a:lnTo>
                    <a:pt x="520" y="1240"/>
                  </a:lnTo>
                  <a:lnTo>
                    <a:pt x="516" y="1236"/>
                  </a:lnTo>
                  <a:lnTo>
                    <a:pt x="504" y="1228"/>
                  </a:lnTo>
                  <a:lnTo>
                    <a:pt x="494" y="1216"/>
                  </a:lnTo>
                  <a:lnTo>
                    <a:pt x="484" y="1200"/>
                  </a:lnTo>
                  <a:lnTo>
                    <a:pt x="476" y="1188"/>
                  </a:lnTo>
                  <a:lnTo>
                    <a:pt x="472" y="1182"/>
                  </a:lnTo>
                  <a:lnTo>
                    <a:pt x="470" y="1174"/>
                  </a:lnTo>
                  <a:lnTo>
                    <a:pt x="468" y="1166"/>
                  </a:lnTo>
                  <a:lnTo>
                    <a:pt x="468" y="1164"/>
                  </a:lnTo>
                  <a:lnTo>
                    <a:pt x="470" y="1158"/>
                  </a:lnTo>
                  <a:lnTo>
                    <a:pt x="474" y="1156"/>
                  </a:lnTo>
                  <a:lnTo>
                    <a:pt x="478" y="1154"/>
                  </a:lnTo>
                  <a:lnTo>
                    <a:pt x="482" y="1156"/>
                  </a:lnTo>
                  <a:lnTo>
                    <a:pt x="488" y="1156"/>
                  </a:lnTo>
                  <a:lnTo>
                    <a:pt x="496" y="1162"/>
                  </a:lnTo>
                  <a:lnTo>
                    <a:pt x="502" y="1168"/>
                  </a:lnTo>
                  <a:lnTo>
                    <a:pt x="508" y="1176"/>
                  </a:lnTo>
                  <a:lnTo>
                    <a:pt x="510" y="1182"/>
                  </a:lnTo>
                  <a:lnTo>
                    <a:pt x="516" y="1196"/>
                  </a:lnTo>
                  <a:lnTo>
                    <a:pt x="520" y="1204"/>
                  </a:lnTo>
                  <a:lnTo>
                    <a:pt x="524" y="1208"/>
                  </a:lnTo>
                  <a:lnTo>
                    <a:pt x="540" y="1220"/>
                  </a:lnTo>
                  <a:lnTo>
                    <a:pt x="548" y="1224"/>
                  </a:lnTo>
                  <a:lnTo>
                    <a:pt x="552" y="1230"/>
                  </a:lnTo>
                  <a:lnTo>
                    <a:pt x="560" y="1238"/>
                  </a:lnTo>
                  <a:lnTo>
                    <a:pt x="564" y="1244"/>
                  </a:lnTo>
                  <a:lnTo>
                    <a:pt x="566" y="1248"/>
                  </a:lnTo>
                  <a:lnTo>
                    <a:pt x="570" y="1260"/>
                  </a:lnTo>
                  <a:lnTo>
                    <a:pt x="572" y="1266"/>
                  </a:lnTo>
                  <a:lnTo>
                    <a:pt x="576" y="1272"/>
                  </a:lnTo>
                  <a:lnTo>
                    <a:pt x="580" y="1280"/>
                  </a:lnTo>
                  <a:lnTo>
                    <a:pt x="584" y="1286"/>
                  </a:lnTo>
                  <a:lnTo>
                    <a:pt x="588" y="1290"/>
                  </a:lnTo>
                  <a:lnTo>
                    <a:pt x="594" y="1292"/>
                  </a:lnTo>
                  <a:lnTo>
                    <a:pt x="598" y="1292"/>
                  </a:lnTo>
                  <a:lnTo>
                    <a:pt x="602" y="1294"/>
                  </a:lnTo>
                  <a:lnTo>
                    <a:pt x="602" y="1296"/>
                  </a:lnTo>
                  <a:lnTo>
                    <a:pt x="602" y="1298"/>
                  </a:lnTo>
                  <a:lnTo>
                    <a:pt x="598" y="1304"/>
                  </a:lnTo>
                  <a:lnTo>
                    <a:pt x="596" y="1310"/>
                  </a:lnTo>
                  <a:lnTo>
                    <a:pt x="596" y="1314"/>
                  </a:lnTo>
                  <a:lnTo>
                    <a:pt x="598" y="1320"/>
                  </a:lnTo>
                  <a:lnTo>
                    <a:pt x="604" y="1326"/>
                  </a:lnTo>
                  <a:lnTo>
                    <a:pt x="608" y="1328"/>
                  </a:lnTo>
                  <a:lnTo>
                    <a:pt x="616" y="1330"/>
                  </a:lnTo>
                  <a:lnTo>
                    <a:pt x="620" y="1326"/>
                  </a:lnTo>
                  <a:lnTo>
                    <a:pt x="624" y="1322"/>
                  </a:lnTo>
                  <a:lnTo>
                    <a:pt x="626" y="1316"/>
                  </a:lnTo>
                  <a:lnTo>
                    <a:pt x="628" y="1312"/>
                  </a:lnTo>
                  <a:lnTo>
                    <a:pt x="632" y="1308"/>
                  </a:lnTo>
                  <a:lnTo>
                    <a:pt x="638" y="1306"/>
                  </a:lnTo>
                  <a:lnTo>
                    <a:pt x="640" y="1304"/>
                  </a:lnTo>
                  <a:lnTo>
                    <a:pt x="642" y="1302"/>
                  </a:lnTo>
                  <a:lnTo>
                    <a:pt x="640" y="1300"/>
                  </a:lnTo>
                  <a:lnTo>
                    <a:pt x="640" y="1296"/>
                  </a:lnTo>
                  <a:lnTo>
                    <a:pt x="632" y="1288"/>
                  </a:lnTo>
                  <a:lnTo>
                    <a:pt x="628" y="1282"/>
                  </a:lnTo>
                  <a:lnTo>
                    <a:pt x="626" y="1278"/>
                  </a:lnTo>
                  <a:lnTo>
                    <a:pt x="624" y="1272"/>
                  </a:lnTo>
                  <a:lnTo>
                    <a:pt x="620" y="1268"/>
                  </a:lnTo>
                  <a:lnTo>
                    <a:pt x="620" y="1266"/>
                  </a:lnTo>
                  <a:lnTo>
                    <a:pt x="620" y="1264"/>
                  </a:lnTo>
                  <a:lnTo>
                    <a:pt x="624" y="1260"/>
                  </a:lnTo>
                  <a:lnTo>
                    <a:pt x="638" y="1256"/>
                  </a:lnTo>
                  <a:lnTo>
                    <a:pt x="652" y="1254"/>
                  </a:lnTo>
                  <a:lnTo>
                    <a:pt x="656" y="1254"/>
                  </a:lnTo>
                  <a:lnTo>
                    <a:pt x="664" y="1254"/>
                  </a:lnTo>
                  <a:lnTo>
                    <a:pt x="668" y="1260"/>
                  </a:lnTo>
                  <a:lnTo>
                    <a:pt x="670" y="1266"/>
                  </a:lnTo>
                  <a:lnTo>
                    <a:pt x="674" y="1272"/>
                  </a:lnTo>
                  <a:lnTo>
                    <a:pt x="678" y="1280"/>
                  </a:lnTo>
                  <a:lnTo>
                    <a:pt x="680" y="1284"/>
                  </a:lnTo>
                  <a:lnTo>
                    <a:pt x="688" y="1300"/>
                  </a:lnTo>
                  <a:lnTo>
                    <a:pt x="690" y="1304"/>
                  </a:lnTo>
                  <a:lnTo>
                    <a:pt x="698" y="1318"/>
                  </a:lnTo>
                  <a:lnTo>
                    <a:pt x="700" y="1324"/>
                  </a:lnTo>
                  <a:lnTo>
                    <a:pt x="704" y="1328"/>
                  </a:lnTo>
                  <a:lnTo>
                    <a:pt x="712" y="1330"/>
                  </a:lnTo>
                  <a:lnTo>
                    <a:pt x="734" y="1330"/>
                  </a:lnTo>
                  <a:lnTo>
                    <a:pt x="748" y="1330"/>
                  </a:lnTo>
                  <a:lnTo>
                    <a:pt x="760" y="1334"/>
                  </a:lnTo>
                  <a:lnTo>
                    <a:pt x="774" y="1338"/>
                  </a:lnTo>
                  <a:lnTo>
                    <a:pt x="782" y="1338"/>
                  </a:lnTo>
                  <a:lnTo>
                    <a:pt x="788" y="1338"/>
                  </a:lnTo>
                  <a:lnTo>
                    <a:pt x="794" y="1334"/>
                  </a:lnTo>
                  <a:lnTo>
                    <a:pt x="802" y="1332"/>
                  </a:lnTo>
                  <a:lnTo>
                    <a:pt x="808" y="1334"/>
                  </a:lnTo>
                  <a:lnTo>
                    <a:pt x="814" y="1338"/>
                  </a:lnTo>
                  <a:lnTo>
                    <a:pt x="820" y="1340"/>
                  </a:lnTo>
                  <a:lnTo>
                    <a:pt x="824" y="1348"/>
                  </a:lnTo>
                  <a:lnTo>
                    <a:pt x="826" y="1354"/>
                  </a:lnTo>
                  <a:lnTo>
                    <a:pt x="828" y="1360"/>
                  </a:lnTo>
                  <a:lnTo>
                    <a:pt x="828" y="1368"/>
                  </a:lnTo>
                  <a:lnTo>
                    <a:pt x="814" y="1402"/>
                  </a:lnTo>
                  <a:lnTo>
                    <a:pt x="810" y="1408"/>
                  </a:lnTo>
                  <a:lnTo>
                    <a:pt x="806" y="1410"/>
                  </a:lnTo>
                  <a:lnTo>
                    <a:pt x="802" y="1412"/>
                  </a:lnTo>
                  <a:lnTo>
                    <a:pt x="798" y="1416"/>
                  </a:lnTo>
                  <a:lnTo>
                    <a:pt x="796" y="1422"/>
                  </a:lnTo>
                  <a:lnTo>
                    <a:pt x="792" y="1428"/>
                  </a:lnTo>
                  <a:lnTo>
                    <a:pt x="786" y="1434"/>
                  </a:lnTo>
                  <a:lnTo>
                    <a:pt x="780" y="1438"/>
                  </a:lnTo>
                  <a:lnTo>
                    <a:pt x="774" y="1438"/>
                  </a:lnTo>
                  <a:lnTo>
                    <a:pt x="760" y="1438"/>
                  </a:lnTo>
                  <a:lnTo>
                    <a:pt x="754" y="1438"/>
                  </a:lnTo>
                  <a:lnTo>
                    <a:pt x="748" y="1434"/>
                  </a:lnTo>
                  <a:lnTo>
                    <a:pt x="742" y="1430"/>
                  </a:lnTo>
                  <a:lnTo>
                    <a:pt x="734" y="1430"/>
                  </a:lnTo>
                  <a:lnTo>
                    <a:pt x="712" y="1436"/>
                  </a:lnTo>
                  <a:lnTo>
                    <a:pt x="704" y="1438"/>
                  </a:lnTo>
                  <a:lnTo>
                    <a:pt x="696" y="1436"/>
                  </a:lnTo>
                  <a:lnTo>
                    <a:pt x="682" y="1432"/>
                  </a:lnTo>
                  <a:lnTo>
                    <a:pt x="666" y="1428"/>
                  </a:lnTo>
                  <a:lnTo>
                    <a:pt x="662" y="1428"/>
                  </a:lnTo>
                  <a:lnTo>
                    <a:pt x="656" y="1428"/>
                  </a:lnTo>
                  <a:lnTo>
                    <a:pt x="650" y="1424"/>
                  </a:lnTo>
                  <a:lnTo>
                    <a:pt x="638" y="1416"/>
                  </a:lnTo>
                  <a:lnTo>
                    <a:pt x="632" y="1412"/>
                  </a:lnTo>
                  <a:lnTo>
                    <a:pt x="626" y="1410"/>
                  </a:lnTo>
                  <a:lnTo>
                    <a:pt x="618" y="1410"/>
                  </a:lnTo>
                  <a:lnTo>
                    <a:pt x="614" y="1410"/>
                  </a:lnTo>
                  <a:lnTo>
                    <a:pt x="598" y="1412"/>
                  </a:lnTo>
                  <a:lnTo>
                    <a:pt x="584" y="1416"/>
                  </a:lnTo>
                  <a:lnTo>
                    <a:pt x="578" y="1420"/>
                  </a:lnTo>
                  <a:lnTo>
                    <a:pt x="576" y="1428"/>
                  </a:lnTo>
                  <a:lnTo>
                    <a:pt x="576" y="1430"/>
                  </a:lnTo>
                  <a:lnTo>
                    <a:pt x="574" y="1438"/>
                  </a:lnTo>
                  <a:lnTo>
                    <a:pt x="570" y="1442"/>
                  </a:lnTo>
                  <a:lnTo>
                    <a:pt x="554" y="1446"/>
                  </a:lnTo>
                  <a:lnTo>
                    <a:pt x="548" y="1446"/>
                  </a:lnTo>
                  <a:lnTo>
                    <a:pt x="542" y="1442"/>
                  </a:lnTo>
                  <a:lnTo>
                    <a:pt x="534" y="1434"/>
                  </a:lnTo>
                  <a:lnTo>
                    <a:pt x="522" y="1424"/>
                  </a:lnTo>
                  <a:lnTo>
                    <a:pt x="512" y="1414"/>
                  </a:lnTo>
                  <a:lnTo>
                    <a:pt x="508" y="1410"/>
                  </a:lnTo>
                  <a:lnTo>
                    <a:pt x="500" y="1410"/>
                  </a:lnTo>
                  <a:lnTo>
                    <a:pt x="476" y="1410"/>
                  </a:lnTo>
                  <a:lnTo>
                    <a:pt x="470" y="1408"/>
                  </a:lnTo>
                  <a:lnTo>
                    <a:pt x="462" y="1406"/>
                  </a:lnTo>
                  <a:lnTo>
                    <a:pt x="456" y="1404"/>
                  </a:lnTo>
                  <a:lnTo>
                    <a:pt x="442" y="1396"/>
                  </a:lnTo>
                  <a:lnTo>
                    <a:pt x="436" y="1394"/>
                  </a:lnTo>
                  <a:lnTo>
                    <a:pt x="424" y="1386"/>
                  </a:lnTo>
                  <a:lnTo>
                    <a:pt x="422" y="1380"/>
                  </a:lnTo>
                  <a:lnTo>
                    <a:pt x="424" y="1374"/>
                  </a:lnTo>
                  <a:lnTo>
                    <a:pt x="434" y="1358"/>
                  </a:lnTo>
                  <a:lnTo>
                    <a:pt x="436" y="1350"/>
                  </a:lnTo>
                  <a:lnTo>
                    <a:pt x="436" y="1344"/>
                  </a:lnTo>
                  <a:lnTo>
                    <a:pt x="434" y="1338"/>
                  </a:lnTo>
                  <a:lnTo>
                    <a:pt x="428" y="1332"/>
                  </a:lnTo>
                  <a:lnTo>
                    <a:pt x="422" y="1328"/>
                  </a:lnTo>
                  <a:lnTo>
                    <a:pt x="418" y="1326"/>
                  </a:lnTo>
                  <a:lnTo>
                    <a:pt x="406" y="1322"/>
                  </a:lnTo>
                  <a:lnTo>
                    <a:pt x="402" y="1322"/>
                  </a:lnTo>
                  <a:lnTo>
                    <a:pt x="400" y="1324"/>
                  </a:lnTo>
                  <a:lnTo>
                    <a:pt x="400" y="1328"/>
                  </a:lnTo>
                  <a:lnTo>
                    <a:pt x="400" y="1324"/>
                  </a:lnTo>
                  <a:lnTo>
                    <a:pt x="398" y="1324"/>
                  </a:lnTo>
                  <a:lnTo>
                    <a:pt x="396" y="1326"/>
                  </a:lnTo>
                  <a:lnTo>
                    <a:pt x="390" y="1330"/>
                  </a:lnTo>
                  <a:lnTo>
                    <a:pt x="382" y="1332"/>
                  </a:lnTo>
                  <a:lnTo>
                    <a:pt x="378" y="1332"/>
                  </a:lnTo>
                  <a:lnTo>
                    <a:pt x="362" y="1332"/>
                  </a:lnTo>
                  <a:lnTo>
                    <a:pt x="320" y="1332"/>
                  </a:lnTo>
                  <a:lnTo>
                    <a:pt x="312" y="1332"/>
                  </a:lnTo>
                  <a:lnTo>
                    <a:pt x="304" y="1334"/>
                  </a:lnTo>
                  <a:lnTo>
                    <a:pt x="270" y="1348"/>
                  </a:lnTo>
                  <a:lnTo>
                    <a:pt x="254" y="1354"/>
                  </a:lnTo>
                  <a:lnTo>
                    <a:pt x="250" y="1358"/>
                  </a:lnTo>
                  <a:lnTo>
                    <a:pt x="244" y="1360"/>
                  </a:lnTo>
                  <a:lnTo>
                    <a:pt x="242" y="1362"/>
                  </a:lnTo>
                  <a:lnTo>
                    <a:pt x="242" y="1364"/>
                  </a:lnTo>
                  <a:lnTo>
                    <a:pt x="242" y="1362"/>
                  </a:lnTo>
                  <a:lnTo>
                    <a:pt x="240" y="1362"/>
                  </a:lnTo>
                  <a:lnTo>
                    <a:pt x="238" y="1360"/>
                  </a:lnTo>
                  <a:lnTo>
                    <a:pt x="224" y="1360"/>
                  </a:lnTo>
                  <a:lnTo>
                    <a:pt x="220" y="1360"/>
                  </a:lnTo>
                  <a:lnTo>
                    <a:pt x="208" y="1360"/>
                  </a:lnTo>
                  <a:lnTo>
                    <a:pt x="196" y="1356"/>
                  </a:lnTo>
                  <a:lnTo>
                    <a:pt x="190" y="1354"/>
                  </a:lnTo>
                  <a:lnTo>
                    <a:pt x="188" y="1354"/>
                  </a:lnTo>
                  <a:lnTo>
                    <a:pt x="184" y="1354"/>
                  </a:lnTo>
                  <a:lnTo>
                    <a:pt x="182" y="1356"/>
                  </a:lnTo>
                  <a:lnTo>
                    <a:pt x="180" y="1358"/>
                  </a:lnTo>
                  <a:lnTo>
                    <a:pt x="168" y="1374"/>
                  </a:lnTo>
                  <a:lnTo>
                    <a:pt x="158" y="1386"/>
                  </a:lnTo>
                  <a:lnTo>
                    <a:pt x="150" y="1394"/>
                  </a:lnTo>
                  <a:lnTo>
                    <a:pt x="140" y="1406"/>
                  </a:lnTo>
                  <a:lnTo>
                    <a:pt x="130" y="1422"/>
                  </a:lnTo>
                  <a:lnTo>
                    <a:pt x="122" y="1436"/>
                  </a:lnTo>
                  <a:lnTo>
                    <a:pt x="116" y="1460"/>
                  </a:lnTo>
                  <a:lnTo>
                    <a:pt x="114" y="1466"/>
                  </a:lnTo>
                  <a:lnTo>
                    <a:pt x="108" y="1472"/>
                  </a:lnTo>
                  <a:lnTo>
                    <a:pt x="82" y="1484"/>
                  </a:lnTo>
                  <a:lnTo>
                    <a:pt x="70" y="1492"/>
                  </a:lnTo>
                  <a:lnTo>
                    <a:pt x="66" y="1498"/>
                  </a:lnTo>
                  <a:lnTo>
                    <a:pt x="62" y="1502"/>
                  </a:lnTo>
                  <a:lnTo>
                    <a:pt x="52" y="1514"/>
                  </a:lnTo>
                  <a:lnTo>
                    <a:pt x="32" y="1550"/>
                  </a:lnTo>
                  <a:lnTo>
                    <a:pt x="24" y="1564"/>
                  </a:lnTo>
                  <a:lnTo>
                    <a:pt x="12" y="1598"/>
                  </a:lnTo>
                  <a:lnTo>
                    <a:pt x="8" y="1606"/>
                  </a:lnTo>
                  <a:lnTo>
                    <a:pt x="10" y="1614"/>
                  </a:lnTo>
                  <a:lnTo>
                    <a:pt x="16" y="1626"/>
                  </a:lnTo>
                  <a:lnTo>
                    <a:pt x="18" y="1642"/>
                  </a:lnTo>
                  <a:lnTo>
                    <a:pt x="18" y="1666"/>
                  </a:lnTo>
                  <a:lnTo>
                    <a:pt x="16" y="1672"/>
                  </a:lnTo>
                  <a:lnTo>
                    <a:pt x="12" y="1678"/>
                  </a:lnTo>
                  <a:lnTo>
                    <a:pt x="8" y="1684"/>
                  </a:lnTo>
                  <a:lnTo>
                    <a:pt x="6" y="1692"/>
                  </a:lnTo>
                  <a:lnTo>
                    <a:pt x="0" y="1706"/>
                  </a:lnTo>
                  <a:lnTo>
                    <a:pt x="0" y="1712"/>
                  </a:lnTo>
                  <a:lnTo>
                    <a:pt x="0" y="1720"/>
                  </a:lnTo>
                  <a:lnTo>
                    <a:pt x="6" y="1744"/>
                  </a:lnTo>
                  <a:lnTo>
                    <a:pt x="8" y="1750"/>
                  </a:lnTo>
                  <a:lnTo>
                    <a:pt x="12" y="1752"/>
                  </a:lnTo>
                  <a:lnTo>
                    <a:pt x="18" y="1752"/>
                  </a:lnTo>
                  <a:lnTo>
                    <a:pt x="20" y="1752"/>
                  </a:lnTo>
                  <a:lnTo>
                    <a:pt x="18" y="1752"/>
                  </a:lnTo>
                  <a:lnTo>
                    <a:pt x="20" y="1760"/>
                  </a:lnTo>
                  <a:lnTo>
                    <a:pt x="24" y="1764"/>
                  </a:lnTo>
                  <a:lnTo>
                    <a:pt x="26" y="1768"/>
                  </a:lnTo>
                  <a:lnTo>
                    <a:pt x="30" y="1770"/>
                  </a:lnTo>
                  <a:lnTo>
                    <a:pt x="32" y="1768"/>
                  </a:lnTo>
                  <a:lnTo>
                    <a:pt x="30" y="1770"/>
                  </a:lnTo>
                  <a:lnTo>
                    <a:pt x="30" y="1772"/>
                  </a:lnTo>
                  <a:lnTo>
                    <a:pt x="32" y="1772"/>
                  </a:lnTo>
                  <a:lnTo>
                    <a:pt x="36" y="1774"/>
                  </a:lnTo>
                  <a:lnTo>
                    <a:pt x="40" y="1778"/>
                  </a:lnTo>
                  <a:lnTo>
                    <a:pt x="52" y="1804"/>
                  </a:lnTo>
                  <a:lnTo>
                    <a:pt x="56" y="1810"/>
                  </a:lnTo>
                  <a:lnTo>
                    <a:pt x="60" y="1816"/>
                  </a:lnTo>
                  <a:lnTo>
                    <a:pt x="72" y="1824"/>
                  </a:lnTo>
                  <a:lnTo>
                    <a:pt x="84" y="1832"/>
                  </a:lnTo>
                  <a:lnTo>
                    <a:pt x="94" y="1838"/>
                  </a:lnTo>
                  <a:lnTo>
                    <a:pt x="102" y="1844"/>
                  </a:lnTo>
                  <a:lnTo>
                    <a:pt x="128" y="1864"/>
                  </a:lnTo>
                  <a:lnTo>
                    <a:pt x="136" y="1868"/>
                  </a:lnTo>
                  <a:lnTo>
                    <a:pt x="142" y="1870"/>
                  </a:lnTo>
                  <a:lnTo>
                    <a:pt x="146" y="1870"/>
                  </a:lnTo>
                  <a:lnTo>
                    <a:pt x="152" y="1868"/>
                  </a:lnTo>
                  <a:lnTo>
                    <a:pt x="154" y="1868"/>
                  </a:lnTo>
                  <a:lnTo>
                    <a:pt x="154" y="1866"/>
                  </a:lnTo>
                  <a:lnTo>
                    <a:pt x="154" y="1868"/>
                  </a:lnTo>
                  <a:lnTo>
                    <a:pt x="158" y="1868"/>
                  </a:lnTo>
                  <a:lnTo>
                    <a:pt x="162" y="1870"/>
                  </a:lnTo>
                  <a:lnTo>
                    <a:pt x="166" y="1870"/>
                  </a:lnTo>
                  <a:lnTo>
                    <a:pt x="182" y="1868"/>
                  </a:lnTo>
                  <a:lnTo>
                    <a:pt x="206" y="1862"/>
                  </a:lnTo>
                  <a:lnTo>
                    <a:pt x="218" y="1860"/>
                  </a:lnTo>
                  <a:lnTo>
                    <a:pt x="224" y="1860"/>
                  </a:lnTo>
                  <a:lnTo>
                    <a:pt x="232" y="1860"/>
                  </a:lnTo>
                  <a:lnTo>
                    <a:pt x="244" y="1860"/>
                  </a:lnTo>
                  <a:lnTo>
                    <a:pt x="260" y="1856"/>
                  </a:lnTo>
                  <a:lnTo>
                    <a:pt x="274" y="1852"/>
                  </a:lnTo>
                  <a:lnTo>
                    <a:pt x="282" y="1850"/>
                  </a:lnTo>
                  <a:lnTo>
                    <a:pt x="288" y="1844"/>
                  </a:lnTo>
                  <a:lnTo>
                    <a:pt x="294" y="1842"/>
                  </a:lnTo>
                  <a:lnTo>
                    <a:pt x="300" y="1838"/>
                  </a:lnTo>
                  <a:lnTo>
                    <a:pt x="306" y="1838"/>
                  </a:lnTo>
                  <a:lnTo>
                    <a:pt x="312" y="1840"/>
                  </a:lnTo>
                  <a:lnTo>
                    <a:pt x="320" y="1840"/>
                  </a:lnTo>
                  <a:lnTo>
                    <a:pt x="322" y="1840"/>
                  </a:lnTo>
                  <a:lnTo>
                    <a:pt x="330" y="1842"/>
                  </a:lnTo>
                  <a:lnTo>
                    <a:pt x="334" y="1846"/>
                  </a:lnTo>
                  <a:lnTo>
                    <a:pt x="346" y="1862"/>
                  </a:lnTo>
                  <a:lnTo>
                    <a:pt x="352" y="1868"/>
                  </a:lnTo>
                  <a:lnTo>
                    <a:pt x="358" y="1870"/>
                  </a:lnTo>
                  <a:lnTo>
                    <a:pt x="362" y="1870"/>
                  </a:lnTo>
                  <a:lnTo>
                    <a:pt x="370" y="1870"/>
                  </a:lnTo>
                  <a:lnTo>
                    <a:pt x="378" y="1874"/>
                  </a:lnTo>
                  <a:lnTo>
                    <a:pt x="384" y="1876"/>
                  </a:lnTo>
                  <a:lnTo>
                    <a:pt x="388" y="1878"/>
                  </a:lnTo>
                  <a:lnTo>
                    <a:pt x="392" y="1878"/>
                  </a:lnTo>
                  <a:lnTo>
                    <a:pt x="392" y="1876"/>
                  </a:lnTo>
                  <a:lnTo>
                    <a:pt x="392" y="1878"/>
                  </a:lnTo>
                  <a:lnTo>
                    <a:pt x="394" y="1878"/>
                  </a:lnTo>
                  <a:lnTo>
                    <a:pt x="398" y="1878"/>
                  </a:lnTo>
                  <a:lnTo>
                    <a:pt x="404" y="1880"/>
                  </a:lnTo>
                  <a:lnTo>
                    <a:pt x="408" y="1884"/>
                  </a:lnTo>
                  <a:lnTo>
                    <a:pt x="410" y="1890"/>
                  </a:lnTo>
                  <a:lnTo>
                    <a:pt x="410" y="1896"/>
                  </a:lnTo>
                  <a:lnTo>
                    <a:pt x="410" y="1900"/>
                  </a:lnTo>
                  <a:lnTo>
                    <a:pt x="410" y="1908"/>
                  </a:lnTo>
                  <a:lnTo>
                    <a:pt x="410" y="1916"/>
                  </a:lnTo>
                  <a:lnTo>
                    <a:pt x="410" y="1920"/>
                  </a:lnTo>
                  <a:lnTo>
                    <a:pt x="410" y="1936"/>
                  </a:lnTo>
                  <a:lnTo>
                    <a:pt x="410" y="1950"/>
                  </a:lnTo>
                  <a:lnTo>
                    <a:pt x="412" y="1956"/>
                  </a:lnTo>
                  <a:lnTo>
                    <a:pt x="414" y="1964"/>
                  </a:lnTo>
                  <a:lnTo>
                    <a:pt x="434" y="1990"/>
                  </a:lnTo>
                  <a:lnTo>
                    <a:pt x="438" y="1994"/>
                  </a:lnTo>
                  <a:lnTo>
                    <a:pt x="440" y="1994"/>
                  </a:lnTo>
                  <a:lnTo>
                    <a:pt x="442" y="1994"/>
                  </a:lnTo>
                  <a:lnTo>
                    <a:pt x="440" y="1996"/>
                  </a:lnTo>
                  <a:lnTo>
                    <a:pt x="440" y="1998"/>
                  </a:lnTo>
                  <a:lnTo>
                    <a:pt x="444" y="2002"/>
                  </a:lnTo>
                  <a:lnTo>
                    <a:pt x="452" y="2014"/>
                  </a:lnTo>
                  <a:lnTo>
                    <a:pt x="456" y="2020"/>
                  </a:lnTo>
                  <a:lnTo>
                    <a:pt x="458" y="2026"/>
                  </a:lnTo>
                  <a:lnTo>
                    <a:pt x="458" y="2034"/>
                  </a:lnTo>
                  <a:lnTo>
                    <a:pt x="458" y="2038"/>
                  </a:lnTo>
                  <a:lnTo>
                    <a:pt x="458" y="2046"/>
                  </a:lnTo>
                  <a:lnTo>
                    <a:pt x="460" y="2054"/>
                  </a:lnTo>
                  <a:lnTo>
                    <a:pt x="468" y="2096"/>
                  </a:lnTo>
                  <a:lnTo>
                    <a:pt x="472" y="2112"/>
                  </a:lnTo>
                  <a:lnTo>
                    <a:pt x="476" y="2124"/>
                  </a:lnTo>
                  <a:lnTo>
                    <a:pt x="478" y="2134"/>
                  </a:lnTo>
                  <a:lnTo>
                    <a:pt x="472" y="2144"/>
                  </a:lnTo>
                  <a:lnTo>
                    <a:pt x="462" y="2166"/>
                  </a:lnTo>
                  <a:lnTo>
                    <a:pt x="460" y="2172"/>
                  </a:lnTo>
                  <a:lnTo>
                    <a:pt x="458" y="2180"/>
                  </a:lnTo>
                  <a:lnTo>
                    <a:pt x="458" y="2204"/>
                  </a:lnTo>
                  <a:lnTo>
                    <a:pt x="460" y="2212"/>
                  </a:lnTo>
                  <a:lnTo>
                    <a:pt x="460" y="2210"/>
                  </a:lnTo>
                  <a:lnTo>
                    <a:pt x="460" y="2212"/>
                  </a:lnTo>
                  <a:lnTo>
                    <a:pt x="456" y="2220"/>
                  </a:lnTo>
                  <a:lnTo>
                    <a:pt x="452" y="2234"/>
                  </a:lnTo>
                  <a:lnTo>
                    <a:pt x="450" y="2242"/>
                  </a:lnTo>
                  <a:lnTo>
                    <a:pt x="452" y="2248"/>
                  </a:lnTo>
                  <a:lnTo>
                    <a:pt x="484" y="2302"/>
                  </a:lnTo>
                  <a:lnTo>
                    <a:pt x="488" y="2308"/>
                  </a:lnTo>
                  <a:lnTo>
                    <a:pt x="488" y="2314"/>
                  </a:lnTo>
                  <a:lnTo>
                    <a:pt x="490" y="2328"/>
                  </a:lnTo>
                  <a:lnTo>
                    <a:pt x="496" y="2380"/>
                  </a:lnTo>
                  <a:lnTo>
                    <a:pt x="500" y="2386"/>
                  </a:lnTo>
                  <a:lnTo>
                    <a:pt x="504" y="2392"/>
                  </a:lnTo>
                  <a:lnTo>
                    <a:pt x="520" y="2402"/>
                  </a:lnTo>
                  <a:lnTo>
                    <a:pt x="528" y="2406"/>
                  </a:lnTo>
                  <a:lnTo>
                    <a:pt x="528" y="2404"/>
                  </a:lnTo>
                  <a:lnTo>
                    <a:pt x="528" y="2406"/>
                  </a:lnTo>
                  <a:lnTo>
                    <a:pt x="532" y="2414"/>
                  </a:lnTo>
                  <a:lnTo>
                    <a:pt x="534" y="2420"/>
                  </a:lnTo>
                  <a:lnTo>
                    <a:pt x="540" y="2434"/>
                  </a:lnTo>
                  <a:lnTo>
                    <a:pt x="546" y="2458"/>
                  </a:lnTo>
                  <a:lnTo>
                    <a:pt x="548" y="2474"/>
                  </a:lnTo>
                  <a:lnTo>
                    <a:pt x="548" y="2478"/>
                  </a:lnTo>
                  <a:lnTo>
                    <a:pt x="548" y="2486"/>
                  </a:lnTo>
                  <a:lnTo>
                    <a:pt x="552" y="2492"/>
                  </a:lnTo>
                  <a:lnTo>
                    <a:pt x="562" y="2508"/>
                  </a:lnTo>
                  <a:lnTo>
                    <a:pt x="568" y="2512"/>
                  </a:lnTo>
                  <a:lnTo>
                    <a:pt x="574" y="2514"/>
                  </a:lnTo>
                  <a:lnTo>
                    <a:pt x="598" y="2508"/>
                  </a:lnTo>
                  <a:lnTo>
                    <a:pt x="614" y="2504"/>
                  </a:lnTo>
                  <a:lnTo>
                    <a:pt x="638" y="2498"/>
                  </a:lnTo>
                  <a:lnTo>
                    <a:pt x="654" y="2496"/>
                  </a:lnTo>
                  <a:lnTo>
                    <a:pt x="676" y="2496"/>
                  </a:lnTo>
                  <a:lnTo>
                    <a:pt x="684" y="2494"/>
                  </a:lnTo>
                  <a:lnTo>
                    <a:pt x="690" y="2490"/>
                  </a:lnTo>
                  <a:lnTo>
                    <a:pt x="748" y="2424"/>
                  </a:lnTo>
                  <a:lnTo>
                    <a:pt x="756" y="2410"/>
                  </a:lnTo>
                  <a:lnTo>
                    <a:pt x="770" y="2376"/>
                  </a:lnTo>
                  <a:lnTo>
                    <a:pt x="770" y="2370"/>
                  </a:lnTo>
                  <a:lnTo>
                    <a:pt x="770" y="2368"/>
                  </a:lnTo>
                  <a:lnTo>
                    <a:pt x="768" y="2368"/>
                  </a:lnTo>
                  <a:lnTo>
                    <a:pt x="770" y="2368"/>
                  </a:lnTo>
                  <a:lnTo>
                    <a:pt x="772" y="2366"/>
                  </a:lnTo>
                  <a:lnTo>
                    <a:pt x="772" y="2364"/>
                  </a:lnTo>
                  <a:lnTo>
                    <a:pt x="774" y="2358"/>
                  </a:lnTo>
                  <a:lnTo>
                    <a:pt x="778" y="2354"/>
                  </a:lnTo>
                  <a:lnTo>
                    <a:pt x="806" y="2334"/>
                  </a:lnTo>
                  <a:lnTo>
                    <a:pt x="810" y="2328"/>
                  </a:lnTo>
                  <a:lnTo>
                    <a:pt x="814" y="2322"/>
                  </a:lnTo>
                  <a:lnTo>
                    <a:pt x="818" y="2308"/>
                  </a:lnTo>
                  <a:lnTo>
                    <a:pt x="820" y="2300"/>
                  </a:lnTo>
                  <a:lnTo>
                    <a:pt x="820" y="2292"/>
                  </a:lnTo>
                  <a:lnTo>
                    <a:pt x="814" y="2268"/>
                  </a:lnTo>
                  <a:lnTo>
                    <a:pt x="814" y="2260"/>
                  </a:lnTo>
                  <a:lnTo>
                    <a:pt x="816" y="2254"/>
                  </a:lnTo>
                  <a:lnTo>
                    <a:pt x="826" y="2238"/>
                  </a:lnTo>
                  <a:lnTo>
                    <a:pt x="832" y="2232"/>
                  </a:lnTo>
                  <a:lnTo>
                    <a:pt x="838" y="2228"/>
                  </a:lnTo>
                  <a:lnTo>
                    <a:pt x="874" y="2206"/>
                  </a:lnTo>
                  <a:lnTo>
                    <a:pt x="880" y="2202"/>
                  </a:lnTo>
                  <a:lnTo>
                    <a:pt x="884" y="2194"/>
                  </a:lnTo>
                  <a:lnTo>
                    <a:pt x="886" y="2190"/>
                  </a:lnTo>
                  <a:lnTo>
                    <a:pt x="894" y="2176"/>
                  </a:lnTo>
                  <a:lnTo>
                    <a:pt x="896" y="2170"/>
                  </a:lnTo>
                  <a:lnTo>
                    <a:pt x="898" y="2162"/>
                  </a:lnTo>
                  <a:lnTo>
                    <a:pt x="898" y="2156"/>
                  </a:lnTo>
                  <a:lnTo>
                    <a:pt x="892" y="2132"/>
                  </a:lnTo>
                  <a:lnTo>
                    <a:pt x="890" y="2116"/>
                  </a:lnTo>
                  <a:lnTo>
                    <a:pt x="890" y="2112"/>
                  </a:lnTo>
                  <a:lnTo>
                    <a:pt x="890" y="2108"/>
                  </a:lnTo>
                  <a:lnTo>
                    <a:pt x="888" y="2106"/>
                  </a:lnTo>
                  <a:lnTo>
                    <a:pt x="886" y="2108"/>
                  </a:lnTo>
                  <a:lnTo>
                    <a:pt x="888" y="2106"/>
                  </a:lnTo>
                  <a:lnTo>
                    <a:pt x="888" y="2102"/>
                  </a:lnTo>
                  <a:lnTo>
                    <a:pt x="886" y="2098"/>
                  </a:lnTo>
                  <a:lnTo>
                    <a:pt x="882" y="2094"/>
                  </a:lnTo>
                  <a:lnTo>
                    <a:pt x="880" y="2086"/>
                  </a:lnTo>
                  <a:lnTo>
                    <a:pt x="880" y="2054"/>
                  </a:lnTo>
                  <a:lnTo>
                    <a:pt x="880" y="2046"/>
                  </a:lnTo>
                  <a:lnTo>
                    <a:pt x="876" y="2038"/>
                  </a:lnTo>
                  <a:lnTo>
                    <a:pt x="874" y="2032"/>
                  </a:lnTo>
                  <a:lnTo>
                    <a:pt x="872" y="2026"/>
                  </a:lnTo>
                  <a:lnTo>
                    <a:pt x="876" y="2020"/>
                  </a:lnTo>
                  <a:lnTo>
                    <a:pt x="880" y="2016"/>
                  </a:lnTo>
                  <a:lnTo>
                    <a:pt x="880" y="2012"/>
                  </a:lnTo>
                  <a:lnTo>
                    <a:pt x="882" y="2006"/>
                  </a:lnTo>
                  <a:lnTo>
                    <a:pt x="884" y="2000"/>
                  </a:lnTo>
                  <a:lnTo>
                    <a:pt x="894" y="1984"/>
                  </a:lnTo>
                  <a:lnTo>
                    <a:pt x="900" y="1978"/>
                  </a:lnTo>
                  <a:lnTo>
                    <a:pt x="906" y="1974"/>
                  </a:lnTo>
                  <a:lnTo>
                    <a:pt x="912" y="1970"/>
                  </a:lnTo>
                  <a:lnTo>
                    <a:pt x="918" y="1968"/>
                  </a:lnTo>
                  <a:lnTo>
                    <a:pt x="922" y="1960"/>
                  </a:lnTo>
                  <a:lnTo>
                    <a:pt x="934" y="1936"/>
                  </a:lnTo>
                  <a:lnTo>
                    <a:pt x="940" y="1930"/>
                  </a:lnTo>
                  <a:lnTo>
                    <a:pt x="946" y="1924"/>
                  </a:lnTo>
                  <a:lnTo>
                    <a:pt x="970" y="1912"/>
                  </a:lnTo>
                  <a:lnTo>
                    <a:pt x="984" y="1902"/>
                  </a:lnTo>
                  <a:lnTo>
                    <a:pt x="1012" y="1874"/>
                  </a:lnTo>
                  <a:lnTo>
                    <a:pt x="1016" y="1868"/>
                  </a:lnTo>
                  <a:lnTo>
                    <a:pt x="1020" y="1862"/>
                  </a:lnTo>
                  <a:lnTo>
                    <a:pt x="1044" y="1808"/>
                  </a:lnTo>
                  <a:lnTo>
                    <a:pt x="1048" y="1792"/>
                  </a:lnTo>
                  <a:lnTo>
                    <a:pt x="1054" y="1770"/>
                  </a:lnTo>
                  <a:lnTo>
                    <a:pt x="1054" y="1766"/>
                  </a:lnTo>
                  <a:lnTo>
                    <a:pt x="1054" y="1764"/>
                  </a:lnTo>
                  <a:lnTo>
                    <a:pt x="1050" y="1764"/>
                  </a:lnTo>
                  <a:lnTo>
                    <a:pt x="1048" y="1764"/>
                  </a:lnTo>
                  <a:lnTo>
                    <a:pt x="976" y="1780"/>
                  </a:lnTo>
                  <a:lnTo>
                    <a:pt x="968" y="1780"/>
                  </a:lnTo>
                  <a:lnTo>
                    <a:pt x="960" y="1778"/>
                  </a:lnTo>
                  <a:lnTo>
                    <a:pt x="956" y="1774"/>
                  </a:lnTo>
                  <a:lnTo>
                    <a:pt x="944" y="1766"/>
                  </a:lnTo>
                  <a:lnTo>
                    <a:pt x="934" y="1754"/>
                  </a:lnTo>
                  <a:lnTo>
                    <a:pt x="904" y="1710"/>
                  </a:lnTo>
                  <a:lnTo>
                    <a:pt x="898" y="1704"/>
                  </a:lnTo>
                  <a:lnTo>
                    <a:pt x="892" y="1700"/>
                  </a:lnTo>
                  <a:lnTo>
                    <a:pt x="886" y="1696"/>
                  </a:lnTo>
                  <a:lnTo>
                    <a:pt x="880" y="1692"/>
                  </a:lnTo>
                  <a:lnTo>
                    <a:pt x="876" y="1686"/>
                  </a:lnTo>
                  <a:lnTo>
                    <a:pt x="864" y="1670"/>
                  </a:lnTo>
                  <a:lnTo>
                    <a:pt x="860" y="1664"/>
                  </a:lnTo>
                  <a:lnTo>
                    <a:pt x="858" y="1656"/>
                  </a:lnTo>
                  <a:lnTo>
                    <a:pt x="852" y="1642"/>
                  </a:lnTo>
                  <a:lnTo>
                    <a:pt x="848" y="1626"/>
                  </a:lnTo>
                  <a:lnTo>
                    <a:pt x="842" y="1602"/>
                  </a:lnTo>
                  <a:lnTo>
                    <a:pt x="840" y="1596"/>
                  </a:lnTo>
                  <a:lnTo>
                    <a:pt x="834" y="1590"/>
                  </a:lnTo>
                  <a:lnTo>
                    <a:pt x="826" y="1582"/>
                  </a:lnTo>
                  <a:lnTo>
                    <a:pt x="822" y="1574"/>
                  </a:lnTo>
                  <a:lnTo>
                    <a:pt x="818" y="1568"/>
                  </a:lnTo>
                  <a:lnTo>
                    <a:pt x="814" y="1544"/>
                  </a:lnTo>
                  <a:lnTo>
                    <a:pt x="808" y="1530"/>
                  </a:lnTo>
                  <a:lnTo>
                    <a:pt x="796" y="1504"/>
                  </a:lnTo>
                  <a:lnTo>
                    <a:pt x="786" y="1492"/>
                  </a:lnTo>
                  <a:lnTo>
                    <a:pt x="768" y="1474"/>
                  </a:lnTo>
                  <a:lnTo>
                    <a:pt x="766" y="1470"/>
                  </a:lnTo>
                  <a:lnTo>
                    <a:pt x="770" y="1472"/>
                  </a:lnTo>
                  <a:lnTo>
                    <a:pt x="794" y="1484"/>
                  </a:lnTo>
                  <a:lnTo>
                    <a:pt x="798" y="1484"/>
                  </a:lnTo>
                  <a:lnTo>
                    <a:pt x="800" y="1484"/>
                  </a:lnTo>
                  <a:lnTo>
                    <a:pt x="804" y="1482"/>
                  </a:lnTo>
                  <a:lnTo>
                    <a:pt x="804" y="1480"/>
                  </a:lnTo>
                  <a:lnTo>
                    <a:pt x="808" y="1476"/>
                  </a:lnTo>
                  <a:lnTo>
                    <a:pt x="810" y="1474"/>
                  </a:lnTo>
                  <a:lnTo>
                    <a:pt x="810" y="1472"/>
                  </a:lnTo>
                  <a:lnTo>
                    <a:pt x="812" y="1474"/>
                  </a:lnTo>
                  <a:lnTo>
                    <a:pt x="814" y="1476"/>
                  </a:lnTo>
                  <a:lnTo>
                    <a:pt x="818" y="1480"/>
                  </a:lnTo>
                  <a:lnTo>
                    <a:pt x="824" y="1494"/>
                  </a:lnTo>
                  <a:lnTo>
                    <a:pt x="856" y="1550"/>
                  </a:lnTo>
                  <a:lnTo>
                    <a:pt x="866" y="1562"/>
                  </a:lnTo>
                  <a:lnTo>
                    <a:pt x="874" y="1570"/>
                  </a:lnTo>
                  <a:lnTo>
                    <a:pt x="878" y="1576"/>
                  </a:lnTo>
                  <a:lnTo>
                    <a:pt x="882" y="1584"/>
                  </a:lnTo>
                  <a:lnTo>
                    <a:pt x="886" y="1598"/>
                  </a:lnTo>
                  <a:lnTo>
                    <a:pt x="892" y="1614"/>
                  </a:lnTo>
                  <a:lnTo>
                    <a:pt x="898" y="1636"/>
                  </a:lnTo>
                  <a:lnTo>
                    <a:pt x="900" y="1644"/>
                  </a:lnTo>
                  <a:lnTo>
                    <a:pt x="904" y="1650"/>
                  </a:lnTo>
                  <a:lnTo>
                    <a:pt x="924" y="1668"/>
                  </a:lnTo>
                  <a:lnTo>
                    <a:pt x="928" y="1674"/>
                  </a:lnTo>
                  <a:lnTo>
                    <a:pt x="928" y="1678"/>
                  </a:lnTo>
                  <a:lnTo>
                    <a:pt x="928" y="1684"/>
                  </a:lnTo>
                  <a:lnTo>
                    <a:pt x="932" y="1690"/>
                  </a:lnTo>
                  <a:lnTo>
                    <a:pt x="936" y="1696"/>
                  </a:lnTo>
                  <a:lnTo>
                    <a:pt x="942" y="1710"/>
                  </a:lnTo>
                  <a:lnTo>
                    <a:pt x="954" y="1736"/>
                  </a:lnTo>
                  <a:lnTo>
                    <a:pt x="960" y="1740"/>
                  </a:lnTo>
                  <a:lnTo>
                    <a:pt x="966" y="1740"/>
                  </a:lnTo>
                  <a:lnTo>
                    <a:pt x="980" y="1736"/>
                  </a:lnTo>
                  <a:lnTo>
                    <a:pt x="996" y="1732"/>
                  </a:lnTo>
                  <a:lnTo>
                    <a:pt x="1000" y="1732"/>
                  </a:lnTo>
                  <a:lnTo>
                    <a:pt x="1006" y="1732"/>
                  </a:lnTo>
                  <a:lnTo>
                    <a:pt x="1012" y="1728"/>
                  </a:lnTo>
                  <a:lnTo>
                    <a:pt x="1020" y="1718"/>
                  </a:lnTo>
                  <a:lnTo>
                    <a:pt x="1028" y="1714"/>
                  </a:lnTo>
                  <a:lnTo>
                    <a:pt x="1034" y="1710"/>
                  </a:lnTo>
                  <a:lnTo>
                    <a:pt x="1048" y="1706"/>
                  </a:lnTo>
                  <a:lnTo>
                    <a:pt x="1064" y="1700"/>
                  </a:lnTo>
                  <a:lnTo>
                    <a:pt x="1088" y="1688"/>
                  </a:lnTo>
                  <a:lnTo>
                    <a:pt x="1096" y="1684"/>
                  </a:lnTo>
                  <a:lnTo>
                    <a:pt x="1102" y="1680"/>
                  </a:lnTo>
                  <a:lnTo>
                    <a:pt x="1128" y="1668"/>
                  </a:lnTo>
                  <a:lnTo>
                    <a:pt x="1134" y="1664"/>
                  </a:lnTo>
                  <a:lnTo>
                    <a:pt x="1140" y="1658"/>
                  </a:lnTo>
                  <a:lnTo>
                    <a:pt x="1158" y="1632"/>
                  </a:lnTo>
                  <a:lnTo>
                    <a:pt x="1168" y="1618"/>
                  </a:lnTo>
                  <a:lnTo>
                    <a:pt x="1170" y="1612"/>
                  </a:lnTo>
                  <a:lnTo>
                    <a:pt x="1180" y="1600"/>
                  </a:lnTo>
                  <a:lnTo>
                    <a:pt x="1188" y="1592"/>
                  </a:lnTo>
                  <a:lnTo>
                    <a:pt x="1188" y="1588"/>
                  </a:lnTo>
                  <a:lnTo>
                    <a:pt x="1190" y="1586"/>
                  </a:lnTo>
                  <a:lnTo>
                    <a:pt x="1188" y="1584"/>
                  </a:lnTo>
                  <a:lnTo>
                    <a:pt x="1186" y="1582"/>
                  </a:lnTo>
                  <a:lnTo>
                    <a:pt x="1160" y="1562"/>
                  </a:lnTo>
                  <a:lnTo>
                    <a:pt x="1154" y="1558"/>
                  </a:lnTo>
                  <a:lnTo>
                    <a:pt x="1148" y="1556"/>
                  </a:lnTo>
                  <a:lnTo>
                    <a:pt x="1144" y="1554"/>
                  </a:lnTo>
                  <a:lnTo>
                    <a:pt x="1140" y="1548"/>
                  </a:lnTo>
                  <a:lnTo>
                    <a:pt x="1138" y="1544"/>
                  </a:lnTo>
                  <a:lnTo>
                    <a:pt x="1132" y="1540"/>
                  </a:lnTo>
                  <a:lnTo>
                    <a:pt x="1126" y="1538"/>
                  </a:lnTo>
                  <a:lnTo>
                    <a:pt x="1102" y="1544"/>
                  </a:lnTo>
                  <a:lnTo>
                    <a:pt x="1096" y="1544"/>
                  </a:lnTo>
                  <a:lnTo>
                    <a:pt x="1088" y="1542"/>
                  </a:lnTo>
                  <a:lnTo>
                    <a:pt x="1082" y="1540"/>
                  </a:lnTo>
                  <a:lnTo>
                    <a:pt x="1076" y="1536"/>
                  </a:lnTo>
                  <a:lnTo>
                    <a:pt x="1070" y="1536"/>
                  </a:lnTo>
                  <a:lnTo>
                    <a:pt x="1058" y="1534"/>
                  </a:lnTo>
                  <a:lnTo>
                    <a:pt x="1054" y="1530"/>
                  </a:lnTo>
                  <a:lnTo>
                    <a:pt x="1048" y="1526"/>
                  </a:lnTo>
                  <a:lnTo>
                    <a:pt x="1044" y="1520"/>
                  </a:lnTo>
                  <a:lnTo>
                    <a:pt x="1040" y="1506"/>
                  </a:lnTo>
                  <a:lnTo>
                    <a:pt x="1036" y="1498"/>
                  </a:lnTo>
                  <a:lnTo>
                    <a:pt x="1032" y="1492"/>
                  </a:lnTo>
                  <a:lnTo>
                    <a:pt x="1022" y="1484"/>
                  </a:lnTo>
                  <a:lnTo>
                    <a:pt x="1018" y="1478"/>
                  </a:lnTo>
                  <a:lnTo>
                    <a:pt x="1018" y="1472"/>
                  </a:lnTo>
                  <a:lnTo>
                    <a:pt x="1018" y="1468"/>
                  </a:lnTo>
                  <a:lnTo>
                    <a:pt x="1022" y="1462"/>
                  </a:lnTo>
                  <a:lnTo>
                    <a:pt x="1026" y="1458"/>
                  </a:lnTo>
                  <a:lnTo>
                    <a:pt x="1026" y="1452"/>
                  </a:lnTo>
                  <a:lnTo>
                    <a:pt x="1028" y="1452"/>
                  </a:lnTo>
                  <a:lnTo>
                    <a:pt x="1032" y="1454"/>
                  </a:lnTo>
                  <a:lnTo>
                    <a:pt x="1040" y="1462"/>
                  </a:lnTo>
                  <a:lnTo>
                    <a:pt x="1052" y="1474"/>
                  </a:lnTo>
                  <a:lnTo>
                    <a:pt x="1060" y="1482"/>
                  </a:lnTo>
                  <a:lnTo>
                    <a:pt x="1072" y="1492"/>
                  </a:lnTo>
                  <a:lnTo>
                    <a:pt x="1088" y="1504"/>
                  </a:lnTo>
                  <a:lnTo>
                    <a:pt x="1102" y="1510"/>
                  </a:lnTo>
                  <a:lnTo>
                    <a:pt x="1116" y="1514"/>
                  </a:lnTo>
                  <a:lnTo>
                    <a:pt x="1124" y="1516"/>
                  </a:lnTo>
                  <a:lnTo>
                    <a:pt x="1132" y="1514"/>
                  </a:lnTo>
                  <a:lnTo>
                    <a:pt x="1136" y="1510"/>
                  </a:lnTo>
                  <a:lnTo>
                    <a:pt x="1144" y="1510"/>
                  </a:lnTo>
                  <a:lnTo>
                    <a:pt x="1150" y="1514"/>
                  </a:lnTo>
                  <a:lnTo>
                    <a:pt x="1158" y="1522"/>
                  </a:lnTo>
                  <a:lnTo>
                    <a:pt x="1164" y="1526"/>
                  </a:lnTo>
                  <a:lnTo>
                    <a:pt x="1172" y="1530"/>
                  </a:lnTo>
                  <a:lnTo>
                    <a:pt x="1206" y="1544"/>
                  </a:lnTo>
                  <a:lnTo>
                    <a:pt x="1218" y="1546"/>
                  </a:lnTo>
                  <a:lnTo>
                    <a:pt x="1222" y="1546"/>
                  </a:lnTo>
                  <a:lnTo>
                    <a:pt x="1230" y="1544"/>
                  </a:lnTo>
                  <a:lnTo>
                    <a:pt x="1244" y="1538"/>
                  </a:lnTo>
                  <a:lnTo>
                    <a:pt x="1260" y="1536"/>
                  </a:lnTo>
                  <a:lnTo>
                    <a:pt x="1292" y="1536"/>
                  </a:lnTo>
                  <a:lnTo>
                    <a:pt x="1300" y="1538"/>
                  </a:lnTo>
                  <a:lnTo>
                    <a:pt x="1306" y="1544"/>
                  </a:lnTo>
                  <a:lnTo>
                    <a:pt x="1316" y="1558"/>
                  </a:lnTo>
                  <a:lnTo>
                    <a:pt x="1320" y="1566"/>
                  </a:lnTo>
                  <a:lnTo>
                    <a:pt x="1326" y="1572"/>
                  </a:lnTo>
                  <a:lnTo>
                    <a:pt x="1336" y="1588"/>
                  </a:lnTo>
                  <a:lnTo>
                    <a:pt x="1346" y="1602"/>
                  </a:lnTo>
                  <a:lnTo>
                    <a:pt x="1354" y="1610"/>
                  </a:lnTo>
                  <a:lnTo>
                    <a:pt x="1360" y="1612"/>
                  </a:lnTo>
                  <a:lnTo>
                    <a:pt x="1366" y="1610"/>
                  </a:lnTo>
                  <a:lnTo>
                    <a:pt x="1382" y="1600"/>
                  </a:lnTo>
                  <a:lnTo>
                    <a:pt x="1386" y="1598"/>
                  </a:lnTo>
                  <a:lnTo>
                    <a:pt x="1388" y="1600"/>
                  </a:lnTo>
                  <a:lnTo>
                    <a:pt x="1390" y="1600"/>
                  </a:lnTo>
                  <a:lnTo>
                    <a:pt x="1390" y="1604"/>
                  </a:lnTo>
                  <a:lnTo>
                    <a:pt x="1398" y="1676"/>
                  </a:lnTo>
                  <a:lnTo>
                    <a:pt x="1402" y="1692"/>
                  </a:lnTo>
                  <a:lnTo>
                    <a:pt x="1408" y="1714"/>
                  </a:lnTo>
                  <a:lnTo>
                    <a:pt x="1414" y="1730"/>
                  </a:lnTo>
                  <a:lnTo>
                    <a:pt x="1434" y="1764"/>
                  </a:lnTo>
                  <a:lnTo>
                    <a:pt x="1442" y="1778"/>
                  </a:lnTo>
                  <a:lnTo>
                    <a:pt x="1444" y="1784"/>
                  </a:lnTo>
                  <a:lnTo>
                    <a:pt x="1452" y="1798"/>
                  </a:lnTo>
                  <a:lnTo>
                    <a:pt x="1464" y="1814"/>
                  </a:lnTo>
                  <a:lnTo>
                    <a:pt x="1466" y="1816"/>
                  </a:lnTo>
                  <a:lnTo>
                    <a:pt x="1468" y="1816"/>
                  </a:lnTo>
                  <a:lnTo>
                    <a:pt x="1470" y="1816"/>
                  </a:lnTo>
                  <a:lnTo>
                    <a:pt x="1472" y="1814"/>
                  </a:lnTo>
                  <a:lnTo>
                    <a:pt x="1474" y="1808"/>
                  </a:lnTo>
                  <a:lnTo>
                    <a:pt x="1484" y="1796"/>
                  </a:lnTo>
                  <a:lnTo>
                    <a:pt x="1492" y="1786"/>
                  </a:lnTo>
                  <a:lnTo>
                    <a:pt x="1500" y="1774"/>
                  </a:lnTo>
                  <a:lnTo>
                    <a:pt x="1504" y="1768"/>
                  </a:lnTo>
                  <a:lnTo>
                    <a:pt x="1506" y="1762"/>
                  </a:lnTo>
                  <a:lnTo>
                    <a:pt x="1506" y="1754"/>
                  </a:lnTo>
                  <a:lnTo>
                    <a:pt x="1506" y="1730"/>
                  </a:lnTo>
                  <a:lnTo>
                    <a:pt x="1510" y="1716"/>
                  </a:lnTo>
                  <a:lnTo>
                    <a:pt x="1514" y="1700"/>
                  </a:lnTo>
                  <a:lnTo>
                    <a:pt x="1518" y="1694"/>
                  </a:lnTo>
                  <a:lnTo>
                    <a:pt x="1522" y="1688"/>
                  </a:lnTo>
                  <a:lnTo>
                    <a:pt x="1540" y="1670"/>
                  </a:lnTo>
                  <a:lnTo>
                    <a:pt x="1554" y="1660"/>
                  </a:lnTo>
                  <a:lnTo>
                    <a:pt x="1578" y="1648"/>
                  </a:lnTo>
                  <a:lnTo>
                    <a:pt x="1590" y="1638"/>
                  </a:lnTo>
                  <a:lnTo>
                    <a:pt x="1598" y="1630"/>
                  </a:lnTo>
                  <a:lnTo>
                    <a:pt x="1604" y="1624"/>
                  </a:lnTo>
                  <a:lnTo>
                    <a:pt x="1608" y="1618"/>
                  </a:lnTo>
                  <a:lnTo>
                    <a:pt x="1612" y="1604"/>
                  </a:lnTo>
                  <a:lnTo>
                    <a:pt x="1616" y="1598"/>
                  </a:lnTo>
                  <a:lnTo>
                    <a:pt x="1622" y="1596"/>
                  </a:lnTo>
                  <a:lnTo>
                    <a:pt x="1636" y="1596"/>
                  </a:lnTo>
                  <a:lnTo>
                    <a:pt x="1644" y="1596"/>
                  </a:lnTo>
                  <a:lnTo>
                    <a:pt x="1652" y="1592"/>
                  </a:lnTo>
                  <a:lnTo>
                    <a:pt x="1666" y="1588"/>
                  </a:lnTo>
                  <a:lnTo>
                    <a:pt x="1676" y="1586"/>
                  </a:lnTo>
                  <a:lnTo>
                    <a:pt x="1686" y="1588"/>
                  </a:lnTo>
                  <a:lnTo>
                    <a:pt x="1688" y="1590"/>
                  </a:lnTo>
                  <a:lnTo>
                    <a:pt x="1694" y="1594"/>
                  </a:lnTo>
                  <a:lnTo>
                    <a:pt x="1700" y="1598"/>
                  </a:lnTo>
                  <a:lnTo>
                    <a:pt x="1702" y="1604"/>
                  </a:lnTo>
                  <a:lnTo>
                    <a:pt x="1706" y="1612"/>
                  </a:lnTo>
                  <a:lnTo>
                    <a:pt x="1708" y="1618"/>
                  </a:lnTo>
                  <a:lnTo>
                    <a:pt x="1714" y="1632"/>
                  </a:lnTo>
                  <a:lnTo>
                    <a:pt x="1728" y="1676"/>
                  </a:lnTo>
                  <a:lnTo>
                    <a:pt x="1732" y="1682"/>
                  </a:lnTo>
                  <a:lnTo>
                    <a:pt x="1738" y="1688"/>
                  </a:lnTo>
                  <a:lnTo>
                    <a:pt x="1744" y="1690"/>
                  </a:lnTo>
                  <a:lnTo>
                    <a:pt x="1750" y="1692"/>
                  </a:lnTo>
                  <a:lnTo>
                    <a:pt x="1758" y="1690"/>
                  </a:lnTo>
                  <a:lnTo>
                    <a:pt x="1764" y="1688"/>
                  </a:lnTo>
                  <a:lnTo>
                    <a:pt x="1770" y="1686"/>
                  </a:lnTo>
                  <a:lnTo>
                    <a:pt x="1776" y="1688"/>
                  </a:lnTo>
                  <a:lnTo>
                    <a:pt x="1780" y="1694"/>
                  </a:lnTo>
                  <a:lnTo>
                    <a:pt x="1782" y="1700"/>
                  </a:lnTo>
                  <a:lnTo>
                    <a:pt x="1788" y="1716"/>
                  </a:lnTo>
                  <a:lnTo>
                    <a:pt x="1790" y="1730"/>
                  </a:lnTo>
                  <a:lnTo>
                    <a:pt x="1790" y="1754"/>
                  </a:lnTo>
                  <a:lnTo>
                    <a:pt x="1790" y="1770"/>
                  </a:lnTo>
                  <a:lnTo>
                    <a:pt x="1790" y="1802"/>
                  </a:lnTo>
                  <a:lnTo>
                    <a:pt x="1792" y="1810"/>
                  </a:lnTo>
                  <a:lnTo>
                    <a:pt x="1796" y="1816"/>
                  </a:lnTo>
                  <a:lnTo>
                    <a:pt x="1804" y="1824"/>
                  </a:lnTo>
                  <a:lnTo>
                    <a:pt x="1814" y="1838"/>
                  </a:lnTo>
                  <a:lnTo>
                    <a:pt x="1816" y="1842"/>
                  </a:lnTo>
                  <a:lnTo>
                    <a:pt x="1822" y="1858"/>
                  </a:lnTo>
                  <a:lnTo>
                    <a:pt x="1826" y="1862"/>
                  </a:lnTo>
                  <a:lnTo>
                    <a:pt x="1834" y="1876"/>
                  </a:lnTo>
                  <a:lnTo>
                    <a:pt x="1842" y="1884"/>
                  </a:lnTo>
                  <a:lnTo>
                    <a:pt x="1854" y="1894"/>
                  </a:lnTo>
                  <a:lnTo>
                    <a:pt x="1872" y="1912"/>
                  </a:lnTo>
                  <a:lnTo>
                    <a:pt x="1878" y="1916"/>
                  </a:lnTo>
                  <a:lnTo>
                    <a:pt x="1880" y="1914"/>
                  </a:lnTo>
                  <a:lnTo>
                    <a:pt x="1884" y="1914"/>
                  </a:lnTo>
                  <a:lnTo>
                    <a:pt x="1886" y="1908"/>
                  </a:lnTo>
                  <a:lnTo>
                    <a:pt x="1886" y="1900"/>
                  </a:lnTo>
                  <a:lnTo>
                    <a:pt x="1880" y="1886"/>
                  </a:lnTo>
                  <a:lnTo>
                    <a:pt x="1874" y="1872"/>
                  </a:lnTo>
                  <a:lnTo>
                    <a:pt x="1872" y="1866"/>
                  </a:lnTo>
                  <a:lnTo>
                    <a:pt x="1862" y="1854"/>
                  </a:lnTo>
                  <a:lnTo>
                    <a:pt x="1854" y="1846"/>
                  </a:lnTo>
                  <a:lnTo>
                    <a:pt x="1842" y="1836"/>
                  </a:lnTo>
                  <a:lnTo>
                    <a:pt x="1836" y="1834"/>
                  </a:lnTo>
                  <a:lnTo>
                    <a:pt x="1824" y="1826"/>
                  </a:lnTo>
                  <a:lnTo>
                    <a:pt x="1820" y="1820"/>
                  </a:lnTo>
                  <a:lnTo>
                    <a:pt x="1818" y="1812"/>
                  </a:lnTo>
                  <a:lnTo>
                    <a:pt x="1812" y="1790"/>
                  </a:lnTo>
                  <a:lnTo>
                    <a:pt x="1810" y="1774"/>
                  </a:lnTo>
                  <a:lnTo>
                    <a:pt x="1810" y="1770"/>
                  </a:lnTo>
                  <a:lnTo>
                    <a:pt x="1812" y="1754"/>
                  </a:lnTo>
                  <a:lnTo>
                    <a:pt x="1816" y="1740"/>
                  </a:lnTo>
                  <a:lnTo>
                    <a:pt x="1818" y="1736"/>
                  </a:lnTo>
                  <a:lnTo>
                    <a:pt x="1820" y="1734"/>
                  </a:lnTo>
                  <a:lnTo>
                    <a:pt x="1824" y="1734"/>
                  </a:lnTo>
                  <a:lnTo>
                    <a:pt x="1826" y="1734"/>
                  </a:lnTo>
                  <a:lnTo>
                    <a:pt x="1842" y="1740"/>
                  </a:lnTo>
                  <a:lnTo>
                    <a:pt x="1848" y="1742"/>
                  </a:lnTo>
                  <a:lnTo>
                    <a:pt x="1854" y="1746"/>
                  </a:lnTo>
                  <a:lnTo>
                    <a:pt x="1858" y="1752"/>
                  </a:lnTo>
                  <a:lnTo>
                    <a:pt x="1864" y="1758"/>
                  </a:lnTo>
                  <a:lnTo>
                    <a:pt x="1872" y="1766"/>
                  </a:lnTo>
                  <a:lnTo>
                    <a:pt x="1884" y="1776"/>
                  </a:lnTo>
                  <a:lnTo>
                    <a:pt x="1888" y="1782"/>
                  </a:lnTo>
                  <a:lnTo>
                    <a:pt x="1894" y="1780"/>
                  </a:lnTo>
                  <a:lnTo>
                    <a:pt x="1898" y="1782"/>
                  </a:lnTo>
                  <a:lnTo>
                    <a:pt x="1902" y="1788"/>
                  </a:lnTo>
                  <a:lnTo>
                    <a:pt x="1904" y="1794"/>
                  </a:lnTo>
                  <a:lnTo>
                    <a:pt x="1906" y="1796"/>
                  </a:lnTo>
                  <a:lnTo>
                    <a:pt x="1908" y="1798"/>
                  </a:lnTo>
                  <a:lnTo>
                    <a:pt x="1912" y="1798"/>
                  </a:lnTo>
                  <a:lnTo>
                    <a:pt x="1914" y="1796"/>
                  </a:lnTo>
                  <a:lnTo>
                    <a:pt x="1940" y="1776"/>
                  </a:lnTo>
                  <a:lnTo>
                    <a:pt x="1952" y="1766"/>
                  </a:lnTo>
                  <a:lnTo>
                    <a:pt x="1962" y="1758"/>
                  </a:lnTo>
                  <a:lnTo>
                    <a:pt x="1964" y="1752"/>
                  </a:lnTo>
                  <a:lnTo>
                    <a:pt x="1964" y="1744"/>
                  </a:lnTo>
                  <a:lnTo>
                    <a:pt x="1950" y="1690"/>
                  </a:lnTo>
                  <a:lnTo>
                    <a:pt x="1946" y="1684"/>
                  </a:lnTo>
                  <a:lnTo>
                    <a:pt x="1942" y="1678"/>
                  </a:lnTo>
                  <a:lnTo>
                    <a:pt x="1932" y="1666"/>
                  </a:lnTo>
                  <a:lnTo>
                    <a:pt x="1922" y="1650"/>
                  </a:lnTo>
                  <a:lnTo>
                    <a:pt x="1914" y="1636"/>
                  </a:lnTo>
                  <a:lnTo>
                    <a:pt x="1912" y="1632"/>
                  </a:lnTo>
                  <a:lnTo>
                    <a:pt x="1910" y="1626"/>
                  </a:lnTo>
                  <a:lnTo>
                    <a:pt x="1912" y="1620"/>
                  </a:lnTo>
                  <a:lnTo>
                    <a:pt x="1924" y="1612"/>
                  </a:lnTo>
                  <a:lnTo>
                    <a:pt x="1930" y="1608"/>
                  </a:lnTo>
                  <a:lnTo>
                    <a:pt x="1942" y="1606"/>
                  </a:lnTo>
                  <a:lnTo>
                    <a:pt x="1948" y="1606"/>
                  </a:lnTo>
                  <a:lnTo>
                    <a:pt x="1954" y="1610"/>
                  </a:lnTo>
                  <a:lnTo>
                    <a:pt x="1970" y="1620"/>
                  </a:lnTo>
                  <a:lnTo>
                    <a:pt x="1972" y="1622"/>
                  </a:lnTo>
                  <a:lnTo>
                    <a:pt x="1974" y="1620"/>
                  </a:lnTo>
                  <a:lnTo>
                    <a:pt x="1976" y="1620"/>
                  </a:lnTo>
                  <a:lnTo>
                    <a:pt x="1976" y="1616"/>
                  </a:lnTo>
                  <a:lnTo>
                    <a:pt x="1976" y="1614"/>
                  </a:lnTo>
                  <a:lnTo>
                    <a:pt x="1978" y="1606"/>
                  </a:lnTo>
                  <a:lnTo>
                    <a:pt x="1984" y="1604"/>
                  </a:lnTo>
                  <a:lnTo>
                    <a:pt x="2008" y="1598"/>
                  </a:lnTo>
                  <a:lnTo>
                    <a:pt x="2014" y="1594"/>
                  </a:lnTo>
                  <a:lnTo>
                    <a:pt x="2020" y="1590"/>
                  </a:lnTo>
                  <a:lnTo>
                    <a:pt x="2024" y="1586"/>
                  </a:lnTo>
                  <a:lnTo>
                    <a:pt x="2030" y="1586"/>
                  </a:lnTo>
                  <a:lnTo>
                    <a:pt x="2040" y="1586"/>
                  </a:lnTo>
                  <a:lnTo>
                    <a:pt x="2052" y="1582"/>
                  </a:lnTo>
                  <a:lnTo>
                    <a:pt x="2056" y="1580"/>
                  </a:lnTo>
                  <a:lnTo>
                    <a:pt x="2072" y="1572"/>
                  </a:lnTo>
                  <a:lnTo>
                    <a:pt x="2076" y="1570"/>
                  </a:lnTo>
                  <a:lnTo>
                    <a:pt x="2090" y="1562"/>
                  </a:lnTo>
                  <a:lnTo>
                    <a:pt x="2106" y="1550"/>
                  </a:lnTo>
                  <a:lnTo>
                    <a:pt x="2112" y="1546"/>
                  </a:lnTo>
                  <a:lnTo>
                    <a:pt x="2116" y="1540"/>
                  </a:lnTo>
                  <a:lnTo>
                    <a:pt x="2120" y="1534"/>
                  </a:lnTo>
                  <a:lnTo>
                    <a:pt x="2126" y="1520"/>
                  </a:lnTo>
                  <a:lnTo>
                    <a:pt x="2130" y="1514"/>
                  </a:lnTo>
                  <a:lnTo>
                    <a:pt x="2138" y="1500"/>
                  </a:lnTo>
                  <a:lnTo>
                    <a:pt x="2148" y="1484"/>
                  </a:lnTo>
                  <a:lnTo>
                    <a:pt x="2150" y="1478"/>
                  </a:lnTo>
                  <a:lnTo>
                    <a:pt x="2152" y="1470"/>
                  </a:lnTo>
                  <a:lnTo>
                    <a:pt x="2152" y="1466"/>
                  </a:lnTo>
                  <a:lnTo>
                    <a:pt x="2150" y="1460"/>
                  </a:lnTo>
                  <a:lnTo>
                    <a:pt x="2148" y="1454"/>
                  </a:lnTo>
                  <a:lnTo>
                    <a:pt x="2146" y="1448"/>
                  </a:lnTo>
                  <a:lnTo>
                    <a:pt x="2148" y="1444"/>
                  </a:lnTo>
                  <a:lnTo>
                    <a:pt x="2150" y="1438"/>
                  </a:lnTo>
                  <a:lnTo>
                    <a:pt x="2148" y="1432"/>
                  </a:lnTo>
                  <a:lnTo>
                    <a:pt x="2146" y="1426"/>
                  </a:lnTo>
                  <a:lnTo>
                    <a:pt x="2140" y="1412"/>
                  </a:lnTo>
                  <a:lnTo>
                    <a:pt x="2126" y="1378"/>
                  </a:lnTo>
                  <a:lnTo>
                    <a:pt x="2122" y="1366"/>
                  </a:lnTo>
                  <a:lnTo>
                    <a:pt x="2124" y="1360"/>
                  </a:lnTo>
                  <a:lnTo>
                    <a:pt x="2128" y="1354"/>
                  </a:lnTo>
                  <a:lnTo>
                    <a:pt x="2136" y="1346"/>
                  </a:lnTo>
                  <a:lnTo>
                    <a:pt x="2150" y="1338"/>
                  </a:lnTo>
                  <a:lnTo>
                    <a:pt x="2154" y="1334"/>
                  </a:lnTo>
                  <a:lnTo>
                    <a:pt x="2160" y="1330"/>
                  </a:lnTo>
                  <a:lnTo>
                    <a:pt x="2162" y="1326"/>
                  </a:lnTo>
                  <a:lnTo>
                    <a:pt x="2160" y="1322"/>
                  </a:lnTo>
                  <a:lnTo>
                    <a:pt x="2154" y="1322"/>
                  </a:lnTo>
                  <a:lnTo>
                    <a:pt x="2140" y="1322"/>
                  </a:lnTo>
                  <a:lnTo>
                    <a:pt x="2128" y="1322"/>
                  </a:lnTo>
                  <a:lnTo>
                    <a:pt x="2118" y="1322"/>
                  </a:lnTo>
                  <a:lnTo>
                    <a:pt x="2114" y="1320"/>
                  </a:lnTo>
                  <a:lnTo>
                    <a:pt x="2110" y="1314"/>
                  </a:lnTo>
                  <a:lnTo>
                    <a:pt x="2106" y="1308"/>
                  </a:lnTo>
                  <a:lnTo>
                    <a:pt x="2098" y="1296"/>
                  </a:lnTo>
                  <a:lnTo>
                    <a:pt x="2096" y="1294"/>
                  </a:lnTo>
                  <a:lnTo>
                    <a:pt x="2096" y="1292"/>
                  </a:lnTo>
                  <a:lnTo>
                    <a:pt x="2100" y="1288"/>
                  </a:lnTo>
                  <a:lnTo>
                    <a:pt x="2106" y="1286"/>
                  </a:lnTo>
                  <a:lnTo>
                    <a:pt x="2120" y="1278"/>
                  </a:lnTo>
                  <a:lnTo>
                    <a:pt x="2126" y="1276"/>
                  </a:lnTo>
                  <a:lnTo>
                    <a:pt x="2138" y="1266"/>
                  </a:lnTo>
                  <a:lnTo>
                    <a:pt x="2146" y="1258"/>
                  </a:lnTo>
                  <a:lnTo>
                    <a:pt x="2152" y="1254"/>
                  </a:lnTo>
                  <a:lnTo>
                    <a:pt x="2158" y="1252"/>
                  </a:lnTo>
                  <a:lnTo>
                    <a:pt x="2158" y="1254"/>
                  </a:lnTo>
                  <a:lnTo>
                    <a:pt x="2160" y="1254"/>
                  </a:lnTo>
                  <a:lnTo>
                    <a:pt x="2158" y="1260"/>
                  </a:lnTo>
                  <a:lnTo>
                    <a:pt x="2156" y="1266"/>
                  </a:lnTo>
                  <a:lnTo>
                    <a:pt x="2154" y="1272"/>
                  </a:lnTo>
                  <a:lnTo>
                    <a:pt x="2158" y="1278"/>
                  </a:lnTo>
                  <a:lnTo>
                    <a:pt x="2162" y="1280"/>
                  </a:lnTo>
                  <a:lnTo>
                    <a:pt x="2166" y="1282"/>
                  </a:lnTo>
                  <a:lnTo>
                    <a:pt x="2180" y="1280"/>
                  </a:lnTo>
                  <a:lnTo>
                    <a:pt x="2194" y="1274"/>
                  </a:lnTo>
                  <a:lnTo>
                    <a:pt x="2202" y="1274"/>
                  </a:lnTo>
                  <a:lnTo>
                    <a:pt x="2208" y="1276"/>
                  </a:lnTo>
                  <a:lnTo>
                    <a:pt x="2214" y="1278"/>
                  </a:lnTo>
                  <a:lnTo>
                    <a:pt x="2220" y="1284"/>
                  </a:lnTo>
                  <a:lnTo>
                    <a:pt x="2224" y="1290"/>
                  </a:lnTo>
                  <a:lnTo>
                    <a:pt x="2228" y="1294"/>
                  </a:lnTo>
                  <a:lnTo>
                    <a:pt x="2230" y="1306"/>
                  </a:lnTo>
                  <a:lnTo>
                    <a:pt x="2230" y="1320"/>
                  </a:lnTo>
                  <a:lnTo>
                    <a:pt x="2230" y="1332"/>
                  </a:lnTo>
                  <a:lnTo>
                    <a:pt x="2228" y="1348"/>
                  </a:lnTo>
                  <a:lnTo>
                    <a:pt x="2224" y="1362"/>
                  </a:lnTo>
                  <a:lnTo>
                    <a:pt x="2222" y="1366"/>
                  </a:lnTo>
                  <a:lnTo>
                    <a:pt x="2224" y="1368"/>
                  </a:lnTo>
                  <a:lnTo>
                    <a:pt x="2226" y="1370"/>
                  </a:lnTo>
                  <a:lnTo>
                    <a:pt x="2228" y="1370"/>
                  </a:lnTo>
                  <a:lnTo>
                    <a:pt x="2232" y="1370"/>
                  </a:lnTo>
                  <a:lnTo>
                    <a:pt x="2240" y="1370"/>
                  </a:lnTo>
                  <a:lnTo>
                    <a:pt x="2248" y="1366"/>
                  </a:lnTo>
                  <a:lnTo>
                    <a:pt x="2252" y="1364"/>
                  </a:lnTo>
                  <a:lnTo>
                    <a:pt x="2264" y="1356"/>
                  </a:lnTo>
                  <a:lnTo>
                    <a:pt x="2274" y="1346"/>
                  </a:lnTo>
                  <a:lnTo>
                    <a:pt x="2278" y="1340"/>
                  </a:lnTo>
                  <a:lnTo>
                    <a:pt x="2276" y="1334"/>
                  </a:lnTo>
                  <a:lnTo>
                    <a:pt x="2264" y="1308"/>
                  </a:lnTo>
                  <a:lnTo>
                    <a:pt x="2260" y="1296"/>
                  </a:lnTo>
                  <a:lnTo>
                    <a:pt x="2260" y="1284"/>
                  </a:lnTo>
                  <a:lnTo>
                    <a:pt x="2260" y="1280"/>
                  </a:lnTo>
                  <a:lnTo>
                    <a:pt x="2260" y="1268"/>
                  </a:lnTo>
                  <a:lnTo>
                    <a:pt x="2256" y="1256"/>
                  </a:lnTo>
                  <a:lnTo>
                    <a:pt x="2254" y="1250"/>
                  </a:lnTo>
                  <a:lnTo>
                    <a:pt x="2252" y="1244"/>
                  </a:lnTo>
                  <a:lnTo>
                    <a:pt x="2256" y="1238"/>
                  </a:lnTo>
                  <a:lnTo>
                    <a:pt x="2266" y="1228"/>
                  </a:lnTo>
                  <a:lnTo>
                    <a:pt x="2274" y="1220"/>
                  </a:lnTo>
                  <a:lnTo>
                    <a:pt x="2280" y="1216"/>
                  </a:lnTo>
                  <a:lnTo>
                    <a:pt x="2286" y="1214"/>
                  </a:lnTo>
                  <a:lnTo>
                    <a:pt x="2290" y="1216"/>
                  </a:lnTo>
                  <a:lnTo>
                    <a:pt x="2292" y="1218"/>
                  </a:lnTo>
                  <a:lnTo>
                    <a:pt x="2292" y="1222"/>
                  </a:lnTo>
                  <a:lnTo>
                    <a:pt x="2294" y="1224"/>
                  </a:lnTo>
                  <a:lnTo>
                    <a:pt x="2304" y="1224"/>
                  </a:lnTo>
                  <a:lnTo>
                    <a:pt x="2310" y="1222"/>
                  </a:lnTo>
                  <a:lnTo>
                    <a:pt x="2314" y="1218"/>
                  </a:lnTo>
                  <a:lnTo>
                    <a:pt x="2320" y="1216"/>
                  </a:lnTo>
                  <a:lnTo>
                    <a:pt x="2326" y="1218"/>
                  </a:lnTo>
                  <a:lnTo>
                    <a:pt x="2332" y="1220"/>
                  </a:lnTo>
                  <a:lnTo>
                    <a:pt x="2338" y="1222"/>
                  </a:lnTo>
                  <a:lnTo>
                    <a:pt x="2344" y="1218"/>
                  </a:lnTo>
                  <a:lnTo>
                    <a:pt x="2362" y="1200"/>
                  </a:lnTo>
                  <a:lnTo>
                    <a:pt x="2374" y="1188"/>
                  </a:lnTo>
                  <a:lnTo>
                    <a:pt x="2382" y="1180"/>
                  </a:lnTo>
                  <a:lnTo>
                    <a:pt x="2392" y="1168"/>
                  </a:lnTo>
                  <a:lnTo>
                    <a:pt x="2422" y="1132"/>
                  </a:lnTo>
                  <a:lnTo>
                    <a:pt x="2430" y="1118"/>
                  </a:lnTo>
                  <a:lnTo>
                    <a:pt x="2442" y="1094"/>
                  </a:lnTo>
                  <a:lnTo>
                    <a:pt x="2446" y="1086"/>
                  </a:lnTo>
                  <a:lnTo>
                    <a:pt x="2446" y="1078"/>
                  </a:lnTo>
                  <a:lnTo>
                    <a:pt x="2446" y="1056"/>
                  </a:lnTo>
                  <a:lnTo>
                    <a:pt x="2448" y="1040"/>
                  </a:lnTo>
                  <a:lnTo>
                    <a:pt x="2454" y="996"/>
                  </a:lnTo>
                  <a:lnTo>
                    <a:pt x="2456" y="980"/>
                  </a:lnTo>
                  <a:lnTo>
                    <a:pt x="2456" y="978"/>
                  </a:lnTo>
                  <a:lnTo>
                    <a:pt x="2454" y="970"/>
                  </a:lnTo>
                  <a:lnTo>
                    <a:pt x="2450" y="964"/>
                  </a:lnTo>
                  <a:lnTo>
                    <a:pt x="2442" y="956"/>
                  </a:lnTo>
                  <a:lnTo>
                    <a:pt x="2436" y="952"/>
                  </a:lnTo>
                  <a:lnTo>
                    <a:pt x="2430" y="954"/>
                  </a:lnTo>
                  <a:lnTo>
                    <a:pt x="2414" y="964"/>
                  </a:lnTo>
                  <a:lnTo>
                    <a:pt x="2406" y="968"/>
                  </a:lnTo>
                  <a:lnTo>
                    <a:pt x="2400" y="966"/>
                  </a:lnTo>
                  <a:lnTo>
                    <a:pt x="2394" y="964"/>
                  </a:lnTo>
                  <a:lnTo>
                    <a:pt x="2388" y="958"/>
                  </a:lnTo>
                  <a:lnTo>
                    <a:pt x="2384" y="952"/>
                  </a:lnTo>
                  <a:lnTo>
                    <a:pt x="2382" y="948"/>
                  </a:lnTo>
                  <a:lnTo>
                    <a:pt x="2378" y="942"/>
                  </a:lnTo>
                  <a:lnTo>
                    <a:pt x="2372" y="940"/>
                  </a:lnTo>
                  <a:lnTo>
                    <a:pt x="2370" y="938"/>
                  </a:lnTo>
                  <a:lnTo>
                    <a:pt x="2372" y="936"/>
                  </a:lnTo>
                  <a:lnTo>
                    <a:pt x="2384" y="924"/>
                  </a:lnTo>
                  <a:lnTo>
                    <a:pt x="2402" y="906"/>
                  </a:lnTo>
                  <a:lnTo>
                    <a:pt x="2412" y="896"/>
                  </a:lnTo>
                  <a:lnTo>
                    <a:pt x="2420" y="888"/>
                  </a:lnTo>
                  <a:lnTo>
                    <a:pt x="2424" y="882"/>
                  </a:lnTo>
                  <a:lnTo>
                    <a:pt x="2426" y="876"/>
                  </a:lnTo>
                  <a:lnTo>
                    <a:pt x="2428" y="872"/>
                  </a:lnTo>
                  <a:lnTo>
                    <a:pt x="2432" y="866"/>
                  </a:lnTo>
                  <a:lnTo>
                    <a:pt x="2490" y="808"/>
                  </a:lnTo>
                  <a:lnTo>
                    <a:pt x="2496" y="804"/>
                  </a:lnTo>
                  <a:lnTo>
                    <a:pt x="2504" y="802"/>
                  </a:lnTo>
                  <a:lnTo>
                    <a:pt x="2506" y="802"/>
                  </a:lnTo>
                  <a:lnTo>
                    <a:pt x="2522" y="802"/>
                  </a:lnTo>
                  <a:lnTo>
                    <a:pt x="2556" y="802"/>
                  </a:lnTo>
                  <a:lnTo>
                    <a:pt x="2564" y="802"/>
                  </a:lnTo>
                  <a:lnTo>
                    <a:pt x="2570" y="800"/>
                  </a:lnTo>
                  <a:lnTo>
                    <a:pt x="2576" y="796"/>
                  </a:lnTo>
                  <a:lnTo>
                    <a:pt x="2584" y="794"/>
                  </a:lnTo>
                  <a:lnTo>
                    <a:pt x="2590" y="796"/>
                  </a:lnTo>
                  <a:lnTo>
                    <a:pt x="2604" y="800"/>
                  </a:lnTo>
                  <a:lnTo>
                    <a:pt x="2610" y="804"/>
                  </a:lnTo>
                  <a:lnTo>
                    <a:pt x="2612" y="810"/>
                  </a:lnTo>
                  <a:lnTo>
                    <a:pt x="2612" y="814"/>
                  </a:lnTo>
                  <a:lnTo>
                    <a:pt x="2614" y="818"/>
                  </a:lnTo>
                  <a:lnTo>
                    <a:pt x="2614" y="820"/>
                  </a:lnTo>
                  <a:lnTo>
                    <a:pt x="2618" y="820"/>
                  </a:lnTo>
                  <a:lnTo>
                    <a:pt x="2620" y="822"/>
                  </a:lnTo>
                  <a:lnTo>
                    <a:pt x="2654" y="814"/>
                  </a:lnTo>
                  <a:lnTo>
                    <a:pt x="2666" y="812"/>
                  </a:lnTo>
                  <a:lnTo>
                    <a:pt x="2668" y="812"/>
                  </a:lnTo>
                  <a:lnTo>
                    <a:pt x="2666" y="808"/>
                  </a:lnTo>
                  <a:lnTo>
                    <a:pt x="2664" y="802"/>
                  </a:lnTo>
                  <a:lnTo>
                    <a:pt x="2664" y="796"/>
                  </a:lnTo>
                  <a:lnTo>
                    <a:pt x="2668" y="782"/>
                  </a:lnTo>
                  <a:lnTo>
                    <a:pt x="2674" y="766"/>
                  </a:lnTo>
                  <a:lnTo>
                    <a:pt x="2678" y="752"/>
                  </a:lnTo>
                  <a:lnTo>
                    <a:pt x="2682" y="746"/>
                  </a:lnTo>
                  <a:lnTo>
                    <a:pt x="2688" y="740"/>
                  </a:lnTo>
                  <a:lnTo>
                    <a:pt x="2704" y="730"/>
                  </a:lnTo>
                  <a:lnTo>
                    <a:pt x="2710" y="726"/>
                  </a:lnTo>
                  <a:lnTo>
                    <a:pt x="2718" y="726"/>
                  </a:lnTo>
                  <a:lnTo>
                    <a:pt x="2742" y="732"/>
                  </a:lnTo>
                  <a:lnTo>
                    <a:pt x="2748" y="736"/>
                  </a:lnTo>
                  <a:lnTo>
                    <a:pt x="2754" y="742"/>
                  </a:lnTo>
                  <a:lnTo>
                    <a:pt x="2756" y="746"/>
                  </a:lnTo>
                  <a:lnTo>
                    <a:pt x="2758" y="750"/>
                  </a:lnTo>
                  <a:lnTo>
                    <a:pt x="2760" y="750"/>
                  </a:lnTo>
                  <a:lnTo>
                    <a:pt x="2762" y="750"/>
                  </a:lnTo>
                  <a:lnTo>
                    <a:pt x="2764" y="748"/>
                  </a:lnTo>
                  <a:lnTo>
                    <a:pt x="2774" y="740"/>
                  </a:lnTo>
                  <a:lnTo>
                    <a:pt x="2786" y="730"/>
                  </a:lnTo>
                  <a:lnTo>
                    <a:pt x="2812" y="710"/>
                  </a:lnTo>
                  <a:lnTo>
                    <a:pt x="2814" y="708"/>
                  </a:lnTo>
                  <a:lnTo>
                    <a:pt x="2816" y="708"/>
                  </a:lnTo>
                  <a:lnTo>
                    <a:pt x="2818" y="710"/>
                  </a:lnTo>
                  <a:lnTo>
                    <a:pt x="2818" y="714"/>
                  </a:lnTo>
                  <a:lnTo>
                    <a:pt x="2818" y="736"/>
                  </a:lnTo>
                  <a:lnTo>
                    <a:pt x="2816" y="744"/>
                  </a:lnTo>
                  <a:lnTo>
                    <a:pt x="2812" y="750"/>
                  </a:lnTo>
                  <a:lnTo>
                    <a:pt x="2794" y="768"/>
                  </a:lnTo>
                  <a:lnTo>
                    <a:pt x="2782" y="778"/>
                  </a:lnTo>
                  <a:lnTo>
                    <a:pt x="2776" y="780"/>
                  </a:lnTo>
                  <a:lnTo>
                    <a:pt x="2770" y="784"/>
                  </a:lnTo>
                  <a:lnTo>
                    <a:pt x="2764" y="790"/>
                  </a:lnTo>
                  <a:lnTo>
                    <a:pt x="2754" y="806"/>
                  </a:lnTo>
                  <a:lnTo>
                    <a:pt x="2744" y="818"/>
                  </a:lnTo>
                  <a:lnTo>
                    <a:pt x="2736" y="826"/>
                  </a:lnTo>
                  <a:lnTo>
                    <a:pt x="2724" y="838"/>
                  </a:lnTo>
                  <a:lnTo>
                    <a:pt x="2716" y="846"/>
                  </a:lnTo>
                  <a:lnTo>
                    <a:pt x="2710" y="850"/>
                  </a:lnTo>
                  <a:lnTo>
                    <a:pt x="2706" y="852"/>
                  </a:lnTo>
                  <a:lnTo>
                    <a:pt x="2702" y="854"/>
                  </a:lnTo>
                  <a:lnTo>
                    <a:pt x="2698" y="860"/>
                  </a:lnTo>
                  <a:lnTo>
                    <a:pt x="2684" y="904"/>
                  </a:lnTo>
                  <a:lnTo>
                    <a:pt x="2682" y="910"/>
                  </a:lnTo>
                  <a:lnTo>
                    <a:pt x="2682" y="918"/>
                  </a:lnTo>
                  <a:lnTo>
                    <a:pt x="2700" y="1020"/>
                  </a:lnTo>
                  <a:lnTo>
                    <a:pt x="2700" y="1022"/>
                  </a:lnTo>
                  <a:lnTo>
                    <a:pt x="2702" y="1024"/>
                  </a:lnTo>
                  <a:lnTo>
                    <a:pt x="2704" y="1024"/>
                  </a:lnTo>
                  <a:lnTo>
                    <a:pt x="2706" y="1022"/>
                  </a:lnTo>
                  <a:lnTo>
                    <a:pt x="2726" y="996"/>
                  </a:lnTo>
                  <a:lnTo>
                    <a:pt x="2734" y="984"/>
                  </a:lnTo>
                  <a:lnTo>
                    <a:pt x="2744" y="972"/>
                  </a:lnTo>
                  <a:lnTo>
                    <a:pt x="2746" y="966"/>
                  </a:lnTo>
                  <a:lnTo>
                    <a:pt x="2754" y="952"/>
                  </a:lnTo>
                  <a:lnTo>
                    <a:pt x="2756" y="948"/>
                  </a:lnTo>
                  <a:lnTo>
                    <a:pt x="2760" y="940"/>
                  </a:lnTo>
                  <a:lnTo>
                    <a:pt x="2766" y="936"/>
                  </a:lnTo>
                  <a:lnTo>
                    <a:pt x="2772" y="934"/>
                  </a:lnTo>
                  <a:lnTo>
                    <a:pt x="2776" y="928"/>
                  </a:lnTo>
                  <a:lnTo>
                    <a:pt x="2778" y="922"/>
                  </a:lnTo>
                  <a:lnTo>
                    <a:pt x="2778" y="918"/>
                  </a:lnTo>
                  <a:lnTo>
                    <a:pt x="2780" y="912"/>
                  </a:lnTo>
                  <a:lnTo>
                    <a:pt x="2784" y="906"/>
                  </a:lnTo>
                  <a:lnTo>
                    <a:pt x="2788" y="900"/>
                  </a:lnTo>
                  <a:lnTo>
                    <a:pt x="2790" y="894"/>
                  </a:lnTo>
                  <a:lnTo>
                    <a:pt x="2796" y="870"/>
                  </a:lnTo>
                  <a:lnTo>
                    <a:pt x="2798" y="856"/>
                  </a:lnTo>
                  <a:lnTo>
                    <a:pt x="2796" y="854"/>
                  </a:lnTo>
                  <a:lnTo>
                    <a:pt x="2790" y="852"/>
                  </a:lnTo>
                  <a:lnTo>
                    <a:pt x="2786" y="852"/>
                  </a:lnTo>
                  <a:lnTo>
                    <a:pt x="2784" y="852"/>
                  </a:lnTo>
                  <a:lnTo>
                    <a:pt x="2782" y="850"/>
                  </a:lnTo>
                  <a:lnTo>
                    <a:pt x="2782" y="848"/>
                  </a:lnTo>
                  <a:lnTo>
                    <a:pt x="2782" y="844"/>
                  </a:lnTo>
                  <a:lnTo>
                    <a:pt x="2796" y="810"/>
                  </a:lnTo>
                  <a:lnTo>
                    <a:pt x="2798" y="804"/>
                  </a:lnTo>
                  <a:lnTo>
                    <a:pt x="2804" y="798"/>
                  </a:lnTo>
                  <a:lnTo>
                    <a:pt x="2816" y="790"/>
                  </a:lnTo>
                  <a:lnTo>
                    <a:pt x="2820" y="786"/>
                  </a:lnTo>
                  <a:lnTo>
                    <a:pt x="2832" y="784"/>
                  </a:lnTo>
                  <a:lnTo>
                    <a:pt x="2838" y="784"/>
                  </a:lnTo>
                  <a:lnTo>
                    <a:pt x="2842" y="788"/>
                  </a:lnTo>
                  <a:lnTo>
                    <a:pt x="2844" y="790"/>
                  </a:lnTo>
                  <a:lnTo>
                    <a:pt x="2848" y="790"/>
                  </a:lnTo>
                  <a:lnTo>
                    <a:pt x="2854" y="788"/>
                  </a:lnTo>
                  <a:lnTo>
                    <a:pt x="2870" y="770"/>
                  </a:lnTo>
                  <a:lnTo>
                    <a:pt x="2874" y="768"/>
                  </a:lnTo>
                  <a:lnTo>
                    <a:pt x="2876" y="768"/>
                  </a:lnTo>
                  <a:lnTo>
                    <a:pt x="2880" y="768"/>
                  </a:lnTo>
                  <a:lnTo>
                    <a:pt x="2882" y="770"/>
                  </a:lnTo>
                  <a:lnTo>
                    <a:pt x="2900" y="788"/>
                  </a:lnTo>
                  <a:lnTo>
                    <a:pt x="2902" y="790"/>
                  </a:lnTo>
                  <a:lnTo>
                    <a:pt x="2906" y="790"/>
                  </a:lnTo>
                  <a:lnTo>
                    <a:pt x="2908" y="788"/>
                  </a:lnTo>
                  <a:lnTo>
                    <a:pt x="2908" y="786"/>
                  </a:lnTo>
                  <a:lnTo>
                    <a:pt x="2914" y="772"/>
                  </a:lnTo>
                  <a:lnTo>
                    <a:pt x="2918" y="766"/>
                  </a:lnTo>
                  <a:lnTo>
                    <a:pt x="2924" y="764"/>
                  </a:lnTo>
                  <a:lnTo>
                    <a:pt x="2928" y="764"/>
                  </a:lnTo>
                  <a:lnTo>
                    <a:pt x="2934" y="762"/>
                  </a:lnTo>
                  <a:lnTo>
                    <a:pt x="2940" y="758"/>
                  </a:lnTo>
                  <a:lnTo>
                    <a:pt x="2960" y="732"/>
                  </a:lnTo>
                  <a:lnTo>
                    <a:pt x="2966" y="726"/>
                  </a:lnTo>
                  <a:lnTo>
                    <a:pt x="2972" y="722"/>
                  </a:lnTo>
                  <a:lnTo>
                    <a:pt x="2996" y="708"/>
                  </a:lnTo>
                  <a:lnTo>
                    <a:pt x="3004" y="706"/>
                  </a:lnTo>
                  <a:lnTo>
                    <a:pt x="3012" y="706"/>
                  </a:lnTo>
                  <a:lnTo>
                    <a:pt x="3016" y="706"/>
                  </a:lnTo>
                  <a:lnTo>
                    <a:pt x="3024" y="706"/>
                  </a:lnTo>
                  <a:lnTo>
                    <a:pt x="3030" y="708"/>
                  </a:lnTo>
                  <a:lnTo>
                    <a:pt x="3036" y="712"/>
                  </a:lnTo>
                  <a:lnTo>
                    <a:pt x="3042" y="712"/>
                  </a:lnTo>
                  <a:lnTo>
                    <a:pt x="3044" y="710"/>
                  </a:lnTo>
                  <a:lnTo>
                    <a:pt x="3044" y="698"/>
                  </a:lnTo>
                  <a:lnTo>
                    <a:pt x="3044" y="694"/>
                  </a:lnTo>
                  <a:lnTo>
                    <a:pt x="3040" y="678"/>
                  </a:lnTo>
                  <a:lnTo>
                    <a:pt x="3036" y="664"/>
                  </a:lnTo>
                  <a:lnTo>
                    <a:pt x="3032" y="656"/>
                  </a:lnTo>
                  <a:lnTo>
                    <a:pt x="3028" y="650"/>
                  </a:lnTo>
                  <a:lnTo>
                    <a:pt x="3020" y="642"/>
                  </a:lnTo>
                  <a:lnTo>
                    <a:pt x="3018" y="640"/>
                  </a:lnTo>
                  <a:lnTo>
                    <a:pt x="3018" y="638"/>
                  </a:lnTo>
                  <a:lnTo>
                    <a:pt x="3018" y="634"/>
                  </a:lnTo>
                  <a:lnTo>
                    <a:pt x="3022" y="634"/>
                  </a:lnTo>
                  <a:lnTo>
                    <a:pt x="3026" y="630"/>
                  </a:lnTo>
                  <a:lnTo>
                    <a:pt x="3040" y="624"/>
                  </a:lnTo>
                  <a:lnTo>
                    <a:pt x="3046" y="620"/>
                  </a:lnTo>
                  <a:close/>
                  <a:moveTo>
                    <a:pt x="420" y="930"/>
                  </a:moveTo>
                  <a:lnTo>
                    <a:pt x="420" y="930"/>
                  </a:lnTo>
                  <a:lnTo>
                    <a:pt x="414" y="924"/>
                  </a:lnTo>
                  <a:lnTo>
                    <a:pt x="410" y="920"/>
                  </a:lnTo>
                  <a:lnTo>
                    <a:pt x="414" y="924"/>
                  </a:lnTo>
                  <a:lnTo>
                    <a:pt x="420" y="930"/>
                  </a:lnTo>
                  <a:close/>
                  <a:moveTo>
                    <a:pt x="938" y="1244"/>
                  </a:moveTo>
                  <a:lnTo>
                    <a:pt x="938" y="1244"/>
                  </a:lnTo>
                  <a:lnTo>
                    <a:pt x="934" y="1238"/>
                  </a:lnTo>
                  <a:lnTo>
                    <a:pt x="928" y="1236"/>
                  </a:lnTo>
                  <a:lnTo>
                    <a:pt x="924" y="1234"/>
                  </a:lnTo>
                  <a:lnTo>
                    <a:pt x="914" y="1234"/>
                  </a:lnTo>
                  <a:lnTo>
                    <a:pt x="902" y="1238"/>
                  </a:lnTo>
                  <a:lnTo>
                    <a:pt x="896" y="1240"/>
                  </a:lnTo>
                  <a:lnTo>
                    <a:pt x="890" y="1242"/>
                  </a:lnTo>
                  <a:lnTo>
                    <a:pt x="882" y="1244"/>
                  </a:lnTo>
                  <a:lnTo>
                    <a:pt x="878" y="1244"/>
                  </a:lnTo>
                  <a:lnTo>
                    <a:pt x="864" y="1244"/>
                  </a:lnTo>
                  <a:lnTo>
                    <a:pt x="852" y="1240"/>
                  </a:lnTo>
                  <a:lnTo>
                    <a:pt x="848" y="1238"/>
                  </a:lnTo>
                  <a:lnTo>
                    <a:pt x="836" y="1234"/>
                  </a:lnTo>
                  <a:lnTo>
                    <a:pt x="822" y="1234"/>
                  </a:lnTo>
                  <a:lnTo>
                    <a:pt x="800" y="1234"/>
                  </a:lnTo>
                  <a:lnTo>
                    <a:pt x="786" y="1234"/>
                  </a:lnTo>
                  <a:lnTo>
                    <a:pt x="774" y="1234"/>
                  </a:lnTo>
                  <a:lnTo>
                    <a:pt x="770" y="1234"/>
                  </a:lnTo>
                  <a:lnTo>
                    <a:pt x="764" y="1236"/>
                  </a:lnTo>
                  <a:lnTo>
                    <a:pt x="758" y="1238"/>
                  </a:lnTo>
                  <a:lnTo>
                    <a:pt x="746" y="1248"/>
                  </a:lnTo>
                  <a:lnTo>
                    <a:pt x="740" y="1250"/>
                  </a:lnTo>
                  <a:lnTo>
                    <a:pt x="734" y="1250"/>
                  </a:lnTo>
                  <a:lnTo>
                    <a:pt x="728" y="1248"/>
                  </a:lnTo>
                  <a:lnTo>
                    <a:pt x="722" y="1244"/>
                  </a:lnTo>
                  <a:lnTo>
                    <a:pt x="716" y="1240"/>
                  </a:lnTo>
                  <a:lnTo>
                    <a:pt x="702" y="1236"/>
                  </a:lnTo>
                  <a:lnTo>
                    <a:pt x="696" y="1232"/>
                  </a:lnTo>
                  <a:lnTo>
                    <a:pt x="694" y="1226"/>
                  </a:lnTo>
                  <a:lnTo>
                    <a:pt x="694" y="1222"/>
                  </a:lnTo>
                  <a:lnTo>
                    <a:pt x="696" y="1214"/>
                  </a:lnTo>
                  <a:lnTo>
                    <a:pt x="700" y="1208"/>
                  </a:lnTo>
                  <a:lnTo>
                    <a:pt x="708" y="1200"/>
                  </a:lnTo>
                  <a:lnTo>
                    <a:pt x="714" y="1194"/>
                  </a:lnTo>
                  <a:lnTo>
                    <a:pt x="714" y="1186"/>
                  </a:lnTo>
                  <a:lnTo>
                    <a:pt x="714" y="1172"/>
                  </a:lnTo>
                  <a:lnTo>
                    <a:pt x="714" y="1166"/>
                  </a:lnTo>
                  <a:lnTo>
                    <a:pt x="718" y="1160"/>
                  </a:lnTo>
                  <a:lnTo>
                    <a:pt x="724" y="1156"/>
                  </a:lnTo>
                  <a:lnTo>
                    <a:pt x="728" y="1150"/>
                  </a:lnTo>
                  <a:lnTo>
                    <a:pt x="740" y="1142"/>
                  </a:lnTo>
                  <a:lnTo>
                    <a:pt x="746" y="1140"/>
                  </a:lnTo>
                  <a:lnTo>
                    <a:pt x="754" y="1136"/>
                  </a:lnTo>
                  <a:lnTo>
                    <a:pt x="760" y="1136"/>
                  </a:lnTo>
                  <a:lnTo>
                    <a:pt x="764" y="1136"/>
                  </a:lnTo>
                  <a:lnTo>
                    <a:pt x="772" y="1138"/>
                  </a:lnTo>
                  <a:lnTo>
                    <a:pt x="778" y="1140"/>
                  </a:lnTo>
                  <a:lnTo>
                    <a:pt x="780" y="1146"/>
                  </a:lnTo>
                  <a:lnTo>
                    <a:pt x="778" y="1150"/>
                  </a:lnTo>
                  <a:lnTo>
                    <a:pt x="776" y="1152"/>
                  </a:lnTo>
                  <a:lnTo>
                    <a:pt x="776" y="1156"/>
                  </a:lnTo>
                  <a:lnTo>
                    <a:pt x="778" y="1160"/>
                  </a:lnTo>
                  <a:lnTo>
                    <a:pt x="786" y="1170"/>
                  </a:lnTo>
                  <a:lnTo>
                    <a:pt x="792" y="1172"/>
                  </a:lnTo>
                  <a:lnTo>
                    <a:pt x="800" y="1172"/>
                  </a:lnTo>
                  <a:lnTo>
                    <a:pt x="824" y="1158"/>
                  </a:lnTo>
                  <a:lnTo>
                    <a:pt x="832" y="1156"/>
                  </a:lnTo>
                  <a:lnTo>
                    <a:pt x="838" y="1158"/>
                  </a:lnTo>
                  <a:lnTo>
                    <a:pt x="862" y="1164"/>
                  </a:lnTo>
                  <a:lnTo>
                    <a:pt x="870" y="1166"/>
                  </a:lnTo>
                  <a:lnTo>
                    <a:pt x="874" y="1172"/>
                  </a:lnTo>
                  <a:lnTo>
                    <a:pt x="886" y="1188"/>
                  </a:lnTo>
                  <a:lnTo>
                    <a:pt x="888" y="1194"/>
                  </a:lnTo>
                  <a:lnTo>
                    <a:pt x="890" y="1200"/>
                  </a:lnTo>
                  <a:lnTo>
                    <a:pt x="892" y="1204"/>
                  </a:lnTo>
                  <a:lnTo>
                    <a:pt x="894" y="1210"/>
                  </a:lnTo>
                  <a:lnTo>
                    <a:pt x="900" y="1212"/>
                  </a:lnTo>
                  <a:lnTo>
                    <a:pt x="908" y="1214"/>
                  </a:lnTo>
                  <a:lnTo>
                    <a:pt x="912" y="1214"/>
                  </a:lnTo>
                  <a:lnTo>
                    <a:pt x="918" y="1216"/>
                  </a:lnTo>
                  <a:lnTo>
                    <a:pt x="924" y="1218"/>
                  </a:lnTo>
                  <a:lnTo>
                    <a:pt x="932" y="1232"/>
                  </a:lnTo>
                  <a:lnTo>
                    <a:pt x="936" y="1236"/>
                  </a:lnTo>
                  <a:lnTo>
                    <a:pt x="938" y="1244"/>
                  </a:lnTo>
                  <a:close/>
                  <a:moveTo>
                    <a:pt x="1094" y="1156"/>
                  </a:moveTo>
                  <a:lnTo>
                    <a:pt x="1094" y="1156"/>
                  </a:lnTo>
                  <a:lnTo>
                    <a:pt x="1078" y="1156"/>
                  </a:lnTo>
                  <a:lnTo>
                    <a:pt x="1074" y="1156"/>
                  </a:lnTo>
                  <a:lnTo>
                    <a:pt x="1068" y="1156"/>
                  </a:lnTo>
                  <a:lnTo>
                    <a:pt x="1062" y="1160"/>
                  </a:lnTo>
                  <a:lnTo>
                    <a:pt x="1058" y="1166"/>
                  </a:lnTo>
                  <a:lnTo>
                    <a:pt x="1058" y="1172"/>
                  </a:lnTo>
                  <a:lnTo>
                    <a:pt x="1064" y="1196"/>
                  </a:lnTo>
                  <a:lnTo>
                    <a:pt x="1068" y="1204"/>
                  </a:lnTo>
                  <a:lnTo>
                    <a:pt x="1072" y="1210"/>
                  </a:lnTo>
                  <a:lnTo>
                    <a:pt x="1080" y="1218"/>
                  </a:lnTo>
                  <a:lnTo>
                    <a:pt x="1084" y="1224"/>
                  </a:lnTo>
                  <a:lnTo>
                    <a:pt x="1086" y="1232"/>
                  </a:lnTo>
                  <a:lnTo>
                    <a:pt x="1086" y="1256"/>
                  </a:lnTo>
                  <a:lnTo>
                    <a:pt x="1086" y="1264"/>
                  </a:lnTo>
                  <a:lnTo>
                    <a:pt x="1080" y="1266"/>
                  </a:lnTo>
                  <a:lnTo>
                    <a:pt x="1020" y="1278"/>
                  </a:lnTo>
                  <a:lnTo>
                    <a:pt x="1014" y="1278"/>
                  </a:lnTo>
                  <a:lnTo>
                    <a:pt x="1010" y="1276"/>
                  </a:lnTo>
                  <a:lnTo>
                    <a:pt x="1006" y="1274"/>
                  </a:lnTo>
                  <a:lnTo>
                    <a:pt x="1002" y="1278"/>
                  </a:lnTo>
                  <a:lnTo>
                    <a:pt x="998" y="1280"/>
                  </a:lnTo>
                  <a:lnTo>
                    <a:pt x="990" y="1282"/>
                  </a:lnTo>
                  <a:lnTo>
                    <a:pt x="982" y="1284"/>
                  </a:lnTo>
                  <a:lnTo>
                    <a:pt x="976" y="1284"/>
                  </a:lnTo>
                  <a:lnTo>
                    <a:pt x="972" y="1284"/>
                  </a:lnTo>
                  <a:lnTo>
                    <a:pt x="962" y="1278"/>
                  </a:lnTo>
                  <a:lnTo>
                    <a:pt x="958" y="1272"/>
                  </a:lnTo>
                  <a:lnTo>
                    <a:pt x="954" y="1268"/>
                  </a:lnTo>
                  <a:lnTo>
                    <a:pt x="954" y="1266"/>
                  </a:lnTo>
                  <a:lnTo>
                    <a:pt x="954" y="1264"/>
                  </a:lnTo>
                  <a:lnTo>
                    <a:pt x="960" y="1264"/>
                  </a:lnTo>
                  <a:lnTo>
                    <a:pt x="968" y="1262"/>
                  </a:lnTo>
                  <a:lnTo>
                    <a:pt x="976" y="1260"/>
                  </a:lnTo>
                  <a:lnTo>
                    <a:pt x="980" y="1256"/>
                  </a:lnTo>
                  <a:lnTo>
                    <a:pt x="986" y="1256"/>
                  </a:lnTo>
                  <a:lnTo>
                    <a:pt x="992" y="1258"/>
                  </a:lnTo>
                  <a:lnTo>
                    <a:pt x="996" y="1264"/>
                  </a:lnTo>
                  <a:lnTo>
                    <a:pt x="998" y="1268"/>
                  </a:lnTo>
                  <a:lnTo>
                    <a:pt x="998" y="1270"/>
                  </a:lnTo>
                  <a:lnTo>
                    <a:pt x="1002" y="1266"/>
                  </a:lnTo>
                  <a:lnTo>
                    <a:pt x="1004" y="1260"/>
                  </a:lnTo>
                  <a:lnTo>
                    <a:pt x="1012" y="1248"/>
                  </a:lnTo>
                  <a:lnTo>
                    <a:pt x="1022" y="1240"/>
                  </a:lnTo>
                  <a:lnTo>
                    <a:pt x="1024" y="1234"/>
                  </a:lnTo>
                  <a:lnTo>
                    <a:pt x="1024" y="1226"/>
                  </a:lnTo>
                  <a:lnTo>
                    <a:pt x="1010" y="1202"/>
                  </a:lnTo>
                  <a:lnTo>
                    <a:pt x="1002" y="1188"/>
                  </a:lnTo>
                  <a:lnTo>
                    <a:pt x="974" y="1152"/>
                  </a:lnTo>
                  <a:lnTo>
                    <a:pt x="970" y="1146"/>
                  </a:lnTo>
                  <a:lnTo>
                    <a:pt x="972" y="1138"/>
                  </a:lnTo>
                  <a:lnTo>
                    <a:pt x="984" y="1122"/>
                  </a:lnTo>
                  <a:lnTo>
                    <a:pt x="988" y="1118"/>
                  </a:lnTo>
                  <a:lnTo>
                    <a:pt x="994" y="1112"/>
                  </a:lnTo>
                  <a:lnTo>
                    <a:pt x="1000" y="1110"/>
                  </a:lnTo>
                  <a:lnTo>
                    <a:pt x="1006" y="1108"/>
                  </a:lnTo>
                  <a:lnTo>
                    <a:pt x="1012" y="1112"/>
                  </a:lnTo>
                  <a:lnTo>
                    <a:pt x="1018" y="1114"/>
                  </a:lnTo>
                  <a:lnTo>
                    <a:pt x="1026" y="1116"/>
                  </a:lnTo>
                  <a:lnTo>
                    <a:pt x="1048" y="1116"/>
                  </a:lnTo>
                  <a:lnTo>
                    <a:pt x="1064" y="1116"/>
                  </a:lnTo>
                  <a:lnTo>
                    <a:pt x="1078" y="1116"/>
                  </a:lnTo>
                  <a:lnTo>
                    <a:pt x="1084" y="1118"/>
                  </a:lnTo>
                  <a:lnTo>
                    <a:pt x="1090" y="1122"/>
                  </a:lnTo>
                  <a:lnTo>
                    <a:pt x="1110" y="1148"/>
                  </a:lnTo>
                  <a:lnTo>
                    <a:pt x="1112" y="1152"/>
                  </a:lnTo>
                  <a:lnTo>
                    <a:pt x="1112" y="1154"/>
                  </a:lnTo>
                  <a:lnTo>
                    <a:pt x="1110" y="1154"/>
                  </a:lnTo>
                  <a:lnTo>
                    <a:pt x="1108" y="1156"/>
                  </a:lnTo>
                  <a:lnTo>
                    <a:pt x="1094" y="1156"/>
                  </a:lnTo>
                  <a:close/>
                  <a:moveTo>
                    <a:pt x="1098" y="350"/>
                  </a:moveTo>
                  <a:lnTo>
                    <a:pt x="1098" y="350"/>
                  </a:lnTo>
                  <a:lnTo>
                    <a:pt x="1102" y="354"/>
                  </a:lnTo>
                  <a:lnTo>
                    <a:pt x="1106" y="358"/>
                  </a:lnTo>
                  <a:lnTo>
                    <a:pt x="1108" y="362"/>
                  </a:lnTo>
                  <a:lnTo>
                    <a:pt x="1112" y="366"/>
                  </a:lnTo>
                  <a:lnTo>
                    <a:pt x="1118" y="368"/>
                  </a:lnTo>
                  <a:lnTo>
                    <a:pt x="1124" y="372"/>
                  </a:lnTo>
                  <a:lnTo>
                    <a:pt x="1132" y="372"/>
                  </a:lnTo>
                  <a:lnTo>
                    <a:pt x="1156" y="372"/>
                  </a:lnTo>
                  <a:lnTo>
                    <a:pt x="1158" y="372"/>
                  </a:lnTo>
                  <a:lnTo>
                    <a:pt x="1160" y="370"/>
                  </a:lnTo>
                  <a:lnTo>
                    <a:pt x="1160" y="368"/>
                  </a:lnTo>
                  <a:lnTo>
                    <a:pt x="1158" y="366"/>
                  </a:lnTo>
                  <a:lnTo>
                    <a:pt x="1150" y="358"/>
                  </a:lnTo>
                  <a:lnTo>
                    <a:pt x="1146" y="352"/>
                  </a:lnTo>
                  <a:lnTo>
                    <a:pt x="1142" y="346"/>
                  </a:lnTo>
                  <a:lnTo>
                    <a:pt x="1128" y="302"/>
                  </a:lnTo>
                  <a:lnTo>
                    <a:pt x="1126" y="294"/>
                  </a:lnTo>
                  <a:lnTo>
                    <a:pt x="1128" y="286"/>
                  </a:lnTo>
                  <a:lnTo>
                    <a:pt x="1140" y="262"/>
                  </a:lnTo>
                  <a:lnTo>
                    <a:pt x="1148" y="248"/>
                  </a:lnTo>
                  <a:lnTo>
                    <a:pt x="1180" y="184"/>
                  </a:lnTo>
                  <a:lnTo>
                    <a:pt x="1184" y="178"/>
                  </a:lnTo>
                  <a:lnTo>
                    <a:pt x="1190" y="172"/>
                  </a:lnTo>
                  <a:lnTo>
                    <a:pt x="1216" y="152"/>
                  </a:lnTo>
                  <a:lnTo>
                    <a:pt x="1226" y="140"/>
                  </a:lnTo>
                  <a:lnTo>
                    <a:pt x="1238" y="124"/>
                  </a:lnTo>
                  <a:lnTo>
                    <a:pt x="1244" y="120"/>
                  </a:lnTo>
                  <a:lnTo>
                    <a:pt x="1250" y="116"/>
                  </a:lnTo>
                  <a:lnTo>
                    <a:pt x="1264" y="110"/>
                  </a:lnTo>
                  <a:lnTo>
                    <a:pt x="1278" y="104"/>
                  </a:lnTo>
                  <a:lnTo>
                    <a:pt x="1294" y="94"/>
                  </a:lnTo>
                  <a:lnTo>
                    <a:pt x="1306" y="84"/>
                  </a:lnTo>
                  <a:lnTo>
                    <a:pt x="1334" y="56"/>
                  </a:lnTo>
                  <a:lnTo>
                    <a:pt x="1338" y="50"/>
                  </a:lnTo>
                  <a:lnTo>
                    <a:pt x="1336" y="42"/>
                  </a:lnTo>
                  <a:lnTo>
                    <a:pt x="1334" y="38"/>
                  </a:lnTo>
                  <a:lnTo>
                    <a:pt x="1328" y="32"/>
                  </a:lnTo>
                  <a:lnTo>
                    <a:pt x="1322" y="30"/>
                  </a:lnTo>
                  <a:lnTo>
                    <a:pt x="1308" y="30"/>
                  </a:lnTo>
                  <a:lnTo>
                    <a:pt x="1302" y="32"/>
                  </a:lnTo>
                  <a:lnTo>
                    <a:pt x="1296" y="36"/>
                  </a:lnTo>
                  <a:lnTo>
                    <a:pt x="1286" y="44"/>
                  </a:lnTo>
                  <a:lnTo>
                    <a:pt x="1276" y="54"/>
                  </a:lnTo>
                  <a:lnTo>
                    <a:pt x="1270" y="58"/>
                  </a:lnTo>
                  <a:lnTo>
                    <a:pt x="1264" y="62"/>
                  </a:lnTo>
                  <a:lnTo>
                    <a:pt x="1250" y="66"/>
                  </a:lnTo>
                  <a:lnTo>
                    <a:pt x="1234" y="70"/>
                  </a:lnTo>
                  <a:lnTo>
                    <a:pt x="1220" y="70"/>
                  </a:lnTo>
                  <a:lnTo>
                    <a:pt x="1214" y="70"/>
                  </a:lnTo>
                  <a:lnTo>
                    <a:pt x="1208" y="74"/>
                  </a:lnTo>
                  <a:lnTo>
                    <a:pt x="1198" y="84"/>
                  </a:lnTo>
                  <a:lnTo>
                    <a:pt x="1188" y="94"/>
                  </a:lnTo>
                  <a:lnTo>
                    <a:pt x="1160" y="122"/>
                  </a:lnTo>
                  <a:lnTo>
                    <a:pt x="1146" y="132"/>
                  </a:lnTo>
                  <a:lnTo>
                    <a:pt x="1142" y="134"/>
                  </a:lnTo>
                  <a:lnTo>
                    <a:pt x="1136" y="140"/>
                  </a:lnTo>
                  <a:lnTo>
                    <a:pt x="1134" y="146"/>
                  </a:lnTo>
                  <a:lnTo>
                    <a:pt x="1134" y="160"/>
                  </a:lnTo>
                  <a:lnTo>
                    <a:pt x="1132" y="166"/>
                  </a:lnTo>
                  <a:lnTo>
                    <a:pt x="1128" y="170"/>
                  </a:lnTo>
                  <a:lnTo>
                    <a:pt x="1122" y="174"/>
                  </a:lnTo>
                  <a:lnTo>
                    <a:pt x="1116" y="178"/>
                  </a:lnTo>
                  <a:lnTo>
                    <a:pt x="1110" y="184"/>
                  </a:lnTo>
                  <a:lnTo>
                    <a:pt x="1100" y="200"/>
                  </a:lnTo>
                  <a:lnTo>
                    <a:pt x="1096" y="206"/>
                  </a:lnTo>
                  <a:lnTo>
                    <a:pt x="1096" y="214"/>
                  </a:lnTo>
                  <a:lnTo>
                    <a:pt x="1096" y="218"/>
                  </a:lnTo>
                  <a:lnTo>
                    <a:pt x="1094" y="226"/>
                  </a:lnTo>
                  <a:lnTo>
                    <a:pt x="1092" y="232"/>
                  </a:lnTo>
                  <a:lnTo>
                    <a:pt x="1090" y="238"/>
                  </a:lnTo>
                  <a:lnTo>
                    <a:pt x="1082" y="252"/>
                  </a:lnTo>
                  <a:lnTo>
                    <a:pt x="1080" y="258"/>
                  </a:lnTo>
                  <a:lnTo>
                    <a:pt x="1076" y="266"/>
                  </a:lnTo>
                  <a:lnTo>
                    <a:pt x="1076" y="272"/>
                  </a:lnTo>
                  <a:lnTo>
                    <a:pt x="1076" y="286"/>
                  </a:lnTo>
                  <a:lnTo>
                    <a:pt x="1074" y="294"/>
                  </a:lnTo>
                  <a:lnTo>
                    <a:pt x="1072" y="302"/>
                  </a:lnTo>
                  <a:lnTo>
                    <a:pt x="1070" y="306"/>
                  </a:lnTo>
                  <a:lnTo>
                    <a:pt x="1068" y="314"/>
                  </a:lnTo>
                  <a:lnTo>
                    <a:pt x="1068" y="322"/>
                  </a:lnTo>
                  <a:lnTo>
                    <a:pt x="1074" y="336"/>
                  </a:lnTo>
                  <a:lnTo>
                    <a:pt x="1078" y="342"/>
                  </a:lnTo>
                  <a:lnTo>
                    <a:pt x="1084" y="346"/>
                  </a:lnTo>
                  <a:lnTo>
                    <a:pt x="1098" y="350"/>
                  </a:lnTo>
                  <a:close/>
                  <a:moveTo>
                    <a:pt x="148" y="1002"/>
                  </a:moveTo>
                  <a:lnTo>
                    <a:pt x="148" y="1002"/>
                  </a:lnTo>
                  <a:lnTo>
                    <a:pt x="162" y="994"/>
                  </a:lnTo>
                  <a:lnTo>
                    <a:pt x="168" y="992"/>
                  </a:lnTo>
                  <a:lnTo>
                    <a:pt x="172" y="988"/>
                  </a:lnTo>
                  <a:lnTo>
                    <a:pt x="174" y="980"/>
                  </a:lnTo>
                  <a:lnTo>
                    <a:pt x="174" y="978"/>
                  </a:lnTo>
                  <a:lnTo>
                    <a:pt x="174" y="962"/>
                  </a:lnTo>
                  <a:lnTo>
                    <a:pt x="174" y="958"/>
                  </a:lnTo>
                  <a:lnTo>
                    <a:pt x="176" y="950"/>
                  </a:lnTo>
                  <a:lnTo>
                    <a:pt x="180" y="944"/>
                  </a:lnTo>
                  <a:lnTo>
                    <a:pt x="182" y="940"/>
                  </a:lnTo>
                  <a:lnTo>
                    <a:pt x="180" y="936"/>
                  </a:lnTo>
                  <a:lnTo>
                    <a:pt x="176" y="930"/>
                  </a:lnTo>
                  <a:lnTo>
                    <a:pt x="174" y="926"/>
                  </a:lnTo>
                  <a:lnTo>
                    <a:pt x="172" y="922"/>
                  </a:lnTo>
                  <a:lnTo>
                    <a:pt x="170" y="920"/>
                  </a:lnTo>
                  <a:lnTo>
                    <a:pt x="164" y="920"/>
                  </a:lnTo>
                  <a:lnTo>
                    <a:pt x="160" y="916"/>
                  </a:lnTo>
                  <a:lnTo>
                    <a:pt x="158" y="914"/>
                  </a:lnTo>
                  <a:lnTo>
                    <a:pt x="154" y="914"/>
                  </a:lnTo>
                  <a:lnTo>
                    <a:pt x="148" y="916"/>
                  </a:lnTo>
                  <a:lnTo>
                    <a:pt x="140" y="924"/>
                  </a:lnTo>
                  <a:lnTo>
                    <a:pt x="136" y="930"/>
                  </a:lnTo>
                  <a:lnTo>
                    <a:pt x="134" y="936"/>
                  </a:lnTo>
                  <a:lnTo>
                    <a:pt x="132" y="938"/>
                  </a:lnTo>
                  <a:lnTo>
                    <a:pt x="126" y="940"/>
                  </a:lnTo>
                  <a:lnTo>
                    <a:pt x="124" y="940"/>
                  </a:lnTo>
                  <a:lnTo>
                    <a:pt x="120" y="940"/>
                  </a:lnTo>
                  <a:lnTo>
                    <a:pt x="118" y="942"/>
                  </a:lnTo>
                  <a:lnTo>
                    <a:pt x="118" y="944"/>
                  </a:lnTo>
                  <a:lnTo>
                    <a:pt x="118" y="948"/>
                  </a:lnTo>
                  <a:lnTo>
                    <a:pt x="122" y="952"/>
                  </a:lnTo>
                  <a:lnTo>
                    <a:pt x="122" y="958"/>
                  </a:lnTo>
                  <a:lnTo>
                    <a:pt x="120" y="960"/>
                  </a:lnTo>
                  <a:lnTo>
                    <a:pt x="118" y="960"/>
                  </a:lnTo>
                  <a:lnTo>
                    <a:pt x="120" y="964"/>
                  </a:lnTo>
                  <a:lnTo>
                    <a:pt x="124" y="970"/>
                  </a:lnTo>
                  <a:lnTo>
                    <a:pt x="124" y="974"/>
                  </a:lnTo>
                  <a:lnTo>
                    <a:pt x="124" y="978"/>
                  </a:lnTo>
                  <a:lnTo>
                    <a:pt x="120" y="984"/>
                  </a:lnTo>
                  <a:lnTo>
                    <a:pt x="116" y="988"/>
                  </a:lnTo>
                  <a:lnTo>
                    <a:pt x="116" y="994"/>
                  </a:lnTo>
                  <a:lnTo>
                    <a:pt x="116" y="1004"/>
                  </a:lnTo>
                  <a:lnTo>
                    <a:pt x="116" y="1008"/>
                  </a:lnTo>
                  <a:lnTo>
                    <a:pt x="120" y="1012"/>
                  </a:lnTo>
                  <a:lnTo>
                    <a:pt x="126" y="1016"/>
                  </a:lnTo>
                  <a:lnTo>
                    <a:pt x="132" y="1014"/>
                  </a:lnTo>
                  <a:lnTo>
                    <a:pt x="148" y="1002"/>
                  </a:lnTo>
                  <a:close/>
                  <a:moveTo>
                    <a:pt x="1506" y="1812"/>
                  </a:moveTo>
                  <a:lnTo>
                    <a:pt x="1506" y="1812"/>
                  </a:lnTo>
                  <a:lnTo>
                    <a:pt x="1506" y="1828"/>
                  </a:lnTo>
                  <a:lnTo>
                    <a:pt x="1506" y="1832"/>
                  </a:lnTo>
                  <a:lnTo>
                    <a:pt x="1508" y="1836"/>
                  </a:lnTo>
                  <a:lnTo>
                    <a:pt x="1510" y="1838"/>
                  </a:lnTo>
                  <a:lnTo>
                    <a:pt x="1512" y="1840"/>
                  </a:lnTo>
                  <a:lnTo>
                    <a:pt x="1514" y="1840"/>
                  </a:lnTo>
                  <a:lnTo>
                    <a:pt x="1518" y="1840"/>
                  </a:lnTo>
                  <a:lnTo>
                    <a:pt x="1524" y="1838"/>
                  </a:lnTo>
                  <a:lnTo>
                    <a:pt x="1530" y="1834"/>
                  </a:lnTo>
                  <a:lnTo>
                    <a:pt x="1532" y="1828"/>
                  </a:lnTo>
                  <a:lnTo>
                    <a:pt x="1532" y="1822"/>
                  </a:lnTo>
                  <a:lnTo>
                    <a:pt x="1530" y="1816"/>
                  </a:lnTo>
                  <a:lnTo>
                    <a:pt x="1514" y="1806"/>
                  </a:lnTo>
                  <a:lnTo>
                    <a:pt x="1510" y="1804"/>
                  </a:lnTo>
                  <a:lnTo>
                    <a:pt x="1508" y="1804"/>
                  </a:lnTo>
                  <a:lnTo>
                    <a:pt x="1508" y="1806"/>
                  </a:lnTo>
                  <a:lnTo>
                    <a:pt x="1506" y="1808"/>
                  </a:lnTo>
                  <a:lnTo>
                    <a:pt x="1506" y="1812"/>
                  </a:lnTo>
                  <a:close/>
                  <a:moveTo>
                    <a:pt x="1910" y="1994"/>
                  </a:moveTo>
                  <a:lnTo>
                    <a:pt x="1910" y="1994"/>
                  </a:lnTo>
                  <a:lnTo>
                    <a:pt x="1904" y="1980"/>
                  </a:lnTo>
                  <a:lnTo>
                    <a:pt x="1892" y="1964"/>
                  </a:lnTo>
                  <a:lnTo>
                    <a:pt x="1884" y="1952"/>
                  </a:lnTo>
                  <a:lnTo>
                    <a:pt x="1872" y="1942"/>
                  </a:lnTo>
                  <a:lnTo>
                    <a:pt x="1846" y="1914"/>
                  </a:lnTo>
                  <a:lnTo>
                    <a:pt x="1832" y="1904"/>
                  </a:lnTo>
                  <a:lnTo>
                    <a:pt x="1826" y="1902"/>
                  </a:lnTo>
                  <a:lnTo>
                    <a:pt x="1812" y="1896"/>
                  </a:lnTo>
                  <a:lnTo>
                    <a:pt x="1808" y="1892"/>
                  </a:lnTo>
                  <a:lnTo>
                    <a:pt x="1800" y="1888"/>
                  </a:lnTo>
                  <a:lnTo>
                    <a:pt x="1796" y="1882"/>
                  </a:lnTo>
                  <a:lnTo>
                    <a:pt x="1784" y="1866"/>
                  </a:lnTo>
                  <a:lnTo>
                    <a:pt x="1780" y="1862"/>
                  </a:lnTo>
                  <a:lnTo>
                    <a:pt x="1772" y="1860"/>
                  </a:lnTo>
                  <a:lnTo>
                    <a:pt x="1768" y="1860"/>
                  </a:lnTo>
                  <a:lnTo>
                    <a:pt x="1766" y="1860"/>
                  </a:lnTo>
                  <a:lnTo>
                    <a:pt x="1764" y="1862"/>
                  </a:lnTo>
                  <a:lnTo>
                    <a:pt x="1762" y="1864"/>
                  </a:lnTo>
                  <a:lnTo>
                    <a:pt x="1762" y="1868"/>
                  </a:lnTo>
                  <a:lnTo>
                    <a:pt x="1768" y="1890"/>
                  </a:lnTo>
                  <a:lnTo>
                    <a:pt x="1772" y="1898"/>
                  </a:lnTo>
                  <a:lnTo>
                    <a:pt x="1776" y="1904"/>
                  </a:lnTo>
                  <a:lnTo>
                    <a:pt x="1784" y="1912"/>
                  </a:lnTo>
                  <a:lnTo>
                    <a:pt x="1796" y="1924"/>
                  </a:lnTo>
                  <a:lnTo>
                    <a:pt x="1804" y="1932"/>
                  </a:lnTo>
                  <a:lnTo>
                    <a:pt x="1814" y="1942"/>
                  </a:lnTo>
                  <a:lnTo>
                    <a:pt x="1824" y="1956"/>
                  </a:lnTo>
                  <a:lnTo>
                    <a:pt x="1836" y="1980"/>
                  </a:lnTo>
                  <a:lnTo>
                    <a:pt x="1840" y="1986"/>
                  </a:lnTo>
                  <a:lnTo>
                    <a:pt x="1846" y="1992"/>
                  </a:lnTo>
                  <a:lnTo>
                    <a:pt x="1862" y="2002"/>
                  </a:lnTo>
                  <a:lnTo>
                    <a:pt x="1876" y="2012"/>
                  </a:lnTo>
                  <a:lnTo>
                    <a:pt x="1892" y="2022"/>
                  </a:lnTo>
                  <a:lnTo>
                    <a:pt x="1898" y="2024"/>
                  </a:lnTo>
                  <a:lnTo>
                    <a:pt x="1906" y="2022"/>
                  </a:lnTo>
                  <a:lnTo>
                    <a:pt x="1910" y="2020"/>
                  </a:lnTo>
                  <a:lnTo>
                    <a:pt x="1916" y="2016"/>
                  </a:lnTo>
                  <a:lnTo>
                    <a:pt x="1916" y="2008"/>
                  </a:lnTo>
                  <a:lnTo>
                    <a:pt x="1910" y="1994"/>
                  </a:lnTo>
                  <a:close/>
                  <a:moveTo>
                    <a:pt x="1004" y="2148"/>
                  </a:moveTo>
                  <a:lnTo>
                    <a:pt x="1004" y="2148"/>
                  </a:lnTo>
                  <a:lnTo>
                    <a:pt x="998" y="2154"/>
                  </a:lnTo>
                  <a:lnTo>
                    <a:pt x="994" y="2160"/>
                  </a:lnTo>
                  <a:lnTo>
                    <a:pt x="982" y="2176"/>
                  </a:lnTo>
                  <a:lnTo>
                    <a:pt x="978" y="2182"/>
                  </a:lnTo>
                  <a:lnTo>
                    <a:pt x="970" y="2186"/>
                  </a:lnTo>
                  <a:lnTo>
                    <a:pt x="966" y="2188"/>
                  </a:lnTo>
                  <a:lnTo>
                    <a:pt x="954" y="2198"/>
                  </a:lnTo>
                  <a:lnTo>
                    <a:pt x="950" y="2202"/>
                  </a:lnTo>
                  <a:lnTo>
                    <a:pt x="950" y="2210"/>
                  </a:lnTo>
                  <a:lnTo>
                    <a:pt x="956" y="2234"/>
                  </a:lnTo>
                  <a:lnTo>
                    <a:pt x="958" y="2242"/>
                  </a:lnTo>
                  <a:lnTo>
                    <a:pt x="956" y="2248"/>
                  </a:lnTo>
                  <a:lnTo>
                    <a:pt x="952" y="2264"/>
                  </a:lnTo>
                  <a:lnTo>
                    <a:pt x="946" y="2278"/>
                  </a:lnTo>
                  <a:lnTo>
                    <a:pt x="942" y="2284"/>
                  </a:lnTo>
                  <a:lnTo>
                    <a:pt x="940" y="2290"/>
                  </a:lnTo>
                  <a:lnTo>
                    <a:pt x="938" y="2298"/>
                  </a:lnTo>
                  <a:lnTo>
                    <a:pt x="938" y="2302"/>
                  </a:lnTo>
                  <a:lnTo>
                    <a:pt x="938" y="2318"/>
                  </a:lnTo>
                  <a:lnTo>
                    <a:pt x="938" y="2322"/>
                  </a:lnTo>
                  <a:lnTo>
                    <a:pt x="940" y="2328"/>
                  </a:lnTo>
                  <a:lnTo>
                    <a:pt x="944" y="2336"/>
                  </a:lnTo>
                  <a:lnTo>
                    <a:pt x="952" y="2344"/>
                  </a:lnTo>
                  <a:lnTo>
                    <a:pt x="958" y="2346"/>
                  </a:lnTo>
                  <a:lnTo>
                    <a:pt x="966" y="2346"/>
                  </a:lnTo>
                  <a:lnTo>
                    <a:pt x="970" y="2342"/>
                  </a:lnTo>
                  <a:lnTo>
                    <a:pt x="978" y="2340"/>
                  </a:lnTo>
                  <a:lnTo>
                    <a:pt x="986" y="2340"/>
                  </a:lnTo>
                  <a:lnTo>
                    <a:pt x="990" y="2340"/>
                  </a:lnTo>
                  <a:lnTo>
                    <a:pt x="996" y="2338"/>
                  </a:lnTo>
                  <a:lnTo>
                    <a:pt x="1000" y="2332"/>
                  </a:lnTo>
                  <a:lnTo>
                    <a:pt x="1034" y="2210"/>
                  </a:lnTo>
                  <a:lnTo>
                    <a:pt x="1036" y="2194"/>
                  </a:lnTo>
                  <a:lnTo>
                    <a:pt x="1036" y="2190"/>
                  </a:lnTo>
                  <a:lnTo>
                    <a:pt x="1036" y="2174"/>
                  </a:lnTo>
                  <a:lnTo>
                    <a:pt x="1036" y="2160"/>
                  </a:lnTo>
                  <a:lnTo>
                    <a:pt x="1036" y="2154"/>
                  </a:lnTo>
                  <a:lnTo>
                    <a:pt x="1034" y="2146"/>
                  </a:lnTo>
                  <a:lnTo>
                    <a:pt x="1030" y="2140"/>
                  </a:lnTo>
                  <a:lnTo>
                    <a:pt x="1028" y="2138"/>
                  </a:lnTo>
                  <a:lnTo>
                    <a:pt x="1026" y="2136"/>
                  </a:lnTo>
                  <a:lnTo>
                    <a:pt x="1024" y="2136"/>
                  </a:lnTo>
                  <a:lnTo>
                    <a:pt x="1020" y="2138"/>
                  </a:lnTo>
                  <a:lnTo>
                    <a:pt x="1004" y="2148"/>
                  </a:lnTo>
                  <a:close/>
                  <a:moveTo>
                    <a:pt x="184" y="906"/>
                  </a:moveTo>
                  <a:lnTo>
                    <a:pt x="184" y="906"/>
                  </a:lnTo>
                  <a:lnTo>
                    <a:pt x="186" y="902"/>
                  </a:lnTo>
                  <a:lnTo>
                    <a:pt x="188" y="900"/>
                  </a:lnTo>
                  <a:lnTo>
                    <a:pt x="192" y="902"/>
                  </a:lnTo>
                  <a:lnTo>
                    <a:pt x="194" y="908"/>
                  </a:lnTo>
                  <a:lnTo>
                    <a:pt x="194" y="912"/>
                  </a:lnTo>
                  <a:lnTo>
                    <a:pt x="194" y="926"/>
                  </a:lnTo>
                  <a:lnTo>
                    <a:pt x="194" y="928"/>
                  </a:lnTo>
                  <a:lnTo>
                    <a:pt x="198" y="930"/>
                  </a:lnTo>
                  <a:lnTo>
                    <a:pt x="208" y="930"/>
                  </a:lnTo>
                  <a:lnTo>
                    <a:pt x="212" y="932"/>
                  </a:lnTo>
                  <a:lnTo>
                    <a:pt x="218" y="934"/>
                  </a:lnTo>
                  <a:lnTo>
                    <a:pt x="222" y="940"/>
                  </a:lnTo>
                  <a:lnTo>
                    <a:pt x="222" y="944"/>
                  </a:lnTo>
                  <a:lnTo>
                    <a:pt x="222" y="954"/>
                  </a:lnTo>
                  <a:lnTo>
                    <a:pt x="220" y="960"/>
                  </a:lnTo>
                  <a:lnTo>
                    <a:pt x="216" y="964"/>
                  </a:lnTo>
                  <a:lnTo>
                    <a:pt x="210" y="966"/>
                  </a:lnTo>
                  <a:lnTo>
                    <a:pt x="198" y="974"/>
                  </a:lnTo>
                  <a:lnTo>
                    <a:pt x="196" y="978"/>
                  </a:lnTo>
                  <a:lnTo>
                    <a:pt x="198" y="980"/>
                  </a:lnTo>
                  <a:lnTo>
                    <a:pt x="202" y="980"/>
                  </a:lnTo>
                  <a:lnTo>
                    <a:pt x="204" y="984"/>
                  </a:lnTo>
                  <a:lnTo>
                    <a:pt x="202" y="988"/>
                  </a:lnTo>
                  <a:lnTo>
                    <a:pt x="198" y="994"/>
                  </a:lnTo>
                  <a:lnTo>
                    <a:pt x="194" y="998"/>
                  </a:lnTo>
                  <a:lnTo>
                    <a:pt x="194" y="1004"/>
                  </a:lnTo>
                  <a:lnTo>
                    <a:pt x="194" y="1008"/>
                  </a:lnTo>
                  <a:lnTo>
                    <a:pt x="198" y="1008"/>
                  </a:lnTo>
                  <a:lnTo>
                    <a:pt x="208" y="1008"/>
                  </a:lnTo>
                  <a:lnTo>
                    <a:pt x="210" y="1010"/>
                  </a:lnTo>
                  <a:lnTo>
                    <a:pt x="210" y="1016"/>
                  </a:lnTo>
                  <a:lnTo>
                    <a:pt x="206" y="1020"/>
                  </a:lnTo>
                  <a:lnTo>
                    <a:pt x="202" y="1028"/>
                  </a:lnTo>
                  <a:lnTo>
                    <a:pt x="196" y="1032"/>
                  </a:lnTo>
                  <a:lnTo>
                    <a:pt x="190" y="1034"/>
                  </a:lnTo>
                  <a:lnTo>
                    <a:pt x="186" y="1038"/>
                  </a:lnTo>
                  <a:lnTo>
                    <a:pt x="184" y="1042"/>
                  </a:lnTo>
                  <a:lnTo>
                    <a:pt x="186" y="1046"/>
                  </a:lnTo>
                  <a:lnTo>
                    <a:pt x="188" y="1048"/>
                  </a:lnTo>
                  <a:lnTo>
                    <a:pt x="192" y="1046"/>
                  </a:lnTo>
                  <a:lnTo>
                    <a:pt x="194" y="1042"/>
                  </a:lnTo>
                  <a:lnTo>
                    <a:pt x="194" y="1040"/>
                  </a:lnTo>
                  <a:lnTo>
                    <a:pt x="198" y="1038"/>
                  </a:lnTo>
                  <a:lnTo>
                    <a:pt x="208" y="1038"/>
                  </a:lnTo>
                  <a:lnTo>
                    <a:pt x="212" y="1036"/>
                  </a:lnTo>
                  <a:lnTo>
                    <a:pt x="218" y="1034"/>
                  </a:lnTo>
                  <a:lnTo>
                    <a:pt x="222" y="1032"/>
                  </a:lnTo>
                  <a:lnTo>
                    <a:pt x="228" y="1034"/>
                  </a:lnTo>
                  <a:lnTo>
                    <a:pt x="232" y="1036"/>
                  </a:lnTo>
                  <a:lnTo>
                    <a:pt x="238" y="1034"/>
                  </a:lnTo>
                  <a:lnTo>
                    <a:pt x="244" y="1030"/>
                  </a:lnTo>
                  <a:lnTo>
                    <a:pt x="250" y="1028"/>
                  </a:lnTo>
                  <a:lnTo>
                    <a:pt x="254" y="1028"/>
                  </a:lnTo>
                  <a:lnTo>
                    <a:pt x="262" y="1028"/>
                  </a:lnTo>
                  <a:lnTo>
                    <a:pt x="268" y="1024"/>
                  </a:lnTo>
                  <a:lnTo>
                    <a:pt x="274" y="1022"/>
                  </a:lnTo>
                  <a:lnTo>
                    <a:pt x="280" y="1018"/>
                  </a:lnTo>
                  <a:lnTo>
                    <a:pt x="282" y="1014"/>
                  </a:lnTo>
                  <a:lnTo>
                    <a:pt x="282" y="1008"/>
                  </a:lnTo>
                  <a:lnTo>
                    <a:pt x="286" y="1004"/>
                  </a:lnTo>
                  <a:lnTo>
                    <a:pt x="290" y="998"/>
                  </a:lnTo>
                  <a:lnTo>
                    <a:pt x="290" y="990"/>
                  </a:lnTo>
                  <a:lnTo>
                    <a:pt x="290" y="988"/>
                  </a:lnTo>
                  <a:lnTo>
                    <a:pt x="290" y="982"/>
                  </a:lnTo>
                  <a:lnTo>
                    <a:pt x="286" y="980"/>
                  </a:lnTo>
                  <a:lnTo>
                    <a:pt x="276" y="980"/>
                  </a:lnTo>
                  <a:lnTo>
                    <a:pt x="272" y="978"/>
                  </a:lnTo>
                  <a:lnTo>
                    <a:pt x="272" y="974"/>
                  </a:lnTo>
                  <a:lnTo>
                    <a:pt x="272" y="964"/>
                  </a:lnTo>
                  <a:lnTo>
                    <a:pt x="268" y="952"/>
                  </a:lnTo>
                  <a:lnTo>
                    <a:pt x="266" y="946"/>
                  </a:lnTo>
                  <a:lnTo>
                    <a:pt x="256" y="934"/>
                  </a:lnTo>
                  <a:lnTo>
                    <a:pt x="252" y="930"/>
                  </a:lnTo>
                  <a:lnTo>
                    <a:pt x="250" y="922"/>
                  </a:lnTo>
                  <a:lnTo>
                    <a:pt x="244" y="908"/>
                  </a:lnTo>
                  <a:lnTo>
                    <a:pt x="242" y="902"/>
                  </a:lnTo>
                  <a:lnTo>
                    <a:pt x="238" y="900"/>
                  </a:lnTo>
                  <a:lnTo>
                    <a:pt x="232" y="900"/>
                  </a:lnTo>
                  <a:lnTo>
                    <a:pt x="228" y="896"/>
                  </a:lnTo>
                  <a:lnTo>
                    <a:pt x="226" y="890"/>
                  </a:lnTo>
                  <a:lnTo>
                    <a:pt x="226" y="884"/>
                  </a:lnTo>
                  <a:lnTo>
                    <a:pt x="228" y="878"/>
                  </a:lnTo>
                  <a:lnTo>
                    <a:pt x="232" y="866"/>
                  </a:lnTo>
                  <a:lnTo>
                    <a:pt x="234" y="862"/>
                  </a:lnTo>
                  <a:lnTo>
                    <a:pt x="238" y="856"/>
                  </a:lnTo>
                  <a:lnTo>
                    <a:pt x="238" y="854"/>
                  </a:lnTo>
                  <a:lnTo>
                    <a:pt x="238" y="852"/>
                  </a:lnTo>
                  <a:lnTo>
                    <a:pt x="236" y="848"/>
                  </a:lnTo>
                  <a:lnTo>
                    <a:pt x="230" y="846"/>
                  </a:lnTo>
                  <a:lnTo>
                    <a:pt x="224" y="844"/>
                  </a:lnTo>
                  <a:lnTo>
                    <a:pt x="218" y="846"/>
                  </a:lnTo>
                  <a:lnTo>
                    <a:pt x="212" y="848"/>
                  </a:lnTo>
                  <a:lnTo>
                    <a:pt x="208" y="846"/>
                  </a:lnTo>
                  <a:lnTo>
                    <a:pt x="206" y="840"/>
                  </a:lnTo>
                  <a:lnTo>
                    <a:pt x="206" y="834"/>
                  </a:lnTo>
                  <a:lnTo>
                    <a:pt x="210" y="830"/>
                  </a:lnTo>
                  <a:lnTo>
                    <a:pt x="210" y="824"/>
                  </a:lnTo>
                  <a:lnTo>
                    <a:pt x="210" y="822"/>
                  </a:lnTo>
                  <a:lnTo>
                    <a:pt x="208" y="822"/>
                  </a:lnTo>
                  <a:lnTo>
                    <a:pt x="198" y="822"/>
                  </a:lnTo>
                  <a:lnTo>
                    <a:pt x="194" y="824"/>
                  </a:lnTo>
                  <a:lnTo>
                    <a:pt x="190" y="830"/>
                  </a:lnTo>
                  <a:lnTo>
                    <a:pt x="188" y="834"/>
                  </a:lnTo>
                  <a:lnTo>
                    <a:pt x="178" y="846"/>
                  </a:lnTo>
                  <a:lnTo>
                    <a:pt x="176" y="852"/>
                  </a:lnTo>
                  <a:lnTo>
                    <a:pt x="174" y="856"/>
                  </a:lnTo>
                  <a:lnTo>
                    <a:pt x="174" y="866"/>
                  </a:lnTo>
                  <a:lnTo>
                    <a:pt x="174" y="876"/>
                  </a:lnTo>
                  <a:lnTo>
                    <a:pt x="174" y="888"/>
                  </a:lnTo>
                  <a:lnTo>
                    <a:pt x="174" y="892"/>
                  </a:lnTo>
                  <a:lnTo>
                    <a:pt x="176" y="900"/>
                  </a:lnTo>
                  <a:lnTo>
                    <a:pt x="178" y="906"/>
                  </a:lnTo>
                  <a:lnTo>
                    <a:pt x="182" y="908"/>
                  </a:lnTo>
                  <a:lnTo>
                    <a:pt x="184" y="906"/>
                  </a:lnTo>
                  <a:close/>
                  <a:moveTo>
                    <a:pt x="3012" y="2570"/>
                  </a:moveTo>
                  <a:lnTo>
                    <a:pt x="3012" y="2570"/>
                  </a:lnTo>
                  <a:lnTo>
                    <a:pt x="3004" y="2572"/>
                  </a:lnTo>
                  <a:lnTo>
                    <a:pt x="2996" y="2570"/>
                  </a:lnTo>
                  <a:lnTo>
                    <a:pt x="2992" y="2568"/>
                  </a:lnTo>
                  <a:lnTo>
                    <a:pt x="2986" y="2562"/>
                  </a:lnTo>
                  <a:lnTo>
                    <a:pt x="2980" y="2556"/>
                  </a:lnTo>
                  <a:lnTo>
                    <a:pt x="2978" y="2552"/>
                  </a:lnTo>
                  <a:lnTo>
                    <a:pt x="2976" y="2544"/>
                  </a:lnTo>
                  <a:lnTo>
                    <a:pt x="2974" y="2536"/>
                  </a:lnTo>
                  <a:lnTo>
                    <a:pt x="2974" y="2532"/>
                  </a:lnTo>
                  <a:lnTo>
                    <a:pt x="2972" y="2526"/>
                  </a:lnTo>
                  <a:lnTo>
                    <a:pt x="2968" y="2522"/>
                  </a:lnTo>
                  <a:lnTo>
                    <a:pt x="2962" y="2518"/>
                  </a:lnTo>
                  <a:lnTo>
                    <a:pt x="2958" y="2518"/>
                  </a:lnTo>
                  <a:lnTo>
                    <a:pt x="2958" y="2522"/>
                  </a:lnTo>
                  <a:lnTo>
                    <a:pt x="2970" y="2548"/>
                  </a:lnTo>
                  <a:lnTo>
                    <a:pt x="2974" y="2554"/>
                  </a:lnTo>
                  <a:lnTo>
                    <a:pt x="2974" y="2562"/>
                  </a:lnTo>
                  <a:lnTo>
                    <a:pt x="2974" y="2566"/>
                  </a:lnTo>
                  <a:lnTo>
                    <a:pt x="2974" y="2574"/>
                  </a:lnTo>
                  <a:lnTo>
                    <a:pt x="2970" y="2580"/>
                  </a:lnTo>
                  <a:lnTo>
                    <a:pt x="2960" y="2596"/>
                  </a:lnTo>
                  <a:lnTo>
                    <a:pt x="2958" y="2600"/>
                  </a:lnTo>
                  <a:lnTo>
                    <a:pt x="2958" y="2602"/>
                  </a:lnTo>
                  <a:lnTo>
                    <a:pt x="2960" y="2604"/>
                  </a:lnTo>
                  <a:lnTo>
                    <a:pt x="2962" y="2606"/>
                  </a:lnTo>
                  <a:lnTo>
                    <a:pt x="2968" y="2610"/>
                  </a:lnTo>
                  <a:lnTo>
                    <a:pt x="2972" y="2614"/>
                  </a:lnTo>
                  <a:lnTo>
                    <a:pt x="2974" y="2620"/>
                  </a:lnTo>
                  <a:lnTo>
                    <a:pt x="2974" y="2624"/>
                  </a:lnTo>
                  <a:lnTo>
                    <a:pt x="2976" y="2632"/>
                  </a:lnTo>
                  <a:lnTo>
                    <a:pt x="2980" y="2638"/>
                  </a:lnTo>
                  <a:lnTo>
                    <a:pt x="2982" y="2638"/>
                  </a:lnTo>
                  <a:lnTo>
                    <a:pt x="2984" y="2638"/>
                  </a:lnTo>
                  <a:lnTo>
                    <a:pt x="2990" y="2636"/>
                  </a:lnTo>
                  <a:lnTo>
                    <a:pt x="2998" y="2628"/>
                  </a:lnTo>
                  <a:lnTo>
                    <a:pt x="3002" y="2622"/>
                  </a:lnTo>
                  <a:lnTo>
                    <a:pt x="3004" y="2614"/>
                  </a:lnTo>
                  <a:lnTo>
                    <a:pt x="3004" y="2610"/>
                  </a:lnTo>
                  <a:lnTo>
                    <a:pt x="3006" y="2604"/>
                  </a:lnTo>
                  <a:lnTo>
                    <a:pt x="3008" y="2598"/>
                  </a:lnTo>
                  <a:lnTo>
                    <a:pt x="3018" y="2588"/>
                  </a:lnTo>
                  <a:lnTo>
                    <a:pt x="3028" y="2578"/>
                  </a:lnTo>
                  <a:lnTo>
                    <a:pt x="3030" y="2574"/>
                  </a:lnTo>
                  <a:lnTo>
                    <a:pt x="3028" y="2568"/>
                  </a:lnTo>
                  <a:lnTo>
                    <a:pt x="3024" y="2566"/>
                  </a:lnTo>
                  <a:lnTo>
                    <a:pt x="3016" y="2568"/>
                  </a:lnTo>
                  <a:lnTo>
                    <a:pt x="3012" y="2570"/>
                  </a:lnTo>
                  <a:close/>
                  <a:moveTo>
                    <a:pt x="490" y="1328"/>
                  </a:moveTo>
                  <a:lnTo>
                    <a:pt x="490" y="1328"/>
                  </a:lnTo>
                  <a:lnTo>
                    <a:pt x="494" y="1328"/>
                  </a:lnTo>
                  <a:lnTo>
                    <a:pt x="496" y="1328"/>
                  </a:lnTo>
                  <a:lnTo>
                    <a:pt x="498" y="1326"/>
                  </a:lnTo>
                  <a:lnTo>
                    <a:pt x="498" y="1324"/>
                  </a:lnTo>
                  <a:lnTo>
                    <a:pt x="498" y="1320"/>
                  </a:lnTo>
                  <a:lnTo>
                    <a:pt x="498" y="1306"/>
                  </a:lnTo>
                  <a:lnTo>
                    <a:pt x="496" y="1304"/>
                  </a:lnTo>
                  <a:lnTo>
                    <a:pt x="490" y="1302"/>
                  </a:lnTo>
                  <a:lnTo>
                    <a:pt x="486" y="1302"/>
                  </a:lnTo>
                  <a:lnTo>
                    <a:pt x="470" y="1304"/>
                  </a:lnTo>
                  <a:lnTo>
                    <a:pt x="456" y="1310"/>
                  </a:lnTo>
                  <a:lnTo>
                    <a:pt x="454" y="1312"/>
                  </a:lnTo>
                  <a:lnTo>
                    <a:pt x="456" y="1314"/>
                  </a:lnTo>
                  <a:lnTo>
                    <a:pt x="470" y="1320"/>
                  </a:lnTo>
                  <a:lnTo>
                    <a:pt x="486" y="1326"/>
                  </a:lnTo>
                  <a:lnTo>
                    <a:pt x="490" y="1328"/>
                  </a:lnTo>
                  <a:close/>
                  <a:moveTo>
                    <a:pt x="2940" y="2636"/>
                  </a:moveTo>
                  <a:lnTo>
                    <a:pt x="2940" y="2636"/>
                  </a:lnTo>
                  <a:lnTo>
                    <a:pt x="2938" y="2636"/>
                  </a:lnTo>
                  <a:lnTo>
                    <a:pt x="2936" y="2636"/>
                  </a:lnTo>
                  <a:lnTo>
                    <a:pt x="2932" y="2640"/>
                  </a:lnTo>
                  <a:lnTo>
                    <a:pt x="2928" y="2644"/>
                  </a:lnTo>
                  <a:lnTo>
                    <a:pt x="2922" y="2658"/>
                  </a:lnTo>
                  <a:lnTo>
                    <a:pt x="2920" y="2664"/>
                  </a:lnTo>
                  <a:lnTo>
                    <a:pt x="2910" y="2676"/>
                  </a:lnTo>
                  <a:lnTo>
                    <a:pt x="2906" y="2680"/>
                  </a:lnTo>
                  <a:lnTo>
                    <a:pt x="2898" y="2684"/>
                  </a:lnTo>
                  <a:lnTo>
                    <a:pt x="2884" y="2688"/>
                  </a:lnTo>
                  <a:lnTo>
                    <a:pt x="2878" y="2692"/>
                  </a:lnTo>
                  <a:lnTo>
                    <a:pt x="2872" y="2698"/>
                  </a:lnTo>
                  <a:lnTo>
                    <a:pt x="2870" y="2704"/>
                  </a:lnTo>
                  <a:lnTo>
                    <a:pt x="2864" y="2718"/>
                  </a:lnTo>
                  <a:lnTo>
                    <a:pt x="2860" y="2732"/>
                  </a:lnTo>
                  <a:lnTo>
                    <a:pt x="2858" y="2740"/>
                  </a:lnTo>
                  <a:lnTo>
                    <a:pt x="2862" y="2746"/>
                  </a:lnTo>
                  <a:lnTo>
                    <a:pt x="2874" y="2754"/>
                  </a:lnTo>
                  <a:lnTo>
                    <a:pt x="2880" y="2756"/>
                  </a:lnTo>
                  <a:lnTo>
                    <a:pt x="2886" y="2758"/>
                  </a:lnTo>
                  <a:lnTo>
                    <a:pt x="2894" y="2756"/>
                  </a:lnTo>
                  <a:lnTo>
                    <a:pt x="2898" y="2754"/>
                  </a:lnTo>
                  <a:lnTo>
                    <a:pt x="2904" y="2750"/>
                  </a:lnTo>
                  <a:lnTo>
                    <a:pt x="2908" y="2742"/>
                  </a:lnTo>
                  <a:lnTo>
                    <a:pt x="2914" y="2728"/>
                  </a:lnTo>
                  <a:lnTo>
                    <a:pt x="2916" y="2712"/>
                  </a:lnTo>
                  <a:lnTo>
                    <a:pt x="2916" y="2708"/>
                  </a:lnTo>
                  <a:lnTo>
                    <a:pt x="2918" y="2702"/>
                  </a:lnTo>
                  <a:lnTo>
                    <a:pt x="2922" y="2696"/>
                  </a:lnTo>
                  <a:lnTo>
                    <a:pt x="2930" y="2686"/>
                  </a:lnTo>
                  <a:lnTo>
                    <a:pt x="2940" y="2676"/>
                  </a:lnTo>
                  <a:lnTo>
                    <a:pt x="2952" y="2668"/>
                  </a:lnTo>
                  <a:lnTo>
                    <a:pt x="2958" y="2666"/>
                  </a:lnTo>
                  <a:lnTo>
                    <a:pt x="2962" y="2660"/>
                  </a:lnTo>
                  <a:lnTo>
                    <a:pt x="2964" y="2654"/>
                  </a:lnTo>
                  <a:lnTo>
                    <a:pt x="2964" y="2650"/>
                  </a:lnTo>
                  <a:lnTo>
                    <a:pt x="2964" y="2646"/>
                  </a:lnTo>
                  <a:lnTo>
                    <a:pt x="2962" y="2644"/>
                  </a:lnTo>
                  <a:lnTo>
                    <a:pt x="2960" y="2642"/>
                  </a:lnTo>
                  <a:lnTo>
                    <a:pt x="2956" y="2642"/>
                  </a:lnTo>
                  <a:lnTo>
                    <a:pt x="2954" y="2642"/>
                  </a:lnTo>
                  <a:lnTo>
                    <a:pt x="2946" y="2640"/>
                  </a:lnTo>
                  <a:lnTo>
                    <a:pt x="2940" y="2636"/>
                  </a:lnTo>
                  <a:close/>
                  <a:moveTo>
                    <a:pt x="406" y="1248"/>
                  </a:moveTo>
                  <a:lnTo>
                    <a:pt x="406" y="1248"/>
                  </a:lnTo>
                  <a:lnTo>
                    <a:pt x="402" y="1254"/>
                  </a:lnTo>
                  <a:lnTo>
                    <a:pt x="400" y="1260"/>
                  </a:lnTo>
                  <a:lnTo>
                    <a:pt x="400" y="1274"/>
                  </a:lnTo>
                  <a:lnTo>
                    <a:pt x="400" y="1278"/>
                  </a:lnTo>
                  <a:lnTo>
                    <a:pt x="402" y="1280"/>
                  </a:lnTo>
                  <a:lnTo>
                    <a:pt x="404" y="1282"/>
                  </a:lnTo>
                  <a:lnTo>
                    <a:pt x="408" y="1282"/>
                  </a:lnTo>
                  <a:lnTo>
                    <a:pt x="412" y="1282"/>
                  </a:lnTo>
                  <a:lnTo>
                    <a:pt x="416" y="1282"/>
                  </a:lnTo>
                  <a:lnTo>
                    <a:pt x="418" y="1280"/>
                  </a:lnTo>
                  <a:lnTo>
                    <a:pt x="420" y="1278"/>
                  </a:lnTo>
                  <a:lnTo>
                    <a:pt x="420" y="1274"/>
                  </a:lnTo>
                  <a:lnTo>
                    <a:pt x="420" y="1270"/>
                  </a:lnTo>
                  <a:lnTo>
                    <a:pt x="418" y="1262"/>
                  </a:lnTo>
                  <a:lnTo>
                    <a:pt x="416" y="1256"/>
                  </a:lnTo>
                  <a:lnTo>
                    <a:pt x="414" y="1250"/>
                  </a:lnTo>
                  <a:lnTo>
                    <a:pt x="412" y="1248"/>
                  </a:lnTo>
                  <a:lnTo>
                    <a:pt x="410" y="1246"/>
                  </a:lnTo>
                  <a:lnTo>
                    <a:pt x="408" y="1246"/>
                  </a:lnTo>
                  <a:lnTo>
                    <a:pt x="406" y="1248"/>
                  </a:lnTo>
                  <a:close/>
                  <a:moveTo>
                    <a:pt x="2286" y="1412"/>
                  </a:moveTo>
                  <a:lnTo>
                    <a:pt x="2286" y="1412"/>
                  </a:lnTo>
                  <a:lnTo>
                    <a:pt x="2290" y="1424"/>
                  </a:lnTo>
                  <a:lnTo>
                    <a:pt x="2290" y="1426"/>
                  </a:lnTo>
                  <a:lnTo>
                    <a:pt x="2292" y="1426"/>
                  </a:lnTo>
                  <a:lnTo>
                    <a:pt x="2296" y="1426"/>
                  </a:lnTo>
                  <a:lnTo>
                    <a:pt x="2302" y="1422"/>
                  </a:lnTo>
                  <a:lnTo>
                    <a:pt x="2306" y="1418"/>
                  </a:lnTo>
                  <a:lnTo>
                    <a:pt x="2308" y="1410"/>
                  </a:lnTo>
                  <a:lnTo>
                    <a:pt x="2308" y="1408"/>
                  </a:lnTo>
                  <a:lnTo>
                    <a:pt x="2308" y="1394"/>
                  </a:lnTo>
                  <a:lnTo>
                    <a:pt x="2308" y="1392"/>
                  </a:lnTo>
                  <a:lnTo>
                    <a:pt x="2306" y="1392"/>
                  </a:lnTo>
                  <a:lnTo>
                    <a:pt x="2302" y="1392"/>
                  </a:lnTo>
                  <a:lnTo>
                    <a:pt x="2288" y="1396"/>
                  </a:lnTo>
                  <a:lnTo>
                    <a:pt x="2284" y="1398"/>
                  </a:lnTo>
                  <a:lnTo>
                    <a:pt x="2284" y="1400"/>
                  </a:lnTo>
                  <a:lnTo>
                    <a:pt x="2282" y="1404"/>
                  </a:lnTo>
                  <a:lnTo>
                    <a:pt x="2284" y="1406"/>
                  </a:lnTo>
                  <a:lnTo>
                    <a:pt x="2286" y="1412"/>
                  </a:lnTo>
                  <a:close/>
                  <a:moveTo>
                    <a:pt x="414" y="1210"/>
                  </a:moveTo>
                  <a:lnTo>
                    <a:pt x="414" y="1210"/>
                  </a:lnTo>
                  <a:lnTo>
                    <a:pt x="412" y="1208"/>
                  </a:lnTo>
                  <a:lnTo>
                    <a:pt x="410" y="1206"/>
                  </a:lnTo>
                  <a:lnTo>
                    <a:pt x="406" y="1206"/>
                  </a:lnTo>
                  <a:lnTo>
                    <a:pt x="404" y="1208"/>
                  </a:lnTo>
                  <a:lnTo>
                    <a:pt x="398" y="1210"/>
                  </a:lnTo>
                  <a:lnTo>
                    <a:pt x="396" y="1212"/>
                  </a:lnTo>
                  <a:lnTo>
                    <a:pt x="394" y="1214"/>
                  </a:lnTo>
                  <a:lnTo>
                    <a:pt x="394" y="1216"/>
                  </a:lnTo>
                  <a:lnTo>
                    <a:pt x="396" y="1220"/>
                  </a:lnTo>
                  <a:lnTo>
                    <a:pt x="404" y="1228"/>
                  </a:lnTo>
                  <a:lnTo>
                    <a:pt x="410" y="1230"/>
                  </a:lnTo>
                  <a:lnTo>
                    <a:pt x="412" y="1230"/>
                  </a:lnTo>
                  <a:lnTo>
                    <a:pt x="416" y="1228"/>
                  </a:lnTo>
                  <a:lnTo>
                    <a:pt x="418" y="1224"/>
                  </a:lnTo>
                  <a:lnTo>
                    <a:pt x="416" y="1216"/>
                  </a:lnTo>
                  <a:lnTo>
                    <a:pt x="414" y="1210"/>
                  </a:lnTo>
                  <a:close/>
                  <a:moveTo>
                    <a:pt x="2302" y="1960"/>
                  </a:moveTo>
                  <a:lnTo>
                    <a:pt x="2302" y="1960"/>
                  </a:lnTo>
                  <a:lnTo>
                    <a:pt x="2302" y="1962"/>
                  </a:lnTo>
                  <a:lnTo>
                    <a:pt x="2302" y="1966"/>
                  </a:lnTo>
                  <a:lnTo>
                    <a:pt x="2304" y="1968"/>
                  </a:lnTo>
                  <a:lnTo>
                    <a:pt x="2306" y="1970"/>
                  </a:lnTo>
                  <a:lnTo>
                    <a:pt x="2312" y="1974"/>
                  </a:lnTo>
                  <a:lnTo>
                    <a:pt x="2324" y="1982"/>
                  </a:lnTo>
                  <a:lnTo>
                    <a:pt x="2326" y="1988"/>
                  </a:lnTo>
                  <a:lnTo>
                    <a:pt x="2328" y="1994"/>
                  </a:lnTo>
                  <a:lnTo>
                    <a:pt x="2328" y="1998"/>
                  </a:lnTo>
                  <a:lnTo>
                    <a:pt x="2328" y="2002"/>
                  </a:lnTo>
                  <a:lnTo>
                    <a:pt x="2330" y="2004"/>
                  </a:lnTo>
                  <a:lnTo>
                    <a:pt x="2334" y="2006"/>
                  </a:lnTo>
                  <a:lnTo>
                    <a:pt x="2336" y="2006"/>
                  </a:lnTo>
                  <a:lnTo>
                    <a:pt x="2340" y="2006"/>
                  </a:lnTo>
                  <a:lnTo>
                    <a:pt x="2352" y="2006"/>
                  </a:lnTo>
                  <a:lnTo>
                    <a:pt x="2358" y="2008"/>
                  </a:lnTo>
                  <a:lnTo>
                    <a:pt x="2364" y="2010"/>
                  </a:lnTo>
                  <a:lnTo>
                    <a:pt x="2380" y="2022"/>
                  </a:lnTo>
                  <a:lnTo>
                    <a:pt x="2394" y="2030"/>
                  </a:lnTo>
                  <a:lnTo>
                    <a:pt x="2420" y="2042"/>
                  </a:lnTo>
                  <a:lnTo>
                    <a:pt x="2424" y="2046"/>
                  </a:lnTo>
                  <a:lnTo>
                    <a:pt x="2426" y="2050"/>
                  </a:lnTo>
                  <a:lnTo>
                    <a:pt x="2424" y="2054"/>
                  </a:lnTo>
                  <a:lnTo>
                    <a:pt x="2420" y="2058"/>
                  </a:lnTo>
                  <a:lnTo>
                    <a:pt x="2414" y="2062"/>
                  </a:lnTo>
                  <a:lnTo>
                    <a:pt x="2410" y="2064"/>
                  </a:lnTo>
                  <a:lnTo>
                    <a:pt x="2414" y="2066"/>
                  </a:lnTo>
                  <a:lnTo>
                    <a:pt x="2418" y="2066"/>
                  </a:lnTo>
                  <a:lnTo>
                    <a:pt x="2426" y="2066"/>
                  </a:lnTo>
                  <a:lnTo>
                    <a:pt x="2434" y="2068"/>
                  </a:lnTo>
                  <a:lnTo>
                    <a:pt x="2438" y="2072"/>
                  </a:lnTo>
                  <a:lnTo>
                    <a:pt x="2452" y="2078"/>
                  </a:lnTo>
                  <a:lnTo>
                    <a:pt x="2458" y="2082"/>
                  </a:lnTo>
                  <a:lnTo>
                    <a:pt x="2470" y="2084"/>
                  </a:lnTo>
                  <a:lnTo>
                    <a:pt x="2476" y="2084"/>
                  </a:lnTo>
                  <a:lnTo>
                    <a:pt x="2480" y="2080"/>
                  </a:lnTo>
                  <a:lnTo>
                    <a:pt x="2488" y="2070"/>
                  </a:lnTo>
                  <a:lnTo>
                    <a:pt x="2502" y="2062"/>
                  </a:lnTo>
                  <a:lnTo>
                    <a:pt x="2508" y="2058"/>
                  </a:lnTo>
                  <a:lnTo>
                    <a:pt x="2514" y="2058"/>
                  </a:lnTo>
                  <a:lnTo>
                    <a:pt x="2522" y="2058"/>
                  </a:lnTo>
                  <a:lnTo>
                    <a:pt x="2526" y="2062"/>
                  </a:lnTo>
                  <a:lnTo>
                    <a:pt x="2540" y="2070"/>
                  </a:lnTo>
                  <a:lnTo>
                    <a:pt x="2558" y="2088"/>
                  </a:lnTo>
                  <a:lnTo>
                    <a:pt x="2570" y="2098"/>
                  </a:lnTo>
                  <a:lnTo>
                    <a:pt x="2576" y="2100"/>
                  </a:lnTo>
                  <a:lnTo>
                    <a:pt x="2578" y="2102"/>
                  </a:lnTo>
                  <a:lnTo>
                    <a:pt x="2580" y="2100"/>
                  </a:lnTo>
                  <a:lnTo>
                    <a:pt x="2582" y="2100"/>
                  </a:lnTo>
                  <a:lnTo>
                    <a:pt x="2582" y="2096"/>
                  </a:lnTo>
                  <a:lnTo>
                    <a:pt x="2582" y="2082"/>
                  </a:lnTo>
                  <a:lnTo>
                    <a:pt x="2580" y="2076"/>
                  </a:lnTo>
                  <a:lnTo>
                    <a:pt x="2576" y="2072"/>
                  </a:lnTo>
                  <a:lnTo>
                    <a:pt x="2560" y="2068"/>
                  </a:lnTo>
                  <a:lnTo>
                    <a:pt x="2556" y="2064"/>
                  </a:lnTo>
                  <a:lnTo>
                    <a:pt x="2554" y="2058"/>
                  </a:lnTo>
                  <a:lnTo>
                    <a:pt x="2554" y="2054"/>
                  </a:lnTo>
                  <a:lnTo>
                    <a:pt x="2554" y="2046"/>
                  </a:lnTo>
                  <a:lnTo>
                    <a:pt x="2558" y="2040"/>
                  </a:lnTo>
                  <a:lnTo>
                    <a:pt x="2560" y="2038"/>
                  </a:lnTo>
                  <a:lnTo>
                    <a:pt x="2560" y="2036"/>
                  </a:lnTo>
                  <a:lnTo>
                    <a:pt x="2556" y="2034"/>
                  </a:lnTo>
                  <a:lnTo>
                    <a:pt x="2542" y="2028"/>
                  </a:lnTo>
                  <a:lnTo>
                    <a:pt x="2534" y="2024"/>
                  </a:lnTo>
                  <a:lnTo>
                    <a:pt x="2530" y="2018"/>
                  </a:lnTo>
                  <a:lnTo>
                    <a:pt x="2528" y="2014"/>
                  </a:lnTo>
                  <a:lnTo>
                    <a:pt x="2524" y="2006"/>
                  </a:lnTo>
                  <a:lnTo>
                    <a:pt x="2518" y="2002"/>
                  </a:lnTo>
                  <a:lnTo>
                    <a:pt x="2502" y="1992"/>
                  </a:lnTo>
                  <a:lnTo>
                    <a:pt x="2486" y="1984"/>
                  </a:lnTo>
                  <a:lnTo>
                    <a:pt x="2424" y="1968"/>
                  </a:lnTo>
                  <a:lnTo>
                    <a:pt x="2416" y="1968"/>
                  </a:lnTo>
                  <a:lnTo>
                    <a:pt x="2410" y="1972"/>
                  </a:lnTo>
                  <a:lnTo>
                    <a:pt x="2394" y="1982"/>
                  </a:lnTo>
                  <a:lnTo>
                    <a:pt x="2386" y="1986"/>
                  </a:lnTo>
                  <a:lnTo>
                    <a:pt x="2378" y="1986"/>
                  </a:lnTo>
                  <a:lnTo>
                    <a:pt x="2376" y="1986"/>
                  </a:lnTo>
                  <a:lnTo>
                    <a:pt x="2368" y="1986"/>
                  </a:lnTo>
                  <a:lnTo>
                    <a:pt x="2362" y="1982"/>
                  </a:lnTo>
                  <a:lnTo>
                    <a:pt x="2354" y="1972"/>
                  </a:lnTo>
                  <a:lnTo>
                    <a:pt x="2342" y="1962"/>
                  </a:lnTo>
                  <a:lnTo>
                    <a:pt x="2334" y="1954"/>
                  </a:lnTo>
                  <a:lnTo>
                    <a:pt x="2328" y="1950"/>
                  </a:lnTo>
                  <a:lnTo>
                    <a:pt x="2320" y="1948"/>
                  </a:lnTo>
                  <a:lnTo>
                    <a:pt x="2316" y="1948"/>
                  </a:lnTo>
                  <a:lnTo>
                    <a:pt x="2310" y="1950"/>
                  </a:lnTo>
                  <a:lnTo>
                    <a:pt x="2306" y="1954"/>
                  </a:lnTo>
                  <a:lnTo>
                    <a:pt x="2302" y="1960"/>
                  </a:lnTo>
                  <a:close/>
                  <a:moveTo>
                    <a:pt x="2606" y="2298"/>
                  </a:moveTo>
                  <a:lnTo>
                    <a:pt x="2606" y="2298"/>
                  </a:lnTo>
                  <a:lnTo>
                    <a:pt x="2602" y="2290"/>
                  </a:lnTo>
                  <a:lnTo>
                    <a:pt x="2598" y="2284"/>
                  </a:lnTo>
                  <a:lnTo>
                    <a:pt x="2594" y="2280"/>
                  </a:lnTo>
                  <a:lnTo>
                    <a:pt x="2590" y="2272"/>
                  </a:lnTo>
                  <a:lnTo>
                    <a:pt x="2586" y="2258"/>
                  </a:lnTo>
                  <a:lnTo>
                    <a:pt x="2582" y="2252"/>
                  </a:lnTo>
                  <a:lnTo>
                    <a:pt x="2576" y="2248"/>
                  </a:lnTo>
                  <a:lnTo>
                    <a:pt x="2562" y="2244"/>
                  </a:lnTo>
                  <a:lnTo>
                    <a:pt x="2548" y="2236"/>
                  </a:lnTo>
                  <a:lnTo>
                    <a:pt x="2532" y="2226"/>
                  </a:lnTo>
                  <a:lnTo>
                    <a:pt x="2526" y="2220"/>
                  </a:lnTo>
                  <a:lnTo>
                    <a:pt x="2522" y="2214"/>
                  </a:lnTo>
                  <a:lnTo>
                    <a:pt x="2516" y="2180"/>
                  </a:lnTo>
                  <a:lnTo>
                    <a:pt x="2514" y="2174"/>
                  </a:lnTo>
                  <a:lnTo>
                    <a:pt x="2510" y="2168"/>
                  </a:lnTo>
                  <a:lnTo>
                    <a:pt x="2500" y="2158"/>
                  </a:lnTo>
                  <a:lnTo>
                    <a:pt x="2496" y="2152"/>
                  </a:lnTo>
                  <a:lnTo>
                    <a:pt x="2492" y="2146"/>
                  </a:lnTo>
                  <a:lnTo>
                    <a:pt x="2488" y="2130"/>
                  </a:lnTo>
                  <a:lnTo>
                    <a:pt x="2486" y="2128"/>
                  </a:lnTo>
                  <a:lnTo>
                    <a:pt x="2484" y="2128"/>
                  </a:lnTo>
                  <a:lnTo>
                    <a:pt x="2482" y="2128"/>
                  </a:lnTo>
                  <a:lnTo>
                    <a:pt x="2480" y="2128"/>
                  </a:lnTo>
                  <a:lnTo>
                    <a:pt x="2472" y="2138"/>
                  </a:lnTo>
                  <a:lnTo>
                    <a:pt x="2468" y="2144"/>
                  </a:lnTo>
                  <a:lnTo>
                    <a:pt x="2466" y="2150"/>
                  </a:lnTo>
                  <a:lnTo>
                    <a:pt x="2466" y="2184"/>
                  </a:lnTo>
                  <a:lnTo>
                    <a:pt x="2464" y="2192"/>
                  </a:lnTo>
                  <a:lnTo>
                    <a:pt x="2460" y="2198"/>
                  </a:lnTo>
                  <a:lnTo>
                    <a:pt x="2452" y="2206"/>
                  </a:lnTo>
                  <a:lnTo>
                    <a:pt x="2446" y="2210"/>
                  </a:lnTo>
                  <a:lnTo>
                    <a:pt x="2438" y="2212"/>
                  </a:lnTo>
                  <a:lnTo>
                    <a:pt x="2434" y="2212"/>
                  </a:lnTo>
                  <a:lnTo>
                    <a:pt x="2428" y="2210"/>
                  </a:lnTo>
                  <a:lnTo>
                    <a:pt x="2422" y="2204"/>
                  </a:lnTo>
                  <a:lnTo>
                    <a:pt x="2412" y="2188"/>
                  </a:lnTo>
                  <a:lnTo>
                    <a:pt x="2406" y="2184"/>
                  </a:lnTo>
                  <a:lnTo>
                    <a:pt x="2398" y="2182"/>
                  </a:lnTo>
                  <a:lnTo>
                    <a:pt x="2396" y="2182"/>
                  </a:lnTo>
                  <a:lnTo>
                    <a:pt x="2388" y="2180"/>
                  </a:lnTo>
                  <a:lnTo>
                    <a:pt x="2380" y="2178"/>
                  </a:lnTo>
                  <a:lnTo>
                    <a:pt x="2374" y="2176"/>
                  </a:lnTo>
                  <a:lnTo>
                    <a:pt x="2372" y="2174"/>
                  </a:lnTo>
                  <a:lnTo>
                    <a:pt x="2370" y="2172"/>
                  </a:lnTo>
                  <a:lnTo>
                    <a:pt x="2370" y="2168"/>
                  </a:lnTo>
                  <a:lnTo>
                    <a:pt x="2372" y="2164"/>
                  </a:lnTo>
                  <a:lnTo>
                    <a:pt x="2374" y="2160"/>
                  </a:lnTo>
                  <a:lnTo>
                    <a:pt x="2382" y="2146"/>
                  </a:lnTo>
                  <a:lnTo>
                    <a:pt x="2384" y="2140"/>
                  </a:lnTo>
                  <a:lnTo>
                    <a:pt x="2384" y="2138"/>
                  </a:lnTo>
                  <a:lnTo>
                    <a:pt x="2384" y="2134"/>
                  </a:lnTo>
                  <a:lnTo>
                    <a:pt x="2382" y="2132"/>
                  </a:lnTo>
                  <a:lnTo>
                    <a:pt x="2380" y="2132"/>
                  </a:lnTo>
                  <a:lnTo>
                    <a:pt x="2356" y="2126"/>
                  </a:lnTo>
                  <a:lnTo>
                    <a:pt x="2340" y="2124"/>
                  </a:lnTo>
                  <a:lnTo>
                    <a:pt x="2336" y="2124"/>
                  </a:lnTo>
                  <a:lnTo>
                    <a:pt x="2330" y="2124"/>
                  </a:lnTo>
                  <a:lnTo>
                    <a:pt x="2324" y="2128"/>
                  </a:lnTo>
                  <a:lnTo>
                    <a:pt x="2312" y="2136"/>
                  </a:lnTo>
                  <a:lnTo>
                    <a:pt x="2306" y="2140"/>
                  </a:lnTo>
                  <a:lnTo>
                    <a:pt x="2292" y="2146"/>
                  </a:lnTo>
                  <a:lnTo>
                    <a:pt x="2286" y="2150"/>
                  </a:lnTo>
                  <a:lnTo>
                    <a:pt x="2280" y="2154"/>
                  </a:lnTo>
                  <a:lnTo>
                    <a:pt x="2276" y="2160"/>
                  </a:lnTo>
                  <a:lnTo>
                    <a:pt x="2274" y="2164"/>
                  </a:lnTo>
                  <a:lnTo>
                    <a:pt x="2270" y="2170"/>
                  </a:lnTo>
                  <a:lnTo>
                    <a:pt x="2264" y="2172"/>
                  </a:lnTo>
                  <a:lnTo>
                    <a:pt x="2252" y="2168"/>
                  </a:lnTo>
                  <a:lnTo>
                    <a:pt x="2248" y="2166"/>
                  </a:lnTo>
                  <a:lnTo>
                    <a:pt x="2240" y="2164"/>
                  </a:lnTo>
                  <a:lnTo>
                    <a:pt x="2234" y="2166"/>
                  </a:lnTo>
                  <a:lnTo>
                    <a:pt x="2228" y="2168"/>
                  </a:lnTo>
                  <a:lnTo>
                    <a:pt x="2214" y="2176"/>
                  </a:lnTo>
                  <a:lnTo>
                    <a:pt x="2198" y="2188"/>
                  </a:lnTo>
                  <a:lnTo>
                    <a:pt x="2184" y="2196"/>
                  </a:lnTo>
                  <a:lnTo>
                    <a:pt x="2178" y="2198"/>
                  </a:lnTo>
                  <a:lnTo>
                    <a:pt x="2164" y="2206"/>
                  </a:lnTo>
                  <a:lnTo>
                    <a:pt x="2160" y="2208"/>
                  </a:lnTo>
                  <a:lnTo>
                    <a:pt x="2154" y="2212"/>
                  </a:lnTo>
                  <a:lnTo>
                    <a:pt x="2150" y="2220"/>
                  </a:lnTo>
                  <a:lnTo>
                    <a:pt x="2144" y="2234"/>
                  </a:lnTo>
                  <a:lnTo>
                    <a:pt x="2140" y="2238"/>
                  </a:lnTo>
                  <a:lnTo>
                    <a:pt x="2134" y="2240"/>
                  </a:lnTo>
                  <a:lnTo>
                    <a:pt x="2130" y="2240"/>
                  </a:lnTo>
                  <a:lnTo>
                    <a:pt x="2124" y="2242"/>
                  </a:lnTo>
                  <a:lnTo>
                    <a:pt x="2116" y="2246"/>
                  </a:lnTo>
                  <a:lnTo>
                    <a:pt x="2100" y="2256"/>
                  </a:lnTo>
                  <a:lnTo>
                    <a:pt x="2086" y="2264"/>
                  </a:lnTo>
                  <a:lnTo>
                    <a:pt x="2062" y="2276"/>
                  </a:lnTo>
                  <a:lnTo>
                    <a:pt x="2048" y="2286"/>
                  </a:lnTo>
                  <a:lnTo>
                    <a:pt x="2040" y="2294"/>
                  </a:lnTo>
                  <a:lnTo>
                    <a:pt x="2030" y="2306"/>
                  </a:lnTo>
                  <a:lnTo>
                    <a:pt x="2028" y="2312"/>
                  </a:lnTo>
                  <a:lnTo>
                    <a:pt x="2026" y="2320"/>
                  </a:lnTo>
                  <a:lnTo>
                    <a:pt x="2028" y="2326"/>
                  </a:lnTo>
                  <a:lnTo>
                    <a:pt x="2032" y="2340"/>
                  </a:lnTo>
                  <a:lnTo>
                    <a:pt x="2034" y="2356"/>
                  </a:lnTo>
                  <a:lnTo>
                    <a:pt x="2034" y="2360"/>
                  </a:lnTo>
                  <a:lnTo>
                    <a:pt x="2036" y="2376"/>
                  </a:lnTo>
                  <a:lnTo>
                    <a:pt x="2052" y="2428"/>
                  </a:lnTo>
                  <a:lnTo>
                    <a:pt x="2054" y="2444"/>
                  </a:lnTo>
                  <a:lnTo>
                    <a:pt x="2054" y="2448"/>
                  </a:lnTo>
                  <a:lnTo>
                    <a:pt x="2054" y="2464"/>
                  </a:lnTo>
                  <a:lnTo>
                    <a:pt x="2054" y="2488"/>
                  </a:lnTo>
                  <a:lnTo>
                    <a:pt x="2056" y="2494"/>
                  </a:lnTo>
                  <a:lnTo>
                    <a:pt x="2060" y="2500"/>
                  </a:lnTo>
                  <a:lnTo>
                    <a:pt x="2068" y="2510"/>
                  </a:lnTo>
                  <a:lnTo>
                    <a:pt x="2074" y="2514"/>
                  </a:lnTo>
                  <a:lnTo>
                    <a:pt x="2082" y="2514"/>
                  </a:lnTo>
                  <a:lnTo>
                    <a:pt x="2086" y="2514"/>
                  </a:lnTo>
                  <a:lnTo>
                    <a:pt x="2100" y="2512"/>
                  </a:lnTo>
                  <a:lnTo>
                    <a:pt x="2116" y="2508"/>
                  </a:lnTo>
                  <a:lnTo>
                    <a:pt x="2130" y="2502"/>
                  </a:lnTo>
                  <a:lnTo>
                    <a:pt x="2136" y="2498"/>
                  </a:lnTo>
                  <a:lnTo>
                    <a:pt x="2142" y="2496"/>
                  </a:lnTo>
                  <a:lnTo>
                    <a:pt x="2150" y="2496"/>
                  </a:lnTo>
                  <a:lnTo>
                    <a:pt x="2154" y="2496"/>
                  </a:lnTo>
                  <a:lnTo>
                    <a:pt x="2170" y="2492"/>
                  </a:lnTo>
                  <a:lnTo>
                    <a:pt x="2184" y="2488"/>
                  </a:lnTo>
                  <a:lnTo>
                    <a:pt x="2190" y="2484"/>
                  </a:lnTo>
                  <a:lnTo>
                    <a:pt x="2192" y="2480"/>
                  </a:lnTo>
                  <a:lnTo>
                    <a:pt x="2194" y="2476"/>
                  </a:lnTo>
                  <a:lnTo>
                    <a:pt x="2198" y="2472"/>
                  </a:lnTo>
                  <a:lnTo>
                    <a:pt x="2232" y="2460"/>
                  </a:lnTo>
                  <a:lnTo>
                    <a:pt x="2240" y="2458"/>
                  </a:lnTo>
                  <a:lnTo>
                    <a:pt x="2248" y="2456"/>
                  </a:lnTo>
                  <a:lnTo>
                    <a:pt x="2272" y="2456"/>
                  </a:lnTo>
                  <a:lnTo>
                    <a:pt x="2288" y="2458"/>
                  </a:lnTo>
                  <a:lnTo>
                    <a:pt x="2330" y="2464"/>
                  </a:lnTo>
                  <a:lnTo>
                    <a:pt x="2338" y="2468"/>
                  </a:lnTo>
                  <a:lnTo>
                    <a:pt x="2344" y="2472"/>
                  </a:lnTo>
                  <a:lnTo>
                    <a:pt x="2362" y="2490"/>
                  </a:lnTo>
                  <a:lnTo>
                    <a:pt x="2374" y="2500"/>
                  </a:lnTo>
                  <a:lnTo>
                    <a:pt x="2382" y="2510"/>
                  </a:lnTo>
                  <a:lnTo>
                    <a:pt x="2388" y="2514"/>
                  </a:lnTo>
                  <a:lnTo>
                    <a:pt x="2396" y="2514"/>
                  </a:lnTo>
                  <a:lnTo>
                    <a:pt x="2398" y="2514"/>
                  </a:lnTo>
                  <a:lnTo>
                    <a:pt x="2406" y="2516"/>
                  </a:lnTo>
                  <a:lnTo>
                    <a:pt x="2410" y="2522"/>
                  </a:lnTo>
                  <a:lnTo>
                    <a:pt x="2414" y="2528"/>
                  </a:lnTo>
                  <a:lnTo>
                    <a:pt x="2422" y="2540"/>
                  </a:lnTo>
                  <a:lnTo>
                    <a:pt x="2430" y="2548"/>
                  </a:lnTo>
                  <a:lnTo>
                    <a:pt x="2442" y="2558"/>
                  </a:lnTo>
                  <a:lnTo>
                    <a:pt x="2458" y="2570"/>
                  </a:lnTo>
                  <a:lnTo>
                    <a:pt x="2474" y="2576"/>
                  </a:lnTo>
                  <a:lnTo>
                    <a:pt x="2488" y="2580"/>
                  </a:lnTo>
                  <a:lnTo>
                    <a:pt x="2494" y="2582"/>
                  </a:lnTo>
                  <a:lnTo>
                    <a:pt x="2502" y="2580"/>
                  </a:lnTo>
                  <a:lnTo>
                    <a:pt x="2508" y="2578"/>
                  </a:lnTo>
                  <a:lnTo>
                    <a:pt x="2514" y="2576"/>
                  </a:lnTo>
                  <a:lnTo>
                    <a:pt x="2520" y="2580"/>
                  </a:lnTo>
                  <a:lnTo>
                    <a:pt x="2528" y="2588"/>
                  </a:lnTo>
                  <a:lnTo>
                    <a:pt x="2534" y="2592"/>
                  </a:lnTo>
                  <a:lnTo>
                    <a:pt x="2538" y="2594"/>
                  </a:lnTo>
                  <a:lnTo>
                    <a:pt x="2544" y="2592"/>
                  </a:lnTo>
                  <a:lnTo>
                    <a:pt x="2550" y="2588"/>
                  </a:lnTo>
                  <a:lnTo>
                    <a:pt x="2558" y="2580"/>
                  </a:lnTo>
                  <a:lnTo>
                    <a:pt x="2570" y="2570"/>
                  </a:lnTo>
                  <a:lnTo>
                    <a:pt x="2576" y="2568"/>
                  </a:lnTo>
                  <a:lnTo>
                    <a:pt x="2588" y="2564"/>
                  </a:lnTo>
                  <a:lnTo>
                    <a:pt x="2592" y="2562"/>
                  </a:lnTo>
                  <a:lnTo>
                    <a:pt x="2592" y="2556"/>
                  </a:lnTo>
                  <a:lnTo>
                    <a:pt x="2592" y="2552"/>
                  </a:lnTo>
                  <a:lnTo>
                    <a:pt x="2594" y="2544"/>
                  </a:lnTo>
                  <a:lnTo>
                    <a:pt x="2596" y="2538"/>
                  </a:lnTo>
                  <a:lnTo>
                    <a:pt x="2608" y="2512"/>
                  </a:lnTo>
                  <a:lnTo>
                    <a:pt x="2616" y="2498"/>
                  </a:lnTo>
                  <a:lnTo>
                    <a:pt x="2638" y="2434"/>
                  </a:lnTo>
                  <a:lnTo>
                    <a:pt x="2642" y="2418"/>
                  </a:lnTo>
                  <a:lnTo>
                    <a:pt x="2642" y="2396"/>
                  </a:lnTo>
                  <a:lnTo>
                    <a:pt x="2642" y="2380"/>
                  </a:lnTo>
                  <a:lnTo>
                    <a:pt x="2642" y="2366"/>
                  </a:lnTo>
                  <a:lnTo>
                    <a:pt x="2642" y="2350"/>
                  </a:lnTo>
                  <a:lnTo>
                    <a:pt x="2642" y="2346"/>
                  </a:lnTo>
                  <a:lnTo>
                    <a:pt x="2640" y="2340"/>
                  </a:lnTo>
                  <a:lnTo>
                    <a:pt x="2636" y="2334"/>
                  </a:lnTo>
                  <a:lnTo>
                    <a:pt x="2620" y="2324"/>
                  </a:lnTo>
                  <a:lnTo>
                    <a:pt x="2614" y="2318"/>
                  </a:lnTo>
                  <a:lnTo>
                    <a:pt x="2610" y="2312"/>
                  </a:lnTo>
                  <a:lnTo>
                    <a:pt x="2606" y="2298"/>
                  </a:lnTo>
                  <a:close/>
                  <a:moveTo>
                    <a:pt x="2522" y="2632"/>
                  </a:moveTo>
                  <a:lnTo>
                    <a:pt x="2522" y="2632"/>
                  </a:lnTo>
                  <a:lnTo>
                    <a:pt x="2520" y="2634"/>
                  </a:lnTo>
                  <a:lnTo>
                    <a:pt x="2518" y="2634"/>
                  </a:lnTo>
                  <a:lnTo>
                    <a:pt x="2516" y="2638"/>
                  </a:lnTo>
                  <a:lnTo>
                    <a:pt x="2518" y="2640"/>
                  </a:lnTo>
                  <a:lnTo>
                    <a:pt x="2522" y="2654"/>
                  </a:lnTo>
                  <a:lnTo>
                    <a:pt x="2524" y="2670"/>
                  </a:lnTo>
                  <a:lnTo>
                    <a:pt x="2524" y="2674"/>
                  </a:lnTo>
                  <a:lnTo>
                    <a:pt x="2526" y="2680"/>
                  </a:lnTo>
                  <a:lnTo>
                    <a:pt x="2532" y="2684"/>
                  </a:lnTo>
                  <a:lnTo>
                    <a:pt x="2538" y="2688"/>
                  </a:lnTo>
                  <a:lnTo>
                    <a:pt x="2540" y="2688"/>
                  </a:lnTo>
                  <a:lnTo>
                    <a:pt x="2544" y="2688"/>
                  </a:lnTo>
                  <a:lnTo>
                    <a:pt x="2546" y="2686"/>
                  </a:lnTo>
                  <a:lnTo>
                    <a:pt x="2548" y="2684"/>
                  </a:lnTo>
                  <a:lnTo>
                    <a:pt x="2550" y="2678"/>
                  </a:lnTo>
                  <a:lnTo>
                    <a:pt x="2556" y="2664"/>
                  </a:lnTo>
                  <a:lnTo>
                    <a:pt x="2562" y="2650"/>
                  </a:lnTo>
                  <a:lnTo>
                    <a:pt x="2564" y="2634"/>
                  </a:lnTo>
                  <a:lnTo>
                    <a:pt x="2564" y="2632"/>
                  </a:lnTo>
                  <a:lnTo>
                    <a:pt x="2564" y="2628"/>
                  </a:lnTo>
                  <a:lnTo>
                    <a:pt x="2562" y="2626"/>
                  </a:lnTo>
                  <a:lnTo>
                    <a:pt x="2560" y="2626"/>
                  </a:lnTo>
                  <a:lnTo>
                    <a:pt x="2556" y="2626"/>
                  </a:lnTo>
                  <a:lnTo>
                    <a:pt x="2552" y="2630"/>
                  </a:lnTo>
                  <a:lnTo>
                    <a:pt x="2544" y="2632"/>
                  </a:lnTo>
                  <a:lnTo>
                    <a:pt x="2536" y="2632"/>
                  </a:lnTo>
                  <a:lnTo>
                    <a:pt x="2522" y="2632"/>
                  </a:lnTo>
                  <a:close/>
                  <a:moveTo>
                    <a:pt x="2478" y="958"/>
                  </a:moveTo>
                  <a:lnTo>
                    <a:pt x="2478" y="958"/>
                  </a:lnTo>
                  <a:lnTo>
                    <a:pt x="2476" y="954"/>
                  </a:lnTo>
                  <a:lnTo>
                    <a:pt x="2476" y="958"/>
                  </a:lnTo>
                  <a:lnTo>
                    <a:pt x="2476" y="962"/>
                  </a:lnTo>
                  <a:lnTo>
                    <a:pt x="2474" y="976"/>
                  </a:lnTo>
                  <a:lnTo>
                    <a:pt x="2468" y="992"/>
                  </a:lnTo>
                  <a:lnTo>
                    <a:pt x="2468" y="998"/>
                  </a:lnTo>
                  <a:lnTo>
                    <a:pt x="2470" y="1006"/>
                  </a:lnTo>
                  <a:lnTo>
                    <a:pt x="2472" y="1012"/>
                  </a:lnTo>
                  <a:lnTo>
                    <a:pt x="2474" y="1018"/>
                  </a:lnTo>
                  <a:lnTo>
                    <a:pt x="2476" y="1026"/>
                  </a:lnTo>
                  <a:lnTo>
                    <a:pt x="2476" y="1088"/>
                  </a:lnTo>
                  <a:lnTo>
                    <a:pt x="2476" y="1104"/>
                  </a:lnTo>
                  <a:lnTo>
                    <a:pt x="2476" y="1118"/>
                  </a:lnTo>
                  <a:lnTo>
                    <a:pt x="2478" y="1124"/>
                  </a:lnTo>
                  <a:lnTo>
                    <a:pt x="2484" y="1128"/>
                  </a:lnTo>
                  <a:lnTo>
                    <a:pt x="2498" y="1134"/>
                  </a:lnTo>
                  <a:lnTo>
                    <a:pt x="2502" y="1134"/>
                  </a:lnTo>
                  <a:lnTo>
                    <a:pt x="2500" y="1130"/>
                  </a:lnTo>
                  <a:lnTo>
                    <a:pt x="2490" y="1114"/>
                  </a:lnTo>
                  <a:lnTo>
                    <a:pt x="2486" y="1106"/>
                  </a:lnTo>
                  <a:lnTo>
                    <a:pt x="2486" y="1098"/>
                  </a:lnTo>
                  <a:lnTo>
                    <a:pt x="2486" y="1094"/>
                  </a:lnTo>
                  <a:lnTo>
                    <a:pt x="2486" y="1088"/>
                  </a:lnTo>
                  <a:lnTo>
                    <a:pt x="2488" y="1080"/>
                  </a:lnTo>
                  <a:lnTo>
                    <a:pt x="2492" y="1074"/>
                  </a:lnTo>
                  <a:lnTo>
                    <a:pt x="2496" y="1070"/>
                  </a:lnTo>
                  <a:lnTo>
                    <a:pt x="2498" y="1070"/>
                  </a:lnTo>
                  <a:lnTo>
                    <a:pt x="2500" y="1072"/>
                  </a:lnTo>
                  <a:lnTo>
                    <a:pt x="2502" y="1074"/>
                  </a:lnTo>
                  <a:lnTo>
                    <a:pt x="2502" y="1070"/>
                  </a:lnTo>
                  <a:lnTo>
                    <a:pt x="2488" y="1006"/>
                  </a:lnTo>
                  <a:lnTo>
                    <a:pt x="2486" y="990"/>
                  </a:lnTo>
                  <a:lnTo>
                    <a:pt x="2486" y="988"/>
                  </a:lnTo>
                  <a:lnTo>
                    <a:pt x="2482" y="972"/>
                  </a:lnTo>
                  <a:lnTo>
                    <a:pt x="2478" y="958"/>
                  </a:lnTo>
                  <a:close/>
                  <a:moveTo>
                    <a:pt x="2460" y="1170"/>
                  </a:moveTo>
                  <a:lnTo>
                    <a:pt x="2460" y="1170"/>
                  </a:lnTo>
                  <a:lnTo>
                    <a:pt x="2458" y="1176"/>
                  </a:lnTo>
                  <a:lnTo>
                    <a:pt x="2456" y="1182"/>
                  </a:lnTo>
                  <a:lnTo>
                    <a:pt x="2456" y="1196"/>
                  </a:lnTo>
                  <a:lnTo>
                    <a:pt x="2454" y="1204"/>
                  </a:lnTo>
                  <a:lnTo>
                    <a:pt x="2452" y="1212"/>
                  </a:lnTo>
                  <a:lnTo>
                    <a:pt x="2450" y="1216"/>
                  </a:lnTo>
                  <a:lnTo>
                    <a:pt x="2446" y="1224"/>
                  </a:lnTo>
                  <a:lnTo>
                    <a:pt x="2446" y="1232"/>
                  </a:lnTo>
                  <a:lnTo>
                    <a:pt x="2446" y="1236"/>
                  </a:lnTo>
                  <a:lnTo>
                    <a:pt x="2448" y="1238"/>
                  </a:lnTo>
                  <a:lnTo>
                    <a:pt x="2450" y="1236"/>
                  </a:lnTo>
                  <a:lnTo>
                    <a:pt x="2460" y="1220"/>
                  </a:lnTo>
                  <a:lnTo>
                    <a:pt x="2464" y="1218"/>
                  </a:lnTo>
                  <a:lnTo>
                    <a:pt x="2466" y="1218"/>
                  </a:lnTo>
                  <a:lnTo>
                    <a:pt x="2468" y="1218"/>
                  </a:lnTo>
                  <a:lnTo>
                    <a:pt x="2472" y="1220"/>
                  </a:lnTo>
                  <a:lnTo>
                    <a:pt x="2480" y="1228"/>
                  </a:lnTo>
                  <a:lnTo>
                    <a:pt x="2482" y="1230"/>
                  </a:lnTo>
                  <a:lnTo>
                    <a:pt x="2484" y="1230"/>
                  </a:lnTo>
                  <a:lnTo>
                    <a:pt x="2486" y="1228"/>
                  </a:lnTo>
                  <a:lnTo>
                    <a:pt x="2488" y="1226"/>
                  </a:lnTo>
                  <a:lnTo>
                    <a:pt x="2492" y="1220"/>
                  </a:lnTo>
                  <a:lnTo>
                    <a:pt x="2496" y="1214"/>
                  </a:lnTo>
                  <a:lnTo>
                    <a:pt x="2502" y="1210"/>
                  </a:lnTo>
                  <a:lnTo>
                    <a:pt x="2508" y="1208"/>
                  </a:lnTo>
                  <a:lnTo>
                    <a:pt x="2520" y="1198"/>
                  </a:lnTo>
                  <a:lnTo>
                    <a:pt x="2528" y="1190"/>
                  </a:lnTo>
                  <a:lnTo>
                    <a:pt x="2530" y="1188"/>
                  </a:lnTo>
                  <a:lnTo>
                    <a:pt x="2530" y="1186"/>
                  </a:lnTo>
                  <a:lnTo>
                    <a:pt x="2528" y="1184"/>
                  </a:lnTo>
                  <a:lnTo>
                    <a:pt x="2526" y="1184"/>
                  </a:lnTo>
                  <a:lnTo>
                    <a:pt x="2522" y="1184"/>
                  </a:lnTo>
                  <a:lnTo>
                    <a:pt x="2506" y="1182"/>
                  </a:lnTo>
                  <a:lnTo>
                    <a:pt x="2492" y="1178"/>
                  </a:lnTo>
                  <a:lnTo>
                    <a:pt x="2478" y="1170"/>
                  </a:lnTo>
                  <a:lnTo>
                    <a:pt x="2472" y="1168"/>
                  </a:lnTo>
                  <a:lnTo>
                    <a:pt x="2466" y="1168"/>
                  </a:lnTo>
                  <a:lnTo>
                    <a:pt x="2460" y="1170"/>
                  </a:lnTo>
                  <a:close/>
                  <a:moveTo>
                    <a:pt x="2438" y="1284"/>
                  </a:moveTo>
                  <a:lnTo>
                    <a:pt x="2438" y="1284"/>
                  </a:lnTo>
                  <a:lnTo>
                    <a:pt x="2432" y="1300"/>
                  </a:lnTo>
                  <a:lnTo>
                    <a:pt x="2430" y="1304"/>
                  </a:lnTo>
                  <a:lnTo>
                    <a:pt x="2426" y="1310"/>
                  </a:lnTo>
                  <a:lnTo>
                    <a:pt x="2420" y="1316"/>
                  </a:lnTo>
                  <a:lnTo>
                    <a:pt x="2414" y="1318"/>
                  </a:lnTo>
                  <a:lnTo>
                    <a:pt x="2400" y="1326"/>
                  </a:lnTo>
                  <a:lnTo>
                    <a:pt x="2374" y="1346"/>
                  </a:lnTo>
                  <a:lnTo>
                    <a:pt x="2368" y="1350"/>
                  </a:lnTo>
                  <a:lnTo>
                    <a:pt x="2360" y="1350"/>
                  </a:lnTo>
                  <a:lnTo>
                    <a:pt x="2356" y="1350"/>
                  </a:lnTo>
                  <a:lnTo>
                    <a:pt x="2340" y="1354"/>
                  </a:lnTo>
                  <a:lnTo>
                    <a:pt x="2326" y="1358"/>
                  </a:lnTo>
                  <a:lnTo>
                    <a:pt x="2320" y="1362"/>
                  </a:lnTo>
                  <a:lnTo>
                    <a:pt x="2318" y="1366"/>
                  </a:lnTo>
                  <a:lnTo>
                    <a:pt x="2322" y="1378"/>
                  </a:lnTo>
                  <a:lnTo>
                    <a:pt x="2326" y="1392"/>
                  </a:lnTo>
                  <a:lnTo>
                    <a:pt x="2328" y="1394"/>
                  </a:lnTo>
                  <a:lnTo>
                    <a:pt x="2330" y="1396"/>
                  </a:lnTo>
                  <a:lnTo>
                    <a:pt x="2332" y="1396"/>
                  </a:lnTo>
                  <a:lnTo>
                    <a:pt x="2334" y="1394"/>
                  </a:lnTo>
                  <a:lnTo>
                    <a:pt x="2342" y="1386"/>
                  </a:lnTo>
                  <a:lnTo>
                    <a:pt x="2348" y="1382"/>
                  </a:lnTo>
                  <a:lnTo>
                    <a:pt x="2354" y="1380"/>
                  </a:lnTo>
                  <a:lnTo>
                    <a:pt x="2358" y="1378"/>
                  </a:lnTo>
                  <a:lnTo>
                    <a:pt x="2362" y="1376"/>
                  </a:lnTo>
                  <a:lnTo>
                    <a:pt x="2366" y="1374"/>
                  </a:lnTo>
                  <a:lnTo>
                    <a:pt x="2368" y="1376"/>
                  </a:lnTo>
                  <a:lnTo>
                    <a:pt x="2370" y="1376"/>
                  </a:lnTo>
                  <a:lnTo>
                    <a:pt x="2374" y="1374"/>
                  </a:lnTo>
                  <a:lnTo>
                    <a:pt x="2382" y="1366"/>
                  </a:lnTo>
                  <a:lnTo>
                    <a:pt x="2388" y="1362"/>
                  </a:lnTo>
                  <a:lnTo>
                    <a:pt x="2392" y="1360"/>
                  </a:lnTo>
                  <a:lnTo>
                    <a:pt x="2404" y="1360"/>
                  </a:lnTo>
                  <a:lnTo>
                    <a:pt x="2408" y="1360"/>
                  </a:lnTo>
                  <a:lnTo>
                    <a:pt x="2422" y="1360"/>
                  </a:lnTo>
                  <a:lnTo>
                    <a:pt x="2432" y="1360"/>
                  </a:lnTo>
                  <a:lnTo>
                    <a:pt x="2436" y="1360"/>
                  </a:lnTo>
                  <a:lnTo>
                    <a:pt x="2440" y="1356"/>
                  </a:lnTo>
                  <a:lnTo>
                    <a:pt x="2444" y="1350"/>
                  </a:lnTo>
                  <a:lnTo>
                    <a:pt x="2446" y="1342"/>
                  </a:lnTo>
                  <a:lnTo>
                    <a:pt x="2446" y="1330"/>
                  </a:lnTo>
                  <a:lnTo>
                    <a:pt x="2446" y="1322"/>
                  </a:lnTo>
                  <a:lnTo>
                    <a:pt x="2450" y="1314"/>
                  </a:lnTo>
                  <a:lnTo>
                    <a:pt x="2452" y="1308"/>
                  </a:lnTo>
                  <a:lnTo>
                    <a:pt x="2458" y="1294"/>
                  </a:lnTo>
                  <a:lnTo>
                    <a:pt x="2462" y="1280"/>
                  </a:lnTo>
                  <a:lnTo>
                    <a:pt x="2464" y="1272"/>
                  </a:lnTo>
                  <a:lnTo>
                    <a:pt x="2460" y="1266"/>
                  </a:lnTo>
                  <a:lnTo>
                    <a:pt x="2450" y="1250"/>
                  </a:lnTo>
                  <a:lnTo>
                    <a:pt x="2448" y="1246"/>
                  </a:lnTo>
                  <a:lnTo>
                    <a:pt x="2446" y="1246"/>
                  </a:lnTo>
                  <a:lnTo>
                    <a:pt x="2446" y="1248"/>
                  </a:lnTo>
                  <a:lnTo>
                    <a:pt x="2444" y="1260"/>
                  </a:lnTo>
                  <a:lnTo>
                    <a:pt x="2438" y="1284"/>
                  </a:lnTo>
                  <a:close/>
                </a:path>
              </a:pathLst>
            </a:custGeom>
            <a:grpFill/>
            <a:ln>
              <a:noFill/>
            </a:ln>
            <a:extLs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round/>
                  <a:headEnd/>
                  <a:tailEnd/>
                </a14:hiddenLine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latin typeface="+mn-lt"/>
                <a:ea typeface="+mn-ea"/>
              </a:endParaRPr>
            </a:p>
          </p:txBody>
        </p:sp>
        <p:sp>
          <p:nvSpPr>
            <p:cNvPr id="25" name="Freeform 15"/>
            <p:cNvSpPr>
              <a:spLocks noEditPoints="1"/>
            </p:cNvSpPr>
            <p:nvPr/>
          </p:nvSpPr>
          <p:spPr bwMode="auto">
            <a:xfrm>
              <a:off x="56" y="1036"/>
              <a:ext cx="2211" cy="3018"/>
            </a:xfrm>
            <a:custGeom>
              <a:avLst/>
              <a:gdLst>
                <a:gd name="T0" fmla="*/ 1757 w 2211"/>
                <a:gd name="T1" fmla="*/ 431 h 3018"/>
                <a:gd name="T2" fmla="*/ 1780 w 2211"/>
                <a:gd name="T3" fmla="*/ 502 h 3018"/>
                <a:gd name="T4" fmla="*/ 1792 w 2211"/>
                <a:gd name="T5" fmla="*/ 608 h 3018"/>
                <a:gd name="T6" fmla="*/ 1954 w 2211"/>
                <a:gd name="T7" fmla="*/ 711 h 3018"/>
                <a:gd name="T8" fmla="*/ 2035 w 2211"/>
                <a:gd name="T9" fmla="*/ 540 h 3018"/>
                <a:gd name="T10" fmla="*/ 2203 w 2211"/>
                <a:gd name="T11" fmla="*/ 366 h 3018"/>
                <a:gd name="T12" fmla="*/ 2188 w 2211"/>
                <a:gd name="T13" fmla="*/ 325 h 3018"/>
                <a:gd name="T14" fmla="*/ 2153 w 2211"/>
                <a:gd name="T15" fmla="*/ 272 h 3018"/>
                <a:gd name="T16" fmla="*/ 2085 w 2211"/>
                <a:gd name="T17" fmla="*/ 202 h 3018"/>
                <a:gd name="T18" fmla="*/ 2002 w 2211"/>
                <a:gd name="T19" fmla="*/ 129 h 3018"/>
                <a:gd name="T20" fmla="*/ 1934 w 2211"/>
                <a:gd name="T21" fmla="*/ 108 h 3018"/>
                <a:gd name="T22" fmla="*/ 1737 w 2211"/>
                <a:gd name="T23" fmla="*/ 207 h 3018"/>
                <a:gd name="T24" fmla="*/ 1288 w 2211"/>
                <a:gd name="T25" fmla="*/ 159 h 3018"/>
                <a:gd name="T26" fmla="*/ 1303 w 2211"/>
                <a:gd name="T27" fmla="*/ 194 h 3018"/>
                <a:gd name="T28" fmla="*/ 1356 w 2211"/>
                <a:gd name="T29" fmla="*/ 207 h 3018"/>
                <a:gd name="T30" fmla="*/ 1364 w 2211"/>
                <a:gd name="T31" fmla="*/ 156 h 3018"/>
                <a:gd name="T32" fmla="*/ 1374 w 2211"/>
                <a:gd name="T33" fmla="*/ 66 h 3018"/>
                <a:gd name="T34" fmla="*/ 1361 w 2211"/>
                <a:gd name="T35" fmla="*/ 3 h 3018"/>
                <a:gd name="T36" fmla="*/ 1319 w 2211"/>
                <a:gd name="T37" fmla="*/ 13 h 3018"/>
                <a:gd name="T38" fmla="*/ 1266 w 2211"/>
                <a:gd name="T39" fmla="*/ 58 h 3018"/>
                <a:gd name="T40" fmla="*/ 1248 w 2211"/>
                <a:gd name="T41" fmla="*/ 81 h 3018"/>
                <a:gd name="T42" fmla="*/ 1253 w 2211"/>
                <a:gd name="T43" fmla="*/ 144 h 3018"/>
                <a:gd name="T44" fmla="*/ 1268 w 2211"/>
                <a:gd name="T45" fmla="*/ 227 h 3018"/>
                <a:gd name="T46" fmla="*/ 1379 w 2211"/>
                <a:gd name="T47" fmla="*/ 252 h 3018"/>
                <a:gd name="T48" fmla="*/ 1271 w 2211"/>
                <a:gd name="T49" fmla="*/ 217 h 3018"/>
                <a:gd name="T50" fmla="*/ 1172 w 2211"/>
                <a:gd name="T51" fmla="*/ 1629 h 3018"/>
                <a:gd name="T52" fmla="*/ 1677 w 2211"/>
                <a:gd name="T53" fmla="*/ 1170 h 3018"/>
                <a:gd name="T54" fmla="*/ 1500 w 2211"/>
                <a:gd name="T55" fmla="*/ 703 h 3018"/>
                <a:gd name="T56" fmla="*/ 1437 w 2211"/>
                <a:gd name="T57" fmla="*/ 376 h 3018"/>
                <a:gd name="T58" fmla="*/ 1520 w 2211"/>
                <a:gd name="T59" fmla="*/ 509 h 3018"/>
                <a:gd name="T60" fmla="*/ 1606 w 2211"/>
                <a:gd name="T61" fmla="*/ 540 h 3018"/>
                <a:gd name="T62" fmla="*/ 1674 w 2211"/>
                <a:gd name="T63" fmla="*/ 527 h 3018"/>
                <a:gd name="T64" fmla="*/ 1694 w 2211"/>
                <a:gd name="T65" fmla="*/ 502 h 3018"/>
                <a:gd name="T66" fmla="*/ 1659 w 2211"/>
                <a:gd name="T67" fmla="*/ 446 h 3018"/>
                <a:gd name="T68" fmla="*/ 1634 w 2211"/>
                <a:gd name="T69" fmla="*/ 388 h 3018"/>
                <a:gd name="T70" fmla="*/ 1553 w 2211"/>
                <a:gd name="T71" fmla="*/ 345 h 3018"/>
                <a:gd name="T72" fmla="*/ 1442 w 2211"/>
                <a:gd name="T73" fmla="*/ 300 h 3018"/>
                <a:gd name="T74" fmla="*/ 1341 w 2211"/>
                <a:gd name="T75" fmla="*/ 330 h 3018"/>
                <a:gd name="T76" fmla="*/ 1319 w 2211"/>
                <a:gd name="T77" fmla="*/ 386 h 3018"/>
                <a:gd name="T78" fmla="*/ 1182 w 2211"/>
                <a:gd name="T79" fmla="*/ 424 h 3018"/>
                <a:gd name="T80" fmla="*/ 1172 w 2211"/>
                <a:gd name="T81" fmla="*/ 308 h 3018"/>
                <a:gd name="T82" fmla="*/ 1112 w 2211"/>
                <a:gd name="T83" fmla="*/ 315 h 3018"/>
                <a:gd name="T84" fmla="*/ 1024 w 2211"/>
                <a:gd name="T85" fmla="*/ 333 h 3018"/>
                <a:gd name="T86" fmla="*/ 1034 w 2211"/>
                <a:gd name="T87" fmla="*/ 383 h 3018"/>
                <a:gd name="T88" fmla="*/ 1129 w 2211"/>
                <a:gd name="T89" fmla="*/ 429 h 3018"/>
                <a:gd name="T90" fmla="*/ 451 w 2211"/>
                <a:gd name="T91" fmla="*/ 378 h 3018"/>
                <a:gd name="T92" fmla="*/ 156 w 2211"/>
                <a:gd name="T93" fmla="*/ 840 h 3018"/>
                <a:gd name="T94" fmla="*/ 837 w 2211"/>
                <a:gd name="T95" fmla="*/ 1417 h 3018"/>
                <a:gd name="T96" fmla="*/ 1256 w 2211"/>
                <a:gd name="T97" fmla="*/ 1755 h 3018"/>
                <a:gd name="T98" fmla="*/ 1629 w 2211"/>
                <a:gd name="T99" fmla="*/ 1679 h 3018"/>
                <a:gd name="T100" fmla="*/ 1553 w 2211"/>
                <a:gd name="T101" fmla="*/ 1654 h 3018"/>
                <a:gd name="T102" fmla="*/ 1414 w 2211"/>
                <a:gd name="T103" fmla="*/ 1851 h 3018"/>
                <a:gd name="T104" fmla="*/ 1891 w 2211"/>
                <a:gd name="T105" fmla="*/ 1893 h 3018"/>
                <a:gd name="T106" fmla="*/ 1591 w 2211"/>
                <a:gd name="T107" fmla="*/ 1795 h 3018"/>
                <a:gd name="T108" fmla="*/ 1435 w 2211"/>
                <a:gd name="T109" fmla="*/ 2057 h 3018"/>
                <a:gd name="T110" fmla="*/ 1629 w 2211"/>
                <a:gd name="T111" fmla="*/ 2524 h 3018"/>
                <a:gd name="T112" fmla="*/ 1740 w 2211"/>
                <a:gd name="T113" fmla="*/ 2741 h 3018"/>
                <a:gd name="T114" fmla="*/ 2110 w 2211"/>
                <a:gd name="T115" fmla="*/ 2342 h 3018"/>
                <a:gd name="T116" fmla="*/ 1472 w 2211"/>
                <a:gd name="T117" fmla="*/ 562 h 3018"/>
                <a:gd name="T118" fmla="*/ 1394 w 2211"/>
                <a:gd name="T119" fmla="*/ 577 h 3018"/>
                <a:gd name="T120" fmla="*/ 978 w 2211"/>
                <a:gd name="T121" fmla="*/ 338 h 3018"/>
                <a:gd name="T122" fmla="*/ 1039 w 2211"/>
                <a:gd name="T123" fmla="*/ 250 h 3018"/>
                <a:gd name="T124" fmla="*/ 0 60000 65536"/>
                <a:gd name="T125" fmla="*/ 0 60000 65536"/>
                <a:gd name="T126" fmla="*/ 0 60000 65536"/>
                <a:gd name="T127" fmla="*/ 0 60000 65536"/>
                <a:gd name="T128" fmla="*/ 0 60000 65536"/>
                <a:gd name="T129" fmla="*/ 0 60000 65536"/>
                <a:gd name="T130" fmla="*/ 0 60000 65536"/>
                <a:gd name="T131" fmla="*/ 0 60000 65536"/>
                <a:gd name="T132" fmla="*/ 0 60000 65536"/>
                <a:gd name="T133" fmla="*/ 0 60000 65536"/>
                <a:gd name="T134" fmla="*/ 0 60000 65536"/>
                <a:gd name="T135" fmla="*/ 0 60000 65536"/>
                <a:gd name="T136" fmla="*/ 0 60000 65536"/>
                <a:gd name="T137" fmla="*/ 0 60000 65536"/>
                <a:gd name="T138" fmla="*/ 0 60000 65536"/>
                <a:gd name="T139" fmla="*/ 0 60000 65536"/>
                <a:gd name="T140" fmla="*/ 0 60000 65536"/>
                <a:gd name="T141" fmla="*/ 0 60000 65536"/>
                <a:gd name="T142" fmla="*/ 0 60000 65536"/>
                <a:gd name="T143" fmla="*/ 0 60000 65536"/>
                <a:gd name="T144" fmla="*/ 0 60000 65536"/>
                <a:gd name="T145" fmla="*/ 0 60000 65536"/>
                <a:gd name="T146" fmla="*/ 0 60000 65536"/>
                <a:gd name="T147" fmla="*/ 0 60000 65536"/>
                <a:gd name="T148" fmla="*/ 0 60000 65536"/>
                <a:gd name="T149" fmla="*/ 0 60000 65536"/>
                <a:gd name="T150" fmla="*/ 0 60000 65536"/>
                <a:gd name="T151" fmla="*/ 0 60000 65536"/>
                <a:gd name="T152" fmla="*/ 0 60000 65536"/>
                <a:gd name="T153" fmla="*/ 0 60000 65536"/>
                <a:gd name="T154" fmla="*/ 0 60000 65536"/>
                <a:gd name="T155" fmla="*/ 0 60000 65536"/>
                <a:gd name="T156" fmla="*/ 0 60000 65536"/>
                <a:gd name="T157" fmla="*/ 0 60000 65536"/>
                <a:gd name="T158" fmla="*/ 0 60000 65536"/>
                <a:gd name="T159" fmla="*/ 0 60000 65536"/>
                <a:gd name="T160" fmla="*/ 0 60000 65536"/>
                <a:gd name="T161" fmla="*/ 0 60000 65536"/>
                <a:gd name="T162" fmla="*/ 0 60000 65536"/>
                <a:gd name="T163" fmla="*/ 0 60000 65536"/>
                <a:gd name="T164" fmla="*/ 0 60000 65536"/>
                <a:gd name="T165" fmla="*/ 0 60000 65536"/>
                <a:gd name="T166" fmla="*/ 0 60000 65536"/>
                <a:gd name="T167" fmla="*/ 0 60000 65536"/>
                <a:gd name="T168" fmla="*/ 0 60000 65536"/>
                <a:gd name="T169" fmla="*/ 0 60000 65536"/>
                <a:gd name="T170" fmla="*/ 0 60000 65536"/>
                <a:gd name="T171" fmla="*/ 0 60000 65536"/>
                <a:gd name="T172" fmla="*/ 0 60000 65536"/>
                <a:gd name="T173" fmla="*/ 0 60000 65536"/>
                <a:gd name="T174" fmla="*/ 0 60000 65536"/>
                <a:gd name="T175" fmla="*/ 0 60000 65536"/>
                <a:gd name="T176" fmla="*/ 0 60000 65536"/>
                <a:gd name="T177" fmla="*/ 0 60000 65536"/>
                <a:gd name="T178" fmla="*/ 0 60000 65536"/>
                <a:gd name="T179" fmla="*/ 0 60000 65536"/>
                <a:gd name="T180" fmla="*/ 0 60000 65536"/>
                <a:gd name="T181" fmla="*/ 0 60000 65536"/>
                <a:gd name="T182" fmla="*/ 0 60000 65536"/>
                <a:gd name="T183" fmla="*/ 0 60000 65536"/>
                <a:gd name="T184" fmla="*/ 0 60000 65536"/>
                <a:gd name="T185" fmla="*/ 0 60000 65536"/>
              </a:gdLst>
              <a:ahLst/>
              <a:cxnLst>
                <a:cxn ang="T124">
                  <a:pos x="T0" y="T1"/>
                </a:cxn>
                <a:cxn ang="T125">
                  <a:pos x="T2" y="T3"/>
                </a:cxn>
                <a:cxn ang="T126">
                  <a:pos x="T4" y="T5"/>
                </a:cxn>
                <a:cxn ang="T127">
                  <a:pos x="T6" y="T7"/>
                </a:cxn>
                <a:cxn ang="T128">
                  <a:pos x="T8" y="T9"/>
                </a:cxn>
                <a:cxn ang="T129">
                  <a:pos x="T10" y="T11"/>
                </a:cxn>
                <a:cxn ang="T130">
                  <a:pos x="T12" y="T13"/>
                </a:cxn>
                <a:cxn ang="T131">
                  <a:pos x="T14" y="T15"/>
                </a:cxn>
                <a:cxn ang="T132">
                  <a:pos x="T16" y="T17"/>
                </a:cxn>
                <a:cxn ang="T133">
                  <a:pos x="T18" y="T19"/>
                </a:cxn>
                <a:cxn ang="T134">
                  <a:pos x="T20" y="T21"/>
                </a:cxn>
                <a:cxn ang="T135">
                  <a:pos x="T22" y="T23"/>
                </a:cxn>
                <a:cxn ang="T136">
                  <a:pos x="T24" y="T25"/>
                </a:cxn>
                <a:cxn ang="T137">
                  <a:pos x="T26" y="T27"/>
                </a:cxn>
                <a:cxn ang="T138">
                  <a:pos x="T28" y="T29"/>
                </a:cxn>
                <a:cxn ang="T139">
                  <a:pos x="T30" y="T31"/>
                </a:cxn>
                <a:cxn ang="T140">
                  <a:pos x="T32" y="T33"/>
                </a:cxn>
                <a:cxn ang="T141">
                  <a:pos x="T34" y="T35"/>
                </a:cxn>
                <a:cxn ang="T142">
                  <a:pos x="T36" y="T37"/>
                </a:cxn>
                <a:cxn ang="T143">
                  <a:pos x="T38" y="T39"/>
                </a:cxn>
                <a:cxn ang="T144">
                  <a:pos x="T40" y="T41"/>
                </a:cxn>
                <a:cxn ang="T145">
                  <a:pos x="T42" y="T43"/>
                </a:cxn>
                <a:cxn ang="T146">
                  <a:pos x="T44" y="T45"/>
                </a:cxn>
                <a:cxn ang="T147">
                  <a:pos x="T46" y="T47"/>
                </a:cxn>
                <a:cxn ang="T148">
                  <a:pos x="T48" y="T49"/>
                </a:cxn>
                <a:cxn ang="T149">
                  <a:pos x="T50" y="T51"/>
                </a:cxn>
                <a:cxn ang="T150">
                  <a:pos x="T52" y="T53"/>
                </a:cxn>
                <a:cxn ang="T151">
                  <a:pos x="T54" y="T55"/>
                </a:cxn>
                <a:cxn ang="T152">
                  <a:pos x="T56" y="T57"/>
                </a:cxn>
                <a:cxn ang="T153">
                  <a:pos x="T58" y="T59"/>
                </a:cxn>
                <a:cxn ang="T154">
                  <a:pos x="T60" y="T61"/>
                </a:cxn>
                <a:cxn ang="T155">
                  <a:pos x="T62" y="T63"/>
                </a:cxn>
                <a:cxn ang="T156">
                  <a:pos x="T64" y="T65"/>
                </a:cxn>
                <a:cxn ang="T157">
                  <a:pos x="T66" y="T67"/>
                </a:cxn>
                <a:cxn ang="T158">
                  <a:pos x="T68" y="T69"/>
                </a:cxn>
                <a:cxn ang="T159">
                  <a:pos x="T70" y="T71"/>
                </a:cxn>
                <a:cxn ang="T160">
                  <a:pos x="T72" y="T73"/>
                </a:cxn>
                <a:cxn ang="T161">
                  <a:pos x="T74" y="T75"/>
                </a:cxn>
                <a:cxn ang="T162">
                  <a:pos x="T76" y="T77"/>
                </a:cxn>
                <a:cxn ang="T163">
                  <a:pos x="T78" y="T79"/>
                </a:cxn>
                <a:cxn ang="T164">
                  <a:pos x="T80" y="T81"/>
                </a:cxn>
                <a:cxn ang="T165">
                  <a:pos x="T82" y="T83"/>
                </a:cxn>
                <a:cxn ang="T166">
                  <a:pos x="T84" y="T85"/>
                </a:cxn>
                <a:cxn ang="T167">
                  <a:pos x="T86" y="T87"/>
                </a:cxn>
                <a:cxn ang="T168">
                  <a:pos x="T88" y="T89"/>
                </a:cxn>
                <a:cxn ang="T169">
                  <a:pos x="T90" y="T91"/>
                </a:cxn>
                <a:cxn ang="T170">
                  <a:pos x="T92" y="T93"/>
                </a:cxn>
                <a:cxn ang="T171">
                  <a:pos x="T94" y="T95"/>
                </a:cxn>
                <a:cxn ang="T172">
                  <a:pos x="T96" y="T97"/>
                </a:cxn>
                <a:cxn ang="T173">
                  <a:pos x="T98" y="T99"/>
                </a:cxn>
                <a:cxn ang="T174">
                  <a:pos x="T100" y="T101"/>
                </a:cxn>
                <a:cxn ang="T175">
                  <a:pos x="T102" y="T103"/>
                </a:cxn>
                <a:cxn ang="T176">
                  <a:pos x="T104" y="T105"/>
                </a:cxn>
                <a:cxn ang="T177">
                  <a:pos x="T106" y="T107"/>
                </a:cxn>
                <a:cxn ang="T178">
                  <a:pos x="T108" y="T109"/>
                </a:cxn>
                <a:cxn ang="T179">
                  <a:pos x="T110" y="T111"/>
                </a:cxn>
                <a:cxn ang="T180">
                  <a:pos x="T112" y="T113"/>
                </a:cxn>
                <a:cxn ang="T181">
                  <a:pos x="T114" y="T115"/>
                </a:cxn>
                <a:cxn ang="T182">
                  <a:pos x="T116" y="T117"/>
                </a:cxn>
                <a:cxn ang="T183">
                  <a:pos x="T118" y="T119"/>
                </a:cxn>
                <a:cxn ang="T184">
                  <a:pos x="T120" y="T121"/>
                </a:cxn>
                <a:cxn ang="T185">
                  <a:pos x="T122" y="T123"/>
                </a:cxn>
              </a:cxnLst>
              <a:rect l="0" t="0" r="r" b="b"/>
              <a:pathLst>
                <a:path w="2211" h="3018">
                  <a:moveTo>
                    <a:pt x="1636" y="295"/>
                  </a:moveTo>
                  <a:lnTo>
                    <a:pt x="1639" y="300"/>
                  </a:lnTo>
                  <a:lnTo>
                    <a:pt x="1639" y="303"/>
                  </a:lnTo>
                  <a:lnTo>
                    <a:pt x="1639" y="308"/>
                  </a:lnTo>
                  <a:lnTo>
                    <a:pt x="1636" y="310"/>
                  </a:lnTo>
                  <a:lnTo>
                    <a:pt x="1636" y="313"/>
                  </a:lnTo>
                  <a:lnTo>
                    <a:pt x="1634" y="315"/>
                  </a:lnTo>
                  <a:lnTo>
                    <a:pt x="1636" y="320"/>
                  </a:lnTo>
                  <a:lnTo>
                    <a:pt x="1636" y="323"/>
                  </a:lnTo>
                  <a:lnTo>
                    <a:pt x="1641" y="328"/>
                  </a:lnTo>
                  <a:lnTo>
                    <a:pt x="1644" y="333"/>
                  </a:lnTo>
                  <a:lnTo>
                    <a:pt x="1649" y="335"/>
                  </a:lnTo>
                  <a:lnTo>
                    <a:pt x="1651" y="338"/>
                  </a:lnTo>
                  <a:lnTo>
                    <a:pt x="1656" y="340"/>
                  </a:lnTo>
                  <a:lnTo>
                    <a:pt x="1664" y="340"/>
                  </a:lnTo>
                  <a:lnTo>
                    <a:pt x="1669" y="340"/>
                  </a:lnTo>
                  <a:lnTo>
                    <a:pt x="1679" y="340"/>
                  </a:lnTo>
                  <a:lnTo>
                    <a:pt x="1687" y="338"/>
                  </a:lnTo>
                  <a:lnTo>
                    <a:pt x="1697" y="338"/>
                  </a:lnTo>
                  <a:lnTo>
                    <a:pt x="1704" y="338"/>
                  </a:lnTo>
                  <a:lnTo>
                    <a:pt x="1712" y="338"/>
                  </a:lnTo>
                  <a:lnTo>
                    <a:pt x="1719" y="340"/>
                  </a:lnTo>
                  <a:lnTo>
                    <a:pt x="1724" y="343"/>
                  </a:lnTo>
                  <a:lnTo>
                    <a:pt x="1729" y="348"/>
                  </a:lnTo>
                  <a:lnTo>
                    <a:pt x="1732" y="356"/>
                  </a:lnTo>
                  <a:lnTo>
                    <a:pt x="1737" y="363"/>
                  </a:lnTo>
                  <a:lnTo>
                    <a:pt x="1740" y="368"/>
                  </a:lnTo>
                  <a:lnTo>
                    <a:pt x="1745" y="373"/>
                  </a:lnTo>
                  <a:lnTo>
                    <a:pt x="1750" y="378"/>
                  </a:lnTo>
                  <a:lnTo>
                    <a:pt x="1752" y="386"/>
                  </a:lnTo>
                  <a:lnTo>
                    <a:pt x="1757" y="391"/>
                  </a:lnTo>
                  <a:lnTo>
                    <a:pt x="1760" y="401"/>
                  </a:lnTo>
                  <a:lnTo>
                    <a:pt x="1760" y="411"/>
                  </a:lnTo>
                  <a:lnTo>
                    <a:pt x="1760" y="424"/>
                  </a:lnTo>
                  <a:lnTo>
                    <a:pt x="1757" y="431"/>
                  </a:lnTo>
                  <a:lnTo>
                    <a:pt x="1757" y="439"/>
                  </a:lnTo>
                  <a:lnTo>
                    <a:pt x="1757" y="444"/>
                  </a:lnTo>
                  <a:lnTo>
                    <a:pt x="1757" y="449"/>
                  </a:lnTo>
                  <a:lnTo>
                    <a:pt x="1757" y="451"/>
                  </a:lnTo>
                  <a:lnTo>
                    <a:pt x="1760" y="451"/>
                  </a:lnTo>
                  <a:lnTo>
                    <a:pt x="1765" y="454"/>
                  </a:lnTo>
                  <a:lnTo>
                    <a:pt x="1770" y="454"/>
                  </a:lnTo>
                  <a:lnTo>
                    <a:pt x="1775" y="454"/>
                  </a:lnTo>
                  <a:lnTo>
                    <a:pt x="1777" y="456"/>
                  </a:lnTo>
                  <a:lnTo>
                    <a:pt x="1782" y="456"/>
                  </a:lnTo>
                  <a:lnTo>
                    <a:pt x="1782" y="459"/>
                  </a:lnTo>
                  <a:lnTo>
                    <a:pt x="1782" y="461"/>
                  </a:lnTo>
                  <a:lnTo>
                    <a:pt x="1780" y="464"/>
                  </a:lnTo>
                  <a:lnTo>
                    <a:pt x="1772" y="464"/>
                  </a:lnTo>
                  <a:lnTo>
                    <a:pt x="1767" y="466"/>
                  </a:lnTo>
                  <a:lnTo>
                    <a:pt x="1765" y="469"/>
                  </a:lnTo>
                  <a:lnTo>
                    <a:pt x="1765" y="471"/>
                  </a:lnTo>
                  <a:lnTo>
                    <a:pt x="1767" y="471"/>
                  </a:lnTo>
                  <a:lnTo>
                    <a:pt x="1770" y="474"/>
                  </a:lnTo>
                  <a:lnTo>
                    <a:pt x="1775" y="477"/>
                  </a:lnTo>
                  <a:lnTo>
                    <a:pt x="1777" y="477"/>
                  </a:lnTo>
                  <a:lnTo>
                    <a:pt x="1775" y="477"/>
                  </a:lnTo>
                  <a:lnTo>
                    <a:pt x="1770" y="477"/>
                  </a:lnTo>
                  <a:lnTo>
                    <a:pt x="1765" y="479"/>
                  </a:lnTo>
                  <a:lnTo>
                    <a:pt x="1762" y="482"/>
                  </a:lnTo>
                  <a:lnTo>
                    <a:pt x="1757" y="484"/>
                  </a:lnTo>
                  <a:lnTo>
                    <a:pt x="1755" y="487"/>
                  </a:lnTo>
                  <a:lnTo>
                    <a:pt x="1755" y="489"/>
                  </a:lnTo>
                  <a:lnTo>
                    <a:pt x="1757" y="494"/>
                  </a:lnTo>
                  <a:lnTo>
                    <a:pt x="1762" y="497"/>
                  </a:lnTo>
                  <a:lnTo>
                    <a:pt x="1767" y="499"/>
                  </a:lnTo>
                  <a:lnTo>
                    <a:pt x="1772" y="502"/>
                  </a:lnTo>
                  <a:lnTo>
                    <a:pt x="1780" y="502"/>
                  </a:lnTo>
                  <a:lnTo>
                    <a:pt x="1785" y="502"/>
                  </a:lnTo>
                  <a:lnTo>
                    <a:pt x="1790" y="499"/>
                  </a:lnTo>
                  <a:lnTo>
                    <a:pt x="1792" y="497"/>
                  </a:lnTo>
                  <a:lnTo>
                    <a:pt x="1795" y="494"/>
                  </a:lnTo>
                  <a:lnTo>
                    <a:pt x="1798" y="492"/>
                  </a:lnTo>
                  <a:lnTo>
                    <a:pt x="1800" y="489"/>
                  </a:lnTo>
                  <a:lnTo>
                    <a:pt x="1800" y="487"/>
                  </a:lnTo>
                  <a:lnTo>
                    <a:pt x="1803" y="484"/>
                  </a:lnTo>
                  <a:lnTo>
                    <a:pt x="1805" y="484"/>
                  </a:lnTo>
                  <a:lnTo>
                    <a:pt x="1808" y="484"/>
                  </a:lnTo>
                  <a:lnTo>
                    <a:pt x="1810" y="482"/>
                  </a:lnTo>
                  <a:lnTo>
                    <a:pt x="1815" y="487"/>
                  </a:lnTo>
                  <a:lnTo>
                    <a:pt x="1815" y="494"/>
                  </a:lnTo>
                  <a:lnTo>
                    <a:pt x="1815" y="504"/>
                  </a:lnTo>
                  <a:lnTo>
                    <a:pt x="1813" y="512"/>
                  </a:lnTo>
                  <a:lnTo>
                    <a:pt x="1810" y="514"/>
                  </a:lnTo>
                  <a:lnTo>
                    <a:pt x="1805" y="514"/>
                  </a:lnTo>
                  <a:lnTo>
                    <a:pt x="1803" y="517"/>
                  </a:lnTo>
                  <a:lnTo>
                    <a:pt x="1798" y="519"/>
                  </a:lnTo>
                  <a:lnTo>
                    <a:pt x="1792" y="522"/>
                  </a:lnTo>
                  <a:lnTo>
                    <a:pt x="1787" y="527"/>
                  </a:lnTo>
                  <a:lnTo>
                    <a:pt x="1785" y="529"/>
                  </a:lnTo>
                  <a:lnTo>
                    <a:pt x="1780" y="532"/>
                  </a:lnTo>
                  <a:lnTo>
                    <a:pt x="1777" y="537"/>
                  </a:lnTo>
                  <a:lnTo>
                    <a:pt x="1777" y="545"/>
                  </a:lnTo>
                  <a:lnTo>
                    <a:pt x="1775" y="555"/>
                  </a:lnTo>
                  <a:lnTo>
                    <a:pt x="1772" y="565"/>
                  </a:lnTo>
                  <a:lnTo>
                    <a:pt x="1772" y="572"/>
                  </a:lnTo>
                  <a:lnTo>
                    <a:pt x="1772" y="582"/>
                  </a:lnTo>
                  <a:lnTo>
                    <a:pt x="1775" y="587"/>
                  </a:lnTo>
                  <a:lnTo>
                    <a:pt x="1775" y="593"/>
                  </a:lnTo>
                  <a:lnTo>
                    <a:pt x="1777" y="598"/>
                  </a:lnTo>
                  <a:lnTo>
                    <a:pt x="1782" y="600"/>
                  </a:lnTo>
                  <a:lnTo>
                    <a:pt x="1787" y="605"/>
                  </a:lnTo>
                  <a:lnTo>
                    <a:pt x="1792" y="608"/>
                  </a:lnTo>
                  <a:lnTo>
                    <a:pt x="1795" y="613"/>
                  </a:lnTo>
                  <a:lnTo>
                    <a:pt x="1800" y="618"/>
                  </a:lnTo>
                  <a:lnTo>
                    <a:pt x="1803" y="625"/>
                  </a:lnTo>
                  <a:lnTo>
                    <a:pt x="1803" y="630"/>
                  </a:lnTo>
                  <a:lnTo>
                    <a:pt x="1803" y="638"/>
                  </a:lnTo>
                  <a:lnTo>
                    <a:pt x="1805" y="643"/>
                  </a:lnTo>
                  <a:lnTo>
                    <a:pt x="1810" y="648"/>
                  </a:lnTo>
                  <a:lnTo>
                    <a:pt x="1815" y="653"/>
                  </a:lnTo>
                  <a:lnTo>
                    <a:pt x="1820" y="658"/>
                  </a:lnTo>
                  <a:lnTo>
                    <a:pt x="1825" y="661"/>
                  </a:lnTo>
                  <a:lnTo>
                    <a:pt x="1833" y="666"/>
                  </a:lnTo>
                  <a:lnTo>
                    <a:pt x="1838" y="671"/>
                  </a:lnTo>
                  <a:lnTo>
                    <a:pt x="1843" y="673"/>
                  </a:lnTo>
                  <a:lnTo>
                    <a:pt x="1848" y="678"/>
                  </a:lnTo>
                  <a:lnTo>
                    <a:pt x="1856" y="683"/>
                  </a:lnTo>
                  <a:lnTo>
                    <a:pt x="1863" y="691"/>
                  </a:lnTo>
                  <a:lnTo>
                    <a:pt x="1871" y="693"/>
                  </a:lnTo>
                  <a:lnTo>
                    <a:pt x="1881" y="698"/>
                  </a:lnTo>
                  <a:lnTo>
                    <a:pt x="1888" y="698"/>
                  </a:lnTo>
                  <a:lnTo>
                    <a:pt x="1896" y="698"/>
                  </a:lnTo>
                  <a:lnTo>
                    <a:pt x="1903" y="696"/>
                  </a:lnTo>
                  <a:lnTo>
                    <a:pt x="1908" y="696"/>
                  </a:lnTo>
                  <a:lnTo>
                    <a:pt x="1914" y="696"/>
                  </a:lnTo>
                  <a:lnTo>
                    <a:pt x="1919" y="696"/>
                  </a:lnTo>
                  <a:lnTo>
                    <a:pt x="1924" y="698"/>
                  </a:lnTo>
                  <a:lnTo>
                    <a:pt x="1926" y="701"/>
                  </a:lnTo>
                  <a:lnTo>
                    <a:pt x="1929" y="703"/>
                  </a:lnTo>
                  <a:lnTo>
                    <a:pt x="1931" y="706"/>
                  </a:lnTo>
                  <a:lnTo>
                    <a:pt x="1931" y="708"/>
                  </a:lnTo>
                  <a:lnTo>
                    <a:pt x="1934" y="708"/>
                  </a:lnTo>
                  <a:lnTo>
                    <a:pt x="1936" y="711"/>
                  </a:lnTo>
                  <a:lnTo>
                    <a:pt x="1939" y="711"/>
                  </a:lnTo>
                  <a:lnTo>
                    <a:pt x="1944" y="711"/>
                  </a:lnTo>
                  <a:lnTo>
                    <a:pt x="1949" y="711"/>
                  </a:lnTo>
                  <a:lnTo>
                    <a:pt x="1954" y="711"/>
                  </a:lnTo>
                  <a:lnTo>
                    <a:pt x="1956" y="711"/>
                  </a:lnTo>
                  <a:lnTo>
                    <a:pt x="1964" y="708"/>
                  </a:lnTo>
                  <a:lnTo>
                    <a:pt x="1966" y="708"/>
                  </a:lnTo>
                  <a:lnTo>
                    <a:pt x="1971" y="706"/>
                  </a:lnTo>
                  <a:lnTo>
                    <a:pt x="1977" y="703"/>
                  </a:lnTo>
                  <a:lnTo>
                    <a:pt x="1979" y="701"/>
                  </a:lnTo>
                  <a:lnTo>
                    <a:pt x="1982" y="698"/>
                  </a:lnTo>
                  <a:lnTo>
                    <a:pt x="1984" y="693"/>
                  </a:lnTo>
                  <a:lnTo>
                    <a:pt x="1984" y="691"/>
                  </a:lnTo>
                  <a:lnTo>
                    <a:pt x="1984" y="681"/>
                  </a:lnTo>
                  <a:lnTo>
                    <a:pt x="1984" y="673"/>
                  </a:lnTo>
                  <a:lnTo>
                    <a:pt x="1984" y="668"/>
                  </a:lnTo>
                  <a:lnTo>
                    <a:pt x="1984" y="666"/>
                  </a:lnTo>
                  <a:lnTo>
                    <a:pt x="1984" y="661"/>
                  </a:lnTo>
                  <a:lnTo>
                    <a:pt x="1987" y="658"/>
                  </a:lnTo>
                  <a:lnTo>
                    <a:pt x="1989" y="656"/>
                  </a:lnTo>
                  <a:lnTo>
                    <a:pt x="1992" y="653"/>
                  </a:lnTo>
                  <a:lnTo>
                    <a:pt x="1994" y="648"/>
                  </a:lnTo>
                  <a:lnTo>
                    <a:pt x="1992" y="640"/>
                  </a:lnTo>
                  <a:lnTo>
                    <a:pt x="1989" y="633"/>
                  </a:lnTo>
                  <a:lnTo>
                    <a:pt x="1989" y="628"/>
                  </a:lnTo>
                  <a:lnTo>
                    <a:pt x="1992" y="625"/>
                  </a:lnTo>
                  <a:lnTo>
                    <a:pt x="1994" y="620"/>
                  </a:lnTo>
                  <a:lnTo>
                    <a:pt x="1999" y="615"/>
                  </a:lnTo>
                  <a:lnTo>
                    <a:pt x="2004" y="608"/>
                  </a:lnTo>
                  <a:lnTo>
                    <a:pt x="2007" y="600"/>
                  </a:lnTo>
                  <a:lnTo>
                    <a:pt x="2009" y="593"/>
                  </a:lnTo>
                  <a:lnTo>
                    <a:pt x="2012" y="585"/>
                  </a:lnTo>
                  <a:lnTo>
                    <a:pt x="2009" y="580"/>
                  </a:lnTo>
                  <a:lnTo>
                    <a:pt x="2009" y="572"/>
                  </a:lnTo>
                  <a:lnTo>
                    <a:pt x="2012" y="565"/>
                  </a:lnTo>
                  <a:lnTo>
                    <a:pt x="2014" y="560"/>
                  </a:lnTo>
                  <a:lnTo>
                    <a:pt x="2022" y="552"/>
                  </a:lnTo>
                  <a:lnTo>
                    <a:pt x="2027" y="545"/>
                  </a:lnTo>
                  <a:lnTo>
                    <a:pt x="2035" y="540"/>
                  </a:lnTo>
                  <a:lnTo>
                    <a:pt x="2042" y="535"/>
                  </a:lnTo>
                  <a:lnTo>
                    <a:pt x="2047" y="532"/>
                  </a:lnTo>
                  <a:lnTo>
                    <a:pt x="2052" y="529"/>
                  </a:lnTo>
                  <a:lnTo>
                    <a:pt x="2057" y="527"/>
                  </a:lnTo>
                  <a:lnTo>
                    <a:pt x="2065" y="524"/>
                  </a:lnTo>
                  <a:lnTo>
                    <a:pt x="2072" y="517"/>
                  </a:lnTo>
                  <a:lnTo>
                    <a:pt x="2080" y="512"/>
                  </a:lnTo>
                  <a:lnTo>
                    <a:pt x="2087" y="502"/>
                  </a:lnTo>
                  <a:lnTo>
                    <a:pt x="2093" y="494"/>
                  </a:lnTo>
                  <a:lnTo>
                    <a:pt x="2098" y="484"/>
                  </a:lnTo>
                  <a:lnTo>
                    <a:pt x="2100" y="474"/>
                  </a:lnTo>
                  <a:lnTo>
                    <a:pt x="2105" y="466"/>
                  </a:lnTo>
                  <a:lnTo>
                    <a:pt x="2108" y="461"/>
                  </a:lnTo>
                  <a:lnTo>
                    <a:pt x="2108" y="456"/>
                  </a:lnTo>
                  <a:lnTo>
                    <a:pt x="2113" y="454"/>
                  </a:lnTo>
                  <a:lnTo>
                    <a:pt x="2118" y="451"/>
                  </a:lnTo>
                  <a:lnTo>
                    <a:pt x="2123" y="449"/>
                  </a:lnTo>
                  <a:lnTo>
                    <a:pt x="2125" y="446"/>
                  </a:lnTo>
                  <a:lnTo>
                    <a:pt x="2130" y="444"/>
                  </a:lnTo>
                  <a:lnTo>
                    <a:pt x="2135" y="439"/>
                  </a:lnTo>
                  <a:lnTo>
                    <a:pt x="2140" y="434"/>
                  </a:lnTo>
                  <a:lnTo>
                    <a:pt x="2148" y="429"/>
                  </a:lnTo>
                  <a:lnTo>
                    <a:pt x="2156" y="424"/>
                  </a:lnTo>
                  <a:lnTo>
                    <a:pt x="2163" y="416"/>
                  </a:lnTo>
                  <a:lnTo>
                    <a:pt x="2171" y="411"/>
                  </a:lnTo>
                  <a:lnTo>
                    <a:pt x="2176" y="403"/>
                  </a:lnTo>
                  <a:lnTo>
                    <a:pt x="2183" y="396"/>
                  </a:lnTo>
                  <a:lnTo>
                    <a:pt x="2191" y="391"/>
                  </a:lnTo>
                  <a:lnTo>
                    <a:pt x="2196" y="386"/>
                  </a:lnTo>
                  <a:lnTo>
                    <a:pt x="2198" y="378"/>
                  </a:lnTo>
                  <a:lnTo>
                    <a:pt x="2203" y="376"/>
                  </a:lnTo>
                  <a:lnTo>
                    <a:pt x="2203" y="371"/>
                  </a:lnTo>
                  <a:lnTo>
                    <a:pt x="2206" y="368"/>
                  </a:lnTo>
                  <a:lnTo>
                    <a:pt x="2203" y="366"/>
                  </a:lnTo>
                  <a:lnTo>
                    <a:pt x="2196" y="363"/>
                  </a:lnTo>
                  <a:lnTo>
                    <a:pt x="2188" y="363"/>
                  </a:lnTo>
                  <a:lnTo>
                    <a:pt x="2178" y="366"/>
                  </a:lnTo>
                  <a:lnTo>
                    <a:pt x="2168" y="368"/>
                  </a:lnTo>
                  <a:lnTo>
                    <a:pt x="2161" y="371"/>
                  </a:lnTo>
                  <a:lnTo>
                    <a:pt x="2150" y="376"/>
                  </a:lnTo>
                  <a:lnTo>
                    <a:pt x="2143" y="381"/>
                  </a:lnTo>
                  <a:lnTo>
                    <a:pt x="2140" y="383"/>
                  </a:lnTo>
                  <a:lnTo>
                    <a:pt x="2140" y="381"/>
                  </a:lnTo>
                  <a:lnTo>
                    <a:pt x="2143" y="378"/>
                  </a:lnTo>
                  <a:lnTo>
                    <a:pt x="2145" y="376"/>
                  </a:lnTo>
                  <a:lnTo>
                    <a:pt x="2145" y="371"/>
                  </a:lnTo>
                  <a:lnTo>
                    <a:pt x="2143" y="366"/>
                  </a:lnTo>
                  <a:lnTo>
                    <a:pt x="2138" y="366"/>
                  </a:lnTo>
                  <a:lnTo>
                    <a:pt x="2128" y="366"/>
                  </a:lnTo>
                  <a:lnTo>
                    <a:pt x="2125" y="368"/>
                  </a:lnTo>
                  <a:lnTo>
                    <a:pt x="2125" y="366"/>
                  </a:lnTo>
                  <a:lnTo>
                    <a:pt x="2130" y="363"/>
                  </a:lnTo>
                  <a:lnTo>
                    <a:pt x="2140" y="358"/>
                  </a:lnTo>
                  <a:lnTo>
                    <a:pt x="2150" y="356"/>
                  </a:lnTo>
                  <a:lnTo>
                    <a:pt x="2158" y="353"/>
                  </a:lnTo>
                  <a:lnTo>
                    <a:pt x="2166" y="350"/>
                  </a:lnTo>
                  <a:lnTo>
                    <a:pt x="2171" y="353"/>
                  </a:lnTo>
                  <a:lnTo>
                    <a:pt x="2173" y="353"/>
                  </a:lnTo>
                  <a:lnTo>
                    <a:pt x="2178" y="356"/>
                  </a:lnTo>
                  <a:lnTo>
                    <a:pt x="2183" y="353"/>
                  </a:lnTo>
                  <a:lnTo>
                    <a:pt x="2188" y="353"/>
                  </a:lnTo>
                  <a:lnTo>
                    <a:pt x="2193" y="350"/>
                  </a:lnTo>
                  <a:lnTo>
                    <a:pt x="2198" y="345"/>
                  </a:lnTo>
                  <a:lnTo>
                    <a:pt x="2201" y="343"/>
                  </a:lnTo>
                  <a:lnTo>
                    <a:pt x="2201" y="338"/>
                  </a:lnTo>
                  <a:lnTo>
                    <a:pt x="2198" y="333"/>
                  </a:lnTo>
                  <a:lnTo>
                    <a:pt x="2196" y="330"/>
                  </a:lnTo>
                  <a:lnTo>
                    <a:pt x="2193" y="328"/>
                  </a:lnTo>
                  <a:lnTo>
                    <a:pt x="2188" y="325"/>
                  </a:lnTo>
                  <a:lnTo>
                    <a:pt x="2183" y="325"/>
                  </a:lnTo>
                  <a:lnTo>
                    <a:pt x="2176" y="323"/>
                  </a:lnTo>
                  <a:lnTo>
                    <a:pt x="2168" y="323"/>
                  </a:lnTo>
                  <a:lnTo>
                    <a:pt x="2161" y="323"/>
                  </a:lnTo>
                  <a:lnTo>
                    <a:pt x="2153" y="323"/>
                  </a:lnTo>
                  <a:lnTo>
                    <a:pt x="2145" y="323"/>
                  </a:lnTo>
                  <a:lnTo>
                    <a:pt x="2140" y="323"/>
                  </a:lnTo>
                  <a:lnTo>
                    <a:pt x="2138" y="325"/>
                  </a:lnTo>
                  <a:lnTo>
                    <a:pt x="2135" y="325"/>
                  </a:lnTo>
                  <a:lnTo>
                    <a:pt x="2135" y="323"/>
                  </a:lnTo>
                  <a:lnTo>
                    <a:pt x="2138" y="320"/>
                  </a:lnTo>
                  <a:lnTo>
                    <a:pt x="2143" y="318"/>
                  </a:lnTo>
                  <a:lnTo>
                    <a:pt x="2148" y="318"/>
                  </a:lnTo>
                  <a:lnTo>
                    <a:pt x="2153" y="318"/>
                  </a:lnTo>
                  <a:lnTo>
                    <a:pt x="2158" y="318"/>
                  </a:lnTo>
                  <a:lnTo>
                    <a:pt x="2161" y="315"/>
                  </a:lnTo>
                  <a:lnTo>
                    <a:pt x="2161" y="313"/>
                  </a:lnTo>
                  <a:lnTo>
                    <a:pt x="2156" y="310"/>
                  </a:lnTo>
                  <a:lnTo>
                    <a:pt x="2150" y="308"/>
                  </a:lnTo>
                  <a:lnTo>
                    <a:pt x="2145" y="305"/>
                  </a:lnTo>
                  <a:lnTo>
                    <a:pt x="2140" y="303"/>
                  </a:lnTo>
                  <a:lnTo>
                    <a:pt x="2135" y="303"/>
                  </a:lnTo>
                  <a:lnTo>
                    <a:pt x="2133" y="300"/>
                  </a:lnTo>
                  <a:lnTo>
                    <a:pt x="2133" y="298"/>
                  </a:lnTo>
                  <a:lnTo>
                    <a:pt x="2138" y="295"/>
                  </a:lnTo>
                  <a:lnTo>
                    <a:pt x="2143" y="292"/>
                  </a:lnTo>
                  <a:lnTo>
                    <a:pt x="2148" y="290"/>
                  </a:lnTo>
                  <a:lnTo>
                    <a:pt x="2150" y="285"/>
                  </a:lnTo>
                  <a:lnTo>
                    <a:pt x="2153" y="282"/>
                  </a:lnTo>
                  <a:lnTo>
                    <a:pt x="2156" y="277"/>
                  </a:lnTo>
                  <a:lnTo>
                    <a:pt x="2156" y="275"/>
                  </a:lnTo>
                  <a:lnTo>
                    <a:pt x="2153" y="272"/>
                  </a:lnTo>
                  <a:lnTo>
                    <a:pt x="2153" y="270"/>
                  </a:lnTo>
                  <a:lnTo>
                    <a:pt x="2150" y="267"/>
                  </a:lnTo>
                  <a:lnTo>
                    <a:pt x="2150" y="265"/>
                  </a:lnTo>
                  <a:lnTo>
                    <a:pt x="2150" y="260"/>
                  </a:lnTo>
                  <a:lnTo>
                    <a:pt x="2153" y="257"/>
                  </a:lnTo>
                  <a:lnTo>
                    <a:pt x="2153" y="255"/>
                  </a:lnTo>
                  <a:lnTo>
                    <a:pt x="2153" y="252"/>
                  </a:lnTo>
                  <a:lnTo>
                    <a:pt x="2150" y="250"/>
                  </a:lnTo>
                  <a:lnTo>
                    <a:pt x="2148" y="250"/>
                  </a:lnTo>
                  <a:lnTo>
                    <a:pt x="2143" y="247"/>
                  </a:lnTo>
                  <a:lnTo>
                    <a:pt x="2140" y="245"/>
                  </a:lnTo>
                  <a:lnTo>
                    <a:pt x="2140" y="242"/>
                  </a:lnTo>
                  <a:lnTo>
                    <a:pt x="2140" y="240"/>
                  </a:lnTo>
                  <a:lnTo>
                    <a:pt x="2140" y="237"/>
                  </a:lnTo>
                  <a:lnTo>
                    <a:pt x="2138" y="234"/>
                  </a:lnTo>
                  <a:lnTo>
                    <a:pt x="2133" y="234"/>
                  </a:lnTo>
                  <a:lnTo>
                    <a:pt x="2128" y="232"/>
                  </a:lnTo>
                  <a:lnTo>
                    <a:pt x="2120" y="232"/>
                  </a:lnTo>
                  <a:lnTo>
                    <a:pt x="2113" y="229"/>
                  </a:lnTo>
                  <a:lnTo>
                    <a:pt x="2105" y="229"/>
                  </a:lnTo>
                  <a:lnTo>
                    <a:pt x="2100" y="227"/>
                  </a:lnTo>
                  <a:lnTo>
                    <a:pt x="2095" y="224"/>
                  </a:lnTo>
                  <a:lnTo>
                    <a:pt x="2095" y="219"/>
                  </a:lnTo>
                  <a:lnTo>
                    <a:pt x="2100" y="217"/>
                  </a:lnTo>
                  <a:lnTo>
                    <a:pt x="2105" y="212"/>
                  </a:lnTo>
                  <a:lnTo>
                    <a:pt x="2108" y="207"/>
                  </a:lnTo>
                  <a:lnTo>
                    <a:pt x="2110" y="204"/>
                  </a:lnTo>
                  <a:lnTo>
                    <a:pt x="2108" y="202"/>
                  </a:lnTo>
                  <a:lnTo>
                    <a:pt x="2105" y="202"/>
                  </a:lnTo>
                  <a:lnTo>
                    <a:pt x="2103" y="199"/>
                  </a:lnTo>
                  <a:lnTo>
                    <a:pt x="2098" y="202"/>
                  </a:lnTo>
                  <a:lnTo>
                    <a:pt x="2093" y="202"/>
                  </a:lnTo>
                  <a:lnTo>
                    <a:pt x="2087" y="202"/>
                  </a:lnTo>
                  <a:lnTo>
                    <a:pt x="2085" y="202"/>
                  </a:lnTo>
                  <a:lnTo>
                    <a:pt x="2082" y="199"/>
                  </a:lnTo>
                  <a:lnTo>
                    <a:pt x="2082" y="197"/>
                  </a:lnTo>
                  <a:lnTo>
                    <a:pt x="2080" y="197"/>
                  </a:lnTo>
                  <a:lnTo>
                    <a:pt x="2077" y="194"/>
                  </a:lnTo>
                  <a:lnTo>
                    <a:pt x="2075" y="194"/>
                  </a:lnTo>
                  <a:lnTo>
                    <a:pt x="2070" y="194"/>
                  </a:lnTo>
                  <a:lnTo>
                    <a:pt x="2062" y="194"/>
                  </a:lnTo>
                  <a:lnTo>
                    <a:pt x="2055" y="184"/>
                  </a:lnTo>
                  <a:lnTo>
                    <a:pt x="2052" y="174"/>
                  </a:lnTo>
                  <a:lnTo>
                    <a:pt x="2050" y="161"/>
                  </a:lnTo>
                  <a:lnTo>
                    <a:pt x="2050" y="154"/>
                  </a:lnTo>
                  <a:lnTo>
                    <a:pt x="2050" y="146"/>
                  </a:lnTo>
                  <a:lnTo>
                    <a:pt x="2050" y="141"/>
                  </a:lnTo>
                  <a:lnTo>
                    <a:pt x="2047" y="134"/>
                  </a:lnTo>
                  <a:lnTo>
                    <a:pt x="2045" y="129"/>
                  </a:lnTo>
                  <a:lnTo>
                    <a:pt x="2045" y="121"/>
                  </a:lnTo>
                  <a:lnTo>
                    <a:pt x="2047" y="111"/>
                  </a:lnTo>
                  <a:lnTo>
                    <a:pt x="2047" y="103"/>
                  </a:lnTo>
                  <a:lnTo>
                    <a:pt x="2047" y="101"/>
                  </a:lnTo>
                  <a:lnTo>
                    <a:pt x="2045" y="98"/>
                  </a:lnTo>
                  <a:lnTo>
                    <a:pt x="2042" y="98"/>
                  </a:lnTo>
                  <a:lnTo>
                    <a:pt x="2040" y="96"/>
                  </a:lnTo>
                  <a:lnTo>
                    <a:pt x="2035" y="96"/>
                  </a:lnTo>
                  <a:lnTo>
                    <a:pt x="2032" y="98"/>
                  </a:lnTo>
                  <a:lnTo>
                    <a:pt x="2029" y="98"/>
                  </a:lnTo>
                  <a:lnTo>
                    <a:pt x="2027" y="98"/>
                  </a:lnTo>
                  <a:lnTo>
                    <a:pt x="2022" y="101"/>
                  </a:lnTo>
                  <a:lnTo>
                    <a:pt x="2017" y="103"/>
                  </a:lnTo>
                  <a:lnTo>
                    <a:pt x="2014" y="106"/>
                  </a:lnTo>
                  <a:lnTo>
                    <a:pt x="2012" y="111"/>
                  </a:lnTo>
                  <a:lnTo>
                    <a:pt x="2009" y="113"/>
                  </a:lnTo>
                  <a:lnTo>
                    <a:pt x="2007" y="116"/>
                  </a:lnTo>
                  <a:lnTo>
                    <a:pt x="2004" y="121"/>
                  </a:lnTo>
                  <a:lnTo>
                    <a:pt x="2004" y="124"/>
                  </a:lnTo>
                  <a:lnTo>
                    <a:pt x="2002" y="129"/>
                  </a:lnTo>
                  <a:lnTo>
                    <a:pt x="1999" y="131"/>
                  </a:lnTo>
                  <a:lnTo>
                    <a:pt x="1997" y="131"/>
                  </a:lnTo>
                  <a:lnTo>
                    <a:pt x="1994" y="131"/>
                  </a:lnTo>
                  <a:lnTo>
                    <a:pt x="1992" y="134"/>
                  </a:lnTo>
                  <a:lnTo>
                    <a:pt x="1992" y="131"/>
                  </a:lnTo>
                  <a:lnTo>
                    <a:pt x="1989" y="131"/>
                  </a:lnTo>
                  <a:lnTo>
                    <a:pt x="1987" y="129"/>
                  </a:lnTo>
                  <a:lnTo>
                    <a:pt x="1984" y="126"/>
                  </a:lnTo>
                  <a:lnTo>
                    <a:pt x="1982" y="126"/>
                  </a:lnTo>
                  <a:lnTo>
                    <a:pt x="1979" y="126"/>
                  </a:lnTo>
                  <a:lnTo>
                    <a:pt x="1977" y="129"/>
                  </a:lnTo>
                  <a:lnTo>
                    <a:pt x="1974" y="131"/>
                  </a:lnTo>
                  <a:lnTo>
                    <a:pt x="1971" y="134"/>
                  </a:lnTo>
                  <a:lnTo>
                    <a:pt x="1969" y="136"/>
                  </a:lnTo>
                  <a:lnTo>
                    <a:pt x="1964" y="141"/>
                  </a:lnTo>
                  <a:lnTo>
                    <a:pt x="1964" y="139"/>
                  </a:lnTo>
                  <a:lnTo>
                    <a:pt x="1964" y="136"/>
                  </a:lnTo>
                  <a:lnTo>
                    <a:pt x="1964" y="134"/>
                  </a:lnTo>
                  <a:lnTo>
                    <a:pt x="1961" y="131"/>
                  </a:lnTo>
                  <a:lnTo>
                    <a:pt x="1954" y="131"/>
                  </a:lnTo>
                  <a:lnTo>
                    <a:pt x="1946" y="134"/>
                  </a:lnTo>
                  <a:lnTo>
                    <a:pt x="1946" y="131"/>
                  </a:lnTo>
                  <a:lnTo>
                    <a:pt x="1951" y="129"/>
                  </a:lnTo>
                  <a:lnTo>
                    <a:pt x="1954" y="124"/>
                  </a:lnTo>
                  <a:lnTo>
                    <a:pt x="1959" y="119"/>
                  </a:lnTo>
                  <a:lnTo>
                    <a:pt x="1961" y="116"/>
                  </a:lnTo>
                  <a:lnTo>
                    <a:pt x="1964" y="111"/>
                  </a:lnTo>
                  <a:lnTo>
                    <a:pt x="1961" y="108"/>
                  </a:lnTo>
                  <a:lnTo>
                    <a:pt x="1954" y="108"/>
                  </a:lnTo>
                  <a:lnTo>
                    <a:pt x="1949" y="111"/>
                  </a:lnTo>
                  <a:lnTo>
                    <a:pt x="1944" y="111"/>
                  </a:lnTo>
                  <a:lnTo>
                    <a:pt x="1939" y="111"/>
                  </a:lnTo>
                  <a:lnTo>
                    <a:pt x="1934" y="108"/>
                  </a:lnTo>
                  <a:lnTo>
                    <a:pt x="1931" y="108"/>
                  </a:lnTo>
                  <a:lnTo>
                    <a:pt x="1926" y="108"/>
                  </a:lnTo>
                  <a:lnTo>
                    <a:pt x="1924" y="108"/>
                  </a:lnTo>
                  <a:lnTo>
                    <a:pt x="1919" y="108"/>
                  </a:lnTo>
                  <a:lnTo>
                    <a:pt x="1916" y="108"/>
                  </a:lnTo>
                  <a:lnTo>
                    <a:pt x="1914" y="111"/>
                  </a:lnTo>
                  <a:lnTo>
                    <a:pt x="1911" y="111"/>
                  </a:lnTo>
                  <a:lnTo>
                    <a:pt x="1906" y="111"/>
                  </a:lnTo>
                  <a:lnTo>
                    <a:pt x="1898" y="116"/>
                  </a:lnTo>
                  <a:lnTo>
                    <a:pt x="1888" y="121"/>
                  </a:lnTo>
                  <a:lnTo>
                    <a:pt x="1876" y="126"/>
                  </a:lnTo>
                  <a:lnTo>
                    <a:pt x="1866" y="129"/>
                  </a:lnTo>
                  <a:lnTo>
                    <a:pt x="1853" y="134"/>
                  </a:lnTo>
                  <a:lnTo>
                    <a:pt x="1845" y="139"/>
                  </a:lnTo>
                  <a:lnTo>
                    <a:pt x="1838" y="144"/>
                  </a:lnTo>
                  <a:lnTo>
                    <a:pt x="1835" y="149"/>
                  </a:lnTo>
                  <a:lnTo>
                    <a:pt x="1833" y="151"/>
                  </a:lnTo>
                  <a:lnTo>
                    <a:pt x="1830" y="156"/>
                  </a:lnTo>
                  <a:lnTo>
                    <a:pt x="1830" y="159"/>
                  </a:lnTo>
                  <a:lnTo>
                    <a:pt x="1828" y="161"/>
                  </a:lnTo>
                  <a:lnTo>
                    <a:pt x="1825" y="164"/>
                  </a:lnTo>
                  <a:lnTo>
                    <a:pt x="1820" y="166"/>
                  </a:lnTo>
                  <a:lnTo>
                    <a:pt x="1815" y="166"/>
                  </a:lnTo>
                  <a:lnTo>
                    <a:pt x="1808" y="166"/>
                  </a:lnTo>
                  <a:lnTo>
                    <a:pt x="1800" y="169"/>
                  </a:lnTo>
                  <a:lnTo>
                    <a:pt x="1792" y="169"/>
                  </a:lnTo>
                  <a:lnTo>
                    <a:pt x="1782" y="174"/>
                  </a:lnTo>
                  <a:lnTo>
                    <a:pt x="1775" y="176"/>
                  </a:lnTo>
                  <a:lnTo>
                    <a:pt x="1767" y="182"/>
                  </a:lnTo>
                  <a:lnTo>
                    <a:pt x="1760" y="184"/>
                  </a:lnTo>
                  <a:lnTo>
                    <a:pt x="1755" y="189"/>
                  </a:lnTo>
                  <a:lnTo>
                    <a:pt x="1752" y="192"/>
                  </a:lnTo>
                  <a:lnTo>
                    <a:pt x="1750" y="197"/>
                  </a:lnTo>
                  <a:lnTo>
                    <a:pt x="1745" y="202"/>
                  </a:lnTo>
                  <a:lnTo>
                    <a:pt x="1737" y="207"/>
                  </a:lnTo>
                  <a:lnTo>
                    <a:pt x="1727" y="212"/>
                  </a:lnTo>
                  <a:lnTo>
                    <a:pt x="1719" y="217"/>
                  </a:lnTo>
                  <a:lnTo>
                    <a:pt x="1712" y="222"/>
                  </a:lnTo>
                  <a:lnTo>
                    <a:pt x="1707" y="229"/>
                  </a:lnTo>
                  <a:lnTo>
                    <a:pt x="1704" y="234"/>
                  </a:lnTo>
                  <a:lnTo>
                    <a:pt x="1704" y="240"/>
                  </a:lnTo>
                  <a:lnTo>
                    <a:pt x="1702" y="247"/>
                  </a:lnTo>
                  <a:lnTo>
                    <a:pt x="1697" y="252"/>
                  </a:lnTo>
                  <a:lnTo>
                    <a:pt x="1692" y="255"/>
                  </a:lnTo>
                  <a:lnTo>
                    <a:pt x="1684" y="260"/>
                  </a:lnTo>
                  <a:lnTo>
                    <a:pt x="1677" y="262"/>
                  </a:lnTo>
                  <a:lnTo>
                    <a:pt x="1669" y="265"/>
                  </a:lnTo>
                  <a:lnTo>
                    <a:pt x="1659" y="267"/>
                  </a:lnTo>
                  <a:lnTo>
                    <a:pt x="1651" y="270"/>
                  </a:lnTo>
                  <a:lnTo>
                    <a:pt x="1646" y="272"/>
                  </a:lnTo>
                  <a:lnTo>
                    <a:pt x="1639" y="277"/>
                  </a:lnTo>
                  <a:lnTo>
                    <a:pt x="1636" y="280"/>
                  </a:lnTo>
                  <a:lnTo>
                    <a:pt x="1634" y="282"/>
                  </a:lnTo>
                  <a:lnTo>
                    <a:pt x="1634" y="287"/>
                  </a:lnTo>
                  <a:lnTo>
                    <a:pt x="1634" y="290"/>
                  </a:lnTo>
                  <a:lnTo>
                    <a:pt x="1636" y="295"/>
                  </a:lnTo>
                  <a:close/>
                  <a:moveTo>
                    <a:pt x="1258" y="159"/>
                  </a:moveTo>
                  <a:lnTo>
                    <a:pt x="1258" y="159"/>
                  </a:lnTo>
                  <a:lnTo>
                    <a:pt x="1261" y="159"/>
                  </a:lnTo>
                  <a:lnTo>
                    <a:pt x="1263" y="164"/>
                  </a:lnTo>
                  <a:lnTo>
                    <a:pt x="1271" y="166"/>
                  </a:lnTo>
                  <a:lnTo>
                    <a:pt x="1278" y="166"/>
                  </a:lnTo>
                  <a:lnTo>
                    <a:pt x="1283" y="161"/>
                  </a:lnTo>
                  <a:lnTo>
                    <a:pt x="1288" y="159"/>
                  </a:lnTo>
                  <a:lnTo>
                    <a:pt x="1291" y="156"/>
                  </a:lnTo>
                  <a:lnTo>
                    <a:pt x="1293" y="154"/>
                  </a:lnTo>
                  <a:lnTo>
                    <a:pt x="1296" y="156"/>
                  </a:lnTo>
                  <a:lnTo>
                    <a:pt x="1301" y="159"/>
                  </a:lnTo>
                  <a:lnTo>
                    <a:pt x="1306" y="164"/>
                  </a:lnTo>
                  <a:lnTo>
                    <a:pt x="1311" y="169"/>
                  </a:lnTo>
                  <a:lnTo>
                    <a:pt x="1316" y="174"/>
                  </a:lnTo>
                  <a:lnTo>
                    <a:pt x="1316" y="176"/>
                  </a:lnTo>
                  <a:lnTo>
                    <a:pt x="1311" y="174"/>
                  </a:lnTo>
                  <a:lnTo>
                    <a:pt x="1306" y="171"/>
                  </a:lnTo>
                  <a:lnTo>
                    <a:pt x="1298" y="169"/>
                  </a:lnTo>
                  <a:lnTo>
                    <a:pt x="1296" y="171"/>
                  </a:lnTo>
                  <a:lnTo>
                    <a:pt x="1296" y="176"/>
                  </a:lnTo>
                  <a:lnTo>
                    <a:pt x="1296" y="182"/>
                  </a:lnTo>
                  <a:lnTo>
                    <a:pt x="1301" y="184"/>
                  </a:lnTo>
                  <a:lnTo>
                    <a:pt x="1303" y="189"/>
                  </a:lnTo>
                  <a:lnTo>
                    <a:pt x="1303" y="194"/>
                  </a:lnTo>
                  <a:lnTo>
                    <a:pt x="1301" y="197"/>
                  </a:lnTo>
                  <a:lnTo>
                    <a:pt x="1296" y="199"/>
                  </a:lnTo>
                  <a:lnTo>
                    <a:pt x="1293" y="202"/>
                  </a:lnTo>
                  <a:lnTo>
                    <a:pt x="1291" y="204"/>
                  </a:lnTo>
                  <a:lnTo>
                    <a:pt x="1293" y="209"/>
                  </a:lnTo>
                  <a:lnTo>
                    <a:pt x="1296" y="214"/>
                  </a:lnTo>
                  <a:lnTo>
                    <a:pt x="1298" y="214"/>
                  </a:lnTo>
                  <a:lnTo>
                    <a:pt x="1306" y="214"/>
                  </a:lnTo>
                  <a:lnTo>
                    <a:pt x="1313" y="214"/>
                  </a:lnTo>
                  <a:lnTo>
                    <a:pt x="1321" y="214"/>
                  </a:lnTo>
                  <a:lnTo>
                    <a:pt x="1326" y="214"/>
                  </a:lnTo>
                  <a:lnTo>
                    <a:pt x="1331" y="212"/>
                  </a:lnTo>
                  <a:lnTo>
                    <a:pt x="1336" y="209"/>
                  </a:lnTo>
                  <a:lnTo>
                    <a:pt x="1341" y="207"/>
                  </a:lnTo>
                  <a:lnTo>
                    <a:pt x="1346" y="204"/>
                  </a:lnTo>
                  <a:lnTo>
                    <a:pt x="1351" y="204"/>
                  </a:lnTo>
                  <a:lnTo>
                    <a:pt x="1356" y="207"/>
                  </a:lnTo>
                  <a:lnTo>
                    <a:pt x="1359" y="207"/>
                  </a:lnTo>
                  <a:lnTo>
                    <a:pt x="1364" y="207"/>
                  </a:lnTo>
                  <a:lnTo>
                    <a:pt x="1366" y="204"/>
                  </a:lnTo>
                  <a:lnTo>
                    <a:pt x="1371" y="199"/>
                  </a:lnTo>
                  <a:lnTo>
                    <a:pt x="1374" y="197"/>
                  </a:lnTo>
                  <a:lnTo>
                    <a:pt x="1377" y="194"/>
                  </a:lnTo>
                  <a:lnTo>
                    <a:pt x="1374" y="189"/>
                  </a:lnTo>
                  <a:lnTo>
                    <a:pt x="1369" y="187"/>
                  </a:lnTo>
                  <a:lnTo>
                    <a:pt x="1361" y="184"/>
                  </a:lnTo>
                  <a:lnTo>
                    <a:pt x="1359" y="182"/>
                  </a:lnTo>
                  <a:lnTo>
                    <a:pt x="1356" y="179"/>
                  </a:lnTo>
                  <a:lnTo>
                    <a:pt x="1359" y="176"/>
                  </a:lnTo>
                  <a:lnTo>
                    <a:pt x="1364" y="174"/>
                  </a:lnTo>
                  <a:lnTo>
                    <a:pt x="1364" y="171"/>
                  </a:lnTo>
                  <a:lnTo>
                    <a:pt x="1366" y="166"/>
                  </a:lnTo>
                  <a:lnTo>
                    <a:pt x="1364" y="161"/>
                  </a:lnTo>
                  <a:lnTo>
                    <a:pt x="1364" y="159"/>
                  </a:lnTo>
                  <a:lnTo>
                    <a:pt x="1364" y="156"/>
                  </a:lnTo>
                  <a:lnTo>
                    <a:pt x="1364" y="154"/>
                  </a:lnTo>
                  <a:lnTo>
                    <a:pt x="1366" y="151"/>
                  </a:lnTo>
                  <a:lnTo>
                    <a:pt x="1371" y="144"/>
                  </a:lnTo>
                  <a:lnTo>
                    <a:pt x="1377" y="136"/>
                  </a:lnTo>
                  <a:lnTo>
                    <a:pt x="1374" y="129"/>
                  </a:lnTo>
                  <a:lnTo>
                    <a:pt x="1366" y="124"/>
                  </a:lnTo>
                  <a:lnTo>
                    <a:pt x="1359" y="119"/>
                  </a:lnTo>
                  <a:lnTo>
                    <a:pt x="1354" y="116"/>
                  </a:lnTo>
                  <a:lnTo>
                    <a:pt x="1354" y="111"/>
                  </a:lnTo>
                  <a:lnTo>
                    <a:pt x="1359" y="108"/>
                  </a:lnTo>
                  <a:lnTo>
                    <a:pt x="1366" y="103"/>
                  </a:lnTo>
                  <a:lnTo>
                    <a:pt x="1371" y="98"/>
                  </a:lnTo>
                  <a:lnTo>
                    <a:pt x="1374" y="91"/>
                  </a:lnTo>
                  <a:lnTo>
                    <a:pt x="1374" y="86"/>
                  </a:lnTo>
                  <a:lnTo>
                    <a:pt x="1374" y="78"/>
                  </a:lnTo>
                  <a:lnTo>
                    <a:pt x="1374" y="71"/>
                  </a:lnTo>
                  <a:lnTo>
                    <a:pt x="1374" y="66"/>
                  </a:lnTo>
                  <a:lnTo>
                    <a:pt x="1377" y="55"/>
                  </a:lnTo>
                  <a:lnTo>
                    <a:pt x="1377" y="48"/>
                  </a:lnTo>
                  <a:lnTo>
                    <a:pt x="1379" y="40"/>
                  </a:lnTo>
                  <a:lnTo>
                    <a:pt x="1377" y="38"/>
                  </a:lnTo>
                  <a:lnTo>
                    <a:pt x="1374" y="35"/>
                  </a:lnTo>
                  <a:lnTo>
                    <a:pt x="1369" y="38"/>
                  </a:lnTo>
                  <a:lnTo>
                    <a:pt x="1366" y="35"/>
                  </a:lnTo>
                  <a:lnTo>
                    <a:pt x="1369" y="30"/>
                  </a:lnTo>
                  <a:lnTo>
                    <a:pt x="1374" y="23"/>
                  </a:lnTo>
                  <a:lnTo>
                    <a:pt x="1377" y="18"/>
                  </a:lnTo>
                  <a:lnTo>
                    <a:pt x="1377" y="10"/>
                  </a:lnTo>
                  <a:lnTo>
                    <a:pt x="1377" y="5"/>
                  </a:lnTo>
                  <a:lnTo>
                    <a:pt x="1374" y="5"/>
                  </a:lnTo>
                  <a:lnTo>
                    <a:pt x="1371" y="5"/>
                  </a:lnTo>
                  <a:lnTo>
                    <a:pt x="1369" y="5"/>
                  </a:lnTo>
                  <a:lnTo>
                    <a:pt x="1366" y="5"/>
                  </a:lnTo>
                  <a:lnTo>
                    <a:pt x="1361" y="3"/>
                  </a:lnTo>
                  <a:lnTo>
                    <a:pt x="1356" y="3"/>
                  </a:lnTo>
                  <a:lnTo>
                    <a:pt x="1354" y="0"/>
                  </a:lnTo>
                  <a:lnTo>
                    <a:pt x="1351" y="0"/>
                  </a:lnTo>
                  <a:lnTo>
                    <a:pt x="1349" y="3"/>
                  </a:lnTo>
                  <a:lnTo>
                    <a:pt x="1346" y="5"/>
                  </a:lnTo>
                  <a:lnTo>
                    <a:pt x="1341" y="5"/>
                  </a:lnTo>
                  <a:lnTo>
                    <a:pt x="1336" y="5"/>
                  </a:lnTo>
                  <a:lnTo>
                    <a:pt x="1334" y="5"/>
                  </a:lnTo>
                  <a:lnTo>
                    <a:pt x="1329" y="8"/>
                  </a:lnTo>
                  <a:lnTo>
                    <a:pt x="1326" y="8"/>
                  </a:lnTo>
                  <a:lnTo>
                    <a:pt x="1324" y="8"/>
                  </a:lnTo>
                  <a:lnTo>
                    <a:pt x="1324" y="10"/>
                  </a:lnTo>
                  <a:lnTo>
                    <a:pt x="1321" y="13"/>
                  </a:lnTo>
                  <a:lnTo>
                    <a:pt x="1319" y="13"/>
                  </a:lnTo>
                  <a:lnTo>
                    <a:pt x="1316" y="13"/>
                  </a:lnTo>
                  <a:lnTo>
                    <a:pt x="1311" y="15"/>
                  </a:lnTo>
                  <a:lnTo>
                    <a:pt x="1303" y="18"/>
                  </a:lnTo>
                  <a:lnTo>
                    <a:pt x="1301" y="20"/>
                  </a:lnTo>
                  <a:lnTo>
                    <a:pt x="1296" y="25"/>
                  </a:lnTo>
                  <a:lnTo>
                    <a:pt x="1293" y="30"/>
                  </a:lnTo>
                  <a:lnTo>
                    <a:pt x="1293" y="35"/>
                  </a:lnTo>
                  <a:lnTo>
                    <a:pt x="1293" y="38"/>
                  </a:lnTo>
                  <a:lnTo>
                    <a:pt x="1293" y="40"/>
                  </a:lnTo>
                  <a:lnTo>
                    <a:pt x="1291" y="40"/>
                  </a:lnTo>
                  <a:lnTo>
                    <a:pt x="1286" y="43"/>
                  </a:lnTo>
                  <a:lnTo>
                    <a:pt x="1281" y="43"/>
                  </a:lnTo>
                  <a:lnTo>
                    <a:pt x="1278" y="45"/>
                  </a:lnTo>
                  <a:lnTo>
                    <a:pt x="1276" y="48"/>
                  </a:lnTo>
                  <a:lnTo>
                    <a:pt x="1273" y="50"/>
                  </a:lnTo>
                  <a:lnTo>
                    <a:pt x="1271" y="53"/>
                  </a:lnTo>
                  <a:lnTo>
                    <a:pt x="1268" y="55"/>
                  </a:lnTo>
                  <a:lnTo>
                    <a:pt x="1266" y="58"/>
                  </a:lnTo>
                  <a:lnTo>
                    <a:pt x="1263" y="61"/>
                  </a:lnTo>
                  <a:lnTo>
                    <a:pt x="1261" y="66"/>
                  </a:lnTo>
                  <a:lnTo>
                    <a:pt x="1261" y="71"/>
                  </a:lnTo>
                  <a:lnTo>
                    <a:pt x="1266" y="76"/>
                  </a:lnTo>
                  <a:lnTo>
                    <a:pt x="1268" y="81"/>
                  </a:lnTo>
                  <a:lnTo>
                    <a:pt x="1271" y="86"/>
                  </a:lnTo>
                  <a:lnTo>
                    <a:pt x="1271" y="88"/>
                  </a:lnTo>
                  <a:lnTo>
                    <a:pt x="1268" y="91"/>
                  </a:lnTo>
                  <a:lnTo>
                    <a:pt x="1268" y="96"/>
                  </a:lnTo>
                  <a:lnTo>
                    <a:pt x="1266" y="96"/>
                  </a:lnTo>
                  <a:lnTo>
                    <a:pt x="1263" y="93"/>
                  </a:lnTo>
                  <a:lnTo>
                    <a:pt x="1261" y="88"/>
                  </a:lnTo>
                  <a:lnTo>
                    <a:pt x="1258" y="83"/>
                  </a:lnTo>
                  <a:lnTo>
                    <a:pt x="1256" y="78"/>
                  </a:lnTo>
                  <a:lnTo>
                    <a:pt x="1253" y="76"/>
                  </a:lnTo>
                  <a:lnTo>
                    <a:pt x="1250" y="78"/>
                  </a:lnTo>
                  <a:lnTo>
                    <a:pt x="1248" y="81"/>
                  </a:lnTo>
                  <a:lnTo>
                    <a:pt x="1245" y="86"/>
                  </a:lnTo>
                  <a:lnTo>
                    <a:pt x="1243" y="88"/>
                  </a:lnTo>
                  <a:lnTo>
                    <a:pt x="1240" y="93"/>
                  </a:lnTo>
                  <a:lnTo>
                    <a:pt x="1240" y="98"/>
                  </a:lnTo>
                  <a:lnTo>
                    <a:pt x="1238" y="108"/>
                  </a:lnTo>
                  <a:lnTo>
                    <a:pt x="1235" y="116"/>
                  </a:lnTo>
                  <a:lnTo>
                    <a:pt x="1235" y="121"/>
                  </a:lnTo>
                  <a:lnTo>
                    <a:pt x="1235" y="126"/>
                  </a:lnTo>
                  <a:lnTo>
                    <a:pt x="1238" y="131"/>
                  </a:lnTo>
                  <a:lnTo>
                    <a:pt x="1243" y="134"/>
                  </a:lnTo>
                  <a:lnTo>
                    <a:pt x="1245" y="134"/>
                  </a:lnTo>
                  <a:lnTo>
                    <a:pt x="1250" y="134"/>
                  </a:lnTo>
                  <a:lnTo>
                    <a:pt x="1253" y="136"/>
                  </a:lnTo>
                  <a:lnTo>
                    <a:pt x="1256" y="134"/>
                  </a:lnTo>
                  <a:lnTo>
                    <a:pt x="1258" y="134"/>
                  </a:lnTo>
                  <a:lnTo>
                    <a:pt x="1258" y="136"/>
                  </a:lnTo>
                  <a:lnTo>
                    <a:pt x="1256" y="141"/>
                  </a:lnTo>
                  <a:lnTo>
                    <a:pt x="1253" y="144"/>
                  </a:lnTo>
                  <a:lnTo>
                    <a:pt x="1253" y="146"/>
                  </a:lnTo>
                  <a:lnTo>
                    <a:pt x="1258" y="159"/>
                  </a:lnTo>
                  <a:close/>
                  <a:moveTo>
                    <a:pt x="1866" y="1003"/>
                  </a:moveTo>
                  <a:lnTo>
                    <a:pt x="1840" y="1024"/>
                  </a:lnTo>
                  <a:lnTo>
                    <a:pt x="1813" y="1067"/>
                  </a:lnTo>
                  <a:lnTo>
                    <a:pt x="1808" y="1082"/>
                  </a:lnTo>
                  <a:lnTo>
                    <a:pt x="1808" y="1102"/>
                  </a:lnTo>
                  <a:lnTo>
                    <a:pt x="1823" y="1097"/>
                  </a:lnTo>
                  <a:lnTo>
                    <a:pt x="1850" y="1102"/>
                  </a:lnTo>
                  <a:lnTo>
                    <a:pt x="1866" y="1112"/>
                  </a:lnTo>
                  <a:lnTo>
                    <a:pt x="1881" y="1107"/>
                  </a:lnTo>
                  <a:lnTo>
                    <a:pt x="1893" y="1122"/>
                  </a:lnTo>
                  <a:lnTo>
                    <a:pt x="1914" y="1117"/>
                  </a:lnTo>
                  <a:lnTo>
                    <a:pt x="1914" y="1097"/>
                  </a:lnTo>
                  <a:lnTo>
                    <a:pt x="1903" y="1072"/>
                  </a:lnTo>
                  <a:lnTo>
                    <a:pt x="1861" y="1051"/>
                  </a:lnTo>
                  <a:lnTo>
                    <a:pt x="1856" y="1041"/>
                  </a:lnTo>
                  <a:lnTo>
                    <a:pt x="1866" y="1019"/>
                  </a:lnTo>
                  <a:lnTo>
                    <a:pt x="1866" y="1003"/>
                  </a:lnTo>
                  <a:close/>
                  <a:moveTo>
                    <a:pt x="1258" y="247"/>
                  </a:moveTo>
                  <a:lnTo>
                    <a:pt x="1258" y="245"/>
                  </a:lnTo>
                  <a:lnTo>
                    <a:pt x="1256" y="245"/>
                  </a:lnTo>
                  <a:lnTo>
                    <a:pt x="1253" y="247"/>
                  </a:lnTo>
                  <a:lnTo>
                    <a:pt x="1258" y="247"/>
                  </a:lnTo>
                  <a:close/>
                  <a:moveTo>
                    <a:pt x="1238" y="219"/>
                  </a:moveTo>
                  <a:lnTo>
                    <a:pt x="1243" y="219"/>
                  </a:lnTo>
                  <a:lnTo>
                    <a:pt x="1250" y="224"/>
                  </a:lnTo>
                  <a:lnTo>
                    <a:pt x="1253" y="227"/>
                  </a:lnTo>
                  <a:lnTo>
                    <a:pt x="1256" y="227"/>
                  </a:lnTo>
                  <a:lnTo>
                    <a:pt x="1261" y="224"/>
                  </a:lnTo>
                  <a:lnTo>
                    <a:pt x="1266" y="224"/>
                  </a:lnTo>
                  <a:lnTo>
                    <a:pt x="1268" y="227"/>
                  </a:lnTo>
                  <a:lnTo>
                    <a:pt x="1271" y="229"/>
                  </a:lnTo>
                  <a:lnTo>
                    <a:pt x="1271" y="234"/>
                  </a:lnTo>
                  <a:lnTo>
                    <a:pt x="1273" y="237"/>
                  </a:lnTo>
                  <a:lnTo>
                    <a:pt x="1273" y="240"/>
                  </a:lnTo>
                  <a:lnTo>
                    <a:pt x="1273" y="245"/>
                  </a:lnTo>
                  <a:lnTo>
                    <a:pt x="1273" y="252"/>
                  </a:lnTo>
                  <a:lnTo>
                    <a:pt x="1273" y="257"/>
                  </a:lnTo>
                  <a:lnTo>
                    <a:pt x="1276" y="262"/>
                  </a:lnTo>
                  <a:lnTo>
                    <a:pt x="1281" y="265"/>
                  </a:lnTo>
                  <a:lnTo>
                    <a:pt x="1283" y="267"/>
                  </a:lnTo>
                  <a:lnTo>
                    <a:pt x="1288" y="270"/>
                  </a:lnTo>
                  <a:lnTo>
                    <a:pt x="1291" y="270"/>
                  </a:lnTo>
                  <a:lnTo>
                    <a:pt x="1296" y="270"/>
                  </a:lnTo>
                  <a:lnTo>
                    <a:pt x="1301" y="272"/>
                  </a:lnTo>
                  <a:lnTo>
                    <a:pt x="1306" y="272"/>
                  </a:lnTo>
                  <a:lnTo>
                    <a:pt x="1311" y="270"/>
                  </a:lnTo>
                  <a:lnTo>
                    <a:pt x="1313" y="270"/>
                  </a:lnTo>
                  <a:lnTo>
                    <a:pt x="1319" y="270"/>
                  </a:lnTo>
                  <a:lnTo>
                    <a:pt x="1321" y="267"/>
                  </a:lnTo>
                  <a:lnTo>
                    <a:pt x="1324" y="267"/>
                  </a:lnTo>
                  <a:lnTo>
                    <a:pt x="1329" y="267"/>
                  </a:lnTo>
                  <a:lnTo>
                    <a:pt x="1331" y="267"/>
                  </a:lnTo>
                  <a:lnTo>
                    <a:pt x="1336" y="267"/>
                  </a:lnTo>
                  <a:lnTo>
                    <a:pt x="1341" y="265"/>
                  </a:lnTo>
                  <a:lnTo>
                    <a:pt x="1344" y="265"/>
                  </a:lnTo>
                  <a:lnTo>
                    <a:pt x="1346" y="265"/>
                  </a:lnTo>
                  <a:lnTo>
                    <a:pt x="1349" y="260"/>
                  </a:lnTo>
                  <a:lnTo>
                    <a:pt x="1351" y="260"/>
                  </a:lnTo>
                  <a:lnTo>
                    <a:pt x="1354" y="260"/>
                  </a:lnTo>
                  <a:lnTo>
                    <a:pt x="1359" y="262"/>
                  </a:lnTo>
                  <a:lnTo>
                    <a:pt x="1364" y="262"/>
                  </a:lnTo>
                  <a:lnTo>
                    <a:pt x="1366" y="260"/>
                  </a:lnTo>
                  <a:lnTo>
                    <a:pt x="1371" y="260"/>
                  </a:lnTo>
                  <a:lnTo>
                    <a:pt x="1374" y="255"/>
                  </a:lnTo>
                  <a:lnTo>
                    <a:pt x="1379" y="252"/>
                  </a:lnTo>
                  <a:lnTo>
                    <a:pt x="1379" y="250"/>
                  </a:lnTo>
                  <a:lnTo>
                    <a:pt x="1379" y="245"/>
                  </a:lnTo>
                  <a:lnTo>
                    <a:pt x="1379" y="240"/>
                  </a:lnTo>
                  <a:lnTo>
                    <a:pt x="1377" y="234"/>
                  </a:lnTo>
                  <a:lnTo>
                    <a:pt x="1374" y="232"/>
                  </a:lnTo>
                  <a:lnTo>
                    <a:pt x="1371" y="229"/>
                  </a:lnTo>
                  <a:lnTo>
                    <a:pt x="1366" y="227"/>
                  </a:lnTo>
                  <a:lnTo>
                    <a:pt x="1361" y="224"/>
                  </a:lnTo>
                  <a:lnTo>
                    <a:pt x="1356" y="224"/>
                  </a:lnTo>
                  <a:lnTo>
                    <a:pt x="1354" y="222"/>
                  </a:lnTo>
                  <a:lnTo>
                    <a:pt x="1344" y="224"/>
                  </a:lnTo>
                  <a:lnTo>
                    <a:pt x="1341" y="224"/>
                  </a:lnTo>
                  <a:lnTo>
                    <a:pt x="1336" y="229"/>
                  </a:lnTo>
                  <a:lnTo>
                    <a:pt x="1334" y="232"/>
                  </a:lnTo>
                  <a:lnTo>
                    <a:pt x="1331" y="234"/>
                  </a:lnTo>
                  <a:lnTo>
                    <a:pt x="1326" y="240"/>
                  </a:lnTo>
                  <a:lnTo>
                    <a:pt x="1324" y="240"/>
                  </a:lnTo>
                  <a:lnTo>
                    <a:pt x="1321" y="240"/>
                  </a:lnTo>
                  <a:lnTo>
                    <a:pt x="1313" y="240"/>
                  </a:lnTo>
                  <a:lnTo>
                    <a:pt x="1306" y="240"/>
                  </a:lnTo>
                  <a:lnTo>
                    <a:pt x="1301" y="240"/>
                  </a:lnTo>
                  <a:lnTo>
                    <a:pt x="1298" y="237"/>
                  </a:lnTo>
                  <a:lnTo>
                    <a:pt x="1296" y="232"/>
                  </a:lnTo>
                  <a:lnTo>
                    <a:pt x="1293" y="227"/>
                  </a:lnTo>
                  <a:lnTo>
                    <a:pt x="1288" y="224"/>
                  </a:lnTo>
                  <a:lnTo>
                    <a:pt x="1286" y="217"/>
                  </a:lnTo>
                  <a:lnTo>
                    <a:pt x="1283" y="214"/>
                  </a:lnTo>
                  <a:lnTo>
                    <a:pt x="1283" y="212"/>
                  </a:lnTo>
                  <a:lnTo>
                    <a:pt x="1281" y="212"/>
                  </a:lnTo>
                  <a:lnTo>
                    <a:pt x="1238" y="219"/>
                  </a:lnTo>
                  <a:close/>
                  <a:moveTo>
                    <a:pt x="1271" y="217"/>
                  </a:moveTo>
                  <a:lnTo>
                    <a:pt x="1268" y="217"/>
                  </a:lnTo>
                  <a:lnTo>
                    <a:pt x="1271" y="217"/>
                  </a:lnTo>
                  <a:close/>
                  <a:moveTo>
                    <a:pt x="1404" y="1810"/>
                  </a:moveTo>
                  <a:lnTo>
                    <a:pt x="1404" y="1810"/>
                  </a:lnTo>
                  <a:lnTo>
                    <a:pt x="1404" y="1803"/>
                  </a:lnTo>
                  <a:lnTo>
                    <a:pt x="1402" y="1798"/>
                  </a:lnTo>
                  <a:lnTo>
                    <a:pt x="1399" y="1795"/>
                  </a:lnTo>
                  <a:lnTo>
                    <a:pt x="1404" y="1737"/>
                  </a:lnTo>
                  <a:lnTo>
                    <a:pt x="1377" y="1732"/>
                  </a:lnTo>
                  <a:lnTo>
                    <a:pt x="1346" y="1727"/>
                  </a:lnTo>
                  <a:lnTo>
                    <a:pt x="1339" y="1725"/>
                  </a:lnTo>
                  <a:lnTo>
                    <a:pt x="1331" y="1722"/>
                  </a:lnTo>
                  <a:lnTo>
                    <a:pt x="1329" y="1722"/>
                  </a:lnTo>
                  <a:lnTo>
                    <a:pt x="1316" y="1720"/>
                  </a:lnTo>
                  <a:lnTo>
                    <a:pt x="1308" y="1717"/>
                  </a:lnTo>
                  <a:lnTo>
                    <a:pt x="1308" y="1694"/>
                  </a:lnTo>
                  <a:lnTo>
                    <a:pt x="1303" y="1689"/>
                  </a:lnTo>
                  <a:lnTo>
                    <a:pt x="1321" y="1679"/>
                  </a:lnTo>
                  <a:lnTo>
                    <a:pt x="1336" y="1669"/>
                  </a:lnTo>
                  <a:lnTo>
                    <a:pt x="1346" y="1629"/>
                  </a:lnTo>
                  <a:lnTo>
                    <a:pt x="1283" y="1639"/>
                  </a:lnTo>
                  <a:lnTo>
                    <a:pt x="1258" y="1674"/>
                  </a:lnTo>
                  <a:lnTo>
                    <a:pt x="1215" y="1679"/>
                  </a:lnTo>
                  <a:lnTo>
                    <a:pt x="1172" y="1629"/>
                  </a:lnTo>
                  <a:lnTo>
                    <a:pt x="1167" y="1561"/>
                  </a:lnTo>
                  <a:lnTo>
                    <a:pt x="1180" y="1546"/>
                  </a:lnTo>
                  <a:lnTo>
                    <a:pt x="1177" y="1546"/>
                  </a:lnTo>
                  <a:lnTo>
                    <a:pt x="1177" y="1510"/>
                  </a:lnTo>
                  <a:lnTo>
                    <a:pt x="1200" y="1490"/>
                  </a:lnTo>
                  <a:lnTo>
                    <a:pt x="1215" y="1472"/>
                  </a:lnTo>
                  <a:lnTo>
                    <a:pt x="1268" y="1477"/>
                  </a:lnTo>
                  <a:lnTo>
                    <a:pt x="1298" y="1477"/>
                  </a:lnTo>
                  <a:lnTo>
                    <a:pt x="1341" y="1467"/>
                  </a:lnTo>
                  <a:lnTo>
                    <a:pt x="1366" y="1467"/>
                  </a:lnTo>
                  <a:lnTo>
                    <a:pt x="1392" y="1462"/>
                  </a:lnTo>
                  <a:lnTo>
                    <a:pt x="1399" y="1490"/>
                  </a:lnTo>
                  <a:lnTo>
                    <a:pt x="1409" y="1525"/>
                  </a:lnTo>
                  <a:lnTo>
                    <a:pt x="1442" y="1556"/>
                  </a:lnTo>
                  <a:lnTo>
                    <a:pt x="1457" y="1561"/>
                  </a:lnTo>
                  <a:lnTo>
                    <a:pt x="1452" y="1510"/>
                  </a:lnTo>
                  <a:lnTo>
                    <a:pt x="1429" y="1452"/>
                  </a:lnTo>
                  <a:lnTo>
                    <a:pt x="1457" y="1422"/>
                  </a:lnTo>
                  <a:lnTo>
                    <a:pt x="1482" y="1412"/>
                  </a:lnTo>
                  <a:lnTo>
                    <a:pt x="1530" y="1367"/>
                  </a:lnTo>
                  <a:lnTo>
                    <a:pt x="1525" y="1334"/>
                  </a:lnTo>
                  <a:lnTo>
                    <a:pt x="1520" y="1304"/>
                  </a:lnTo>
                  <a:lnTo>
                    <a:pt x="1535" y="1314"/>
                  </a:lnTo>
                  <a:lnTo>
                    <a:pt x="1540" y="1309"/>
                  </a:lnTo>
                  <a:lnTo>
                    <a:pt x="1535" y="1288"/>
                  </a:lnTo>
                  <a:lnTo>
                    <a:pt x="1545" y="1288"/>
                  </a:lnTo>
                  <a:lnTo>
                    <a:pt x="1561" y="1283"/>
                  </a:lnTo>
                  <a:lnTo>
                    <a:pt x="1571" y="1258"/>
                  </a:lnTo>
                  <a:lnTo>
                    <a:pt x="1593" y="1253"/>
                  </a:lnTo>
                  <a:lnTo>
                    <a:pt x="1624" y="1235"/>
                  </a:lnTo>
                  <a:lnTo>
                    <a:pt x="1624" y="1195"/>
                  </a:lnTo>
                  <a:lnTo>
                    <a:pt x="1677" y="1170"/>
                  </a:lnTo>
                  <a:lnTo>
                    <a:pt x="1666" y="1117"/>
                  </a:lnTo>
                  <a:lnTo>
                    <a:pt x="1677" y="1170"/>
                  </a:lnTo>
                  <a:lnTo>
                    <a:pt x="1699" y="1155"/>
                  </a:lnTo>
                  <a:lnTo>
                    <a:pt x="1714" y="1160"/>
                  </a:lnTo>
                  <a:lnTo>
                    <a:pt x="1704" y="1175"/>
                  </a:lnTo>
                  <a:lnTo>
                    <a:pt x="1714" y="1195"/>
                  </a:lnTo>
                  <a:lnTo>
                    <a:pt x="1760" y="1160"/>
                  </a:lnTo>
                  <a:lnTo>
                    <a:pt x="1777" y="1137"/>
                  </a:lnTo>
                  <a:lnTo>
                    <a:pt x="1729" y="1132"/>
                  </a:lnTo>
                  <a:lnTo>
                    <a:pt x="1709" y="1102"/>
                  </a:lnTo>
                  <a:lnTo>
                    <a:pt x="1724" y="1087"/>
                  </a:lnTo>
                  <a:lnTo>
                    <a:pt x="1729" y="1067"/>
                  </a:lnTo>
                  <a:lnTo>
                    <a:pt x="1656" y="1082"/>
                  </a:lnTo>
                  <a:lnTo>
                    <a:pt x="1619" y="1112"/>
                  </a:lnTo>
                  <a:lnTo>
                    <a:pt x="1636" y="1077"/>
                  </a:lnTo>
                  <a:lnTo>
                    <a:pt x="1671" y="1056"/>
                  </a:lnTo>
                  <a:lnTo>
                    <a:pt x="1692" y="1034"/>
                  </a:lnTo>
                  <a:lnTo>
                    <a:pt x="1755" y="1039"/>
                  </a:lnTo>
                  <a:lnTo>
                    <a:pt x="1803" y="1034"/>
                  </a:lnTo>
                  <a:lnTo>
                    <a:pt x="1840" y="1009"/>
                  </a:lnTo>
                  <a:lnTo>
                    <a:pt x="1866" y="988"/>
                  </a:lnTo>
                  <a:lnTo>
                    <a:pt x="1845" y="938"/>
                  </a:lnTo>
                  <a:lnTo>
                    <a:pt x="1840" y="910"/>
                  </a:lnTo>
                  <a:lnTo>
                    <a:pt x="1772" y="875"/>
                  </a:lnTo>
                  <a:lnTo>
                    <a:pt x="1772" y="855"/>
                  </a:lnTo>
                  <a:lnTo>
                    <a:pt x="1714" y="746"/>
                  </a:lnTo>
                  <a:lnTo>
                    <a:pt x="1699" y="792"/>
                  </a:lnTo>
                  <a:lnTo>
                    <a:pt x="1661" y="802"/>
                  </a:lnTo>
                  <a:lnTo>
                    <a:pt x="1651" y="792"/>
                  </a:lnTo>
                  <a:lnTo>
                    <a:pt x="1636" y="792"/>
                  </a:lnTo>
                  <a:lnTo>
                    <a:pt x="1636" y="719"/>
                  </a:lnTo>
                  <a:lnTo>
                    <a:pt x="1603" y="714"/>
                  </a:lnTo>
                  <a:lnTo>
                    <a:pt x="1578" y="678"/>
                  </a:lnTo>
                  <a:lnTo>
                    <a:pt x="1550" y="683"/>
                  </a:lnTo>
                  <a:lnTo>
                    <a:pt x="1520" y="673"/>
                  </a:lnTo>
                  <a:lnTo>
                    <a:pt x="1500" y="678"/>
                  </a:lnTo>
                  <a:lnTo>
                    <a:pt x="1500" y="703"/>
                  </a:lnTo>
                  <a:lnTo>
                    <a:pt x="1500" y="731"/>
                  </a:lnTo>
                  <a:lnTo>
                    <a:pt x="1495" y="787"/>
                  </a:lnTo>
                  <a:lnTo>
                    <a:pt x="1487" y="807"/>
                  </a:lnTo>
                  <a:lnTo>
                    <a:pt x="1520" y="870"/>
                  </a:lnTo>
                  <a:lnTo>
                    <a:pt x="1467" y="915"/>
                  </a:lnTo>
                  <a:lnTo>
                    <a:pt x="1477" y="993"/>
                  </a:lnTo>
                  <a:lnTo>
                    <a:pt x="1457" y="1009"/>
                  </a:lnTo>
                  <a:lnTo>
                    <a:pt x="1437" y="998"/>
                  </a:lnTo>
                  <a:lnTo>
                    <a:pt x="1424" y="905"/>
                  </a:lnTo>
                  <a:lnTo>
                    <a:pt x="1371" y="900"/>
                  </a:lnTo>
                  <a:lnTo>
                    <a:pt x="1273" y="845"/>
                  </a:lnTo>
                  <a:lnTo>
                    <a:pt x="1253" y="845"/>
                  </a:lnTo>
                  <a:lnTo>
                    <a:pt x="1235" y="797"/>
                  </a:lnTo>
                  <a:lnTo>
                    <a:pt x="1220" y="782"/>
                  </a:lnTo>
                  <a:lnTo>
                    <a:pt x="1263" y="658"/>
                  </a:lnTo>
                  <a:lnTo>
                    <a:pt x="1288" y="630"/>
                  </a:lnTo>
                  <a:lnTo>
                    <a:pt x="1316" y="615"/>
                  </a:lnTo>
                  <a:lnTo>
                    <a:pt x="1331" y="615"/>
                  </a:lnTo>
                  <a:lnTo>
                    <a:pt x="1346" y="565"/>
                  </a:lnTo>
                  <a:lnTo>
                    <a:pt x="1356" y="524"/>
                  </a:lnTo>
                  <a:lnTo>
                    <a:pt x="1409" y="512"/>
                  </a:lnTo>
                  <a:lnTo>
                    <a:pt x="1437" y="492"/>
                  </a:lnTo>
                  <a:lnTo>
                    <a:pt x="1419" y="446"/>
                  </a:lnTo>
                  <a:lnTo>
                    <a:pt x="1432" y="416"/>
                  </a:lnTo>
                  <a:lnTo>
                    <a:pt x="1412" y="393"/>
                  </a:lnTo>
                  <a:lnTo>
                    <a:pt x="1414" y="393"/>
                  </a:lnTo>
                  <a:lnTo>
                    <a:pt x="1417" y="391"/>
                  </a:lnTo>
                  <a:lnTo>
                    <a:pt x="1419" y="388"/>
                  </a:lnTo>
                  <a:lnTo>
                    <a:pt x="1422" y="388"/>
                  </a:lnTo>
                  <a:lnTo>
                    <a:pt x="1424" y="388"/>
                  </a:lnTo>
                  <a:lnTo>
                    <a:pt x="1432" y="388"/>
                  </a:lnTo>
                  <a:lnTo>
                    <a:pt x="1440" y="388"/>
                  </a:lnTo>
                  <a:lnTo>
                    <a:pt x="1442" y="386"/>
                  </a:lnTo>
                  <a:lnTo>
                    <a:pt x="1442" y="383"/>
                  </a:lnTo>
                  <a:lnTo>
                    <a:pt x="1437" y="376"/>
                  </a:lnTo>
                  <a:lnTo>
                    <a:pt x="1437" y="373"/>
                  </a:lnTo>
                  <a:lnTo>
                    <a:pt x="1440" y="373"/>
                  </a:lnTo>
                  <a:lnTo>
                    <a:pt x="1445" y="376"/>
                  </a:lnTo>
                  <a:lnTo>
                    <a:pt x="1452" y="378"/>
                  </a:lnTo>
                  <a:lnTo>
                    <a:pt x="1455" y="381"/>
                  </a:lnTo>
                  <a:lnTo>
                    <a:pt x="1457" y="383"/>
                  </a:lnTo>
                  <a:lnTo>
                    <a:pt x="1462" y="386"/>
                  </a:lnTo>
                  <a:lnTo>
                    <a:pt x="1467" y="388"/>
                  </a:lnTo>
                  <a:lnTo>
                    <a:pt x="1472" y="393"/>
                  </a:lnTo>
                  <a:lnTo>
                    <a:pt x="1477" y="396"/>
                  </a:lnTo>
                  <a:lnTo>
                    <a:pt x="1485" y="398"/>
                  </a:lnTo>
                  <a:lnTo>
                    <a:pt x="1490" y="401"/>
                  </a:lnTo>
                  <a:lnTo>
                    <a:pt x="1495" y="403"/>
                  </a:lnTo>
                  <a:lnTo>
                    <a:pt x="1500" y="406"/>
                  </a:lnTo>
                  <a:lnTo>
                    <a:pt x="1505" y="406"/>
                  </a:lnTo>
                  <a:lnTo>
                    <a:pt x="1510" y="411"/>
                  </a:lnTo>
                  <a:lnTo>
                    <a:pt x="1515" y="413"/>
                  </a:lnTo>
                  <a:lnTo>
                    <a:pt x="1523" y="419"/>
                  </a:lnTo>
                  <a:lnTo>
                    <a:pt x="1528" y="424"/>
                  </a:lnTo>
                  <a:lnTo>
                    <a:pt x="1535" y="431"/>
                  </a:lnTo>
                  <a:lnTo>
                    <a:pt x="1543" y="441"/>
                  </a:lnTo>
                  <a:lnTo>
                    <a:pt x="1545" y="449"/>
                  </a:lnTo>
                  <a:lnTo>
                    <a:pt x="1538" y="456"/>
                  </a:lnTo>
                  <a:lnTo>
                    <a:pt x="1530" y="466"/>
                  </a:lnTo>
                  <a:lnTo>
                    <a:pt x="1528" y="477"/>
                  </a:lnTo>
                  <a:lnTo>
                    <a:pt x="1530" y="479"/>
                  </a:lnTo>
                  <a:lnTo>
                    <a:pt x="1538" y="482"/>
                  </a:lnTo>
                  <a:lnTo>
                    <a:pt x="1543" y="487"/>
                  </a:lnTo>
                  <a:lnTo>
                    <a:pt x="1545" y="489"/>
                  </a:lnTo>
                  <a:lnTo>
                    <a:pt x="1543" y="494"/>
                  </a:lnTo>
                  <a:lnTo>
                    <a:pt x="1535" y="499"/>
                  </a:lnTo>
                  <a:lnTo>
                    <a:pt x="1528" y="504"/>
                  </a:lnTo>
                  <a:lnTo>
                    <a:pt x="1525" y="509"/>
                  </a:lnTo>
                  <a:lnTo>
                    <a:pt x="1520" y="509"/>
                  </a:lnTo>
                  <a:lnTo>
                    <a:pt x="1518" y="509"/>
                  </a:lnTo>
                  <a:lnTo>
                    <a:pt x="1515" y="509"/>
                  </a:lnTo>
                  <a:lnTo>
                    <a:pt x="1513" y="509"/>
                  </a:lnTo>
                  <a:lnTo>
                    <a:pt x="1508" y="512"/>
                  </a:lnTo>
                  <a:lnTo>
                    <a:pt x="1500" y="514"/>
                  </a:lnTo>
                  <a:lnTo>
                    <a:pt x="1495" y="519"/>
                  </a:lnTo>
                  <a:lnTo>
                    <a:pt x="1492" y="522"/>
                  </a:lnTo>
                  <a:lnTo>
                    <a:pt x="1492" y="524"/>
                  </a:lnTo>
                  <a:lnTo>
                    <a:pt x="1495" y="527"/>
                  </a:lnTo>
                  <a:lnTo>
                    <a:pt x="1498" y="529"/>
                  </a:lnTo>
                  <a:lnTo>
                    <a:pt x="1500" y="532"/>
                  </a:lnTo>
                  <a:lnTo>
                    <a:pt x="1503" y="535"/>
                  </a:lnTo>
                  <a:lnTo>
                    <a:pt x="1508" y="537"/>
                  </a:lnTo>
                  <a:lnTo>
                    <a:pt x="1513" y="540"/>
                  </a:lnTo>
                  <a:lnTo>
                    <a:pt x="1518" y="540"/>
                  </a:lnTo>
                  <a:lnTo>
                    <a:pt x="1523" y="537"/>
                  </a:lnTo>
                  <a:lnTo>
                    <a:pt x="1528" y="532"/>
                  </a:lnTo>
                  <a:lnTo>
                    <a:pt x="1530" y="529"/>
                  </a:lnTo>
                  <a:lnTo>
                    <a:pt x="1535" y="527"/>
                  </a:lnTo>
                  <a:lnTo>
                    <a:pt x="1540" y="527"/>
                  </a:lnTo>
                  <a:lnTo>
                    <a:pt x="1548" y="524"/>
                  </a:lnTo>
                  <a:lnTo>
                    <a:pt x="1556" y="519"/>
                  </a:lnTo>
                  <a:lnTo>
                    <a:pt x="1561" y="519"/>
                  </a:lnTo>
                  <a:lnTo>
                    <a:pt x="1563" y="519"/>
                  </a:lnTo>
                  <a:lnTo>
                    <a:pt x="1566" y="522"/>
                  </a:lnTo>
                  <a:lnTo>
                    <a:pt x="1568" y="524"/>
                  </a:lnTo>
                  <a:lnTo>
                    <a:pt x="1571" y="524"/>
                  </a:lnTo>
                  <a:lnTo>
                    <a:pt x="1573" y="527"/>
                  </a:lnTo>
                  <a:lnTo>
                    <a:pt x="1576" y="529"/>
                  </a:lnTo>
                  <a:lnTo>
                    <a:pt x="1578" y="529"/>
                  </a:lnTo>
                  <a:lnTo>
                    <a:pt x="1583" y="532"/>
                  </a:lnTo>
                  <a:lnTo>
                    <a:pt x="1588" y="532"/>
                  </a:lnTo>
                  <a:lnTo>
                    <a:pt x="1593" y="535"/>
                  </a:lnTo>
                  <a:lnTo>
                    <a:pt x="1603" y="535"/>
                  </a:lnTo>
                  <a:lnTo>
                    <a:pt x="1606" y="540"/>
                  </a:lnTo>
                  <a:lnTo>
                    <a:pt x="1606" y="542"/>
                  </a:lnTo>
                  <a:lnTo>
                    <a:pt x="1608" y="547"/>
                  </a:lnTo>
                  <a:lnTo>
                    <a:pt x="1611" y="547"/>
                  </a:lnTo>
                  <a:lnTo>
                    <a:pt x="1616" y="550"/>
                  </a:lnTo>
                  <a:lnTo>
                    <a:pt x="1619" y="550"/>
                  </a:lnTo>
                  <a:lnTo>
                    <a:pt x="1621" y="550"/>
                  </a:lnTo>
                  <a:lnTo>
                    <a:pt x="1624" y="547"/>
                  </a:lnTo>
                  <a:lnTo>
                    <a:pt x="1629" y="547"/>
                  </a:lnTo>
                  <a:lnTo>
                    <a:pt x="1631" y="547"/>
                  </a:lnTo>
                  <a:lnTo>
                    <a:pt x="1634" y="547"/>
                  </a:lnTo>
                  <a:lnTo>
                    <a:pt x="1639" y="547"/>
                  </a:lnTo>
                  <a:lnTo>
                    <a:pt x="1641" y="547"/>
                  </a:lnTo>
                  <a:lnTo>
                    <a:pt x="1644" y="550"/>
                  </a:lnTo>
                  <a:lnTo>
                    <a:pt x="1649" y="550"/>
                  </a:lnTo>
                  <a:lnTo>
                    <a:pt x="1651" y="550"/>
                  </a:lnTo>
                  <a:lnTo>
                    <a:pt x="1654" y="547"/>
                  </a:lnTo>
                  <a:lnTo>
                    <a:pt x="1659" y="547"/>
                  </a:lnTo>
                  <a:lnTo>
                    <a:pt x="1664" y="547"/>
                  </a:lnTo>
                  <a:lnTo>
                    <a:pt x="1669" y="545"/>
                  </a:lnTo>
                  <a:lnTo>
                    <a:pt x="1671" y="545"/>
                  </a:lnTo>
                  <a:lnTo>
                    <a:pt x="1674" y="545"/>
                  </a:lnTo>
                  <a:lnTo>
                    <a:pt x="1679" y="545"/>
                  </a:lnTo>
                  <a:lnTo>
                    <a:pt x="1682" y="545"/>
                  </a:lnTo>
                  <a:lnTo>
                    <a:pt x="1684" y="545"/>
                  </a:lnTo>
                  <a:lnTo>
                    <a:pt x="1687" y="545"/>
                  </a:lnTo>
                  <a:lnTo>
                    <a:pt x="1692" y="545"/>
                  </a:lnTo>
                  <a:lnTo>
                    <a:pt x="1697" y="545"/>
                  </a:lnTo>
                  <a:lnTo>
                    <a:pt x="1699" y="542"/>
                  </a:lnTo>
                  <a:lnTo>
                    <a:pt x="1697" y="540"/>
                  </a:lnTo>
                  <a:lnTo>
                    <a:pt x="1697" y="537"/>
                  </a:lnTo>
                  <a:lnTo>
                    <a:pt x="1692" y="535"/>
                  </a:lnTo>
                  <a:lnTo>
                    <a:pt x="1687" y="532"/>
                  </a:lnTo>
                  <a:lnTo>
                    <a:pt x="1679" y="529"/>
                  </a:lnTo>
                  <a:lnTo>
                    <a:pt x="1677" y="529"/>
                  </a:lnTo>
                  <a:lnTo>
                    <a:pt x="1674" y="527"/>
                  </a:lnTo>
                  <a:lnTo>
                    <a:pt x="1671" y="524"/>
                  </a:lnTo>
                  <a:lnTo>
                    <a:pt x="1669" y="524"/>
                  </a:lnTo>
                  <a:lnTo>
                    <a:pt x="1666" y="524"/>
                  </a:lnTo>
                  <a:lnTo>
                    <a:pt x="1664" y="524"/>
                  </a:lnTo>
                  <a:lnTo>
                    <a:pt x="1661" y="524"/>
                  </a:lnTo>
                  <a:lnTo>
                    <a:pt x="1656" y="522"/>
                  </a:lnTo>
                  <a:lnTo>
                    <a:pt x="1651" y="519"/>
                  </a:lnTo>
                  <a:lnTo>
                    <a:pt x="1641" y="517"/>
                  </a:lnTo>
                  <a:lnTo>
                    <a:pt x="1636" y="514"/>
                  </a:lnTo>
                  <a:lnTo>
                    <a:pt x="1634" y="512"/>
                  </a:lnTo>
                  <a:lnTo>
                    <a:pt x="1634" y="509"/>
                  </a:lnTo>
                  <a:lnTo>
                    <a:pt x="1636" y="509"/>
                  </a:lnTo>
                  <a:lnTo>
                    <a:pt x="1639" y="509"/>
                  </a:lnTo>
                  <a:lnTo>
                    <a:pt x="1644" y="509"/>
                  </a:lnTo>
                  <a:lnTo>
                    <a:pt x="1649" y="512"/>
                  </a:lnTo>
                  <a:lnTo>
                    <a:pt x="1651" y="512"/>
                  </a:lnTo>
                  <a:lnTo>
                    <a:pt x="1656" y="514"/>
                  </a:lnTo>
                  <a:lnTo>
                    <a:pt x="1659" y="514"/>
                  </a:lnTo>
                  <a:lnTo>
                    <a:pt x="1664" y="514"/>
                  </a:lnTo>
                  <a:lnTo>
                    <a:pt x="1666" y="519"/>
                  </a:lnTo>
                  <a:lnTo>
                    <a:pt x="1671" y="519"/>
                  </a:lnTo>
                  <a:lnTo>
                    <a:pt x="1677" y="517"/>
                  </a:lnTo>
                  <a:lnTo>
                    <a:pt x="1687" y="514"/>
                  </a:lnTo>
                  <a:lnTo>
                    <a:pt x="1694" y="514"/>
                  </a:lnTo>
                  <a:lnTo>
                    <a:pt x="1697" y="519"/>
                  </a:lnTo>
                  <a:lnTo>
                    <a:pt x="1699" y="519"/>
                  </a:lnTo>
                  <a:lnTo>
                    <a:pt x="1704" y="522"/>
                  </a:lnTo>
                  <a:lnTo>
                    <a:pt x="1707" y="524"/>
                  </a:lnTo>
                  <a:lnTo>
                    <a:pt x="1707" y="522"/>
                  </a:lnTo>
                  <a:lnTo>
                    <a:pt x="1704" y="519"/>
                  </a:lnTo>
                  <a:lnTo>
                    <a:pt x="1702" y="514"/>
                  </a:lnTo>
                  <a:lnTo>
                    <a:pt x="1699" y="514"/>
                  </a:lnTo>
                  <a:lnTo>
                    <a:pt x="1699" y="509"/>
                  </a:lnTo>
                  <a:lnTo>
                    <a:pt x="1697" y="507"/>
                  </a:lnTo>
                  <a:lnTo>
                    <a:pt x="1694" y="502"/>
                  </a:lnTo>
                  <a:lnTo>
                    <a:pt x="1692" y="494"/>
                  </a:lnTo>
                  <a:lnTo>
                    <a:pt x="1692" y="492"/>
                  </a:lnTo>
                  <a:lnTo>
                    <a:pt x="1692" y="489"/>
                  </a:lnTo>
                  <a:lnTo>
                    <a:pt x="1692" y="487"/>
                  </a:lnTo>
                  <a:lnTo>
                    <a:pt x="1689" y="482"/>
                  </a:lnTo>
                  <a:lnTo>
                    <a:pt x="1682" y="479"/>
                  </a:lnTo>
                  <a:lnTo>
                    <a:pt x="1677" y="479"/>
                  </a:lnTo>
                  <a:lnTo>
                    <a:pt x="1671" y="477"/>
                  </a:lnTo>
                  <a:lnTo>
                    <a:pt x="1669" y="471"/>
                  </a:lnTo>
                  <a:lnTo>
                    <a:pt x="1664" y="469"/>
                  </a:lnTo>
                  <a:lnTo>
                    <a:pt x="1659" y="469"/>
                  </a:lnTo>
                  <a:lnTo>
                    <a:pt x="1651" y="466"/>
                  </a:lnTo>
                  <a:lnTo>
                    <a:pt x="1646" y="466"/>
                  </a:lnTo>
                  <a:lnTo>
                    <a:pt x="1644" y="466"/>
                  </a:lnTo>
                  <a:lnTo>
                    <a:pt x="1639" y="464"/>
                  </a:lnTo>
                  <a:lnTo>
                    <a:pt x="1634" y="461"/>
                  </a:lnTo>
                  <a:lnTo>
                    <a:pt x="1631" y="459"/>
                  </a:lnTo>
                  <a:lnTo>
                    <a:pt x="1626" y="459"/>
                  </a:lnTo>
                  <a:lnTo>
                    <a:pt x="1624" y="454"/>
                  </a:lnTo>
                  <a:lnTo>
                    <a:pt x="1621" y="451"/>
                  </a:lnTo>
                  <a:lnTo>
                    <a:pt x="1616" y="446"/>
                  </a:lnTo>
                  <a:lnTo>
                    <a:pt x="1614" y="441"/>
                  </a:lnTo>
                  <a:lnTo>
                    <a:pt x="1611" y="439"/>
                  </a:lnTo>
                  <a:lnTo>
                    <a:pt x="1611" y="434"/>
                  </a:lnTo>
                  <a:lnTo>
                    <a:pt x="1614" y="431"/>
                  </a:lnTo>
                  <a:lnTo>
                    <a:pt x="1619" y="431"/>
                  </a:lnTo>
                  <a:lnTo>
                    <a:pt x="1624" y="431"/>
                  </a:lnTo>
                  <a:lnTo>
                    <a:pt x="1631" y="434"/>
                  </a:lnTo>
                  <a:lnTo>
                    <a:pt x="1636" y="436"/>
                  </a:lnTo>
                  <a:lnTo>
                    <a:pt x="1639" y="436"/>
                  </a:lnTo>
                  <a:lnTo>
                    <a:pt x="1644" y="439"/>
                  </a:lnTo>
                  <a:lnTo>
                    <a:pt x="1649" y="441"/>
                  </a:lnTo>
                  <a:lnTo>
                    <a:pt x="1654" y="444"/>
                  </a:lnTo>
                  <a:lnTo>
                    <a:pt x="1659" y="446"/>
                  </a:lnTo>
                  <a:lnTo>
                    <a:pt x="1664" y="449"/>
                  </a:lnTo>
                  <a:lnTo>
                    <a:pt x="1669" y="451"/>
                  </a:lnTo>
                  <a:lnTo>
                    <a:pt x="1671" y="451"/>
                  </a:lnTo>
                  <a:lnTo>
                    <a:pt x="1677" y="449"/>
                  </a:lnTo>
                  <a:lnTo>
                    <a:pt x="1679" y="444"/>
                  </a:lnTo>
                  <a:lnTo>
                    <a:pt x="1679" y="441"/>
                  </a:lnTo>
                  <a:lnTo>
                    <a:pt x="1677" y="436"/>
                  </a:lnTo>
                  <a:lnTo>
                    <a:pt x="1671" y="434"/>
                  </a:lnTo>
                  <a:lnTo>
                    <a:pt x="1666" y="431"/>
                  </a:lnTo>
                  <a:lnTo>
                    <a:pt x="1666" y="429"/>
                  </a:lnTo>
                  <a:lnTo>
                    <a:pt x="1666" y="426"/>
                  </a:lnTo>
                  <a:lnTo>
                    <a:pt x="1669" y="424"/>
                  </a:lnTo>
                  <a:lnTo>
                    <a:pt x="1671" y="424"/>
                  </a:lnTo>
                  <a:lnTo>
                    <a:pt x="1674" y="421"/>
                  </a:lnTo>
                  <a:lnTo>
                    <a:pt x="1677" y="419"/>
                  </a:lnTo>
                  <a:lnTo>
                    <a:pt x="1677" y="416"/>
                  </a:lnTo>
                  <a:lnTo>
                    <a:pt x="1674" y="413"/>
                  </a:lnTo>
                  <a:lnTo>
                    <a:pt x="1671" y="408"/>
                  </a:lnTo>
                  <a:lnTo>
                    <a:pt x="1669" y="406"/>
                  </a:lnTo>
                  <a:lnTo>
                    <a:pt x="1664" y="406"/>
                  </a:lnTo>
                  <a:lnTo>
                    <a:pt x="1664" y="403"/>
                  </a:lnTo>
                  <a:lnTo>
                    <a:pt x="1669" y="401"/>
                  </a:lnTo>
                  <a:lnTo>
                    <a:pt x="1674" y="398"/>
                  </a:lnTo>
                  <a:lnTo>
                    <a:pt x="1677" y="393"/>
                  </a:lnTo>
                  <a:lnTo>
                    <a:pt x="1674" y="391"/>
                  </a:lnTo>
                  <a:lnTo>
                    <a:pt x="1669" y="388"/>
                  </a:lnTo>
                  <a:lnTo>
                    <a:pt x="1661" y="386"/>
                  </a:lnTo>
                  <a:lnTo>
                    <a:pt x="1654" y="386"/>
                  </a:lnTo>
                  <a:lnTo>
                    <a:pt x="1649" y="386"/>
                  </a:lnTo>
                  <a:lnTo>
                    <a:pt x="1644" y="386"/>
                  </a:lnTo>
                  <a:lnTo>
                    <a:pt x="1639" y="388"/>
                  </a:lnTo>
                  <a:lnTo>
                    <a:pt x="1636" y="388"/>
                  </a:lnTo>
                  <a:lnTo>
                    <a:pt x="1634" y="388"/>
                  </a:lnTo>
                  <a:lnTo>
                    <a:pt x="1631" y="386"/>
                  </a:lnTo>
                  <a:lnTo>
                    <a:pt x="1634" y="383"/>
                  </a:lnTo>
                  <a:lnTo>
                    <a:pt x="1631" y="383"/>
                  </a:lnTo>
                  <a:lnTo>
                    <a:pt x="1629" y="381"/>
                  </a:lnTo>
                  <a:lnTo>
                    <a:pt x="1626" y="381"/>
                  </a:lnTo>
                  <a:lnTo>
                    <a:pt x="1621" y="381"/>
                  </a:lnTo>
                  <a:lnTo>
                    <a:pt x="1616" y="381"/>
                  </a:lnTo>
                  <a:lnTo>
                    <a:pt x="1611" y="378"/>
                  </a:lnTo>
                  <a:lnTo>
                    <a:pt x="1606" y="378"/>
                  </a:lnTo>
                  <a:lnTo>
                    <a:pt x="1603" y="378"/>
                  </a:lnTo>
                  <a:lnTo>
                    <a:pt x="1598" y="376"/>
                  </a:lnTo>
                  <a:lnTo>
                    <a:pt x="1598" y="378"/>
                  </a:lnTo>
                  <a:lnTo>
                    <a:pt x="1601" y="381"/>
                  </a:lnTo>
                  <a:lnTo>
                    <a:pt x="1603" y="386"/>
                  </a:lnTo>
                  <a:lnTo>
                    <a:pt x="1601" y="386"/>
                  </a:lnTo>
                  <a:lnTo>
                    <a:pt x="1596" y="386"/>
                  </a:lnTo>
                  <a:lnTo>
                    <a:pt x="1591" y="381"/>
                  </a:lnTo>
                  <a:lnTo>
                    <a:pt x="1583" y="376"/>
                  </a:lnTo>
                  <a:lnTo>
                    <a:pt x="1578" y="373"/>
                  </a:lnTo>
                  <a:lnTo>
                    <a:pt x="1576" y="373"/>
                  </a:lnTo>
                  <a:lnTo>
                    <a:pt x="1568" y="376"/>
                  </a:lnTo>
                  <a:lnTo>
                    <a:pt x="1563" y="373"/>
                  </a:lnTo>
                  <a:lnTo>
                    <a:pt x="1558" y="371"/>
                  </a:lnTo>
                  <a:lnTo>
                    <a:pt x="1558" y="366"/>
                  </a:lnTo>
                  <a:lnTo>
                    <a:pt x="1561" y="363"/>
                  </a:lnTo>
                  <a:lnTo>
                    <a:pt x="1561" y="361"/>
                  </a:lnTo>
                  <a:lnTo>
                    <a:pt x="1561" y="358"/>
                  </a:lnTo>
                  <a:lnTo>
                    <a:pt x="1563" y="356"/>
                  </a:lnTo>
                  <a:lnTo>
                    <a:pt x="1566" y="356"/>
                  </a:lnTo>
                  <a:lnTo>
                    <a:pt x="1568" y="356"/>
                  </a:lnTo>
                  <a:lnTo>
                    <a:pt x="1568" y="353"/>
                  </a:lnTo>
                  <a:lnTo>
                    <a:pt x="1561" y="350"/>
                  </a:lnTo>
                  <a:lnTo>
                    <a:pt x="1556" y="350"/>
                  </a:lnTo>
                  <a:lnTo>
                    <a:pt x="1553" y="345"/>
                  </a:lnTo>
                  <a:lnTo>
                    <a:pt x="1556" y="343"/>
                  </a:lnTo>
                  <a:lnTo>
                    <a:pt x="1561" y="343"/>
                  </a:lnTo>
                  <a:lnTo>
                    <a:pt x="1558" y="343"/>
                  </a:lnTo>
                  <a:lnTo>
                    <a:pt x="1556" y="340"/>
                  </a:lnTo>
                  <a:lnTo>
                    <a:pt x="1553" y="335"/>
                  </a:lnTo>
                  <a:lnTo>
                    <a:pt x="1548" y="333"/>
                  </a:lnTo>
                  <a:lnTo>
                    <a:pt x="1545" y="333"/>
                  </a:lnTo>
                  <a:lnTo>
                    <a:pt x="1540" y="333"/>
                  </a:lnTo>
                  <a:lnTo>
                    <a:pt x="1538" y="333"/>
                  </a:lnTo>
                  <a:lnTo>
                    <a:pt x="1540" y="330"/>
                  </a:lnTo>
                  <a:lnTo>
                    <a:pt x="1540" y="328"/>
                  </a:lnTo>
                  <a:lnTo>
                    <a:pt x="1538" y="325"/>
                  </a:lnTo>
                  <a:lnTo>
                    <a:pt x="1533" y="325"/>
                  </a:lnTo>
                  <a:lnTo>
                    <a:pt x="1528" y="325"/>
                  </a:lnTo>
                  <a:lnTo>
                    <a:pt x="1520" y="325"/>
                  </a:lnTo>
                  <a:lnTo>
                    <a:pt x="1515" y="325"/>
                  </a:lnTo>
                  <a:lnTo>
                    <a:pt x="1510" y="325"/>
                  </a:lnTo>
                  <a:lnTo>
                    <a:pt x="1503" y="323"/>
                  </a:lnTo>
                  <a:lnTo>
                    <a:pt x="1500" y="323"/>
                  </a:lnTo>
                  <a:lnTo>
                    <a:pt x="1500" y="320"/>
                  </a:lnTo>
                  <a:lnTo>
                    <a:pt x="1498" y="318"/>
                  </a:lnTo>
                  <a:lnTo>
                    <a:pt x="1492" y="315"/>
                  </a:lnTo>
                  <a:lnTo>
                    <a:pt x="1485" y="315"/>
                  </a:lnTo>
                  <a:lnTo>
                    <a:pt x="1480" y="318"/>
                  </a:lnTo>
                  <a:lnTo>
                    <a:pt x="1475" y="323"/>
                  </a:lnTo>
                  <a:lnTo>
                    <a:pt x="1472" y="325"/>
                  </a:lnTo>
                  <a:lnTo>
                    <a:pt x="1467" y="325"/>
                  </a:lnTo>
                  <a:lnTo>
                    <a:pt x="1462" y="320"/>
                  </a:lnTo>
                  <a:lnTo>
                    <a:pt x="1460" y="318"/>
                  </a:lnTo>
                  <a:lnTo>
                    <a:pt x="1457" y="313"/>
                  </a:lnTo>
                  <a:lnTo>
                    <a:pt x="1455" y="310"/>
                  </a:lnTo>
                  <a:lnTo>
                    <a:pt x="1450" y="305"/>
                  </a:lnTo>
                  <a:lnTo>
                    <a:pt x="1442" y="300"/>
                  </a:lnTo>
                  <a:lnTo>
                    <a:pt x="1435" y="298"/>
                  </a:lnTo>
                  <a:lnTo>
                    <a:pt x="1429" y="298"/>
                  </a:lnTo>
                  <a:lnTo>
                    <a:pt x="1427" y="300"/>
                  </a:lnTo>
                  <a:lnTo>
                    <a:pt x="1419" y="303"/>
                  </a:lnTo>
                  <a:lnTo>
                    <a:pt x="1414" y="305"/>
                  </a:lnTo>
                  <a:lnTo>
                    <a:pt x="1414" y="308"/>
                  </a:lnTo>
                  <a:lnTo>
                    <a:pt x="1414" y="313"/>
                  </a:lnTo>
                  <a:lnTo>
                    <a:pt x="1409" y="315"/>
                  </a:lnTo>
                  <a:lnTo>
                    <a:pt x="1404" y="320"/>
                  </a:lnTo>
                  <a:lnTo>
                    <a:pt x="1397" y="320"/>
                  </a:lnTo>
                  <a:lnTo>
                    <a:pt x="1394" y="320"/>
                  </a:lnTo>
                  <a:lnTo>
                    <a:pt x="1392" y="315"/>
                  </a:lnTo>
                  <a:lnTo>
                    <a:pt x="1392" y="310"/>
                  </a:lnTo>
                  <a:lnTo>
                    <a:pt x="1389" y="305"/>
                  </a:lnTo>
                  <a:lnTo>
                    <a:pt x="1389" y="303"/>
                  </a:lnTo>
                  <a:lnTo>
                    <a:pt x="1387" y="298"/>
                  </a:lnTo>
                  <a:lnTo>
                    <a:pt x="1384" y="292"/>
                  </a:lnTo>
                  <a:lnTo>
                    <a:pt x="1382" y="290"/>
                  </a:lnTo>
                  <a:lnTo>
                    <a:pt x="1374" y="285"/>
                  </a:lnTo>
                  <a:lnTo>
                    <a:pt x="1366" y="285"/>
                  </a:lnTo>
                  <a:lnTo>
                    <a:pt x="1359" y="287"/>
                  </a:lnTo>
                  <a:lnTo>
                    <a:pt x="1354" y="292"/>
                  </a:lnTo>
                  <a:lnTo>
                    <a:pt x="1351" y="303"/>
                  </a:lnTo>
                  <a:lnTo>
                    <a:pt x="1349" y="313"/>
                  </a:lnTo>
                  <a:lnTo>
                    <a:pt x="1349" y="325"/>
                  </a:lnTo>
                  <a:lnTo>
                    <a:pt x="1354" y="343"/>
                  </a:lnTo>
                  <a:lnTo>
                    <a:pt x="1359" y="356"/>
                  </a:lnTo>
                  <a:lnTo>
                    <a:pt x="1356" y="353"/>
                  </a:lnTo>
                  <a:lnTo>
                    <a:pt x="1354" y="350"/>
                  </a:lnTo>
                  <a:lnTo>
                    <a:pt x="1349" y="345"/>
                  </a:lnTo>
                  <a:lnTo>
                    <a:pt x="1344" y="338"/>
                  </a:lnTo>
                  <a:lnTo>
                    <a:pt x="1341" y="330"/>
                  </a:lnTo>
                  <a:lnTo>
                    <a:pt x="1339" y="323"/>
                  </a:lnTo>
                  <a:lnTo>
                    <a:pt x="1339" y="310"/>
                  </a:lnTo>
                  <a:lnTo>
                    <a:pt x="1344" y="298"/>
                  </a:lnTo>
                  <a:lnTo>
                    <a:pt x="1344" y="290"/>
                  </a:lnTo>
                  <a:lnTo>
                    <a:pt x="1341" y="287"/>
                  </a:lnTo>
                  <a:lnTo>
                    <a:pt x="1336" y="287"/>
                  </a:lnTo>
                  <a:lnTo>
                    <a:pt x="1331" y="287"/>
                  </a:lnTo>
                  <a:lnTo>
                    <a:pt x="1324" y="290"/>
                  </a:lnTo>
                  <a:lnTo>
                    <a:pt x="1316" y="298"/>
                  </a:lnTo>
                  <a:lnTo>
                    <a:pt x="1311" y="310"/>
                  </a:lnTo>
                  <a:lnTo>
                    <a:pt x="1308" y="325"/>
                  </a:lnTo>
                  <a:lnTo>
                    <a:pt x="1308" y="335"/>
                  </a:lnTo>
                  <a:lnTo>
                    <a:pt x="1308" y="340"/>
                  </a:lnTo>
                  <a:lnTo>
                    <a:pt x="1308" y="345"/>
                  </a:lnTo>
                  <a:lnTo>
                    <a:pt x="1308" y="356"/>
                  </a:lnTo>
                  <a:lnTo>
                    <a:pt x="1308" y="361"/>
                  </a:lnTo>
                  <a:lnTo>
                    <a:pt x="1311" y="363"/>
                  </a:lnTo>
                  <a:lnTo>
                    <a:pt x="1316" y="366"/>
                  </a:lnTo>
                  <a:lnTo>
                    <a:pt x="1319" y="366"/>
                  </a:lnTo>
                  <a:lnTo>
                    <a:pt x="1321" y="366"/>
                  </a:lnTo>
                  <a:lnTo>
                    <a:pt x="1329" y="368"/>
                  </a:lnTo>
                  <a:lnTo>
                    <a:pt x="1334" y="371"/>
                  </a:lnTo>
                  <a:lnTo>
                    <a:pt x="1339" y="371"/>
                  </a:lnTo>
                  <a:lnTo>
                    <a:pt x="1341" y="373"/>
                  </a:lnTo>
                  <a:lnTo>
                    <a:pt x="1339" y="376"/>
                  </a:lnTo>
                  <a:lnTo>
                    <a:pt x="1334" y="376"/>
                  </a:lnTo>
                  <a:lnTo>
                    <a:pt x="1331" y="376"/>
                  </a:lnTo>
                  <a:lnTo>
                    <a:pt x="1326" y="376"/>
                  </a:lnTo>
                  <a:lnTo>
                    <a:pt x="1321" y="378"/>
                  </a:lnTo>
                  <a:lnTo>
                    <a:pt x="1316" y="381"/>
                  </a:lnTo>
                  <a:lnTo>
                    <a:pt x="1316" y="383"/>
                  </a:lnTo>
                  <a:lnTo>
                    <a:pt x="1319" y="386"/>
                  </a:lnTo>
                  <a:lnTo>
                    <a:pt x="1321" y="386"/>
                  </a:lnTo>
                  <a:lnTo>
                    <a:pt x="1326" y="388"/>
                  </a:lnTo>
                  <a:lnTo>
                    <a:pt x="1331" y="391"/>
                  </a:lnTo>
                  <a:lnTo>
                    <a:pt x="1334" y="393"/>
                  </a:lnTo>
                  <a:lnTo>
                    <a:pt x="1339" y="396"/>
                  </a:lnTo>
                  <a:lnTo>
                    <a:pt x="1341" y="396"/>
                  </a:lnTo>
                  <a:lnTo>
                    <a:pt x="1346" y="396"/>
                  </a:lnTo>
                  <a:lnTo>
                    <a:pt x="1351" y="393"/>
                  </a:lnTo>
                  <a:lnTo>
                    <a:pt x="1356" y="391"/>
                  </a:lnTo>
                  <a:lnTo>
                    <a:pt x="1359" y="393"/>
                  </a:lnTo>
                  <a:lnTo>
                    <a:pt x="1361" y="396"/>
                  </a:lnTo>
                  <a:lnTo>
                    <a:pt x="1371" y="398"/>
                  </a:lnTo>
                  <a:lnTo>
                    <a:pt x="1374" y="398"/>
                  </a:lnTo>
                  <a:lnTo>
                    <a:pt x="1366" y="436"/>
                  </a:lnTo>
                  <a:lnTo>
                    <a:pt x="1336" y="482"/>
                  </a:lnTo>
                  <a:lnTo>
                    <a:pt x="1326" y="426"/>
                  </a:lnTo>
                  <a:lnTo>
                    <a:pt x="1308" y="403"/>
                  </a:lnTo>
                  <a:lnTo>
                    <a:pt x="1288" y="431"/>
                  </a:lnTo>
                  <a:lnTo>
                    <a:pt x="1278" y="403"/>
                  </a:lnTo>
                  <a:lnTo>
                    <a:pt x="1258" y="368"/>
                  </a:lnTo>
                  <a:lnTo>
                    <a:pt x="1248" y="323"/>
                  </a:lnTo>
                  <a:lnTo>
                    <a:pt x="1215" y="270"/>
                  </a:lnTo>
                  <a:lnTo>
                    <a:pt x="1190" y="343"/>
                  </a:lnTo>
                  <a:lnTo>
                    <a:pt x="1190" y="368"/>
                  </a:lnTo>
                  <a:lnTo>
                    <a:pt x="1225" y="398"/>
                  </a:lnTo>
                  <a:lnTo>
                    <a:pt x="1230" y="431"/>
                  </a:lnTo>
                  <a:lnTo>
                    <a:pt x="1205" y="456"/>
                  </a:lnTo>
                  <a:lnTo>
                    <a:pt x="1190" y="446"/>
                  </a:lnTo>
                  <a:lnTo>
                    <a:pt x="1185" y="446"/>
                  </a:lnTo>
                  <a:lnTo>
                    <a:pt x="1185" y="444"/>
                  </a:lnTo>
                  <a:lnTo>
                    <a:pt x="1187" y="439"/>
                  </a:lnTo>
                  <a:lnTo>
                    <a:pt x="1185" y="434"/>
                  </a:lnTo>
                  <a:lnTo>
                    <a:pt x="1185" y="429"/>
                  </a:lnTo>
                  <a:lnTo>
                    <a:pt x="1182" y="424"/>
                  </a:lnTo>
                  <a:lnTo>
                    <a:pt x="1185" y="424"/>
                  </a:lnTo>
                  <a:lnTo>
                    <a:pt x="1187" y="424"/>
                  </a:lnTo>
                  <a:lnTo>
                    <a:pt x="1190" y="424"/>
                  </a:lnTo>
                  <a:lnTo>
                    <a:pt x="1192" y="424"/>
                  </a:lnTo>
                  <a:lnTo>
                    <a:pt x="1195" y="424"/>
                  </a:lnTo>
                  <a:lnTo>
                    <a:pt x="1198" y="419"/>
                  </a:lnTo>
                  <a:lnTo>
                    <a:pt x="1200" y="413"/>
                  </a:lnTo>
                  <a:lnTo>
                    <a:pt x="1198" y="408"/>
                  </a:lnTo>
                  <a:lnTo>
                    <a:pt x="1192" y="406"/>
                  </a:lnTo>
                  <a:lnTo>
                    <a:pt x="1190" y="403"/>
                  </a:lnTo>
                  <a:lnTo>
                    <a:pt x="1185" y="403"/>
                  </a:lnTo>
                  <a:lnTo>
                    <a:pt x="1180" y="398"/>
                  </a:lnTo>
                  <a:lnTo>
                    <a:pt x="1175" y="396"/>
                  </a:lnTo>
                  <a:lnTo>
                    <a:pt x="1170" y="391"/>
                  </a:lnTo>
                  <a:lnTo>
                    <a:pt x="1167" y="388"/>
                  </a:lnTo>
                  <a:lnTo>
                    <a:pt x="1165" y="383"/>
                  </a:lnTo>
                  <a:lnTo>
                    <a:pt x="1162" y="378"/>
                  </a:lnTo>
                  <a:lnTo>
                    <a:pt x="1162" y="373"/>
                  </a:lnTo>
                  <a:lnTo>
                    <a:pt x="1162" y="371"/>
                  </a:lnTo>
                  <a:lnTo>
                    <a:pt x="1165" y="368"/>
                  </a:lnTo>
                  <a:lnTo>
                    <a:pt x="1165" y="363"/>
                  </a:lnTo>
                  <a:lnTo>
                    <a:pt x="1162" y="356"/>
                  </a:lnTo>
                  <a:lnTo>
                    <a:pt x="1162" y="350"/>
                  </a:lnTo>
                  <a:lnTo>
                    <a:pt x="1160" y="343"/>
                  </a:lnTo>
                  <a:lnTo>
                    <a:pt x="1160" y="338"/>
                  </a:lnTo>
                  <a:lnTo>
                    <a:pt x="1157" y="333"/>
                  </a:lnTo>
                  <a:lnTo>
                    <a:pt x="1157" y="328"/>
                  </a:lnTo>
                  <a:lnTo>
                    <a:pt x="1160" y="325"/>
                  </a:lnTo>
                  <a:lnTo>
                    <a:pt x="1162" y="323"/>
                  </a:lnTo>
                  <a:lnTo>
                    <a:pt x="1165" y="323"/>
                  </a:lnTo>
                  <a:lnTo>
                    <a:pt x="1167" y="318"/>
                  </a:lnTo>
                  <a:lnTo>
                    <a:pt x="1172" y="310"/>
                  </a:lnTo>
                  <a:lnTo>
                    <a:pt x="1172" y="308"/>
                  </a:lnTo>
                  <a:lnTo>
                    <a:pt x="1172" y="305"/>
                  </a:lnTo>
                  <a:lnTo>
                    <a:pt x="1170" y="303"/>
                  </a:lnTo>
                  <a:lnTo>
                    <a:pt x="1165" y="300"/>
                  </a:lnTo>
                  <a:lnTo>
                    <a:pt x="1162" y="300"/>
                  </a:lnTo>
                  <a:lnTo>
                    <a:pt x="1157" y="300"/>
                  </a:lnTo>
                  <a:lnTo>
                    <a:pt x="1152" y="300"/>
                  </a:lnTo>
                  <a:lnTo>
                    <a:pt x="1147" y="300"/>
                  </a:lnTo>
                  <a:lnTo>
                    <a:pt x="1142" y="303"/>
                  </a:lnTo>
                  <a:lnTo>
                    <a:pt x="1145" y="305"/>
                  </a:lnTo>
                  <a:lnTo>
                    <a:pt x="1147" y="308"/>
                  </a:lnTo>
                  <a:lnTo>
                    <a:pt x="1150" y="310"/>
                  </a:lnTo>
                  <a:lnTo>
                    <a:pt x="1152" y="313"/>
                  </a:lnTo>
                  <a:lnTo>
                    <a:pt x="1150" y="313"/>
                  </a:lnTo>
                  <a:lnTo>
                    <a:pt x="1147" y="315"/>
                  </a:lnTo>
                  <a:lnTo>
                    <a:pt x="1145" y="313"/>
                  </a:lnTo>
                  <a:lnTo>
                    <a:pt x="1142" y="310"/>
                  </a:lnTo>
                  <a:lnTo>
                    <a:pt x="1137" y="310"/>
                  </a:lnTo>
                  <a:lnTo>
                    <a:pt x="1134" y="313"/>
                  </a:lnTo>
                  <a:lnTo>
                    <a:pt x="1132" y="315"/>
                  </a:lnTo>
                  <a:lnTo>
                    <a:pt x="1132" y="320"/>
                  </a:lnTo>
                  <a:lnTo>
                    <a:pt x="1132" y="323"/>
                  </a:lnTo>
                  <a:lnTo>
                    <a:pt x="1134" y="328"/>
                  </a:lnTo>
                  <a:lnTo>
                    <a:pt x="1137" y="330"/>
                  </a:lnTo>
                  <a:lnTo>
                    <a:pt x="1134" y="335"/>
                  </a:lnTo>
                  <a:lnTo>
                    <a:pt x="1132" y="340"/>
                  </a:lnTo>
                  <a:lnTo>
                    <a:pt x="1132" y="348"/>
                  </a:lnTo>
                  <a:lnTo>
                    <a:pt x="1129" y="353"/>
                  </a:lnTo>
                  <a:lnTo>
                    <a:pt x="1127" y="350"/>
                  </a:lnTo>
                  <a:lnTo>
                    <a:pt x="1124" y="343"/>
                  </a:lnTo>
                  <a:lnTo>
                    <a:pt x="1124" y="335"/>
                  </a:lnTo>
                  <a:lnTo>
                    <a:pt x="1124" y="328"/>
                  </a:lnTo>
                  <a:lnTo>
                    <a:pt x="1119" y="323"/>
                  </a:lnTo>
                  <a:lnTo>
                    <a:pt x="1117" y="320"/>
                  </a:lnTo>
                  <a:lnTo>
                    <a:pt x="1112" y="315"/>
                  </a:lnTo>
                  <a:lnTo>
                    <a:pt x="1109" y="315"/>
                  </a:lnTo>
                  <a:lnTo>
                    <a:pt x="1109" y="318"/>
                  </a:lnTo>
                  <a:lnTo>
                    <a:pt x="1112" y="323"/>
                  </a:lnTo>
                  <a:lnTo>
                    <a:pt x="1112" y="328"/>
                  </a:lnTo>
                  <a:lnTo>
                    <a:pt x="1109" y="328"/>
                  </a:lnTo>
                  <a:lnTo>
                    <a:pt x="1104" y="328"/>
                  </a:lnTo>
                  <a:lnTo>
                    <a:pt x="1099" y="325"/>
                  </a:lnTo>
                  <a:lnTo>
                    <a:pt x="1094" y="320"/>
                  </a:lnTo>
                  <a:lnTo>
                    <a:pt x="1092" y="315"/>
                  </a:lnTo>
                  <a:lnTo>
                    <a:pt x="1092" y="313"/>
                  </a:lnTo>
                  <a:lnTo>
                    <a:pt x="1087" y="313"/>
                  </a:lnTo>
                  <a:lnTo>
                    <a:pt x="1082" y="315"/>
                  </a:lnTo>
                  <a:lnTo>
                    <a:pt x="1079" y="315"/>
                  </a:lnTo>
                  <a:lnTo>
                    <a:pt x="1077" y="313"/>
                  </a:lnTo>
                  <a:lnTo>
                    <a:pt x="1079" y="310"/>
                  </a:lnTo>
                  <a:lnTo>
                    <a:pt x="1082" y="303"/>
                  </a:lnTo>
                  <a:lnTo>
                    <a:pt x="1082" y="300"/>
                  </a:lnTo>
                  <a:lnTo>
                    <a:pt x="1077" y="298"/>
                  </a:lnTo>
                  <a:lnTo>
                    <a:pt x="1071" y="300"/>
                  </a:lnTo>
                  <a:lnTo>
                    <a:pt x="1064" y="300"/>
                  </a:lnTo>
                  <a:lnTo>
                    <a:pt x="1056" y="303"/>
                  </a:lnTo>
                  <a:lnTo>
                    <a:pt x="1051" y="303"/>
                  </a:lnTo>
                  <a:lnTo>
                    <a:pt x="1049" y="305"/>
                  </a:lnTo>
                  <a:lnTo>
                    <a:pt x="1044" y="305"/>
                  </a:lnTo>
                  <a:lnTo>
                    <a:pt x="1039" y="308"/>
                  </a:lnTo>
                  <a:lnTo>
                    <a:pt x="1036" y="310"/>
                  </a:lnTo>
                  <a:lnTo>
                    <a:pt x="1036" y="315"/>
                  </a:lnTo>
                  <a:lnTo>
                    <a:pt x="1034" y="320"/>
                  </a:lnTo>
                  <a:lnTo>
                    <a:pt x="1029" y="323"/>
                  </a:lnTo>
                  <a:lnTo>
                    <a:pt x="1024" y="323"/>
                  </a:lnTo>
                  <a:lnTo>
                    <a:pt x="1021" y="325"/>
                  </a:lnTo>
                  <a:lnTo>
                    <a:pt x="1021" y="330"/>
                  </a:lnTo>
                  <a:lnTo>
                    <a:pt x="1024" y="333"/>
                  </a:lnTo>
                  <a:lnTo>
                    <a:pt x="1029" y="338"/>
                  </a:lnTo>
                  <a:lnTo>
                    <a:pt x="1034" y="343"/>
                  </a:lnTo>
                  <a:lnTo>
                    <a:pt x="1036" y="345"/>
                  </a:lnTo>
                  <a:lnTo>
                    <a:pt x="1039" y="345"/>
                  </a:lnTo>
                  <a:lnTo>
                    <a:pt x="1039" y="350"/>
                  </a:lnTo>
                  <a:lnTo>
                    <a:pt x="1039" y="353"/>
                  </a:lnTo>
                  <a:lnTo>
                    <a:pt x="1034" y="356"/>
                  </a:lnTo>
                  <a:lnTo>
                    <a:pt x="1026" y="353"/>
                  </a:lnTo>
                  <a:lnTo>
                    <a:pt x="1021" y="356"/>
                  </a:lnTo>
                  <a:lnTo>
                    <a:pt x="1021" y="358"/>
                  </a:lnTo>
                  <a:lnTo>
                    <a:pt x="1021" y="361"/>
                  </a:lnTo>
                  <a:lnTo>
                    <a:pt x="1021" y="366"/>
                  </a:lnTo>
                  <a:lnTo>
                    <a:pt x="1024" y="371"/>
                  </a:lnTo>
                  <a:lnTo>
                    <a:pt x="1026" y="373"/>
                  </a:lnTo>
                  <a:lnTo>
                    <a:pt x="1031" y="373"/>
                  </a:lnTo>
                  <a:lnTo>
                    <a:pt x="1036" y="373"/>
                  </a:lnTo>
                  <a:lnTo>
                    <a:pt x="1044" y="373"/>
                  </a:lnTo>
                  <a:lnTo>
                    <a:pt x="1051" y="376"/>
                  </a:lnTo>
                  <a:lnTo>
                    <a:pt x="1054" y="376"/>
                  </a:lnTo>
                  <a:lnTo>
                    <a:pt x="1059" y="376"/>
                  </a:lnTo>
                  <a:lnTo>
                    <a:pt x="1069" y="378"/>
                  </a:lnTo>
                  <a:lnTo>
                    <a:pt x="1077" y="381"/>
                  </a:lnTo>
                  <a:lnTo>
                    <a:pt x="1082" y="386"/>
                  </a:lnTo>
                  <a:lnTo>
                    <a:pt x="1082" y="391"/>
                  </a:lnTo>
                  <a:lnTo>
                    <a:pt x="1079" y="396"/>
                  </a:lnTo>
                  <a:lnTo>
                    <a:pt x="1079" y="398"/>
                  </a:lnTo>
                  <a:lnTo>
                    <a:pt x="1077" y="398"/>
                  </a:lnTo>
                  <a:lnTo>
                    <a:pt x="1071" y="396"/>
                  </a:lnTo>
                  <a:lnTo>
                    <a:pt x="1066" y="396"/>
                  </a:lnTo>
                  <a:lnTo>
                    <a:pt x="1059" y="393"/>
                  </a:lnTo>
                  <a:lnTo>
                    <a:pt x="1054" y="388"/>
                  </a:lnTo>
                  <a:lnTo>
                    <a:pt x="1049" y="388"/>
                  </a:lnTo>
                  <a:lnTo>
                    <a:pt x="1044" y="386"/>
                  </a:lnTo>
                  <a:lnTo>
                    <a:pt x="1039" y="383"/>
                  </a:lnTo>
                  <a:lnTo>
                    <a:pt x="1034" y="383"/>
                  </a:lnTo>
                  <a:lnTo>
                    <a:pt x="1026" y="383"/>
                  </a:lnTo>
                  <a:lnTo>
                    <a:pt x="1021" y="383"/>
                  </a:lnTo>
                  <a:lnTo>
                    <a:pt x="1019" y="383"/>
                  </a:lnTo>
                  <a:lnTo>
                    <a:pt x="1019" y="388"/>
                  </a:lnTo>
                  <a:lnTo>
                    <a:pt x="1019" y="393"/>
                  </a:lnTo>
                  <a:lnTo>
                    <a:pt x="1019" y="398"/>
                  </a:lnTo>
                  <a:lnTo>
                    <a:pt x="1019" y="403"/>
                  </a:lnTo>
                  <a:lnTo>
                    <a:pt x="1021" y="406"/>
                  </a:lnTo>
                  <a:lnTo>
                    <a:pt x="1026" y="406"/>
                  </a:lnTo>
                  <a:lnTo>
                    <a:pt x="1031" y="408"/>
                  </a:lnTo>
                  <a:lnTo>
                    <a:pt x="1036" y="413"/>
                  </a:lnTo>
                  <a:lnTo>
                    <a:pt x="1044" y="419"/>
                  </a:lnTo>
                  <a:lnTo>
                    <a:pt x="1049" y="424"/>
                  </a:lnTo>
                  <a:lnTo>
                    <a:pt x="1049" y="429"/>
                  </a:lnTo>
                  <a:lnTo>
                    <a:pt x="1051" y="434"/>
                  </a:lnTo>
                  <a:lnTo>
                    <a:pt x="1051" y="439"/>
                  </a:lnTo>
                  <a:lnTo>
                    <a:pt x="1054" y="441"/>
                  </a:lnTo>
                  <a:lnTo>
                    <a:pt x="1056" y="441"/>
                  </a:lnTo>
                  <a:lnTo>
                    <a:pt x="1059" y="441"/>
                  </a:lnTo>
                  <a:lnTo>
                    <a:pt x="1064" y="444"/>
                  </a:lnTo>
                  <a:lnTo>
                    <a:pt x="1066" y="444"/>
                  </a:lnTo>
                  <a:lnTo>
                    <a:pt x="1071" y="446"/>
                  </a:lnTo>
                  <a:lnTo>
                    <a:pt x="1074" y="446"/>
                  </a:lnTo>
                  <a:lnTo>
                    <a:pt x="1077" y="446"/>
                  </a:lnTo>
                  <a:lnTo>
                    <a:pt x="1079" y="446"/>
                  </a:lnTo>
                  <a:lnTo>
                    <a:pt x="1084" y="446"/>
                  </a:lnTo>
                  <a:lnTo>
                    <a:pt x="1087" y="444"/>
                  </a:lnTo>
                  <a:lnTo>
                    <a:pt x="1094" y="444"/>
                  </a:lnTo>
                  <a:lnTo>
                    <a:pt x="1102" y="441"/>
                  </a:lnTo>
                  <a:lnTo>
                    <a:pt x="1107" y="439"/>
                  </a:lnTo>
                  <a:lnTo>
                    <a:pt x="1114" y="439"/>
                  </a:lnTo>
                  <a:lnTo>
                    <a:pt x="1119" y="436"/>
                  </a:lnTo>
                  <a:lnTo>
                    <a:pt x="1124" y="434"/>
                  </a:lnTo>
                  <a:lnTo>
                    <a:pt x="1129" y="429"/>
                  </a:lnTo>
                  <a:lnTo>
                    <a:pt x="1132" y="426"/>
                  </a:lnTo>
                  <a:lnTo>
                    <a:pt x="1134" y="429"/>
                  </a:lnTo>
                  <a:lnTo>
                    <a:pt x="1137" y="429"/>
                  </a:lnTo>
                  <a:lnTo>
                    <a:pt x="1142" y="434"/>
                  </a:lnTo>
                  <a:lnTo>
                    <a:pt x="1145" y="434"/>
                  </a:lnTo>
                  <a:lnTo>
                    <a:pt x="1147" y="439"/>
                  </a:lnTo>
                  <a:lnTo>
                    <a:pt x="1152" y="441"/>
                  </a:lnTo>
                  <a:lnTo>
                    <a:pt x="1157" y="444"/>
                  </a:lnTo>
                  <a:lnTo>
                    <a:pt x="1160" y="449"/>
                  </a:lnTo>
                  <a:lnTo>
                    <a:pt x="1167" y="451"/>
                  </a:lnTo>
                  <a:lnTo>
                    <a:pt x="1157" y="471"/>
                  </a:lnTo>
                  <a:lnTo>
                    <a:pt x="1122" y="461"/>
                  </a:lnTo>
                  <a:lnTo>
                    <a:pt x="1069" y="461"/>
                  </a:lnTo>
                  <a:lnTo>
                    <a:pt x="1039" y="441"/>
                  </a:lnTo>
                  <a:lnTo>
                    <a:pt x="991" y="451"/>
                  </a:lnTo>
                  <a:lnTo>
                    <a:pt x="996" y="466"/>
                  </a:lnTo>
                  <a:lnTo>
                    <a:pt x="1001" y="497"/>
                  </a:lnTo>
                  <a:lnTo>
                    <a:pt x="986" y="492"/>
                  </a:lnTo>
                  <a:lnTo>
                    <a:pt x="958" y="461"/>
                  </a:lnTo>
                  <a:lnTo>
                    <a:pt x="903" y="471"/>
                  </a:lnTo>
                  <a:lnTo>
                    <a:pt x="875" y="451"/>
                  </a:lnTo>
                  <a:lnTo>
                    <a:pt x="885" y="431"/>
                  </a:lnTo>
                  <a:lnTo>
                    <a:pt x="850" y="421"/>
                  </a:lnTo>
                  <a:lnTo>
                    <a:pt x="807" y="398"/>
                  </a:lnTo>
                  <a:lnTo>
                    <a:pt x="749" y="383"/>
                  </a:lnTo>
                  <a:lnTo>
                    <a:pt x="713" y="393"/>
                  </a:lnTo>
                  <a:lnTo>
                    <a:pt x="676" y="353"/>
                  </a:lnTo>
                  <a:lnTo>
                    <a:pt x="577" y="398"/>
                  </a:lnTo>
                  <a:lnTo>
                    <a:pt x="550" y="426"/>
                  </a:lnTo>
                  <a:lnTo>
                    <a:pt x="509" y="416"/>
                  </a:lnTo>
                  <a:lnTo>
                    <a:pt x="482" y="388"/>
                  </a:lnTo>
                  <a:lnTo>
                    <a:pt x="451" y="378"/>
                  </a:lnTo>
                  <a:lnTo>
                    <a:pt x="439" y="378"/>
                  </a:lnTo>
                  <a:lnTo>
                    <a:pt x="424" y="363"/>
                  </a:lnTo>
                  <a:lnTo>
                    <a:pt x="376" y="368"/>
                  </a:lnTo>
                  <a:lnTo>
                    <a:pt x="308" y="338"/>
                  </a:lnTo>
                  <a:lnTo>
                    <a:pt x="277" y="343"/>
                  </a:lnTo>
                  <a:lnTo>
                    <a:pt x="252" y="328"/>
                  </a:lnTo>
                  <a:lnTo>
                    <a:pt x="245" y="310"/>
                  </a:lnTo>
                  <a:lnTo>
                    <a:pt x="199" y="295"/>
                  </a:lnTo>
                  <a:lnTo>
                    <a:pt x="171" y="315"/>
                  </a:lnTo>
                  <a:lnTo>
                    <a:pt x="131" y="333"/>
                  </a:lnTo>
                  <a:lnTo>
                    <a:pt x="98" y="353"/>
                  </a:lnTo>
                  <a:lnTo>
                    <a:pt x="78" y="403"/>
                  </a:lnTo>
                  <a:lnTo>
                    <a:pt x="35" y="413"/>
                  </a:lnTo>
                  <a:lnTo>
                    <a:pt x="35" y="446"/>
                  </a:lnTo>
                  <a:lnTo>
                    <a:pt x="68" y="487"/>
                  </a:lnTo>
                  <a:lnTo>
                    <a:pt x="98" y="502"/>
                  </a:lnTo>
                  <a:lnTo>
                    <a:pt x="98" y="522"/>
                  </a:lnTo>
                  <a:lnTo>
                    <a:pt x="78" y="532"/>
                  </a:lnTo>
                  <a:lnTo>
                    <a:pt x="50" y="522"/>
                  </a:lnTo>
                  <a:lnTo>
                    <a:pt x="0" y="560"/>
                  </a:lnTo>
                  <a:lnTo>
                    <a:pt x="15" y="575"/>
                  </a:lnTo>
                  <a:lnTo>
                    <a:pt x="35" y="595"/>
                  </a:lnTo>
                  <a:lnTo>
                    <a:pt x="83" y="595"/>
                  </a:lnTo>
                  <a:lnTo>
                    <a:pt x="118" y="600"/>
                  </a:lnTo>
                  <a:lnTo>
                    <a:pt x="103" y="635"/>
                  </a:lnTo>
                  <a:lnTo>
                    <a:pt x="63" y="653"/>
                  </a:lnTo>
                  <a:lnTo>
                    <a:pt x="30" y="673"/>
                  </a:lnTo>
                  <a:lnTo>
                    <a:pt x="25" y="698"/>
                  </a:lnTo>
                  <a:lnTo>
                    <a:pt x="63" y="724"/>
                  </a:lnTo>
                  <a:lnTo>
                    <a:pt x="68" y="751"/>
                  </a:lnTo>
                  <a:lnTo>
                    <a:pt x="93" y="761"/>
                  </a:lnTo>
                  <a:lnTo>
                    <a:pt x="98" y="797"/>
                  </a:lnTo>
                  <a:lnTo>
                    <a:pt x="136" y="792"/>
                  </a:lnTo>
                  <a:lnTo>
                    <a:pt x="182" y="792"/>
                  </a:lnTo>
                  <a:lnTo>
                    <a:pt x="156" y="840"/>
                  </a:lnTo>
                  <a:lnTo>
                    <a:pt x="78" y="905"/>
                  </a:lnTo>
                  <a:lnTo>
                    <a:pt x="166" y="860"/>
                  </a:lnTo>
                  <a:lnTo>
                    <a:pt x="234" y="787"/>
                  </a:lnTo>
                  <a:lnTo>
                    <a:pt x="229" y="772"/>
                  </a:lnTo>
                  <a:lnTo>
                    <a:pt x="272" y="719"/>
                  </a:lnTo>
                  <a:lnTo>
                    <a:pt x="282" y="741"/>
                  </a:lnTo>
                  <a:lnTo>
                    <a:pt x="287" y="766"/>
                  </a:lnTo>
                  <a:lnTo>
                    <a:pt x="320" y="741"/>
                  </a:lnTo>
                  <a:lnTo>
                    <a:pt x="355" y="719"/>
                  </a:lnTo>
                  <a:lnTo>
                    <a:pt x="371" y="731"/>
                  </a:lnTo>
                  <a:lnTo>
                    <a:pt x="451" y="746"/>
                  </a:lnTo>
                  <a:lnTo>
                    <a:pt x="504" y="772"/>
                  </a:lnTo>
                  <a:lnTo>
                    <a:pt x="545" y="751"/>
                  </a:lnTo>
                  <a:lnTo>
                    <a:pt x="603" y="855"/>
                  </a:lnTo>
                  <a:lnTo>
                    <a:pt x="640" y="880"/>
                  </a:lnTo>
                  <a:lnTo>
                    <a:pt x="635" y="920"/>
                  </a:lnTo>
                  <a:lnTo>
                    <a:pt x="650" y="953"/>
                  </a:lnTo>
                  <a:lnTo>
                    <a:pt x="691" y="1009"/>
                  </a:lnTo>
                  <a:lnTo>
                    <a:pt x="749" y="1046"/>
                  </a:lnTo>
                  <a:lnTo>
                    <a:pt x="754" y="1072"/>
                  </a:lnTo>
                  <a:lnTo>
                    <a:pt x="759" y="1102"/>
                  </a:lnTo>
                  <a:lnTo>
                    <a:pt x="744" y="1112"/>
                  </a:lnTo>
                  <a:lnTo>
                    <a:pt x="749" y="1092"/>
                  </a:lnTo>
                  <a:lnTo>
                    <a:pt x="719" y="1082"/>
                  </a:lnTo>
                  <a:lnTo>
                    <a:pt x="734" y="1137"/>
                  </a:lnTo>
                  <a:lnTo>
                    <a:pt x="729" y="1180"/>
                  </a:lnTo>
                  <a:lnTo>
                    <a:pt x="719" y="1220"/>
                  </a:lnTo>
                  <a:lnTo>
                    <a:pt x="729" y="1253"/>
                  </a:lnTo>
                  <a:lnTo>
                    <a:pt x="729" y="1273"/>
                  </a:lnTo>
                  <a:lnTo>
                    <a:pt x="754" y="1324"/>
                  </a:lnTo>
                  <a:lnTo>
                    <a:pt x="774" y="1359"/>
                  </a:lnTo>
                  <a:lnTo>
                    <a:pt x="792" y="1387"/>
                  </a:lnTo>
                  <a:lnTo>
                    <a:pt x="837" y="1417"/>
                  </a:lnTo>
                  <a:lnTo>
                    <a:pt x="842" y="1427"/>
                  </a:lnTo>
                  <a:lnTo>
                    <a:pt x="845" y="1427"/>
                  </a:lnTo>
                  <a:lnTo>
                    <a:pt x="875" y="1483"/>
                  </a:lnTo>
                  <a:lnTo>
                    <a:pt x="895" y="1515"/>
                  </a:lnTo>
                  <a:lnTo>
                    <a:pt x="890" y="1525"/>
                  </a:lnTo>
                  <a:lnTo>
                    <a:pt x="928" y="1551"/>
                  </a:lnTo>
                  <a:lnTo>
                    <a:pt x="933" y="1576"/>
                  </a:lnTo>
                  <a:lnTo>
                    <a:pt x="948" y="1586"/>
                  </a:lnTo>
                  <a:lnTo>
                    <a:pt x="968" y="1606"/>
                  </a:lnTo>
                  <a:lnTo>
                    <a:pt x="976" y="1591"/>
                  </a:lnTo>
                  <a:lnTo>
                    <a:pt x="953" y="1576"/>
                  </a:lnTo>
                  <a:lnTo>
                    <a:pt x="933" y="1530"/>
                  </a:lnTo>
                  <a:lnTo>
                    <a:pt x="895" y="1477"/>
                  </a:lnTo>
                  <a:lnTo>
                    <a:pt x="885" y="1447"/>
                  </a:lnTo>
                  <a:lnTo>
                    <a:pt x="913" y="1457"/>
                  </a:lnTo>
                  <a:lnTo>
                    <a:pt x="938" y="1510"/>
                  </a:lnTo>
                  <a:lnTo>
                    <a:pt x="948" y="1525"/>
                  </a:lnTo>
                  <a:lnTo>
                    <a:pt x="976" y="1541"/>
                  </a:lnTo>
                  <a:lnTo>
                    <a:pt x="976" y="1556"/>
                  </a:lnTo>
                  <a:lnTo>
                    <a:pt x="996" y="1566"/>
                  </a:lnTo>
                  <a:lnTo>
                    <a:pt x="1006" y="1581"/>
                  </a:lnTo>
                  <a:lnTo>
                    <a:pt x="1031" y="1606"/>
                  </a:lnTo>
                  <a:lnTo>
                    <a:pt x="1036" y="1644"/>
                  </a:lnTo>
                  <a:lnTo>
                    <a:pt x="1036" y="1659"/>
                  </a:lnTo>
                  <a:lnTo>
                    <a:pt x="1104" y="1699"/>
                  </a:lnTo>
                  <a:lnTo>
                    <a:pt x="1137" y="1717"/>
                  </a:lnTo>
                  <a:lnTo>
                    <a:pt x="1195" y="1732"/>
                  </a:lnTo>
                  <a:lnTo>
                    <a:pt x="1210" y="1727"/>
                  </a:lnTo>
                  <a:lnTo>
                    <a:pt x="1225" y="1727"/>
                  </a:lnTo>
                  <a:lnTo>
                    <a:pt x="1250" y="1747"/>
                  </a:lnTo>
                  <a:lnTo>
                    <a:pt x="1256" y="1755"/>
                  </a:lnTo>
                  <a:lnTo>
                    <a:pt x="1288" y="1760"/>
                  </a:lnTo>
                  <a:lnTo>
                    <a:pt x="1303" y="1755"/>
                  </a:lnTo>
                  <a:lnTo>
                    <a:pt x="1303" y="1752"/>
                  </a:lnTo>
                  <a:lnTo>
                    <a:pt x="1331" y="1767"/>
                  </a:lnTo>
                  <a:lnTo>
                    <a:pt x="1361" y="1755"/>
                  </a:lnTo>
                  <a:lnTo>
                    <a:pt x="1329" y="1767"/>
                  </a:lnTo>
                  <a:lnTo>
                    <a:pt x="1356" y="1810"/>
                  </a:lnTo>
                  <a:lnTo>
                    <a:pt x="1366" y="1820"/>
                  </a:lnTo>
                  <a:lnTo>
                    <a:pt x="1414" y="1851"/>
                  </a:lnTo>
                  <a:lnTo>
                    <a:pt x="1419" y="1830"/>
                  </a:lnTo>
                  <a:lnTo>
                    <a:pt x="1404" y="1810"/>
                  </a:lnTo>
                  <a:close/>
                  <a:moveTo>
                    <a:pt x="1268" y="1722"/>
                  </a:moveTo>
                  <a:lnTo>
                    <a:pt x="1268" y="1722"/>
                  </a:lnTo>
                  <a:lnTo>
                    <a:pt x="1281" y="1722"/>
                  </a:lnTo>
                  <a:lnTo>
                    <a:pt x="1283" y="1722"/>
                  </a:lnTo>
                  <a:lnTo>
                    <a:pt x="1268" y="1722"/>
                  </a:lnTo>
                  <a:close/>
                  <a:moveTo>
                    <a:pt x="1593" y="1692"/>
                  </a:moveTo>
                  <a:lnTo>
                    <a:pt x="1614" y="1692"/>
                  </a:lnTo>
                  <a:lnTo>
                    <a:pt x="1629" y="1679"/>
                  </a:lnTo>
                  <a:lnTo>
                    <a:pt x="1671" y="1687"/>
                  </a:lnTo>
                  <a:lnTo>
                    <a:pt x="1651" y="1674"/>
                  </a:lnTo>
                  <a:lnTo>
                    <a:pt x="1619" y="1659"/>
                  </a:lnTo>
                  <a:lnTo>
                    <a:pt x="1578" y="1659"/>
                  </a:lnTo>
                  <a:lnTo>
                    <a:pt x="1578" y="1669"/>
                  </a:lnTo>
                  <a:lnTo>
                    <a:pt x="1556" y="1674"/>
                  </a:lnTo>
                  <a:lnTo>
                    <a:pt x="1583" y="1687"/>
                  </a:lnTo>
                  <a:lnTo>
                    <a:pt x="1593" y="1692"/>
                  </a:lnTo>
                  <a:close/>
                  <a:moveTo>
                    <a:pt x="1520" y="1634"/>
                  </a:moveTo>
                  <a:lnTo>
                    <a:pt x="1520" y="1634"/>
                  </a:lnTo>
                  <a:lnTo>
                    <a:pt x="1513" y="1624"/>
                  </a:lnTo>
                  <a:lnTo>
                    <a:pt x="1510" y="1619"/>
                  </a:lnTo>
                  <a:lnTo>
                    <a:pt x="1472" y="1604"/>
                  </a:lnTo>
                  <a:lnTo>
                    <a:pt x="1414" y="1604"/>
                  </a:lnTo>
                  <a:lnTo>
                    <a:pt x="1382" y="1609"/>
                  </a:lnTo>
                  <a:lnTo>
                    <a:pt x="1371" y="1619"/>
                  </a:lnTo>
                  <a:lnTo>
                    <a:pt x="1397" y="1624"/>
                  </a:lnTo>
                  <a:lnTo>
                    <a:pt x="1419" y="1624"/>
                  </a:lnTo>
                  <a:lnTo>
                    <a:pt x="1450" y="1624"/>
                  </a:lnTo>
                  <a:lnTo>
                    <a:pt x="1482" y="1629"/>
                  </a:lnTo>
                  <a:lnTo>
                    <a:pt x="1492" y="1644"/>
                  </a:lnTo>
                  <a:lnTo>
                    <a:pt x="1503" y="1654"/>
                  </a:lnTo>
                  <a:lnTo>
                    <a:pt x="1545" y="1654"/>
                  </a:lnTo>
                  <a:lnTo>
                    <a:pt x="1553" y="1654"/>
                  </a:lnTo>
                  <a:lnTo>
                    <a:pt x="1556" y="1651"/>
                  </a:lnTo>
                  <a:lnTo>
                    <a:pt x="1556" y="1649"/>
                  </a:lnTo>
                  <a:lnTo>
                    <a:pt x="1545" y="1639"/>
                  </a:lnTo>
                  <a:lnTo>
                    <a:pt x="1538" y="1639"/>
                  </a:lnTo>
                  <a:lnTo>
                    <a:pt x="1528" y="1636"/>
                  </a:lnTo>
                  <a:lnTo>
                    <a:pt x="1520" y="1634"/>
                  </a:lnTo>
                  <a:close/>
                  <a:moveTo>
                    <a:pt x="1704" y="1717"/>
                  </a:moveTo>
                  <a:lnTo>
                    <a:pt x="1729" y="1722"/>
                  </a:lnTo>
                  <a:lnTo>
                    <a:pt x="1729" y="1709"/>
                  </a:lnTo>
                  <a:lnTo>
                    <a:pt x="1707" y="1709"/>
                  </a:lnTo>
                  <a:lnTo>
                    <a:pt x="1704" y="1717"/>
                  </a:lnTo>
                  <a:close/>
                  <a:moveTo>
                    <a:pt x="1452" y="1861"/>
                  </a:moveTo>
                  <a:lnTo>
                    <a:pt x="1452" y="1861"/>
                  </a:lnTo>
                  <a:lnTo>
                    <a:pt x="1467" y="1846"/>
                  </a:lnTo>
                  <a:lnTo>
                    <a:pt x="1487" y="1851"/>
                  </a:lnTo>
                  <a:lnTo>
                    <a:pt x="1492" y="1866"/>
                  </a:lnTo>
                  <a:lnTo>
                    <a:pt x="1508" y="1851"/>
                  </a:lnTo>
                  <a:lnTo>
                    <a:pt x="1487" y="1836"/>
                  </a:lnTo>
                  <a:lnTo>
                    <a:pt x="1462" y="1836"/>
                  </a:lnTo>
                  <a:lnTo>
                    <a:pt x="1445" y="1838"/>
                  </a:lnTo>
                  <a:lnTo>
                    <a:pt x="1432" y="1838"/>
                  </a:lnTo>
                  <a:lnTo>
                    <a:pt x="1424" y="1836"/>
                  </a:lnTo>
                  <a:lnTo>
                    <a:pt x="1419" y="1836"/>
                  </a:lnTo>
                  <a:lnTo>
                    <a:pt x="1419" y="1830"/>
                  </a:lnTo>
                  <a:lnTo>
                    <a:pt x="1414" y="1851"/>
                  </a:lnTo>
                  <a:lnTo>
                    <a:pt x="1435" y="1871"/>
                  </a:lnTo>
                  <a:lnTo>
                    <a:pt x="1445" y="1871"/>
                  </a:lnTo>
                  <a:lnTo>
                    <a:pt x="1452" y="1861"/>
                  </a:lnTo>
                  <a:close/>
                  <a:moveTo>
                    <a:pt x="2201" y="2073"/>
                  </a:moveTo>
                  <a:lnTo>
                    <a:pt x="2201" y="2073"/>
                  </a:lnTo>
                  <a:lnTo>
                    <a:pt x="2168" y="2062"/>
                  </a:lnTo>
                  <a:lnTo>
                    <a:pt x="2123" y="2037"/>
                  </a:lnTo>
                  <a:lnTo>
                    <a:pt x="2070" y="2032"/>
                  </a:lnTo>
                  <a:lnTo>
                    <a:pt x="2055" y="2027"/>
                  </a:lnTo>
                  <a:lnTo>
                    <a:pt x="2042" y="2012"/>
                  </a:lnTo>
                  <a:lnTo>
                    <a:pt x="2002" y="1997"/>
                  </a:lnTo>
                  <a:lnTo>
                    <a:pt x="1964" y="1974"/>
                  </a:lnTo>
                  <a:lnTo>
                    <a:pt x="1959" y="1954"/>
                  </a:lnTo>
                  <a:lnTo>
                    <a:pt x="1944" y="1914"/>
                  </a:lnTo>
                  <a:lnTo>
                    <a:pt x="1939" y="1914"/>
                  </a:lnTo>
                  <a:lnTo>
                    <a:pt x="1903" y="1893"/>
                  </a:lnTo>
                  <a:lnTo>
                    <a:pt x="1891" y="1893"/>
                  </a:lnTo>
                  <a:lnTo>
                    <a:pt x="1891" y="1896"/>
                  </a:lnTo>
                  <a:lnTo>
                    <a:pt x="1891" y="1893"/>
                  </a:lnTo>
                  <a:lnTo>
                    <a:pt x="1848" y="1888"/>
                  </a:lnTo>
                  <a:lnTo>
                    <a:pt x="1848" y="1883"/>
                  </a:lnTo>
                  <a:lnTo>
                    <a:pt x="1848" y="1888"/>
                  </a:lnTo>
                  <a:lnTo>
                    <a:pt x="1848" y="1881"/>
                  </a:lnTo>
                  <a:lnTo>
                    <a:pt x="1828" y="1876"/>
                  </a:lnTo>
                  <a:lnTo>
                    <a:pt x="1823" y="1861"/>
                  </a:lnTo>
                  <a:lnTo>
                    <a:pt x="1803" y="1846"/>
                  </a:lnTo>
                  <a:lnTo>
                    <a:pt x="1798" y="1846"/>
                  </a:lnTo>
                  <a:lnTo>
                    <a:pt x="1782" y="1841"/>
                  </a:lnTo>
                  <a:lnTo>
                    <a:pt x="1777" y="1830"/>
                  </a:lnTo>
                  <a:lnTo>
                    <a:pt x="1745" y="1815"/>
                  </a:lnTo>
                  <a:lnTo>
                    <a:pt x="1694" y="1820"/>
                  </a:lnTo>
                  <a:lnTo>
                    <a:pt x="1666" y="1815"/>
                  </a:lnTo>
                  <a:lnTo>
                    <a:pt x="1661" y="1805"/>
                  </a:lnTo>
                  <a:lnTo>
                    <a:pt x="1636" y="1800"/>
                  </a:lnTo>
                  <a:lnTo>
                    <a:pt x="1608" y="1805"/>
                  </a:lnTo>
                  <a:lnTo>
                    <a:pt x="1606" y="1803"/>
                  </a:lnTo>
                  <a:lnTo>
                    <a:pt x="1606" y="1798"/>
                  </a:lnTo>
                  <a:lnTo>
                    <a:pt x="1603" y="1790"/>
                  </a:lnTo>
                  <a:lnTo>
                    <a:pt x="1591" y="1795"/>
                  </a:lnTo>
                  <a:lnTo>
                    <a:pt x="1603" y="1790"/>
                  </a:lnTo>
                  <a:lnTo>
                    <a:pt x="1603" y="1785"/>
                  </a:lnTo>
                  <a:lnTo>
                    <a:pt x="1566" y="1795"/>
                  </a:lnTo>
                  <a:lnTo>
                    <a:pt x="1545" y="1805"/>
                  </a:lnTo>
                  <a:lnTo>
                    <a:pt x="1535" y="1830"/>
                  </a:lnTo>
                  <a:lnTo>
                    <a:pt x="1525" y="1836"/>
                  </a:lnTo>
                  <a:lnTo>
                    <a:pt x="1508" y="1851"/>
                  </a:lnTo>
                  <a:lnTo>
                    <a:pt x="1492" y="1866"/>
                  </a:lnTo>
                  <a:lnTo>
                    <a:pt x="1498" y="1878"/>
                  </a:lnTo>
                  <a:lnTo>
                    <a:pt x="1503" y="1904"/>
                  </a:lnTo>
                  <a:lnTo>
                    <a:pt x="1503" y="1919"/>
                  </a:lnTo>
                  <a:lnTo>
                    <a:pt x="1508" y="1939"/>
                  </a:lnTo>
                  <a:lnTo>
                    <a:pt x="1487" y="1954"/>
                  </a:lnTo>
                  <a:lnTo>
                    <a:pt x="1477" y="1964"/>
                  </a:lnTo>
                  <a:lnTo>
                    <a:pt x="1472" y="1974"/>
                  </a:lnTo>
                  <a:lnTo>
                    <a:pt x="1450" y="2022"/>
                  </a:lnTo>
                  <a:lnTo>
                    <a:pt x="1462" y="2042"/>
                  </a:lnTo>
                  <a:lnTo>
                    <a:pt x="1450" y="2047"/>
                  </a:lnTo>
                  <a:lnTo>
                    <a:pt x="1452" y="2047"/>
                  </a:lnTo>
                  <a:lnTo>
                    <a:pt x="1435" y="2057"/>
                  </a:lnTo>
                  <a:lnTo>
                    <a:pt x="1452" y="2093"/>
                  </a:lnTo>
                  <a:lnTo>
                    <a:pt x="1482" y="2146"/>
                  </a:lnTo>
                  <a:lnTo>
                    <a:pt x="1515" y="2211"/>
                  </a:lnTo>
                  <a:lnTo>
                    <a:pt x="1515" y="2221"/>
                  </a:lnTo>
                  <a:lnTo>
                    <a:pt x="1626" y="2284"/>
                  </a:lnTo>
                  <a:lnTo>
                    <a:pt x="1631" y="2284"/>
                  </a:lnTo>
                  <a:lnTo>
                    <a:pt x="1631" y="2282"/>
                  </a:lnTo>
                  <a:lnTo>
                    <a:pt x="1634" y="2279"/>
                  </a:lnTo>
                  <a:lnTo>
                    <a:pt x="1649" y="2294"/>
                  </a:lnTo>
                  <a:lnTo>
                    <a:pt x="1649" y="2297"/>
                  </a:lnTo>
                  <a:lnTo>
                    <a:pt x="1644" y="2315"/>
                  </a:lnTo>
                  <a:lnTo>
                    <a:pt x="1666" y="2352"/>
                  </a:lnTo>
                  <a:lnTo>
                    <a:pt x="1671" y="2362"/>
                  </a:lnTo>
                  <a:lnTo>
                    <a:pt x="1677" y="2357"/>
                  </a:lnTo>
                  <a:lnTo>
                    <a:pt x="1677" y="2360"/>
                  </a:lnTo>
                  <a:lnTo>
                    <a:pt x="1671" y="2362"/>
                  </a:lnTo>
                  <a:lnTo>
                    <a:pt x="1677" y="2368"/>
                  </a:lnTo>
                  <a:lnTo>
                    <a:pt x="1671" y="2388"/>
                  </a:lnTo>
                  <a:lnTo>
                    <a:pt x="1656" y="2405"/>
                  </a:lnTo>
                  <a:lnTo>
                    <a:pt x="1656" y="2436"/>
                  </a:lnTo>
                  <a:lnTo>
                    <a:pt x="1646" y="2456"/>
                  </a:lnTo>
                  <a:lnTo>
                    <a:pt x="1629" y="2524"/>
                  </a:lnTo>
                  <a:lnTo>
                    <a:pt x="1634" y="2574"/>
                  </a:lnTo>
                  <a:lnTo>
                    <a:pt x="1603" y="2642"/>
                  </a:lnTo>
                  <a:lnTo>
                    <a:pt x="1598" y="2713"/>
                  </a:lnTo>
                  <a:lnTo>
                    <a:pt x="1598" y="2751"/>
                  </a:lnTo>
                  <a:lnTo>
                    <a:pt x="1593" y="2786"/>
                  </a:lnTo>
                  <a:lnTo>
                    <a:pt x="1603" y="2806"/>
                  </a:lnTo>
                  <a:lnTo>
                    <a:pt x="1588" y="2889"/>
                  </a:lnTo>
                  <a:lnTo>
                    <a:pt x="1571" y="2925"/>
                  </a:lnTo>
                  <a:lnTo>
                    <a:pt x="1578" y="2950"/>
                  </a:lnTo>
                  <a:lnTo>
                    <a:pt x="1593" y="2983"/>
                  </a:lnTo>
                  <a:lnTo>
                    <a:pt x="1677" y="3018"/>
                  </a:lnTo>
                  <a:lnTo>
                    <a:pt x="1656" y="2998"/>
                  </a:lnTo>
                  <a:lnTo>
                    <a:pt x="1654" y="2993"/>
                  </a:lnTo>
                  <a:lnTo>
                    <a:pt x="1679" y="3018"/>
                  </a:lnTo>
                  <a:lnTo>
                    <a:pt x="1651" y="2960"/>
                  </a:lnTo>
                  <a:lnTo>
                    <a:pt x="1671" y="2927"/>
                  </a:lnTo>
                  <a:lnTo>
                    <a:pt x="1694" y="2894"/>
                  </a:lnTo>
                  <a:lnTo>
                    <a:pt x="1702" y="2862"/>
                  </a:lnTo>
                  <a:lnTo>
                    <a:pt x="1689" y="2847"/>
                  </a:lnTo>
                  <a:lnTo>
                    <a:pt x="1687" y="2824"/>
                  </a:lnTo>
                  <a:lnTo>
                    <a:pt x="1722" y="2781"/>
                  </a:lnTo>
                  <a:lnTo>
                    <a:pt x="1740" y="2741"/>
                  </a:lnTo>
                  <a:lnTo>
                    <a:pt x="1727" y="2726"/>
                  </a:lnTo>
                  <a:lnTo>
                    <a:pt x="1752" y="2715"/>
                  </a:lnTo>
                  <a:lnTo>
                    <a:pt x="1780" y="2673"/>
                  </a:lnTo>
                  <a:lnTo>
                    <a:pt x="1828" y="2655"/>
                  </a:lnTo>
                  <a:lnTo>
                    <a:pt x="1848" y="2642"/>
                  </a:lnTo>
                  <a:lnTo>
                    <a:pt x="1856" y="2605"/>
                  </a:lnTo>
                  <a:lnTo>
                    <a:pt x="1840" y="2594"/>
                  </a:lnTo>
                  <a:lnTo>
                    <a:pt x="1840" y="2584"/>
                  </a:lnTo>
                  <a:lnTo>
                    <a:pt x="1850" y="2594"/>
                  </a:lnTo>
                  <a:lnTo>
                    <a:pt x="1876" y="2599"/>
                  </a:lnTo>
                  <a:lnTo>
                    <a:pt x="1901" y="2579"/>
                  </a:lnTo>
                  <a:lnTo>
                    <a:pt x="1906" y="2569"/>
                  </a:lnTo>
                  <a:lnTo>
                    <a:pt x="1903" y="2559"/>
                  </a:lnTo>
                  <a:lnTo>
                    <a:pt x="1906" y="2569"/>
                  </a:lnTo>
                  <a:lnTo>
                    <a:pt x="1914" y="2552"/>
                  </a:lnTo>
                  <a:lnTo>
                    <a:pt x="1934" y="2531"/>
                  </a:lnTo>
                  <a:lnTo>
                    <a:pt x="1959" y="2506"/>
                  </a:lnTo>
                  <a:lnTo>
                    <a:pt x="1982" y="2438"/>
                  </a:lnTo>
                  <a:lnTo>
                    <a:pt x="1997" y="2408"/>
                  </a:lnTo>
                  <a:lnTo>
                    <a:pt x="2055" y="2373"/>
                  </a:lnTo>
                  <a:lnTo>
                    <a:pt x="2090" y="2368"/>
                  </a:lnTo>
                  <a:lnTo>
                    <a:pt x="2100" y="2362"/>
                  </a:lnTo>
                  <a:lnTo>
                    <a:pt x="2110" y="2342"/>
                  </a:lnTo>
                  <a:lnTo>
                    <a:pt x="2118" y="2320"/>
                  </a:lnTo>
                  <a:lnTo>
                    <a:pt x="2133" y="2294"/>
                  </a:lnTo>
                  <a:lnTo>
                    <a:pt x="2138" y="2284"/>
                  </a:lnTo>
                  <a:lnTo>
                    <a:pt x="2143" y="2196"/>
                  </a:lnTo>
                  <a:lnTo>
                    <a:pt x="2158" y="2191"/>
                  </a:lnTo>
                  <a:lnTo>
                    <a:pt x="2211" y="2125"/>
                  </a:lnTo>
                  <a:lnTo>
                    <a:pt x="2211" y="2110"/>
                  </a:lnTo>
                  <a:lnTo>
                    <a:pt x="2201" y="2073"/>
                  </a:lnTo>
                  <a:close/>
                  <a:moveTo>
                    <a:pt x="1440" y="567"/>
                  </a:moveTo>
                  <a:lnTo>
                    <a:pt x="1445" y="570"/>
                  </a:lnTo>
                  <a:lnTo>
                    <a:pt x="1447" y="570"/>
                  </a:lnTo>
                  <a:lnTo>
                    <a:pt x="1450" y="572"/>
                  </a:lnTo>
                  <a:lnTo>
                    <a:pt x="1455" y="575"/>
                  </a:lnTo>
                  <a:lnTo>
                    <a:pt x="1457" y="575"/>
                  </a:lnTo>
                  <a:lnTo>
                    <a:pt x="1462" y="577"/>
                  </a:lnTo>
                  <a:lnTo>
                    <a:pt x="1467" y="577"/>
                  </a:lnTo>
                  <a:lnTo>
                    <a:pt x="1470" y="580"/>
                  </a:lnTo>
                  <a:lnTo>
                    <a:pt x="1472" y="580"/>
                  </a:lnTo>
                  <a:lnTo>
                    <a:pt x="1475" y="577"/>
                  </a:lnTo>
                  <a:lnTo>
                    <a:pt x="1475" y="575"/>
                  </a:lnTo>
                  <a:lnTo>
                    <a:pt x="1477" y="575"/>
                  </a:lnTo>
                  <a:lnTo>
                    <a:pt x="1480" y="570"/>
                  </a:lnTo>
                  <a:lnTo>
                    <a:pt x="1482" y="567"/>
                  </a:lnTo>
                  <a:lnTo>
                    <a:pt x="1480" y="565"/>
                  </a:lnTo>
                  <a:lnTo>
                    <a:pt x="1475" y="565"/>
                  </a:lnTo>
                  <a:lnTo>
                    <a:pt x="1472" y="562"/>
                  </a:lnTo>
                  <a:lnTo>
                    <a:pt x="1457" y="562"/>
                  </a:lnTo>
                  <a:lnTo>
                    <a:pt x="1455" y="560"/>
                  </a:lnTo>
                  <a:lnTo>
                    <a:pt x="1452" y="555"/>
                  </a:lnTo>
                  <a:lnTo>
                    <a:pt x="1450" y="550"/>
                  </a:lnTo>
                  <a:lnTo>
                    <a:pt x="1447" y="545"/>
                  </a:lnTo>
                  <a:lnTo>
                    <a:pt x="1442" y="545"/>
                  </a:lnTo>
                  <a:lnTo>
                    <a:pt x="1435" y="542"/>
                  </a:lnTo>
                  <a:lnTo>
                    <a:pt x="1429" y="540"/>
                  </a:lnTo>
                  <a:lnTo>
                    <a:pt x="1424" y="540"/>
                  </a:lnTo>
                  <a:lnTo>
                    <a:pt x="1419" y="540"/>
                  </a:lnTo>
                  <a:lnTo>
                    <a:pt x="1417" y="540"/>
                  </a:lnTo>
                  <a:lnTo>
                    <a:pt x="1414" y="542"/>
                  </a:lnTo>
                  <a:lnTo>
                    <a:pt x="1412" y="545"/>
                  </a:lnTo>
                  <a:lnTo>
                    <a:pt x="1409" y="545"/>
                  </a:lnTo>
                  <a:lnTo>
                    <a:pt x="1409" y="542"/>
                  </a:lnTo>
                  <a:lnTo>
                    <a:pt x="1407" y="535"/>
                  </a:lnTo>
                  <a:lnTo>
                    <a:pt x="1404" y="529"/>
                  </a:lnTo>
                  <a:lnTo>
                    <a:pt x="1402" y="527"/>
                  </a:lnTo>
                  <a:lnTo>
                    <a:pt x="1399" y="524"/>
                  </a:lnTo>
                  <a:lnTo>
                    <a:pt x="1394" y="524"/>
                  </a:lnTo>
                  <a:lnTo>
                    <a:pt x="1392" y="524"/>
                  </a:lnTo>
                  <a:lnTo>
                    <a:pt x="1392" y="529"/>
                  </a:lnTo>
                  <a:lnTo>
                    <a:pt x="1392" y="535"/>
                  </a:lnTo>
                  <a:lnTo>
                    <a:pt x="1392" y="542"/>
                  </a:lnTo>
                  <a:lnTo>
                    <a:pt x="1392" y="547"/>
                  </a:lnTo>
                  <a:lnTo>
                    <a:pt x="1392" y="550"/>
                  </a:lnTo>
                  <a:lnTo>
                    <a:pt x="1394" y="552"/>
                  </a:lnTo>
                  <a:lnTo>
                    <a:pt x="1394" y="555"/>
                  </a:lnTo>
                  <a:lnTo>
                    <a:pt x="1394" y="560"/>
                  </a:lnTo>
                  <a:lnTo>
                    <a:pt x="1394" y="565"/>
                  </a:lnTo>
                  <a:lnTo>
                    <a:pt x="1394" y="570"/>
                  </a:lnTo>
                  <a:lnTo>
                    <a:pt x="1397" y="575"/>
                  </a:lnTo>
                  <a:lnTo>
                    <a:pt x="1397" y="577"/>
                  </a:lnTo>
                  <a:lnTo>
                    <a:pt x="1394" y="577"/>
                  </a:lnTo>
                  <a:lnTo>
                    <a:pt x="1392" y="580"/>
                  </a:lnTo>
                  <a:lnTo>
                    <a:pt x="1389" y="585"/>
                  </a:lnTo>
                  <a:lnTo>
                    <a:pt x="1387" y="587"/>
                  </a:lnTo>
                  <a:lnTo>
                    <a:pt x="1384" y="590"/>
                  </a:lnTo>
                  <a:lnTo>
                    <a:pt x="1387" y="593"/>
                  </a:lnTo>
                  <a:lnTo>
                    <a:pt x="1392" y="593"/>
                  </a:lnTo>
                  <a:lnTo>
                    <a:pt x="1397" y="590"/>
                  </a:lnTo>
                  <a:lnTo>
                    <a:pt x="1399" y="590"/>
                  </a:lnTo>
                  <a:lnTo>
                    <a:pt x="1402" y="590"/>
                  </a:lnTo>
                  <a:lnTo>
                    <a:pt x="1407" y="590"/>
                  </a:lnTo>
                  <a:lnTo>
                    <a:pt x="1409" y="590"/>
                  </a:lnTo>
                  <a:lnTo>
                    <a:pt x="1412" y="593"/>
                  </a:lnTo>
                  <a:lnTo>
                    <a:pt x="1414" y="598"/>
                  </a:lnTo>
                  <a:lnTo>
                    <a:pt x="1414" y="600"/>
                  </a:lnTo>
                  <a:lnTo>
                    <a:pt x="1417" y="603"/>
                  </a:lnTo>
                  <a:lnTo>
                    <a:pt x="1419" y="603"/>
                  </a:lnTo>
                  <a:lnTo>
                    <a:pt x="1424" y="600"/>
                  </a:lnTo>
                  <a:lnTo>
                    <a:pt x="1424" y="598"/>
                  </a:lnTo>
                  <a:lnTo>
                    <a:pt x="1427" y="595"/>
                  </a:lnTo>
                  <a:lnTo>
                    <a:pt x="1427" y="593"/>
                  </a:lnTo>
                  <a:lnTo>
                    <a:pt x="1429" y="590"/>
                  </a:lnTo>
                  <a:lnTo>
                    <a:pt x="1435" y="587"/>
                  </a:lnTo>
                  <a:lnTo>
                    <a:pt x="1437" y="585"/>
                  </a:lnTo>
                  <a:lnTo>
                    <a:pt x="1437" y="580"/>
                  </a:lnTo>
                  <a:lnTo>
                    <a:pt x="1437" y="575"/>
                  </a:lnTo>
                  <a:lnTo>
                    <a:pt x="1435" y="570"/>
                  </a:lnTo>
                  <a:lnTo>
                    <a:pt x="1437" y="567"/>
                  </a:lnTo>
                  <a:lnTo>
                    <a:pt x="1440" y="567"/>
                  </a:lnTo>
                  <a:close/>
                  <a:moveTo>
                    <a:pt x="966" y="300"/>
                  </a:moveTo>
                  <a:lnTo>
                    <a:pt x="968" y="303"/>
                  </a:lnTo>
                  <a:lnTo>
                    <a:pt x="971" y="310"/>
                  </a:lnTo>
                  <a:lnTo>
                    <a:pt x="973" y="323"/>
                  </a:lnTo>
                  <a:lnTo>
                    <a:pt x="973" y="330"/>
                  </a:lnTo>
                  <a:lnTo>
                    <a:pt x="973" y="335"/>
                  </a:lnTo>
                  <a:lnTo>
                    <a:pt x="978" y="338"/>
                  </a:lnTo>
                  <a:lnTo>
                    <a:pt x="983" y="335"/>
                  </a:lnTo>
                  <a:lnTo>
                    <a:pt x="986" y="333"/>
                  </a:lnTo>
                  <a:lnTo>
                    <a:pt x="988" y="330"/>
                  </a:lnTo>
                  <a:lnTo>
                    <a:pt x="991" y="333"/>
                  </a:lnTo>
                  <a:lnTo>
                    <a:pt x="996" y="335"/>
                  </a:lnTo>
                  <a:lnTo>
                    <a:pt x="998" y="338"/>
                  </a:lnTo>
                  <a:lnTo>
                    <a:pt x="1003" y="335"/>
                  </a:lnTo>
                  <a:lnTo>
                    <a:pt x="1006" y="330"/>
                  </a:lnTo>
                  <a:lnTo>
                    <a:pt x="1011" y="323"/>
                  </a:lnTo>
                  <a:lnTo>
                    <a:pt x="1016" y="320"/>
                  </a:lnTo>
                  <a:lnTo>
                    <a:pt x="1024" y="318"/>
                  </a:lnTo>
                  <a:lnTo>
                    <a:pt x="1026" y="315"/>
                  </a:lnTo>
                  <a:lnTo>
                    <a:pt x="1026" y="310"/>
                  </a:lnTo>
                  <a:lnTo>
                    <a:pt x="1026" y="305"/>
                  </a:lnTo>
                  <a:lnTo>
                    <a:pt x="1029" y="305"/>
                  </a:lnTo>
                  <a:lnTo>
                    <a:pt x="1039" y="303"/>
                  </a:lnTo>
                  <a:lnTo>
                    <a:pt x="1044" y="300"/>
                  </a:lnTo>
                  <a:lnTo>
                    <a:pt x="1049" y="300"/>
                  </a:lnTo>
                  <a:lnTo>
                    <a:pt x="1054" y="298"/>
                  </a:lnTo>
                  <a:lnTo>
                    <a:pt x="1059" y="295"/>
                  </a:lnTo>
                  <a:lnTo>
                    <a:pt x="1064" y="295"/>
                  </a:lnTo>
                  <a:lnTo>
                    <a:pt x="1066" y="292"/>
                  </a:lnTo>
                  <a:lnTo>
                    <a:pt x="1066" y="290"/>
                  </a:lnTo>
                  <a:lnTo>
                    <a:pt x="1069" y="287"/>
                  </a:lnTo>
                  <a:lnTo>
                    <a:pt x="1066" y="285"/>
                  </a:lnTo>
                  <a:lnTo>
                    <a:pt x="1066" y="277"/>
                  </a:lnTo>
                  <a:lnTo>
                    <a:pt x="1064" y="270"/>
                  </a:lnTo>
                  <a:lnTo>
                    <a:pt x="1059" y="265"/>
                  </a:lnTo>
                  <a:lnTo>
                    <a:pt x="1056" y="262"/>
                  </a:lnTo>
                  <a:lnTo>
                    <a:pt x="1054" y="262"/>
                  </a:lnTo>
                  <a:lnTo>
                    <a:pt x="1049" y="262"/>
                  </a:lnTo>
                  <a:lnTo>
                    <a:pt x="1046" y="262"/>
                  </a:lnTo>
                  <a:lnTo>
                    <a:pt x="1044" y="257"/>
                  </a:lnTo>
                  <a:lnTo>
                    <a:pt x="1041" y="255"/>
                  </a:lnTo>
                  <a:lnTo>
                    <a:pt x="1039" y="250"/>
                  </a:lnTo>
                  <a:lnTo>
                    <a:pt x="1031" y="247"/>
                  </a:lnTo>
                  <a:lnTo>
                    <a:pt x="1026" y="247"/>
                  </a:lnTo>
                  <a:lnTo>
                    <a:pt x="1021" y="247"/>
                  </a:lnTo>
                  <a:lnTo>
                    <a:pt x="1019" y="245"/>
                  </a:lnTo>
                  <a:lnTo>
                    <a:pt x="1016" y="242"/>
                  </a:lnTo>
                  <a:lnTo>
                    <a:pt x="1011" y="242"/>
                  </a:lnTo>
                  <a:lnTo>
                    <a:pt x="1008" y="240"/>
                  </a:lnTo>
                  <a:lnTo>
                    <a:pt x="1006" y="242"/>
                  </a:lnTo>
                  <a:lnTo>
                    <a:pt x="1006" y="245"/>
                  </a:lnTo>
                  <a:lnTo>
                    <a:pt x="1006" y="250"/>
                  </a:lnTo>
                  <a:lnTo>
                    <a:pt x="1003" y="255"/>
                  </a:lnTo>
                  <a:lnTo>
                    <a:pt x="1003" y="257"/>
                  </a:lnTo>
                  <a:lnTo>
                    <a:pt x="998" y="260"/>
                  </a:lnTo>
                  <a:lnTo>
                    <a:pt x="993" y="267"/>
                  </a:lnTo>
                  <a:lnTo>
                    <a:pt x="986" y="272"/>
                  </a:lnTo>
                  <a:lnTo>
                    <a:pt x="983" y="277"/>
                  </a:lnTo>
                  <a:lnTo>
                    <a:pt x="978" y="282"/>
                  </a:lnTo>
                  <a:lnTo>
                    <a:pt x="971" y="287"/>
                  </a:lnTo>
                  <a:lnTo>
                    <a:pt x="966" y="295"/>
                  </a:lnTo>
                  <a:lnTo>
                    <a:pt x="963" y="300"/>
                  </a:lnTo>
                  <a:lnTo>
                    <a:pt x="966" y="300"/>
                  </a:lnTo>
                  <a:close/>
                  <a:moveTo>
                    <a:pt x="1498" y="494"/>
                  </a:moveTo>
                  <a:lnTo>
                    <a:pt x="1498" y="494"/>
                  </a:lnTo>
                  <a:lnTo>
                    <a:pt x="1498" y="492"/>
                  </a:lnTo>
                  <a:lnTo>
                    <a:pt x="1498" y="489"/>
                  </a:lnTo>
                  <a:lnTo>
                    <a:pt x="1495" y="489"/>
                  </a:lnTo>
                  <a:lnTo>
                    <a:pt x="1495" y="492"/>
                  </a:lnTo>
                  <a:lnTo>
                    <a:pt x="1498" y="494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latin typeface="+mn-lt"/>
                <a:ea typeface="+mn-ea"/>
              </a:endParaRPr>
            </a:p>
          </p:txBody>
        </p:sp>
        <p:sp>
          <p:nvSpPr>
            <p:cNvPr id="26" name="Freeform 43"/>
            <p:cNvSpPr>
              <a:spLocks/>
            </p:cNvSpPr>
            <p:nvPr/>
          </p:nvSpPr>
          <p:spPr bwMode="auto">
            <a:xfrm>
              <a:off x="3277" y="2412"/>
              <a:ext cx="46" cy="28"/>
            </a:xfrm>
            <a:custGeom>
              <a:avLst/>
              <a:gdLst>
                <a:gd name="T0" fmla="*/ 0 w 46"/>
                <a:gd name="T1" fmla="*/ 15 h 28"/>
                <a:gd name="T2" fmla="*/ 3 w 46"/>
                <a:gd name="T3" fmla="*/ 17 h 28"/>
                <a:gd name="T4" fmla="*/ 12 w 46"/>
                <a:gd name="T5" fmla="*/ 14 h 28"/>
                <a:gd name="T6" fmla="*/ 13 w 46"/>
                <a:gd name="T7" fmla="*/ 8 h 28"/>
                <a:gd name="T8" fmla="*/ 27 w 46"/>
                <a:gd name="T9" fmla="*/ 9 h 28"/>
                <a:gd name="T10" fmla="*/ 46 w 46"/>
                <a:gd name="T11" fmla="*/ 0 h 28"/>
                <a:gd name="T12" fmla="*/ 46 w 46"/>
                <a:gd name="T13" fmla="*/ 1 h 28"/>
                <a:gd name="T14" fmla="*/ 33 w 46"/>
                <a:gd name="T15" fmla="*/ 11 h 28"/>
                <a:gd name="T16" fmla="*/ 36 w 46"/>
                <a:gd name="T17" fmla="*/ 18 h 28"/>
                <a:gd name="T18" fmla="*/ 27 w 46"/>
                <a:gd name="T19" fmla="*/ 21 h 28"/>
                <a:gd name="T20" fmla="*/ 15 w 46"/>
                <a:gd name="T21" fmla="*/ 28 h 28"/>
                <a:gd name="T22" fmla="*/ 13 w 46"/>
                <a:gd name="T23" fmla="*/ 28 h 28"/>
                <a:gd name="T24" fmla="*/ 8 w 46"/>
                <a:gd name="T25" fmla="*/ 26 h 28"/>
                <a:gd name="T26" fmla="*/ 2 w 46"/>
                <a:gd name="T27" fmla="*/ 23 h 28"/>
                <a:gd name="T28" fmla="*/ 0 w 46"/>
                <a:gd name="T29" fmla="*/ 15 h 28"/>
                <a:gd name="T30" fmla="*/ 0 60000 65536"/>
                <a:gd name="T31" fmla="*/ 0 60000 65536"/>
                <a:gd name="T32" fmla="*/ 0 60000 65536"/>
                <a:gd name="T33" fmla="*/ 0 60000 65536"/>
                <a:gd name="T34" fmla="*/ 0 60000 65536"/>
                <a:gd name="T35" fmla="*/ 0 60000 65536"/>
                <a:gd name="T36" fmla="*/ 0 60000 65536"/>
                <a:gd name="T37" fmla="*/ 0 60000 65536"/>
                <a:gd name="T38" fmla="*/ 0 60000 65536"/>
                <a:gd name="T39" fmla="*/ 0 60000 65536"/>
                <a:gd name="T40" fmla="*/ 0 60000 65536"/>
                <a:gd name="T41" fmla="*/ 0 60000 65536"/>
                <a:gd name="T42" fmla="*/ 0 60000 65536"/>
                <a:gd name="T43" fmla="*/ 0 60000 65536"/>
                <a:gd name="T44" fmla="*/ 0 60000 65536"/>
              </a:gdLst>
              <a:ahLst/>
              <a:cxnLst>
                <a:cxn ang="T30">
                  <a:pos x="T0" y="T1"/>
                </a:cxn>
                <a:cxn ang="T31">
                  <a:pos x="T2" y="T3"/>
                </a:cxn>
                <a:cxn ang="T32">
                  <a:pos x="T4" y="T5"/>
                </a:cxn>
                <a:cxn ang="T33">
                  <a:pos x="T6" y="T7"/>
                </a:cxn>
                <a:cxn ang="T34">
                  <a:pos x="T8" y="T9"/>
                </a:cxn>
                <a:cxn ang="T35">
                  <a:pos x="T10" y="T11"/>
                </a:cxn>
                <a:cxn ang="T36">
                  <a:pos x="T12" y="T13"/>
                </a:cxn>
                <a:cxn ang="T37">
                  <a:pos x="T14" y="T15"/>
                </a:cxn>
                <a:cxn ang="T38">
                  <a:pos x="T16" y="T17"/>
                </a:cxn>
                <a:cxn ang="T39">
                  <a:pos x="T18" y="T19"/>
                </a:cxn>
                <a:cxn ang="T40">
                  <a:pos x="T20" y="T21"/>
                </a:cxn>
                <a:cxn ang="T41">
                  <a:pos x="T22" y="T23"/>
                </a:cxn>
                <a:cxn ang="T42">
                  <a:pos x="T24" y="T25"/>
                </a:cxn>
                <a:cxn ang="T43">
                  <a:pos x="T26" y="T27"/>
                </a:cxn>
                <a:cxn ang="T44">
                  <a:pos x="T28" y="T29"/>
                </a:cxn>
              </a:cxnLst>
              <a:rect l="0" t="0" r="r" b="b"/>
              <a:pathLst>
                <a:path w="46" h="28">
                  <a:moveTo>
                    <a:pt x="0" y="15"/>
                  </a:moveTo>
                  <a:lnTo>
                    <a:pt x="3" y="17"/>
                  </a:lnTo>
                  <a:lnTo>
                    <a:pt x="12" y="14"/>
                  </a:lnTo>
                  <a:lnTo>
                    <a:pt x="13" y="8"/>
                  </a:lnTo>
                  <a:lnTo>
                    <a:pt x="27" y="9"/>
                  </a:lnTo>
                  <a:lnTo>
                    <a:pt x="46" y="0"/>
                  </a:lnTo>
                  <a:lnTo>
                    <a:pt x="46" y="1"/>
                  </a:lnTo>
                  <a:lnTo>
                    <a:pt x="33" y="11"/>
                  </a:lnTo>
                  <a:lnTo>
                    <a:pt x="36" y="18"/>
                  </a:lnTo>
                  <a:lnTo>
                    <a:pt x="27" y="21"/>
                  </a:lnTo>
                  <a:lnTo>
                    <a:pt x="15" y="28"/>
                  </a:lnTo>
                  <a:lnTo>
                    <a:pt x="13" y="28"/>
                  </a:lnTo>
                  <a:lnTo>
                    <a:pt x="8" y="26"/>
                  </a:lnTo>
                  <a:lnTo>
                    <a:pt x="2" y="23"/>
                  </a:lnTo>
                  <a:lnTo>
                    <a:pt x="0" y="15"/>
                  </a:lnTo>
                  <a:close/>
                </a:path>
              </a:pathLst>
            </a:custGeom>
            <a:grpFill/>
            <a:ln>
              <a:noFill/>
            </a:ln>
            <a:effectLst/>
            <a:extLst>
              <a:ext uri="{91240B29-F687-4F45-9708-019B960494DF}">
                <a14:hiddenLine xmlns:a14="http://schemas.microsoft.com/office/drawing/2010/main" w="9525" cap="flat" cmpd="sng">
                  <a:solidFill>
                    <a:srgbClr val="000000"/>
                  </a:solidFill>
                  <a:prstDash val="solid"/>
                  <a:round/>
                  <a:headEnd type="none" w="med" len="med"/>
                  <a:tailEnd type="none" w="med" len="med"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808080"/>
                    </a:outerShdw>
                  </a:effectLst>
                </a14:hiddenEffects>
              </a:ext>
            </a:extLst>
          </p:spPr>
          <p:txBody>
            <a:bodyPr/>
            <a:lstStyle/>
            <a:p>
              <a:pPr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>
                <a:latin typeface="+mn-lt"/>
                <a:ea typeface="+mn-ea"/>
              </a:endParaRPr>
            </a:p>
          </p:txBody>
        </p:sp>
      </p:grpSp>
      <p:grpSp>
        <p:nvGrpSpPr>
          <p:cNvPr id="8200" name="组合 3"/>
          <p:cNvGrpSpPr>
            <a:grpSpLocks/>
          </p:cNvGrpSpPr>
          <p:nvPr/>
        </p:nvGrpSpPr>
        <p:grpSpPr bwMode="auto">
          <a:xfrm>
            <a:off x="469900" y="2047875"/>
            <a:ext cx="2813050" cy="1000125"/>
            <a:chOff x="470264" y="2073725"/>
            <a:chExt cx="2813200" cy="999107"/>
          </a:xfrm>
        </p:grpSpPr>
        <p:sp>
          <p:nvSpPr>
            <p:cNvPr id="8218" name="文本框 27"/>
            <p:cNvSpPr txBox="1">
              <a:spLocks noChangeArrowheads="1"/>
            </p:cNvSpPr>
            <p:nvPr/>
          </p:nvSpPr>
          <p:spPr bwMode="auto">
            <a:xfrm>
              <a:off x="470264" y="2073725"/>
              <a:ext cx="1209675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观点概述</a:t>
              </a:r>
            </a:p>
          </p:txBody>
        </p:sp>
        <p:sp>
          <p:nvSpPr>
            <p:cNvPr id="8219" name="文本框 28"/>
            <p:cNvSpPr txBox="1">
              <a:spLocks noChangeArrowheads="1"/>
            </p:cNvSpPr>
            <p:nvPr/>
          </p:nvSpPr>
          <p:spPr bwMode="auto">
            <a:xfrm>
              <a:off x="470264" y="2389568"/>
              <a:ext cx="2813200" cy="68326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概要性描述您的主要观点，应言简意赅，切勿长篇大论。</a:t>
              </a:r>
            </a:p>
          </p:txBody>
        </p:sp>
      </p:grpSp>
      <p:grpSp>
        <p:nvGrpSpPr>
          <p:cNvPr id="8201" name="组合 29"/>
          <p:cNvGrpSpPr>
            <a:grpSpLocks/>
          </p:cNvGrpSpPr>
          <p:nvPr/>
        </p:nvGrpSpPr>
        <p:grpSpPr bwMode="auto">
          <a:xfrm>
            <a:off x="469900" y="3297238"/>
            <a:ext cx="2813050" cy="998537"/>
            <a:chOff x="470264" y="2073725"/>
            <a:chExt cx="2813200" cy="999107"/>
          </a:xfrm>
        </p:grpSpPr>
        <p:sp>
          <p:nvSpPr>
            <p:cNvPr id="8216" name="文本框 30"/>
            <p:cNvSpPr txBox="1">
              <a:spLocks noChangeArrowheads="1"/>
            </p:cNvSpPr>
            <p:nvPr/>
          </p:nvSpPr>
          <p:spPr bwMode="auto">
            <a:xfrm>
              <a:off x="470264" y="2073725"/>
              <a:ext cx="1209675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b="1">
                  <a:solidFill>
                    <a:srgbClr val="EBB200"/>
                  </a:solidFill>
                  <a:latin typeface="微软雅黑 Light" pitchFamily="34" charset="-122"/>
                  <a:ea typeface="微软雅黑 Light" pitchFamily="34" charset="-122"/>
                </a:rPr>
                <a:t>观点概述</a:t>
              </a:r>
            </a:p>
          </p:txBody>
        </p:sp>
        <p:sp>
          <p:nvSpPr>
            <p:cNvPr id="8217" name="文本框 31"/>
            <p:cNvSpPr txBox="1">
              <a:spLocks noChangeArrowheads="1"/>
            </p:cNvSpPr>
            <p:nvPr/>
          </p:nvSpPr>
          <p:spPr bwMode="auto">
            <a:xfrm>
              <a:off x="470264" y="2389568"/>
              <a:ext cx="2813200" cy="68326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概要性描述您的主要观点，应言简意赅，切勿长篇大论。</a:t>
              </a:r>
            </a:p>
          </p:txBody>
        </p:sp>
      </p:grpSp>
      <p:grpSp>
        <p:nvGrpSpPr>
          <p:cNvPr id="8202" name="组合 32"/>
          <p:cNvGrpSpPr>
            <a:grpSpLocks/>
          </p:cNvGrpSpPr>
          <p:nvPr/>
        </p:nvGrpSpPr>
        <p:grpSpPr bwMode="auto">
          <a:xfrm>
            <a:off x="469900" y="4545013"/>
            <a:ext cx="2813050" cy="1000125"/>
            <a:chOff x="470264" y="2073725"/>
            <a:chExt cx="2813200" cy="999107"/>
          </a:xfrm>
        </p:grpSpPr>
        <p:sp>
          <p:nvSpPr>
            <p:cNvPr id="8214" name="文本框 33"/>
            <p:cNvSpPr txBox="1">
              <a:spLocks noChangeArrowheads="1"/>
            </p:cNvSpPr>
            <p:nvPr/>
          </p:nvSpPr>
          <p:spPr bwMode="auto">
            <a:xfrm>
              <a:off x="470264" y="2073725"/>
              <a:ext cx="1209675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b="1">
                  <a:solidFill>
                    <a:srgbClr val="6CB9B3"/>
                  </a:solidFill>
                  <a:latin typeface="微软雅黑 Light" pitchFamily="34" charset="-122"/>
                  <a:ea typeface="微软雅黑 Light" pitchFamily="34" charset="-122"/>
                </a:rPr>
                <a:t>观点概述</a:t>
              </a:r>
            </a:p>
          </p:txBody>
        </p:sp>
        <p:sp>
          <p:nvSpPr>
            <p:cNvPr id="8215" name="文本框 34"/>
            <p:cNvSpPr txBox="1">
              <a:spLocks noChangeArrowheads="1"/>
            </p:cNvSpPr>
            <p:nvPr/>
          </p:nvSpPr>
          <p:spPr bwMode="auto">
            <a:xfrm>
              <a:off x="470264" y="2389568"/>
              <a:ext cx="2813200" cy="683264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>
                <a:lnSpc>
                  <a:spcPct val="120000"/>
                </a:lnSpc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概要性描述您的主要观点，应言简意赅，切勿长篇大论。</a:t>
              </a:r>
            </a:p>
          </p:txBody>
        </p:sp>
      </p:grpSp>
      <p:sp>
        <p:nvSpPr>
          <p:cNvPr id="5" name="椭圆 4"/>
          <p:cNvSpPr/>
          <p:nvPr/>
        </p:nvSpPr>
        <p:spPr>
          <a:xfrm>
            <a:off x="5130800" y="3429000"/>
            <a:ext cx="190500" cy="190500"/>
          </a:xfrm>
          <a:prstGeom prst="ellipse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6" name="椭圆 35"/>
          <p:cNvSpPr/>
          <p:nvPr/>
        </p:nvSpPr>
        <p:spPr>
          <a:xfrm>
            <a:off x="8259763" y="4670425"/>
            <a:ext cx="190500" cy="190500"/>
          </a:xfrm>
          <a:prstGeom prst="ellipse">
            <a:avLst/>
          </a:prstGeom>
          <a:solidFill>
            <a:srgbClr val="EBB2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7" name="椭圆 36"/>
          <p:cNvSpPr/>
          <p:nvPr/>
        </p:nvSpPr>
        <p:spPr>
          <a:xfrm>
            <a:off x="6254750" y="5108575"/>
            <a:ext cx="190500" cy="190500"/>
          </a:xfrm>
          <a:prstGeom prst="ellipse">
            <a:avLst/>
          </a:prstGeom>
          <a:solidFill>
            <a:srgbClr val="6CB9B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8" name="椭圆 37"/>
          <p:cNvSpPr/>
          <p:nvPr/>
        </p:nvSpPr>
        <p:spPr>
          <a:xfrm>
            <a:off x="10926763" y="2482850"/>
            <a:ext cx="190500" cy="190500"/>
          </a:xfrm>
          <a:prstGeom prst="ellipse">
            <a:avLst/>
          </a:prstGeom>
          <a:solidFill>
            <a:srgbClr val="EBB2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39" name="椭圆 38"/>
          <p:cNvSpPr/>
          <p:nvPr/>
        </p:nvSpPr>
        <p:spPr>
          <a:xfrm>
            <a:off x="10726738" y="5354638"/>
            <a:ext cx="190500" cy="190500"/>
          </a:xfrm>
          <a:prstGeom prst="ellipse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0" name="椭圆 39"/>
          <p:cNvSpPr/>
          <p:nvPr/>
        </p:nvSpPr>
        <p:spPr>
          <a:xfrm>
            <a:off x="6445250" y="2043113"/>
            <a:ext cx="190500" cy="190500"/>
          </a:xfrm>
          <a:prstGeom prst="ellipse">
            <a:avLst/>
          </a:prstGeom>
          <a:solidFill>
            <a:srgbClr val="EBB2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1" name="椭圆 40"/>
          <p:cNvSpPr/>
          <p:nvPr/>
        </p:nvSpPr>
        <p:spPr>
          <a:xfrm>
            <a:off x="8232775" y="2952750"/>
            <a:ext cx="190500" cy="190500"/>
          </a:xfrm>
          <a:prstGeom prst="ellipse">
            <a:avLst/>
          </a:prstGeom>
          <a:solidFill>
            <a:srgbClr val="6CB9B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2" name="椭圆 41"/>
          <p:cNvSpPr/>
          <p:nvPr/>
        </p:nvSpPr>
        <p:spPr>
          <a:xfrm>
            <a:off x="3787775" y="2330450"/>
            <a:ext cx="190500" cy="190500"/>
          </a:xfrm>
          <a:prstGeom prst="ellipse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3" name="椭圆 42"/>
          <p:cNvSpPr/>
          <p:nvPr/>
        </p:nvSpPr>
        <p:spPr>
          <a:xfrm>
            <a:off x="195263" y="2138363"/>
            <a:ext cx="190500" cy="190500"/>
          </a:xfrm>
          <a:prstGeom prst="ellipse">
            <a:avLst/>
          </a:prstGeom>
          <a:solidFill>
            <a:srgbClr val="2190C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4" name="椭圆 43"/>
          <p:cNvSpPr/>
          <p:nvPr/>
        </p:nvSpPr>
        <p:spPr>
          <a:xfrm>
            <a:off x="195263" y="3405188"/>
            <a:ext cx="190500" cy="190500"/>
          </a:xfrm>
          <a:prstGeom prst="ellipse">
            <a:avLst/>
          </a:prstGeom>
          <a:solidFill>
            <a:srgbClr val="EBB2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45" name="椭圆 44"/>
          <p:cNvSpPr/>
          <p:nvPr/>
        </p:nvSpPr>
        <p:spPr>
          <a:xfrm>
            <a:off x="195263" y="4670425"/>
            <a:ext cx="190500" cy="190500"/>
          </a:xfrm>
          <a:prstGeom prst="ellipse">
            <a:avLst/>
          </a:prstGeom>
          <a:solidFill>
            <a:srgbClr val="6CB9B3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9218" name="组合 7"/>
          <p:cNvGrpSpPr>
            <a:grpSpLocks/>
          </p:cNvGrpSpPr>
          <p:nvPr/>
        </p:nvGrpSpPr>
        <p:grpSpPr bwMode="auto">
          <a:xfrm rot="5400000">
            <a:off x="438944" y="132556"/>
            <a:ext cx="679450" cy="776288"/>
            <a:chOff x="-2036381" y="-436082"/>
            <a:chExt cx="6114894" cy="8617085"/>
          </a:xfrm>
        </p:grpSpPr>
        <p:grpSp>
          <p:nvGrpSpPr>
            <p:cNvPr id="9249" name="组合 8"/>
            <p:cNvGrpSpPr>
              <a:grpSpLocks/>
            </p:cNvGrpSpPr>
            <p:nvPr/>
          </p:nvGrpSpPr>
          <p:grpSpPr bwMode="auto">
            <a:xfrm>
              <a:off x="-2036380" y="-436082"/>
              <a:ext cx="6114893" cy="7730164"/>
              <a:chOff x="-2036380" y="-436082"/>
              <a:chExt cx="6114893" cy="7730164"/>
            </a:xfrm>
          </p:grpSpPr>
          <p:sp>
            <p:nvSpPr>
              <p:cNvPr id="21" name="任意多边形 20"/>
              <p:cNvSpPr/>
              <p:nvPr/>
            </p:nvSpPr>
            <p:spPr>
              <a:xfrm>
                <a:off x="-2036380" y="-4536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2" name="任意多边形 21"/>
              <p:cNvSpPr/>
              <p:nvPr/>
            </p:nvSpPr>
            <p:spPr>
              <a:xfrm>
                <a:off x="-2036380" y="481522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3" name="任意多边形 22"/>
              <p:cNvSpPr/>
              <p:nvPr/>
            </p:nvSpPr>
            <p:spPr>
              <a:xfrm>
                <a:off x="-2036380" y="3053042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4" name="任意多边形 23"/>
              <p:cNvSpPr/>
              <p:nvPr/>
            </p:nvSpPr>
            <p:spPr>
              <a:xfrm>
                <a:off x="-2036380" y="1308485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  <p:grpSp>
          <p:nvGrpSpPr>
            <p:cNvPr id="9250" name="组合 9"/>
            <p:cNvGrpSpPr>
              <a:grpSpLocks/>
            </p:cNvGrpSpPr>
            <p:nvPr/>
          </p:nvGrpSpPr>
          <p:grpSpPr bwMode="auto">
            <a:xfrm>
              <a:off x="-2036381" y="450839"/>
              <a:ext cx="6114893" cy="7730164"/>
              <a:chOff x="-2036380" y="-436082"/>
              <a:chExt cx="6114893" cy="7730164"/>
            </a:xfrm>
          </p:grpSpPr>
          <p:sp>
            <p:nvSpPr>
              <p:cNvPr id="12" name="任意多边形 11"/>
              <p:cNvSpPr/>
              <p:nvPr/>
            </p:nvSpPr>
            <p:spPr>
              <a:xfrm>
                <a:off x="-2036380" y="-459526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B93F95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8" name="任意多边形 17"/>
              <p:cNvSpPr/>
              <p:nvPr/>
            </p:nvSpPr>
            <p:spPr>
              <a:xfrm>
                <a:off x="-2036380" y="480939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DC82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19" name="任意多边形 18"/>
              <p:cNvSpPr/>
              <p:nvPr/>
            </p:nvSpPr>
            <p:spPr>
              <a:xfrm>
                <a:off x="-2036380" y="3047214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E28104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  <p:sp>
            <p:nvSpPr>
              <p:cNvPr id="20" name="任意多边形 19"/>
              <p:cNvSpPr/>
              <p:nvPr/>
            </p:nvSpPr>
            <p:spPr>
              <a:xfrm>
                <a:off x="-2036380" y="1302658"/>
                <a:ext cx="6114893" cy="2467057"/>
              </a:xfrm>
              <a:custGeom>
                <a:avLst/>
                <a:gdLst>
                  <a:gd name="connsiteX0" fmla="*/ 1006772 w 2013545"/>
                  <a:gd name="connsiteY0" fmla="*/ 0 h 812800"/>
                  <a:gd name="connsiteX1" fmla="*/ 1931747 w 2013545"/>
                  <a:gd name="connsiteY1" fmla="*/ 332057 h 812800"/>
                  <a:gd name="connsiteX2" fmla="*/ 2013545 w 2013545"/>
                  <a:gd name="connsiteY2" fmla="*/ 406400 h 812800"/>
                  <a:gd name="connsiteX3" fmla="*/ 1931747 w 2013545"/>
                  <a:gd name="connsiteY3" fmla="*/ 480743 h 812800"/>
                  <a:gd name="connsiteX4" fmla="*/ 1006772 w 2013545"/>
                  <a:gd name="connsiteY4" fmla="*/ 812800 h 812800"/>
                  <a:gd name="connsiteX5" fmla="*/ 81798 w 2013545"/>
                  <a:gd name="connsiteY5" fmla="*/ 480743 h 812800"/>
                  <a:gd name="connsiteX6" fmla="*/ 0 w 2013545"/>
                  <a:gd name="connsiteY6" fmla="*/ 406400 h 812800"/>
                  <a:gd name="connsiteX7" fmla="*/ 81798 w 2013545"/>
                  <a:gd name="connsiteY7" fmla="*/ 332057 h 812800"/>
                  <a:gd name="connsiteX8" fmla="*/ 1006772 w 2013545"/>
                  <a:gd name="connsiteY8" fmla="*/ 0 h 812800"/>
                </a:gdLst>
                <a:ahLst/>
                <a:cxnLst>
                  <a:cxn ang="0">
                    <a:pos x="connsiteX0" y="connsiteY0"/>
                  </a:cxn>
                  <a:cxn ang="0">
                    <a:pos x="connsiteX1" y="connsiteY1"/>
                  </a:cxn>
                  <a:cxn ang="0">
                    <a:pos x="connsiteX2" y="connsiteY2"/>
                  </a:cxn>
                  <a:cxn ang="0">
                    <a:pos x="connsiteX3" y="connsiteY3"/>
                  </a:cxn>
                  <a:cxn ang="0">
                    <a:pos x="connsiteX4" y="connsiteY4"/>
                  </a:cxn>
                  <a:cxn ang="0">
                    <a:pos x="connsiteX5" y="connsiteY5"/>
                  </a:cxn>
                  <a:cxn ang="0">
                    <a:pos x="connsiteX6" y="connsiteY6"/>
                  </a:cxn>
                  <a:cxn ang="0">
                    <a:pos x="connsiteX7" y="connsiteY7"/>
                  </a:cxn>
                  <a:cxn ang="0">
                    <a:pos x="connsiteX8" y="connsiteY8"/>
                  </a:cxn>
                </a:cxnLst>
                <a:rect l="l" t="t" r="r" b="b"/>
                <a:pathLst>
                  <a:path w="2013545" h="812800">
                    <a:moveTo>
                      <a:pt x="1006772" y="0"/>
                    </a:moveTo>
                    <a:cubicBezTo>
                      <a:pt x="1358131" y="0"/>
                      <a:pt x="1680384" y="124614"/>
                      <a:pt x="1931747" y="332057"/>
                    </a:cubicBezTo>
                    <a:lnTo>
                      <a:pt x="2013545" y="406400"/>
                    </a:lnTo>
                    <a:lnTo>
                      <a:pt x="1931747" y="480743"/>
                    </a:lnTo>
                    <a:cubicBezTo>
                      <a:pt x="1680384" y="688186"/>
                      <a:pt x="1358131" y="812800"/>
                      <a:pt x="1006772" y="812800"/>
                    </a:cubicBezTo>
                    <a:cubicBezTo>
                      <a:pt x="655414" y="812800"/>
                      <a:pt x="333161" y="688186"/>
                      <a:pt x="81798" y="480743"/>
                    </a:cubicBezTo>
                    <a:lnTo>
                      <a:pt x="0" y="406400"/>
                    </a:lnTo>
                    <a:lnTo>
                      <a:pt x="81798" y="332057"/>
                    </a:lnTo>
                    <a:cubicBezTo>
                      <a:pt x="333161" y="124614"/>
                      <a:pt x="655414" y="0"/>
                      <a:pt x="1006772" y="0"/>
                    </a:cubicBezTo>
                    <a:close/>
                  </a:path>
                </a:pathLst>
              </a:custGeom>
              <a:solidFill>
                <a:srgbClr val="DB453A">
                  <a:alpha val="89804"/>
                </a:srgbClr>
              </a:solidFill>
              <a:ln>
                <a:noFill/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anchor="ctr"/>
              <a:lstStyle/>
              <a:p>
                <a:pPr algn="ctr" eaLnBrk="1" fontAlgn="auto" hangingPunct="1">
                  <a:spcBef>
                    <a:spcPts val="0"/>
                  </a:spcBef>
                  <a:spcAft>
                    <a:spcPts val="0"/>
                  </a:spcAft>
                  <a:defRPr/>
                </a:pPr>
                <a:endParaRPr lang="zh-CN" altLang="en-US"/>
              </a:p>
            </p:txBody>
          </p:sp>
        </p:grpSp>
      </p:grpSp>
      <p:sp>
        <p:nvSpPr>
          <p:cNvPr id="9219" name="文本框 1"/>
          <p:cNvSpPr txBox="1">
            <a:spLocks noChangeArrowheads="1"/>
          </p:cNvSpPr>
          <p:nvPr/>
        </p:nvSpPr>
        <p:spPr bwMode="auto">
          <a:xfrm>
            <a:off x="-19050" y="236538"/>
            <a:ext cx="1574800" cy="5222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algn="ctr" eaLnBrk="1" hangingPunct="1"/>
            <a:r>
              <a:rPr lang="en-US" altLang="zh-CN" sz="2800">
                <a:solidFill>
                  <a:schemeClr val="bg1"/>
                </a:solidFill>
              </a:rPr>
              <a:t>2-2</a:t>
            </a:r>
            <a:endParaRPr lang="zh-CN" altLang="en-US" sz="2800">
              <a:solidFill>
                <a:schemeClr val="bg1"/>
              </a:solidFill>
            </a:endParaRPr>
          </a:p>
        </p:txBody>
      </p:sp>
      <p:sp>
        <p:nvSpPr>
          <p:cNvPr id="9220" name="文本框 2"/>
          <p:cNvSpPr txBox="1">
            <a:spLocks noChangeArrowheads="1"/>
          </p:cNvSpPr>
          <p:nvPr/>
        </p:nvSpPr>
        <p:spPr bwMode="auto">
          <a:xfrm>
            <a:off x="1257300" y="320675"/>
            <a:ext cx="4540250" cy="4000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itchFamily="34" charset="0"/>
                <a:ea typeface="宋体" pitchFamily="2" charset="-122"/>
              </a:defRPr>
            </a:lvl9pPr>
          </a:lstStyle>
          <a:p>
            <a:pPr eaLnBrk="1" hangingPunct="1"/>
            <a:r>
              <a:rPr lang="zh-CN" altLang="en-US" sz="2000" b="1">
                <a:latin typeface="Aparajita" pitchFamily="34" charset="0"/>
                <a:ea typeface="微软雅黑 Light" pitchFamily="34" charset="-122"/>
                <a:cs typeface="Aparajita" pitchFamily="34" charset="0"/>
              </a:rPr>
              <a:t>论文主要研究思路</a:t>
            </a:r>
          </a:p>
        </p:txBody>
      </p:sp>
      <p:sp>
        <p:nvSpPr>
          <p:cNvPr id="46" name="椭圆 45"/>
          <p:cNvSpPr/>
          <p:nvPr/>
        </p:nvSpPr>
        <p:spPr>
          <a:xfrm>
            <a:off x="1131888" y="2252663"/>
            <a:ext cx="1363662" cy="136525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222" name="组合 39"/>
          <p:cNvGrpSpPr>
            <a:grpSpLocks/>
          </p:cNvGrpSpPr>
          <p:nvPr/>
        </p:nvGrpSpPr>
        <p:grpSpPr bwMode="auto">
          <a:xfrm>
            <a:off x="373063" y="3762375"/>
            <a:ext cx="2881312" cy="1233488"/>
            <a:chOff x="722082" y="4263797"/>
            <a:chExt cx="2881088" cy="1232987"/>
          </a:xfrm>
        </p:grpSpPr>
        <p:sp>
          <p:nvSpPr>
            <p:cNvPr id="9247" name="文本框 40"/>
            <p:cNvSpPr txBox="1">
              <a:spLocks noChangeArrowheads="1"/>
            </p:cNvSpPr>
            <p:nvPr/>
          </p:nvSpPr>
          <p:spPr bwMode="auto">
            <a:xfrm>
              <a:off x="965198" y="4263797"/>
              <a:ext cx="2394857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itchFamily="34" charset="0"/>
                <a:buChar char="•"/>
                <a:defRPr sz="28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4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0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800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广泛开展调研</a:t>
              </a:r>
            </a:p>
          </p:txBody>
        </p:sp>
        <p:sp>
          <p:nvSpPr>
            <p:cNvPr id="9248" name="文本框 41"/>
            <p:cNvSpPr txBox="1">
              <a:spLocks noChangeArrowheads="1"/>
            </p:cNvSpPr>
            <p:nvPr/>
          </p:nvSpPr>
          <p:spPr bwMode="auto">
            <a:xfrm>
              <a:off x="722082" y="4665787"/>
              <a:ext cx="2881088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itchFamily="34" charset="0"/>
                <a:buChar char="•"/>
                <a:defRPr sz="28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4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0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设置针对性调查问卷，选取有代表性人群，广泛开展调研工作，大容量样本。</a:t>
              </a:r>
            </a:p>
          </p:txBody>
        </p:sp>
      </p:grpSp>
      <p:sp>
        <p:nvSpPr>
          <p:cNvPr id="9223" name="Freeform 5"/>
          <p:cNvSpPr>
            <a:spLocks noEditPoints="1"/>
          </p:cNvSpPr>
          <p:nvPr/>
        </p:nvSpPr>
        <p:spPr bwMode="auto">
          <a:xfrm>
            <a:off x="1382713" y="2455863"/>
            <a:ext cx="919162" cy="989012"/>
          </a:xfrm>
          <a:custGeom>
            <a:avLst/>
            <a:gdLst>
              <a:gd name="T0" fmla="*/ 873204 w 60"/>
              <a:gd name="T1" fmla="*/ 623839 h 65"/>
              <a:gd name="T2" fmla="*/ 903843 w 60"/>
              <a:gd name="T3" fmla="*/ 578192 h 65"/>
              <a:gd name="T4" fmla="*/ 873204 w 60"/>
              <a:gd name="T5" fmla="*/ 502114 h 65"/>
              <a:gd name="T6" fmla="*/ 750649 w 60"/>
              <a:gd name="T7" fmla="*/ 441252 h 65"/>
              <a:gd name="T8" fmla="*/ 674052 w 60"/>
              <a:gd name="T9" fmla="*/ 471683 h 65"/>
              <a:gd name="T10" fmla="*/ 658733 w 60"/>
              <a:gd name="T11" fmla="*/ 517330 h 65"/>
              <a:gd name="T12" fmla="*/ 873204 w 60"/>
              <a:gd name="T13" fmla="*/ 623839 h 65"/>
              <a:gd name="T14" fmla="*/ 45958 w 60"/>
              <a:gd name="T15" fmla="*/ 593408 h 65"/>
              <a:gd name="T16" fmla="*/ 245110 w 60"/>
              <a:gd name="T17" fmla="*/ 517330 h 65"/>
              <a:gd name="T18" fmla="*/ 291068 w 60"/>
              <a:gd name="T19" fmla="*/ 471683 h 65"/>
              <a:gd name="T20" fmla="*/ 398304 w 60"/>
              <a:gd name="T21" fmla="*/ 684701 h 65"/>
              <a:gd name="T22" fmla="*/ 490220 w 60"/>
              <a:gd name="T23" fmla="*/ 471683 h 65"/>
              <a:gd name="T24" fmla="*/ 536178 w 60"/>
              <a:gd name="T25" fmla="*/ 517330 h 65"/>
              <a:gd name="T26" fmla="*/ 566817 w 60"/>
              <a:gd name="T27" fmla="*/ 532545 h 65"/>
              <a:gd name="T28" fmla="*/ 566817 w 60"/>
              <a:gd name="T29" fmla="*/ 547761 h 65"/>
              <a:gd name="T30" fmla="*/ 459581 w 60"/>
              <a:gd name="T31" fmla="*/ 760779 h 65"/>
              <a:gd name="T32" fmla="*/ 474900 w 60"/>
              <a:gd name="T33" fmla="*/ 882504 h 65"/>
              <a:gd name="T34" fmla="*/ 15319 w 60"/>
              <a:gd name="T35" fmla="*/ 882504 h 65"/>
              <a:gd name="T36" fmla="*/ 45958 w 60"/>
              <a:gd name="T37" fmla="*/ 593408 h 65"/>
              <a:gd name="T38" fmla="*/ 245110 w 60"/>
              <a:gd name="T39" fmla="*/ 334743 h 65"/>
              <a:gd name="T40" fmla="*/ 260429 w 60"/>
              <a:gd name="T41" fmla="*/ 167371 h 65"/>
              <a:gd name="T42" fmla="*/ 520858 w 60"/>
              <a:gd name="T43" fmla="*/ 167371 h 65"/>
              <a:gd name="T44" fmla="*/ 536178 w 60"/>
              <a:gd name="T45" fmla="*/ 334743 h 65"/>
              <a:gd name="T46" fmla="*/ 582136 w 60"/>
              <a:gd name="T47" fmla="*/ 273881 h 65"/>
              <a:gd name="T48" fmla="*/ 566817 w 60"/>
              <a:gd name="T49" fmla="*/ 91294 h 65"/>
              <a:gd name="T50" fmla="*/ 229791 w 60"/>
              <a:gd name="T51" fmla="*/ 76078 h 65"/>
              <a:gd name="T52" fmla="*/ 199152 w 60"/>
              <a:gd name="T53" fmla="*/ 304312 h 65"/>
              <a:gd name="T54" fmla="*/ 245110 w 60"/>
              <a:gd name="T55" fmla="*/ 334743 h 65"/>
              <a:gd name="T56" fmla="*/ 704691 w 60"/>
              <a:gd name="T57" fmla="*/ 562977 h 65"/>
              <a:gd name="T58" fmla="*/ 811926 w 60"/>
              <a:gd name="T59" fmla="*/ 623839 h 65"/>
              <a:gd name="T60" fmla="*/ 857885 w 60"/>
              <a:gd name="T61" fmla="*/ 654270 h 65"/>
              <a:gd name="T62" fmla="*/ 750649 w 60"/>
              <a:gd name="T63" fmla="*/ 867288 h 65"/>
              <a:gd name="T64" fmla="*/ 689372 w 60"/>
              <a:gd name="T65" fmla="*/ 836857 h 65"/>
              <a:gd name="T66" fmla="*/ 597455 w 60"/>
              <a:gd name="T67" fmla="*/ 806426 h 65"/>
              <a:gd name="T68" fmla="*/ 674052 w 60"/>
              <a:gd name="T69" fmla="*/ 654270 h 65"/>
              <a:gd name="T70" fmla="*/ 658733 w 60"/>
              <a:gd name="T71" fmla="*/ 639055 h 65"/>
              <a:gd name="T72" fmla="*/ 566817 w 60"/>
              <a:gd name="T73" fmla="*/ 791210 h 65"/>
              <a:gd name="T74" fmla="*/ 520858 w 60"/>
              <a:gd name="T75" fmla="*/ 760779 h 65"/>
              <a:gd name="T76" fmla="*/ 643413 w 60"/>
              <a:gd name="T77" fmla="*/ 532545 h 65"/>
              <a:gd name="T78" fmla="*/ 704691 w 60"/>
              <a:gd name="T79" fmla="*/ 562977 h 65"/>
              <a:gd name="T80" fmla="*/ 536178 w 60"/>
              <a:gd name="T81" fmla="*/ 867288 h 65"/>
              <a:gd name="T82" fmla="*/ 536178 w 60"/>
              <a:gd name="T83" fmla="*/ 973797 h 65"/>
              <a:gd name="T84" fmla="*/ 582136 w 60"/>
              <a:gd name="T85" fmla="*/ 989013 h 65"/>
              <a:gd name="T86" fmla="*/ 674052 w 60"/>
              <a:gd name="T87" fmla="*/ 943366 h 65"/>
              <a:gd name="T88" fmla="*/ 536178 w 60"/>
              <a:gd name="T89" fmla="*/ 867288 h 65"/>
              <a:gd name="T90" fmla="*/ 0 60000 65536"/>
              <a:gd name="T91" fmla="*/ 0 60000 65536"/>
              <a:gd name="T92" fmla="*/ 0 60000 65536"/>
              <a:gd name="T93" fmla="*/ 0 60000 65536"/>
              <a:gd name="T94" fmla="*/ 0 60000 65536"/>
              <a:gd name="T95" fmla="*/ 0 60000 65536"/>
              <a:gd name="T96" fmla="*/ 0 60000 65536"/>
              <a:gd name="T97" fmla="*/ 0 60000 65536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</a:gdLst>
            <a:ahLst/>
            <a:cxnLst>
              <a:cxn ang="T90">
                <a:pos x="T0" y="T1"/>
              </a:cxn>
              <a:cxn ang="T91">
                <a:pos x="T2" y="T3"/>
              </a:cxn>
              <a:cxn ang="T92">
                <a:pos x="T4" y="T5"/>
              </a:cxn>
              <a:cxn ang="T93">
                <a:pos x="T6" y="T7"/>
              </a:cxn>
              <a:cxn ang="T94">
                <a:pos x="T8" y="T9"/>
              </a:cxn>
              <a:cxn ang="T95">
                <a:pos x="T10" y="T11"/>
              </a:cxn>
              <a:cxn ang="T96">
                <a:pos x="T12" y="T13"/>
              </a:cxn>
              <a:cxn ang="T97">
                <a:pos x="T14" y="T15"/>
              </a:cxn>
              <a:cxn ang="T98">
                <a:pos x="T16" y="T17"/>
              </a:cxn>
              <a:cxn ang="T99">
                <a:pos x="T18" y="T19"/>
              </a:cxn>
              <a:cxn ang="T100">
                <a:pos x="T20" y="T21"/>
              </a:cxn>
              <a:cxn ang="T101">
                <a:pos x="T22" y="T23"/>
              </a:cxn>
              <a:cxn ang="T102">
                <a:pos x="T24" y="T25"/>
              </a:cxn>
              <a:cxn ang="T103">
                <a:pos x="T26" y="T27"/>
              </a:cxn>
              <a:cxn ang="T104">
                <a:pos x="T28" y="T29"/>
              </a:cxn>
              <a:cxn ang="T105">
                <a:pos x="T30" y="T31"/>
              </a:cxn>
              <a:cxn ang="T106">
                <a:pos x="T32" y="T33"/>
              </a:cxn>
              <a:cxn ang="T107">
                <a:pos x="T34" y="T35"/>
              </a:cxn>
              <a:cxn ang="T108">
                <a:pos x="T36" y="T37"/>
              </a:cxn>
              <a:cxn ang="T109">
                <a:pos x="T38" y="T39"/>
              </a:cxn>
              <a:cxn ang="T110">
                <a:pos x="T40" y="T41"/>
              </a:cxn>
              <a:cxn ang="T111">
                <a:pos x="T42" y="T43"/>
              </a:cxn>
              <a:cxn ang="T112">
                <a:pos x="T44" y="T45"/>
              </a:cxn>
              <a:cxn ang="T113">
                <a:pos x="T46" y="T47"/>
              </a:cxn>
              <a:cxn ang="T114">
                <a:pos x="T48" y="T49"/>
              </a:cxn>
              <a:cxn ang="T115">
                <a:pos x="T50" y="T51"/>
              </a:cxn>
              <a:cxn ang="T116">
                <a:pos x="T52" y="T53"/>
              </a:cxn>
              <a:cxn ang="T117">
                <a:pos x="T54" y="T55"/>
              </a:cxn>
              <a:cxn ang="T118">
                <a:pos x="T56" y="T57"/>
              </a:cxn>
              <a:cxn ang="T119">
                <a:pos x="T58" y="T59"/>
              </a:cxn>
              <a:cxn ang="T120">
                <a:pos x="T60" y="T61"/>
              </a:cxn>
              <a:cxn ang="T121">
                <a:pos x="T62" y="T63"/>
              </a:cxn>
              <a:cxn ang="T122">
                <a:pos x="T64" y="T65"/>
              </a:cxn>
              <a:cxn ang="T123">
                <a:pos x="T66" y="T67"/>
              </a:cxn>
              <a:cxn ang="T124">
                <a:pos x="T68" y="T69"/>
              </a:cxn>
              <a:cxn ang="T125">
                <a:pos x="T70" y="T71"/>
              </a:cxn>
              <a:cxn ang="T126">
                <a:pos x="T72" y="T73"/>
              </a:cxn>
              <a:cxn ang="T127">
                <a:pos x="T74" y="T75"/>
              </a:cxn>
              <a:cxn ang="T128">
                <a:pos x="T76" y="T77"/>
              </a:cxn>
              <a:cxn ang="T129">
                <a:pos x="T78" y="T79"/>
              </a:cxn>
              <a:cxn ang="T130">
                <a:pos x="T80" y="T81"/>
              </a:cxn>
              <a:cxn ang="T131">
                <a:pos x="T82" y="T83"/>
              </a:cxn>
              <a:cxn ang="T132">
                <a:pos x="T84" y="T85"/>
              </a:cxn>
              <a:cxn ang="T133">
                <a:pos x="T86" y="T87"/>
              </a:cxn>
              <a:cxn ang="T134">
                <a:pos x="T88" y="T89"/>
              </a:cxn>
            </a:cxnLst>
            <a:rect l="0" t="0" r="r" b="b"/>
            <a:pathLst>
              <a:path w="60" h="65">
                <a:moveTo>
                  <a:pt x="57" y="41"/>
                </a:moveTo>
                <a:cubicBezTo>
                  <a:pt x="59" y="38"/>
                  <a:pt x="59" y="38"/>
                  <a:pt x="59" y="38"/>
                </a:cubicBezTo>
                <a:cubicBezTo>
                  <a:pt x="60" y="36"/>
                  <a:pt x="59" y="34"/>
                  <a:pt x="57" y="33"/>
                </a:cubicBezTo>
                <a:cubicBezTo>
                  <a:pt x="49" y="29"/>
                  <a:pt x="49" y="29"/>
                  <a:pt x="49" y="29"/>
                </a:cubicBezTo>
                <a:cubicBezTo>
                  <a:pt x="47" y="28"/>
                  <a:pt x="45" y="29"/>
                  <a:pt x="44" y="31"/>
                </a:cubicBezTo>
                <a:cubicBezTo>
                  <a:pt x="43" y="34"/>
                  <a:pt x="43" y="34"/>
                  <a:pt x="43" y="34"/>
                </a:cubicBezTo>
                <a:cubicBezTo>
                  <a:pt x="57" y="41"/>
                  <a:pt x="57" y="41"/>
                  <a:pt x="57" y="41"/>
                </a:cubicBezTo>
                <a:close/>
                <a:moveTo>
                  <a:pt x="3" y="39"/>
                </a:moveTo>
                <a:cubicBezTo>
                  <a:pt x="7" y="37"/>
                  <a:pt x="11" y="36"/>
                  <a:pt x="16" y="34"/>
                </a:cubicBezTo>
                <a:cubicBezTo>
                  <a:pt x="17" y="33"/>
                  <a:pt x="18" y="32"/>
                  <a:pt x="19" y="31"/>
                </a:cubicBezTo>
                <a:cubicBezTo>
                  <a:pt x="26" y="45"/>
                  <a:pt x="26" y="45"/>
                  <a:pt x="26" y="45"/>
                </a:cubicBezTo>
                <a:cubicBezTo>
                  <a:pt x="32" y="31"/>
                  <a:pt x="32" y="31"/>
                  <a:pt x="32" y="31"/>
                </a:cubicBezTo>
                <a:cubicBezTo>
                  <a:pt x="33" y="32"/>
                  <a:pt x="34" y="33"/>
                  <a:pt x="35" y="34"/>
                </a:cubicBezTo>
                <a:cubicBezTo>
                  <a:pt x="37" y="35"/>
                  <a:pt x="37" y="35"/>
                  <a:pt x="37" y="35"/>
                </a:cubicBezTo>
                <a:cubicBezTo>
                  <a:pt x="37" y="36"/>
                  <a:pt x="37" y="36"/>
                  <a:pt x="37" y="36"/>
                </a:cubicBezTo>
                <a:cubicBezTo>
                  <a:pt x="35" y="40"/>
                  <a:pt x="32" y="45"/>
                  <a:pt x="30" y="50"/>
                </a:cubicBezTo>
                <a:cubicBezTo>
                  <a:pt x="31" y="58"/>
                  <a:pt x="31" y="58"/>
                  <a:pt x="31" y="58"/>
                </a:cubicBezTo>
                <a:cubicBezTo>
                  <a:pt x="1" y="58"/>
                  <a:pt x="1" y="58"/>
                  <a:pt x="1" y="58"/>
                </a:cubicBezTo>
                <a:cubicBezTo>
                  <a:pt x="0" y="49"/>
                  <a:pt x="1" y="42"/>
                  <a:pt x="3" y="39"/>
                </a:cubicBezTo>
                <a:close/>
                <a:moveTo>
                  <a:pt x="16" y="22"/>
                </a:moveTo>
                <a:cubicBezTo>
                  <a:pt x="16" y="18"/>
                  <a:pt x="16" y="15"/>
                  <a:pt x="17" y="11"/>
                </a:cubicBezTo>
                <a:cubicBezTo>
                  <a:pt x="22" y="8"/>
                  <a:pt x="27" y="13"/>
                  <a:pt x="34" y="11"/>
                </a:cubicBezTo>
                <a:cubicBezTo>
                  <a:pt x="35" y="15"/>
                  <a:pt x="35" y="18"/>
                  <a:pt x="35" y="22"/>
                </a:cubicBezTo>
                <a:cubicBezTo>
                  <a:pt x="35" y="22"/>
                  <a:pt x="38" y="20"/>
                  <a:pt x="38" y="18"/>
                </a:cubicBezTo>
                <a:cubicBezTo>
                  <a:pt x="38" y="16"/>
                  <a:pt x="38" y="7"/>
                  <a:pt x="37" y="6"/>
                </a:cubicBezTo>
                <a:cubicBezTo>
                  <a:pt x="33" y="0"/>
                  <a:pt x="19" y="0"/>
                  <a:pt x="15" y="5"/>
                </a:cubicBezTo>
                <a:cubicBezTo>
                  <a:pt x="14" y="6"/>
                  <a:pt x="12" y="18"/>
                  <a:pt x="13" y="20"/>
                </a:cubicBezTo>
                <a:cubicBezTo>
                  <a:pt x="15" y="22"/>
                  <a:pt x="16" y="22"/>
                  <a:pt x="16" y="22"/>
                </a:cubicBezTo>
                <a:close/>
                <a:moveTo>
                  <a:pt x="46" y="37"/>
                </a:moveTo>
                <a:cubicBezTo>
                  <a:pt x="53" y="41"/>
                  <a:pt x="53" y="41"/>
                  <a:pt x="53" y="41"/>
                </a:cubicBezTo>
                <a:cubicBezTo>
                  <a:pt x="56" y="43"/>
                  <a:pt x="56" y="43"/>
                  <a:pt x="56" y="43"/>
                </a:cubicBezTo>
                <a:cubicBezTo>
                  <a:pt x="49" y="57"/>
                  <a:pt x="49" y="57"/>
                  <a:pt x="49" y="57"/>
                </a:cubicBezTo>
                <a:cubicBezTo>
                  <a:pt x="47" y="59"/>
                  <a:pt x="46" y="58"/>
                  <a:pt x="45" y="55"/>
                </a:cubicBezTo>
                <a:cubicBezTo>
                  <a:pt x="42" y="56"/>
                  <a:pt x="40" y="55"/>
                  <a:pt x="39" y="53"/>
                </a:cubicBezTo>
                <a:cubicBezTo>
                  <a:pt x="44" y="43"/>
                  <a:pt x="44" y="43"/>
                  <a:pt x="44" y="43"/>
                </a:cubicBezTo>
                <a:cubicBezTo>
                  <a:pt x="43" y="42"/>
                  <a:pt x="43" y="42"/>
                  <a:pt x="43" y="42"/>
                </a:cubicBezTo>
                <a:cubicBezTo>
                  <a:pt x="37" y="52"/>
                  <a:pt x="37" y="52"/>
                  <a:pt x="37" y="52"/>
                </a:cubicBezTo>
                <a:cubicBezTo>
                  <a:pt x="36" y="53"/>
                  <a:pt x="35" y="52"/>
                  <a:pt x="34" y="50"/>
                </a:cubicBezTo>
                <a:cubicBezTo>
                  <a:pt x="37" y="45"/>
                  <a:pt x="39" y="40"/>
                  <a:pt x="42" y="35"/>
                </a:cubicBezTo>
                <a:cubicBezTo>
                  <a:pt x="46" y="37"/>
                  <a:pt x="46" y="37"/>
                  <a:pt x="46" y="37"/>
                </a:cubicBezTo>
                <a:close/>
                <a:moveTo>
                  <a:pt x="35" y="57"/>
                </a:moveTo>
                <a:cubicBezTo>
                  <a:pt x="35" y="64"/>
                  <a:pt x="35" y="64"/>
                  <a:pt x="35" y="64"/>
                </a:cubicBezTo>
                <a:cubicBezTo>
                  <a:pt x="38" y="65"/>
                  <a:pt x="38" y="65"/>
                  <a:pt x="38" y="65"/>
                </a:cubicBezTo>
                <a:cubicBezTo>
                  <a:pt x="44" y="62"/>
                  <a:pt x="44" y="62"/>
                  <a:pt x="44" y="62"/>
                </a:cubicBezTo>
                <a:lnTo>
                  <a:pt x="35" y="57"/>
                </a:lnTo>
                <a:close/>
              </a:path>
            </a:pathLst>
          </a:custGeom>
          <a:solidFill>
            <a:srgbClr val="2190C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51" name="椭圆 50"/>
          <p:cNvSpPr/>
          <p:nvPr/>
        </p:nvSpPr>
        <p:spPr>
          <a:xfrm>
            <a:off x="3994150" y="2246313"/>
            <a:ext cx="1363663" cy="1363662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225" name="Freeform 9"/>
          <p:cNvSpPr>
            <a:spLocks noEditPoints="1"/>
          </p:cNvSpPr>
          <p:nvPr/>
        </p:nvSpPr>
        <p:spPr bwMode="auto">
          <a:xfrm>
            <a:off x="4229100" y="2501900"/>
            <a:ext cx="1001713" cy="777875"/>
          </a:xfrm>
          <a:custGeom>
            <a:avLst/>
            <a:gdLst>
              <a:gd name="T0" fmla="*/ 715509 w 77"/>
              <a:gd name="T1" fmla="*/ 184581 h 59"/>
              <a:gd name="T2" fmla="*/ 52037 w 77"/>
              <a:gd name="T3" fmla="*/ 237318 h 59"/>
              <a:gd name="T4" fmla="*/ 845602 w 77"/>
              <a:gd name="T5" fmla="*/ 725138 h 59"/>
              <a:gd name="T6" fmla="*/ 871620 w 77"/>
              <a:gd name="T7" fmla="*/ 448267 h 59"/>
              <a:gd name="T8" fmla="*/ 884630 w 77"/>
              <a:gd name="T9" fmla="*/ 421898 h 59"/>
              <a:gd name="T10" fmla="*/ 884630 w 77"/>
              <a:gd name="T11" fmla="*/ 408714 h 59"/>
              <a:gd name="T12" fmla="*/ 884630 w 77"/>
              <a:gd name="T13" fmla="*/ 777875 h 59"/>
              <a:gd name="T14" fmla="*/ 26019 w 77"/>
              <a:gd name="T15" fmla="*/ 777875 h 59"/>
              <a:gd name="T16" fmla="*/ 0 w 77"/>
              <a:gd name="T17" fmla="*/ 751506 h 59"/>
              <a:gd name="T18" fmla="*/ 0 w 77"/>
              <a:gd name="T19" fmla="*/ 184581 h 59"/>
              <a:gd name="T20" fmla="*/ 130093 w 77"/>
              <a:gd name="T21" fmla="*/ 501004 h 59"/>
              <a:gd name="T22" fmla="*/ 377269 w 77"/>
              <a:gd name="T23" fmla="*/ 540557 h 59"/>
              <a:gd name="T24" fmla="*/ 130093 w 77"/>
              <a:gd name="T25" fmla="*/ 501004 h 59"/>
              <a:gd name="T26" fmla="*/ 130093 w 77"/>
              <a:gd name="T27" fmla="*/ 435083 h 59"/>
              <a:gd name="T28" fmla="*/ 559398 w 77"/>
              <a:gd name="T29" fmla="*/ 395530 h 59"/>
              <a:gd name="T30" fmla="*/ 130093 w 77"/>
              <a:gd name="T31" fmla="*/ 290055 h 59"/>
              <a:gd name="T32" fmla="*/ 559398 w 77"/>
              <a:gd name="T33" fmla="*/ 329608 h 59"/>
              <a:gd name="T34" fmla="*/ 130093 w 77"/>
              <a:gd name="T35" fmla="*/ 290055 h 59"/>
              <a:gd name="T36" fmla="*/ 923657 w 77"/>
              <a:gd name="T37" fmla="*/ 118659 h 59"/>
              <a:gd name="T38" fmla="*/ 871620 w 77"/>
              <a:gd name="T39" fmla="*/ 329608 h 59"/>
              <a:gd name="T40" fmla="*/ 910648 w 77"/>
              <a:gd name="T41" fmla="*/ 316424 h 59"/>
              <a:gd name="T42" fmla="*/ 988704 w 77"/>
              <a:gd name="T43" fmla="*/ 131843 h 59"/>
              <a:gd name="T44" fmla="*/ 975694 w 77"/>
              <a:gd name="T45" fmla="*/ 105475 h 59"/>
              <a:gd name="T46" fmla="*/ 793565 w 77"/>
              <a:gd name="T47" fmla="*/ 118659 h 59"/>
              <a:gd name="T48" fmla="*/ 845602 w 77"/>
              <a:gd name="T49" fmla="*/ 382345 h 59"/>
              <a:gd name="T50" fmla="*/ 676482 w 77"/>
              <a:gd name="T51" fmla="*/ 527373 h 59"/>
              <a:gd name="T52" fmla="*/ 650463 w 77"/>
              <a:gd name="T53" fmla="*/ 646032 h 59"/>
              <a:gd name="T54" fmla="*/ 689491 w 77"/>
              <a:gd name="T55" fmla="*/ 593294 h 59"/>
              <a:gd name="T56" fmla="*/ 702500 w 77"/>
              <a:gd name="T57" fmla="*/ 566926 h 59"/>
              <a:gd name="T58" fmla="*/ 702500 w 77"/>
              <a:gd name="T59" fmla="*/ 606479 h 59"/>
              <a:gd name="T60" fmla="*/ 689491 w 77"/>
              <a:gd name="T61" fmla="*/ 659216 h 59"/>
              <a:gd name="T62" fmla="*/ 767546 w 77"/>
              <a:gd name="T63" fmla="*/ 553742 h 59"/>
              <a:gd name="T64" fmla="*/ 832593 w 77"/>
              <a:gd name="T65" fmla="*/ 395530 h 59"/>
              <a:gd name="T66" fmla="*/ 663472 w 77"/>
              <a:gd name="T67" fmla="*/ 501004 h 59"/>
              <a:gd name="T68" fmla="*/ 832593 w 77"/>
              <a:gd name="T69" fmla="*/ 395530 h 59"/>
              <a:gd name="T70" fmla="*/ 312222 w 77"/>
              <a:gd name="T71" fmla="*/ 685585 h 59"/>
              <a:gd name="T72" fmla="*/ 377269 w 77"/>
              <a:gd name="T73" fmla="*/ 632847 h 59"/>
              <a:gd name="T74" fmla="*/ 390278 w 77"/>
              <a:gd name="T75" fmla="*/ 685585 h 59"/>
              <a:gd name="T76" fmla="*/ 481343 w 77"/>
              <a:gd name="T77" fmla="*/ 659216 h 59"/>
              <a:gd name="T78" fmla="*/ 520370 w 77"/>
              <a:gd name="T79" fmla="*/ 672400 h 59"/>
              <a:gd name="T80" fmla="*/ 520370 w 77"/>
              <a:gd name="T81" fmla="*/ 672400 h 59"/>
              <a:gd name="T82" fmla="*/ 520370 w 77"/>
              <a:gd name="T83" fmla="*/ 711953 h 59"/>
              <a:gd name="T84" fmla="*/ 598426 w 77"/>
              <a:gd name="T85" fmla="*/ 725138 h 59"/>
              <a:gd name="T86" fmla="*/ 559398 w 77"/>
              <a:gd name="T87" fmla="*/ 685585 h 59"/>
              <a:gd name="T88" fmla="*/ 559398 w 77"/>
              <a:gd name="T89" fmla="*/ 685585 h 59"/>
              <a:gd name="T90" fmla="*/ 546389 w 77"/>
              <a:gd name="T91" fmla="*/ 632847 h 59"/>
              <a:gd name="T92" fmla="*/ 507361 w 77"/>
              <a:gd name="T93" fmla="*/ 646032 h 59"/>
              <a:gd name="T94" fmla="*/ 403287 w 77"/>
              <a:gd name="T95" fmla="*/ 646032 h 59"/>
              <a:gd name="T96" fmla="*/ 299213 w 77"/>
              <a:gd name="T97" fmla="*/ 659216 h 59"/>
              <a:gd name="T98" fmla="*/ 0 60000 65536"/>
              <a:gd name="T99" fmla="*/ 0 60000 65536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</a:gdLst>
            <a:ahLst/>
            <a:cxnLst>
              <a:cxn ang="T98">
                <a:pos x="T0" y="T1"/>
              </a:cxn>
              <a:cxn ang="T99">
                <a:pos x="T2" y="T3"/>
              </a:cxn>
              <a:cxn ang="T100">
                <a:pos x="T4" y="T5"/>
              </a:cxn>
              <a:cxn ang="T101">
                <a:pos x="T6" y="T7"/>
              </a:cxn>
              <a:cxn ang="T102">
                <a:pos x="T8" y="T9"/>
              </a:cxn>
              <a:cxn ang="T103">
                <a:pos x="T10" y="T11"/>
              </a:cxn>
              <a:cxn ang="T104">
                <a:pos x="T12" y="T13"/>
              </a:cxn>
              <a:cxn ang="T105">
                <a:pos x="T14" y="T15"/>
              </a:cxn>
              <a:cxn ang="T106">
                <a:pos x="T16" y="T17"/>
              </a:cxn>
              <a:cxn ang="T107">
                <a:pos x="T18" y="T19"/>
              </a:cxn>
              <a:cxn ang="T108">
                <a:pos x="T20" y="T21"/>
              </a:cxn>
              <a:cxn ang="T109">
                <a:pos x="T22" y="T23"/>
              </a:cxn>
              <a:cxn ang="T110">
                <a:pos x="T24" y="T25"/>
              </a:cxn>
              <a:cxn ang="T111">
                <a:pos x="T26" y="T27"/>
              </a:cxn>
              <a:cxn ang="T112">
                <a:pos x="T28" y="T29"/>
              </a:cxn>
              <a:cxn ang="T113">
                <a:pos x="T30" y="T31"/>
              </a:cxn>
              <a:cxn ang="T114">
                <a:pos x="T32" y="T33"/>
              </a:cxn>
              <a:cxn ang="T115">
                <a:pos x="T34" y="T35"/>
              </a:cxn>
              <a:cxn ang="T116">
                <a:pos x="T36" y="T37"/>
              </a:cxn>
              <a:cxn ang="T117">
                <a:pos x="T38" y="T39"/>
              </a:cxn>
              <a:cxn ang="T118">
                <a:pos x="T40" y="T41"/>
              </a:cxn>
              <a:cxn ang="T119">
                <a:pos x="T42" y="T43"/>
              </a:cxn>
              <a:cxn ang="T120">
                <a:pos x="T44" y="T45"/>
              </a:cxn>
              <a:cxn ang="T121">
                <a:pos x="T46" y="T47"/>
              </a:cxn>
              <a:cxn ang="T122">
                <a:pos x="T48" y="T49"/>
              </a:cxn>
              <a:cxn ang="T123">
                <a:pos x="T50" y="T51"/>
              </a:cxn>
              <a:cxn ang="T124">
                <a:pos x="T52" y="T53"/>
              </a:cxn>
              <a:cxn ang="T125">
                <a:pos x="T54" y="T55"/>
              </a:cxn>
              <a:cxn ang="T126">
                <a:pos x="T56" y="T57"/>
              </a:cxn>
              <a:cxn ang="T127">
                <a:pos x="T58" y="T59"/>
              </a:cxn>
              <a:cxn ang="T128">
                <a:pos x="T60" y="T61"/>
              </a:cxn>
              <a:cxn ang="T129">
                <a:pos x="T62" y="T63"/>
              </a:cxn>
              <a:cxn ang="T130">
                <a:pos x="T64" y="T65"/>
              </a:cxn>
              <a:cxn ang="T131">
                <a:pos x="T66" y="T67"/>
              </a:cxn>
              <a:cxn ang="T132">
                <a:pos x="T68" y="T69"/>
              </a:cxn>
              <a:cxn ang="T133">
                <a:pos x="T70" y="T71"/>
              </a:cxn>
              <a:cxn ang="T134">
                <a:pos x="T72" y="T73"/>
              </a:cxn>
              <a:cxn ang="T135">
                <a:pos x="T74" y="T75"/>
              </a:cxn>
              <a:cxn ang="T136">
                <a:pos x="T76" y="T77"/>
              </a:cxn>
              <a:cxn ang="T137">
                <a:pos x="T78" y="T79"/>
              </a:cxn>
              <a:cxn ang="T138">
                <a:pos x="T80" y="T81"/>
              </a:cxn>
              <a:cxn ang="T139">
                <a:pos x="T82" y="T83"/>
              </a:cxn>
              <a:cxn ang="T140">
                <a:pos x="T84" y="T85"/>
              </a:cxn>
              <a:cxn ang="T141">
                <a:pos x="T86" y="T87"/>
              </a:cxn>
              <a:cxn ang="T142">
                <a:pos x="T88" y="T89"/>
              </a:cxn>
              <a:cxn ang="T143">
                <a:pos x="T90" y="T91"/>
              </a:cxn>
              <a:cxn ang="T144">
                <a:pos x="T92" y="T93"/>
              </a:cxn>
              <a:cxn ang="T145">
                <a:pos x="T94" y="T95"/>
              </a:cxn>
              <a:cxn ang="T146">
                <a:pos x="T96" y="T97"/>
              </a:cxn>
            </a:cxnLst>
            <a:rect l="0" t="0" r="r" b="b"/>
            <a:pathLst>
              <a:path w="77" h="59">
                <a:moveTo>
                  <a:pt x="2" y="14"/>
                </a:moveTo>
                <a:cubicBezTo>
                  <a:pt x="55" y="14"/>
                  <a:pt x="55" y="14"/>
                  <a:pt x="55" y="14"/>
                </a:cubicBezTo>
                <a:cubicBezTo>
                  <a:pt x="55" y="16"/>
                  <a:pt x="54" y="17"/>
                  <a:pt x="54" y="18"/>
                </a:cubicBezTo>
                <a:cubicBezTo>
                  <a:pt x="4" y="18"/>
                  <a:pt x="4" y="18"/>
                  <a:pt x="4" y="18"/>
                </a:cubicBezTo>
                <a:cubicBezTo>
                  <a:pt x="4" y="55"/>
                  <a:pt x="4" y="55"/>
                  <a:pt x="4" y="55"/>
                </a:cubicBezTo>
                <a:cubicBezTo>
                  <a:pt x="65" y="55"/>
                  <a:pt x="65" y="55"/>
                  <a:pt x="65" y="55"/>
                </a:cubicBezTo>
                <a:cubicBezTo>
                  <a:pt x="65" y="40"/>
                  <a:pt x="65" y="40"/>
                  <a:pt x="65" y="40"/>
                </a:cubicBezTo>
                <a:cubicBezTo>
                  <a:pt x="65" y="38"/>
                  <a:pt x="66" y="36"/>
                  <a:pt x="67" y="34"/>
                </a:cubicBezTo>
                <a:cubicBezTo>
                  <a:pt x="67" y="34"/>
                  <a:pt x="67" y="34"/>
                  <a:pt x="67" y="34"/>
                </a:cubicBezTo>
                <a:cubicBezTo>
                  <a:pt x="68" y="32"/>
                  <a:pt x="68" y="32"/>
                  <a:pt x="68" y="32"/>
                </a:cubicBezTo>
                <a:cubicBezTo>
                  <a:pt x="68" y="31"/>
                  <a:pt x="68" y="31"/>
                  <a:pt x="68" y="31"/>
                </a:cubicBezTo>
                <a:cubicBezTo>
                  <a:pt x="68" y="31"/>
                  <a:pt x="68" y="31"/>
                  <a:pt x="68" y="31"/>
                </a:cubicBezTo>
                <a:cubicBezTo>
                  <a:pt x="68" y="57"/>
                  <a:pt x="68" y="57"/>
                  <a:pt x="68" y="57"/>
                </a:cubicBezTo>
                <a:cubicBezTo>
                  <a:pt x="68" y="59"/>
                  <a:pt x="68" y="59"/>
                  <a:pt x="68" y="59"/>
                </a:cubicBezTo>
                <a:cubicBezTo>
                  <a:pt x="66" y="59"/>
                  <a:pt x="66" y="59"/>
                  <a:pt x="66" y="59"/>
                </a:cubicBezTo>
                <a:cubicBezTo>
                  <a:pt x="2" y="59"/>
                  <a:pt x="2" y="59"/>
                  <a:pt x="2" y="59"/>
                </a:cubicBezTo>
                <a:cubicBezTo>
                  <a:pt x="0" y="59"/>
                  <a:pt x="0" y="59"/>
                  <a:pt x="0" y="59"/>
                </a:cubicBezTo>
                <a:cubicBezTo>
                  <a:pt x="0" y="57"/>
                  <a:pt x="0" y="57"/>
                  <a:pt x="0" y="57"/>
                </a:cubicBezTo>
                <a:cubicBezTo>
                  <a:pt x="0" y="16"/>
                  <a:pt x="0" y="16"/>
                  <a:pt x="0" y="16"/>
                </a:cubicBezTo>
                <a:cubicBezTo>
                  <a:pt x="0" y="14"/>
                  <a:pt x="0" y="14"/>
                  <a:pt x="0" y="14"/>
                </a:cubicBezTo>
                <a:cubicBezTo>
                  <a:pt x="2" y="14"/>
                  <a:pt x="2" y="14"/>
                  <a:pt x="2" y="14"/>
                </a:cubicBezTo>
                <a:close/>
                <a:moveTo>
                  <a:pt x="10" y="38"/>
                </a:moveTo>
                <a:cubicBezTo>
                  <a:pt x="10" y="41"/>
                  <a:pt x="10" y="41"/>
                  <a:pt x="10" y="41"/>
                </a:cubicBezTo>
                <a:cubicBezTo>
                  <a:pt x="29" y="41"/>
                  <a:pt x="29" y="41"/>
                  <a:pt x="29" y="41"/>
                </a:cubicBezTo>
                <a:cubicBezTo>
                  <a:pt x="29" y="38"/>
                  <a:pt x="29" y="38"/>
                  <a:pt x="29" y="38"/>
                </a:cubicBezTo>
                <a:cubicBezTo>
                  <a:pt x="10" y="38"/>
                  <a:pt x="10" y="38"/>
                  <a:pt x="10" y="38"/>
                </a:cubicBezTo>
                <a:close/>
                <a:moveTo>
                  <a:pt x="10" y="30"/>
                </a:moveTo>
                <a:cubicBezTo>
                  <a:pt x="10" y="33"/>
                  <a:pt x="10" y="33"/>
                  <a:pt x="10" y="33"/>
                </a:cubicBezTo>
                <a:cubicBezTo>
                  <a:pt x="43" y="33"/>
                  <a:pt x="43" y="33"/>
                  <a:pt x="43" y="33"/>
                </a:cubicBezTo>
                <a:cubicBezTo>
                  <a:pt x="43" y="30"/>
                  <a:pt x="43" y="30"/>
                  <a:pt x="43" y="30"/>
                </a:cubicBezTo>
                <a:cubicBezTo>
                  <a:pt x="10" y="30"/>
                  <a:pt x="10" y="30"/>
                  <a:pt x="10" y="30"/>
                </a:cubicBezTo>
                <a:close/>
                <a:moveTo>
                  <a:pt x="10" y="22"/>
                </a:moveTo>
                <a:cubicBezTo>
                  <a:pt x="10" y="25"/>
                  <a:pt x="10" y="25"/>
                  <a:pt x="10" y="25"/>
                </a:cubicBezTo>
                <a:cubicBezTo>
                  <a:pt x="43" y="25"/>
                  <a:pt x="43" y="25"/>
                  <a:pt x="43" y="25"/>
                </a:cubicBezTo>
                <a:cubicBezTo>
                  <a:pt x="43" y="22"/>
                  <a:pt x="43" y="22"/>
                  <a:pt x="43" y="22"/>
                </a:cubicBezTo>
                <a:cubicBezTo>
                  <a:pt x="10" y="22"/>
                  <a:pt x="10" y="22"/>
                  <a:pt x="10" y="22"/>
                </a:cubicBezTo>
                <a:close/>
                <a:moveTo>
                  <a:pt x="70" y="12"/>
                </a:moveTo>
                <a:cubicBezTo>
                  <a:pt x="71" y="11"/>
                  <a:pt x="71" y="10"/>
                  <a:pt x="71" y="9"/>
                </a:cubicBezTo>
                <a:cubicBezTo>
                  <a:pt x="74" y="10"/>
                  <a:pt x="74" y="10"/>
                  <a:pt x="74" y="10"/>
                </a:cubicBezTo>
                <a:cubicBezTo>
                  <a:pt x="72" y="13"/>
                  <a:pt x="67" y="24"/>
                  <a:pt x="67" y="25"/>
                </a:cubicBezTo>
                <a:cubicBezTo>
                  <a:pt x="68" y="27"/>
                  <a:pt x="69" y="27"/>
                  <a:pt x="69" y="27"/>
                </a:cubicBezTo>
                <a:cubicBezTo>
                  <a:pt x="70" y="24"/>
                  <a:pt x="70" y="24"/>
                  <a:pt x="70" y="24"/>
                </a:cubicBezTo>
                <a:cubicBezTo>
                  <a:pt x="70" y="24"/>
                  <a:pt x="69" y="24"/>
                  <a:pt x="69" y="24"/>
                </a:cubicBezTo>
                <a:cubicBezTo>
                  <a:pt x="69" y="24"/>
                  <a:pt x="76" y="10"/>
                  <a:pt x="76" y="10"/>
                </a:cubicBezTo>
                <a:cubicBezTo>
                  <a:pt x="77" y="9"/>
                  <a:pt x="77" y="9"/>
                  <a:pt x="77" y="9"/>
                </a:cubicBezTo>
                <a:cubicBezTo>
                  <a:pt x="75" y="8"/>
                  <a:pt x="75" y="8"/>
                  <a:pt x="75" y="8"/>
                </a:cubicBezTo>
                <a:cubicBezTo>
                  <a:pt x="71" y="7"/>
                  <a:pt x="71" y="7"/>
                  <a:pt x="71" y="7"/>
                </a:cubicBezTo>
                <a:cubicBezTo>
                  <a:pt x="71" y="0"/>
                  <a:pt x="65" y="0"/>
                  <a:pt x="61" y="9"/>
                </a:cubicBezTo>
                <a:cubicBezTo>
                  <a:pt x="59" y="15"/>
                  <a:pt x="57" y="20"/>
                  <a:pt x="55" y="25"/>
                </a:cubicBezTo>
                <a:cubicBezTo>
                  <a:pt x="65" y="29"/>
                  <a:pt x="65" y="29"/>
                  <a:pt x="65" y="29"/>
                </a:cubicBezTo>
                <a:cubicBezTo>
                  <a:pt x="67" y="23"/>
                  <a:pt x="69" y="18"/>
                  <a:pt x="70" y="12"/>
                </a:cubicBezTo>
                <a:close/>
                <a:moveTo>
                  <a:pt x="52" y="40"/>
                </a:moveTo>
                <a:cubicBezTo>
                  <a:pt x="49" y="42"/>
                  <a:pt x="49" y="42"/>
                  <a:pt x="49" y="42"/>
                </a:cubicBezTo>
                <a:cubicBezTo>
                  <a:pt x="50" y="49"/>
                  <a:pt x="50" y="49"/>
                  <a:pt x="50" y="49"/>
                </a:cubicBezTo>
                <a:cubicBezTo>
                  <a:pt x="51" y="49"/>
                  <a:pt x="51" y="49"/>
                  <a:pt x="51" y="49"/>
                </a:cubicBezTo>
                <a:cubicBezTo>
                  <a:pt x="53" y="45"/>
                  <a:pt x="53" y="45"/>
                  <a:pt x="53" y="45"/>
                </a:cubicBezTo>
                <a:cubicBezTo>
                  <a:pt x="52" y="45"/>
                  <a:pt x="52" y="44"/>
                  <a:pt x="52" y="44"/>
                </a:cubicBezTo>
                <a:cubicBezTo>
                  <a:pt x="53" y="43"/>
                  <a:pt x="54" y="42"/>
                  <a:pt x="54" y="43"/>
                </a:cubicBezTo>
                <a:cubicBezTo>
                  <a:pt x="55" y="43"/>
                  <a:pt x="55" y="44"/>
                  <a:pt x="55" y="45"/>
                </a:cubicBezTo>
                <a:cubicBezTo>
                  <a:pt x="55" y="45"/>
                  <a:pt x="54" y="46"/>
                  <a:pt x="54" y="46"/>
                </a:cubicBezTo>
                <a:cubicBezTo>
                  <a:pt x="52" y="50"/>
                  <a:pt x="52" y="50"/>
                  <a:pt x="52" y="50"/>
                </a:cubicBezTo>
                <a:cubicBezTo>
                  <a:pt x="53" y="50"/>
                  <a:pt x="53" y="50"/>
                  <a:pt x="53" y="50"/>
                </a:cubicBezTo>
                <a:cubicBezTo>
                  <a:pt x="58" y="46"/>
                  <a:pt x="58" y="46"/>
                  <a:pt x="58" y="46"/>
                </a:cubicBezTo>
                <a:cubicBezTo>
                  <a:pt x="59" y="42"/>
                  <a:pt x="59" y="42"/>
                  <a:pt x="59" y="42"/>
                </a:cubicBezTo>
                <a:cubicBezTo>
                  <a:pt x="52" y="40"/>
                  <a:pt x="52" y="40"/>
                  <a:pt x="52" y="40"/>
                </a:cubicBezTo>
                <a:close/>
                <a:moveTo>
                  <a:pt x="64" y="30"/>
                </a:moveTo>
                <a:cubicBezTo>
                  <a:pt x="55" y="27"/>
                  <a:pt x="55" y="27"/>
                  <a:pt x="55" y="27"/>
                </a:cubicBezTo>
                <a:cubicBezTo>
                  <a:pt x="54" y="31"/>
                  <a:pt x="53" y="34"/>
                  <a:pt x="51" y="38"/>
                </a:cubicBezTo>
                <a:cubicBezTo>
                  <a:pt x="54" y="39"/>
                  <a:pt x="57" y="40"/>
                  <a:pt x="59" y="41"/>
                </a:cubicBezTo>
                <a:cubicBezTo>
                  <a:pt x="61" y="38"/>
                  <a:pt x="63" y="34"/>
                  <a:pt x="64" y="30"/>
                </a:cubicBezTo>
                <a:close/>
                <a:moveTo>
                  <a:pt x="23" y="50"/>
                </a:moveTo>
                <a:cubicBezTo>
                  <a:pt x="24" y="52"/>
                  <a:pt x="24" y="52"/>
                  <a:pt x="24" y="52"/>
                </a:cubicBezTo>
                <a:cubicBezTo>
                  <a:pt x="24" y="52"/>
                  <a:pt x="30" y="46"/>
                  <a:pt x="30" y="47"/>
                </a:cubicBezTo>
                <a:cubicBezTo>
                  <a:pt x="30" y="47"/>
                  <a:pt x="30" y="47"/>
                  <a:pt x="29" y="48"/>
                </a:cubicBezTo>
                <a:cubicBezTo>
                  <a:pt x="28" y="49"/>
                  <a:pt x="28" y="49"/>
                  <a:pt x="28" y="50"/>
                </a:cubicBezTo>
                <a:cubicBezTo>
                  <a:pt x="28" y="51"/>
                  <a:pt x="28" y="52"/>
                  <a:pt x="30" y="52"/>
                </a:cubicBezTo>
                <a:cubicBezTo>
                  <a:pt x="32" y="52"/>
                  <a:pt x="33" y="51"/>
                  <a:pt x="34" y="51"/>
                </a:cubicBezTo>
                <a:cubicBezTo>
                  <a:pt x="35" y="51"/>
                  <a:pt x="36" y="50"/>
                  <a:pt x="37" y="50"/>
                </a:cubicBezTo>
                <a:cubicBezTo>
                  <a:pt x="37" y="51"/>
                  <a:pt x="37" y="51"/>
                  <a:pt x="38" y="51"/>
                </a:cubicBezTo>
                <a:cubicBezTo>
                  <a:pt x="38" y="51"/>
                  <a:pt x="39" y="51"/>
                  <a:pt x="40" y="51"/>
                </a:cubicBezTo>
                <a:cubicBezTo>
                  <a:pt x="40" y="51"/>
                  <a:pt x="40" y="51"/>
                  <a:pt x="40" y="51"/>
                </a:cubicBezTo>
                <a:cubicBezTo>
                  <a:pt x="40" y="51"/>
                  <a:pt x="40" y="51"/>
                  <a:pt x="40" y="51"/>
                </a:cubicBezTo>
                <a:cubicBezTo>
                  <a:pt x="40" y="51"/>
                  <a:pt x="40" y="51"/>
                  <a:pt x="40" y="51"/>
                </a:cubicBezTo>
                <a:cubicBezTo>
                  <a:pt x="40" y="52"/>
                  <a:pt x="40" y="53"/>
                  <a:pt x="40" y="54"/>
                </a:cubicBezTo>
                <a:cubicBezTo>
                  <a:pt x="40" y="55"/>
                  <a:pt x="41" y="55"/>
                  <a:pt x="42" y="55"/>
                </a:cubicBezTo>
                <a:cubicBezTo>
                  <a:pt x="43" y="54"/>
                  <a:pt x="46" y="55"/>
                  <a:pt x="46" y="55"/>
                </a:cubicBezTo>
                <a:cubicBezTo>
                  <a:pt x="46" y="52"/>
                  <a:pt x="46" y="52"/>
                  <a:pt x="46" y="52"/>
                </a:cubicBezTo>
                <a:cubicBezTo>
                  <a:pt x="46" y="52"/>
                  <a:pt x="44" y="52"/>
                  <a:pt x="43" y="52"/>
                </a:cubicBezTo>
                <a:cubicBezTo>
                  <a:pt x="43" y="52"/>
                  <a:pt x="43" y="52"/>
                  <a:pt x="43" y="52"/>
                </a:cubicBezTo>
                <a:cubicBezTo>
                  <a:pt x="43" y="52"/>
                  <a:pt x="43" y="52"/>
                  <a:pt x="43" y="52"/>
                </a:cubicBezTo>
                <a:cubicBezTo>
                  <a:pt x="43" y="51"/>
                  <a:pt x="43" y="51"/>
                  <a:pt x="43" y="51"/>
                </a:cubicBezTo>
                <a:cubicBezTo>
                  <a:pt x="43" y="49"/>
                  <a:pt x="43" y="48"/>
                  <a:pt x="42" y="48"/>
                </a:cubicBezTo>
                <a:cubicBezTo>
                  <a:pt x="41" y="48"/>
                  <a:pt x="40" y="48"/>
                  <a:pt x="39" y="49"/>
                </a:cubicBezTo>
                <a:cubicBezTo>
                  <a:pt x="39" y="49"/>
                  <a:pt x="39" y="49"/>
                  <a:pt x="39" y="49"/>
                </a:cubicBezTo>
                <a:cubicBezTo>
                  <a:pt x="37" y="47"/>
                  <a:pt x="35" y="48"/>
                  <a:pt x="33" y="49"/>
                </a:cubicBezTo>
                <a:cubicBezTo>
                  <a:pt x="33" y="49"/>
                  <a:pt x="32" y="49"/>
                  <a:pt x="31" y="49"/>
                </a:cubicBezTo>
                <a:cubicBezTo>
                  <a:pt x="32" y="48"/>
                  <a:pt x="33" y="48"/>
                  <a:pt x="33" y="47"/>
                </a:cubicBezTo>
                <a:cubicBezTo>
                  <a:pt x="33" y="42"/>
                  <a:pt x="23" y="50"/>
                  <a:pt x="23" y="50"/>
                </a:cubicBezTo>
                <a:close/>
              </a:path>
            </a:pathLst>
          </a:custGeom>
          <a:solidFill>
            <a:srgbClr val="2190C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grpSp>
        <p:nvGrpSpPr>
          <p:cNvPr id="9226" name="组合 45"/>
          <p:cNvGrpSpPr>
            <a:grpSpLocks/>
          </p:cNvGrpSpPr>
          <p:nvPr/>
        </p:nvGrpSpPr>
        <p:grpSpPr bwMode="auto">
          <a:xfrm>
            <a:off x="3235325" y="3770313"/>
            <a:ext cx="2881313" cy="1233487"/>
            <a:chOff x="722082" y="4263797"/>
            <a:chExt cx="2881088" cy="1232987"/>
          </a:xfrm>
        </p:grpSpPr>
        <p:sp>
          <p:nvSpPr>
            <p:cNvPr id="9245" name="文本框 46"/>
            <p:cNvSpPr txBox="1">
              <a:spLocks noChangeArrowheads="1"/>
            </p:cNvSpPr>
            <p:nvPr/>
          </p:nvSpPr>
          <p:spPr bwMode="auto">
            <a:xfrm>
              <a:off x="965198" y="4263797"/>
              <a:ext cx="2394857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itchFamily="34" charset="0"/>
                <a:buChar char="•"/>
                <a:defRPr sz="28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4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0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800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广泛开展调研</a:t>
              </a:r>
            </a:p>
          </p:txBody>
        </p:sp>
        <p:sp>
          <p:nvSpPr>
            <p:cNvPr id="9246" name="文本框 47"/>
            <p:cNvSpPr txBox="1">
              <a:spLocks noChangeArrowheads="1"/>
            </p:cNvSpPr>
            <p:nvPr/>
          </p:nvSpPr>
          <p:spPr bwMode="auto">
            <a:xfrm>
              <a:off x="722082" y="4665787"/>
              <a:ext cx="2881088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itchFamily="34" charset="0"/>
                <a:buChar char="•"/>
                <a:defRPr sz="28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4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0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设置针对性调查问卷，选取有代表性人群，广泛开展调研工作，大容量样本。</a:t>
              </a:r>
            </a:p>
          </p:txBody>
        </p:sp>
      </p:grpSp>
      <p:sp>
        <p:nvSpPr>
          <p:cNvPr id="56" name="椭圆 55"/>
          <p:cNvSpPr/>
          <p:nvPr/>
        </p:nvSpPr>
        <p:spPr>
          <a:xfrm>
            <a:off x="6870700" y="2252663"/>
            <a:ext cx="1363663" cy="136525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sp>
        <p:nvSpPr>
          <p:cNvPr id="9228" name="Freeform 13"/>
          <p:cNvSpPr>
            <a:spLocks noEditPoints="1"/>
          </p:cNvSpPr>
          <p:nvPr/>
        </p:nvSpPr>
        <p:spPr bwMode="auto">
          <a:xfrm>
            <a:off x="7026275" y="2533650"/>
            <a:ext cx="1023938" cy="804863"/>
          </a:xfrm>
          <a:custGeom>
            <a:avLst/>
            <a:gdLst>
              <a:gd name="T0" fmla="*/ 336218 w 67"/>
              <a:gd name="T1" fmla="*/ 804862 h 52"/>
              <a:gd name="T2" fmla="*/ 458480 w 67"/>
              <a:gd name="T3" fmla="*/ 804862 h 52"/>
              <a:gd name="T4" fmla="*/ 489045 w 67"/>
              <a:gd name="T5" fmla="*/ 789384 h 52"/>
              <a:gd name="T6" fmla="*/ 489045 w 67"/>
              <a:gd name="T7" fmla="*/ 526256 h 52"/>
              <a:gd name="T8" fmla="*/ 412632 w 67"/>
              <a:gd name="T9" fmla="*/ 479822 h 52"/>
              <a:gd name="T10" fmla="*/ 305653 w 67"/>
              <a:gd name="T11" fmla="*/ 541734 h 52"/>
              <a:gd name="T12" fmla="*/ 305653 w 67"/>
              <a:gd name="T13" fmla="*/ 789384 h 52"/>
              <a:gd name="T14" fmla="*/ 336218 w 67"/>
              <a:gd name="T15" fmla="*/ 804862 h 52"/>
              <a:gd name="T16" fmla="*/ 0 w 67"/>
              <a:gd name="T17" fmla="*/ 526256 h 52"/>
              <a:gd name="T18" fmla="*/ 382066 w 67"/>
              <a:gd name="T19" fmla="*/ 294084 h 52"/>
              <a:gd name="T20" fmla="*/ 412632 w 67"/>
              <a:gd name="T21" fmla="*/ 278606 h 52"/>
              <a:gd name="T22" fmla="*/ 427914 w 67"/>
              <a:gd name="T23" fmla="*/ 294084 h 52"/>
              <a:gd name="T24" fmla="*/ 550176 w 67"/>
              <a:gd name="T25" fmla="*/ 355997 h 52"/>
              <a:gd name="T26" fmla="*/ 855829 w 67"/>
              <a:gd name="T27" fmla="*/ 92869 h 52"/>
              <a:gd name="T28" fmla="*/ 809981 w 67"/>
              <a:gd name="T29" fmla="*/ 46434 h 52"/>
              <a:gd name="T30" fmla="*/ 916959 w 67"/>
              <a:gd name="T31" fmla="*/ 15478 h 52"/>
              <a:gd name="T32" fmla="*/ 1023938 w 67"/>
              <a:gd name="T33" fmla="*/ 0 h 52"/>
              <a:gd name="T34" fmla="*/ 993373 w 67"/>
              <a:gd name="T35" fmla="*/ 108347 h 52"/>
              <a:gd name="T36" fmla="*/ 962807 w 67"/>
              <a:gd name="T37" fmla="*/ 216694 h 52"/>
              <a:gd name="T38" fmla="*/ 916959 w 67"/>
              <a:gd name="T39" fmla="*/ 154781 h 52"/>
              <a:gd name="T40" fmla="*/ 580741 w 67"/>
              <a:gd name="T41" fmla="*/ 448865 h 52"/>
              <a:gd name="T42" fmla="*/ 550176 w 67"/>
              <a:gd name="T43" fmla="*/ 479822 h 52"/>
              <a:gd name="T44" fmla="*/ 534893 w 67"/>
              <a:gd name="T45" fmla="*/ 464343 h 52"/>
              <a:gd name="T46" fmla="*/ 412632 w 67"/>
              <a:gd name="T47" fmla="*/ 386953 h 52"/>
              <a:gd name="T48" fmla="*/ 45848 w 67"/>
              <a:gd name="T49" fmla="*/ 603647 h 52"/>
              <a:gd name="T50" fmla="*/ 0 w 67"/>
              <a:gd name="T51" fmla="*/ 526256 h 52"/>
              <a:gd name="T52" fmla="*/ 91696 w 67"/>
              <a:gd name="T53" fmla="*/ 804862 h 52"/>
              <a:gd name="T54" fmla="*/ 213957 w 67"/>
              <a:gd name="T55" fmla="*/ 804862 h 52"/>
              <a:gd name="T56" fmla="*/ 244523 w 67"/>
              <a:gd name="T57" fmla="*/ 789384 h 52"/>
              <a:gd name="T58" fmla="*/ 244523 w 67"/>
              <a:gd name="T59" fmla="*/ 588168 h 52"/>
              <a:gd name="T60" fmla="*/ 61131 w 67"/>
              <a:gd name="T61" fmla="*/ 681037 h 52"/>
              <a:gd name="T62" fmla="*/ 61131 w 67"/>
              <a:gd name="T63" fmla="*/ 789384 h 52"/>
              <a:gd name="T64" fmla="*/ 91696 w 67"/>
              <a:gd name="T65" fmla="*/ 804862 h 52"/>
              <a:gd name="T66" fmla="*/ 580741 w 67"/>
              <a:gd name="T67" fmla="*/ 804862 h 52"/>
              <a:gd name="T68" fmla="*/ 703002 w 67"/>
              <a:gd name="T69" fmla="*/ 804862 h 52"/>
              <a:gd name="T70" fmla="*/ 733568 w 67"/>
              <a:gd name="T71" fmla="*/ 789384 h 52"/>
              <a:gd name="T72" fmla="*/ 733568 w 67"/>
              <a:gd name="T73" fmla="*/ 417909 h 52"/>
              <a:gd name="T74" fmla="*/ 733568 w 67"/>
              <a:gd name="T75" fmla="*/ 417909 h 52"/>
              <a:gd name="T76" fmla="*/ 565458 w 67"/>
              <a:gd name="T77" fmla="*/ 572690 h 52"/>
              <a:gd name="T78" fmla="*/ 565458 w 67"/>
              <a:gd name="T79" fmla="*/ 557212 h 52"/>
              <a:gd name="T80" fmla="*/ 565458 w 67"/>
              <a:gd name="T81" fmla="*/ 789384 h 52"/>
              <a:gd name="T82" fmla="*/ 580741 w 67"/>
              <a:gd name="T83" fmla="*/ 804862 h 52"/>
              <a:gd name="T84" fmla="*/ 840546 w 67"/>
              <a:gd name="T85" fmla="*/ 804862 h 52"/>
              <a:gd name="T86" fmla="*/ 947525 w 67"/>
              <a:gd name="T87" fmla="*/ 804862 h 52"/>
              <a:gd name="T88" fmla="*/ 978090 w 67"/>
              <a:gd name="T89" fmla="*/ 789384 h 52"/>
              <a:gd name="T90" fmla="*/ 978090 w 67"/>
              <a:gd name="T91" fmla="*/ 340519 h 52"/>
              <a:gd name="T92" fmla="*/ 916959 w 67"/>
              <a:gd name="T93" fmla="*/ 263128 h 52"/>
              <a:gd name="T94" fmla="*/ 809981 w 67"/>
              <a:gd name="T95" fmla="*/ 355997 h 52"/>
              <a:gd name="T96" fmla="*/ 809981 w 67"/>
              <a:gd name="T97" fmla="*/ 789384 h 52"/>
              <a:gd name="T98" fmla="*/ 840546 w 67"/>
              <a:gd name="T99" fmla="*/ 804862 h 52"/>
              <a:gd name="T100" fmla="*/ 0 60000 65536"/>
              <a:gd name="T101" fmla="*/ 0 60000 65536"/>
              <a:gd name="T102" fmla="*/ 0 60000 65536"/>
              <a:gd name="T103" fmla="*/ 0 60000 65536"/>
              <a:gd name="T104" fmla="*/ 0 60000 65536"/>
              <a:gd name="T105" fmla="*/ 0 60000 65536"/>
              <a:gd name="T106" fmla="*/ 0 60000 65536"/>
              <a:gd name="T107" fmla="*/ 0 60000 65536"/>
              <a:gd name="T108" fmla="*/ 0 60000 65536"/>
              <a:gd name="T109" fmla="*/ 0 60000 65536"/>
              <a:gd name="T110" fmla="*/ 0 60000 65536"/>
              <a:gd name="T111" fmla="*/ 0 60000 65536"/>
              <a:gd name="T112" fmla="*/ 0 60000 65536"/>
              <a:gd name="T113" fmla="*/ 0 60000 65536"/>
              <a:gd name="T114" fmla="*/ 0 60000 65536"/>
              <a:gd name="T115" fmla="*/ 0 60000 65536"/>
              <a:gd name="T116" fmla="*/ 0 60000 65536"/>
              <a:gd name="T117" fmla="*/ 0 60000 65536"/>
              <a:gd name="T118" fmla="*/ 0 60000 65536"/>
              <a:gd name="T119" fmla="*/ 0 60000 65536"/>
              <a:gd name="T120" fmla="*/ 0 60000 65536"/>
              <a:gd name="T121" fmla="*/ 0 60000 65536"/>
              <a:gd name="T122" fmla="*/ 0 60000 65536"/>
              <a:gd name="T123" fmla="*/ 0 60000 65536"/>
              <a:gd name="T124" fmla="*/ 0 60000 65536"/>
              <a:gd name="T125" fmla="*/ 0 60000 65536"/>
              <a:gd name="T126" fmla="*/ 0 60000 65536"/>
              <a:gd name="T127" fmla="*/ 0 60000 65536"/>
              <a:gd name="T128" fmla="*/ 0 60000 65536"/>
              <a:gd name="T129" fmla="*/ 0 60000 65536"/>
              <a:gd name="T130" fmla="*/ 0 60000 65536"/>
              <a:gd name="T131" fmla="*/ 0 60000 65536"/>
              <a:gd name="T132" fmla="*/ 0 60000 65536"/>
              <a:gd name="T133" fmla="*/ 0 60000 65536"/>
              <a:gd name="T134" fmla="*/ 0 60000 65536"/>
              <a:gd name="T135" fmla="*/ 0 60000 65536"/>
              <a:gd name="T136" fmla="*/ 0 60000 65536"/>
              <a:gd name="T137" fmla="*/ 0 60000 65536"/>
              <a:gd name="T138" fmla="*/ 0 60000 65536"/>
              <a:gd name="T139" fmla="*/ 0 60000 65536"/>
              <a:gd name="T140" fmla="*/ 0 60000 65536"/>
              <a:gd name="T141" fmla="*/ 0 60000 65536"/>
              <a:gd name="T142" fmla="*/ 0 60000 65536"/>
              <a:gd name="T143" fmla="*/ 0 60000 65536"/>
              <a:gd name="T144" fmla="*/ 0 60000 65536"/>
              <a:gd name="T145" fmla="*/ 0 60000 65536"/>
              <a:gd name="T146" fmla="*/ 0 60000 65536"/>
              <a:gd name="T147" fmla="*/ 0 60000 65536"/>
              <a:gd name="T148" fmla="*/ 0 60000 65536"/>
              <a:gd name="T149" fmla="*/ 0 60000 65536"/>
            </a:gdLst>
            <a:ahLst/>
            <a:cxnLst>
              <a:cxn ang="T100">
                <a:pos x="T0" y="T1"/>
              </a:cxn>
              <a:cxn ang="T101">
                <a:pos x="T2" y="T3"/>
              </a:cxn>
              <a:cxn ang="T102">
                <a:pos x="T4" y="T5"/>
              </a:cxn>
              <a:cxn ang="T103">
                <a:pos x="T6" y="T7"/>
              </a:cxn>
              <a:cxn ang="T104">
                <a:pos x="T8" y="T9"/>
              </a:cxn>
              <a:cxn ang="T105">
                <a:pos x="T10" y="T11"/>
              </a:cxn>
              <a:cxn ang="T106">
                <a:pos x="T12" y="T13"/>
              </a:cxn>
              <a:cxn ang="T107">
                <a:pos x="T14" y="T15"/>
              </a:cxn>
              <a:cxn ang="T108">
                <a:pos x="T16" y="T17"/>
              </a:cxn>
              <a:cxn ang="T109">
                <a:pos x="T18" y="T19"/>
              </a:cxn>
              <a:cxn ang="T110">
                <a:pos x="T20" y="T21"/>
              </a:cxn>
              <a:cxn ang="T111">
                <a:pos x="T22" y="T23"/>
              </a:cxn>
              <a:cxn ang="T112">
                <a:pos x="T24" y="T25"/>
              </a:cxn>
              <a:cxn ang="T113">
                <a:pos x="T26" y="T27"/>
              </a:cxn>
              <a:cxn ang="T114">
                <a:pos x="T28" y="T29"/>
              </a:cxn>
              <a:cxn ang="T115">
                <a:pos x="T30" y="T31"/>
              </a:cxn>
              <a:cxn ang="T116">
                <a:pos x="T32" y="T33"/>
              </a:cxn>
              <a:cxn ang="T117">
                <a:pos x="T34" y="T35"/>
              </a:cxn>
              <a:cxn ang="T118">
                <a:pos x="T36" y="T37"/>
              </a:cxn>
              <a:cxn ang="T119">
                <a:pos x="T38" y="T39"/>
              </a:cxn>
              <a:cxn ang="T120">
                <a:pos x="T40" y="T41"/>
              </a:cxn>
              <a:cxn ang="T121">
                <a:pos x="T42" y="T43"/>
              </a:cxn>
              <a:cxn ang="T122">
                <a:pos x="T44" y="T45"/>
              </a:cxn>
              <a:cxn ang="T123">
                <a:pos x="T46" y="T47"/>
              </a:cxn>
              <a:cxn ang="T124">
                <a:pos x="T48" y="T49"/>
              </a:cxn>
              <a:cxn ang="T125">
                <a:pos x="T50" y="T51"/>
              </a:cxn>
              <a:cxn ang="T126">
                <a:pos x="T52" y="T53"/>
              </a:cxn>
              <a:cxn ang="T127">
                <a:pos x="T54" y="T55"/>
              </a:cxn>
              <a:cxn ang="T128">
                <a:pos x="T56" y="T57"/>
              </a:cxn>
              <a:cxn ang="T129">
                <a:pos x="T58" y="T59"/>
              </a:cxn>
              <a:cxn ang="T130">
                <a:pos x="T60" y="T61"/>
              </a:cxn>
              <a:cxn ang="T131">
                <a:pos x="T62" y="T63"/>
              </a:cxn>
              <a:cxn ang="T132">
                <a:pos x="T64" y="T65"/>
              </a:cxn>
              <a:cxn ang="T133">
                <a:pos x="T66" y="T67"/>
              </a:cxn>
              <a:cxn ang="T134">
                <a:pos x="T68" y="T69"/>
              </a:cxn>
              <a:cxn ang="T135">
                <a:pos x="T70" y="T71"/>
              </a:cxn>
              <a:cxn ang="T136">
                <a:pos x="T72" y="T73"/>
              </a:cxn>
              <a:cxn ang="T137">
                <a:pos x="T74" y="T75"/>
              </a:cxn>
              <a:cxn ang="T138">
                <a:pos x="T76" y="T77"/>
              </a:cxn>
              <a:cxn ang="T139">
                <a:pos x="T78" y="T79"/>
              </a:cxn>
              <a:cxn ang="T140">
                <a:pos x="T80" y="T81"/>
              </a:cxn>
              <a:cxn ang="T141">
                <a:pos x="T82" y="T83"/>
              </a:cxn>
              <a:cxn ang="T142">
                <a:pos x="T84" y="T85"/>
              </a:cxn>
              <a:cxn ang="T143">
                <a:pos x="T86" y="T87"/>
              </a:cxn>
              <a:cxn ang="T144">
                <a:pos x="T88" y="T89"/>
              </a:cxn>
              <a:cxn ang="T145">
                <a:pos x="T90" y="T91"/>
              </a:cxn>
              <a:cxn ang="T146">
                <a:pos x="T92" y="T93"/>
              </a:cxn>
              <a:cxn ang="T147">
                <a:pos x="T94" y="T95"/>
              </a:cxn>
              <a:cxn ang="T148">
                <a:pos x="T96" y="T97"/>
              </a:cxn>
              <a:cxn ang="T149">
                <a:pos x="T98" y="T99"/>
              </a:cxn>
            </a:cxnLst>
            <a:rect l="0" t="0" r="r" b="b"/>
            <a:pathLst>
              <a:path w="67" h="52">
                <a:moveTo>
                  <a:pt x="22" y="52"/>
                </a:moveTo>
                <a:cubicBezTo>
                  <a:pt x="25" y="52"/>
                  <a:pt x="28" y="52"/>
                  <a:pt x="30" y="52"/>
                </a:cubicBezTo>
                <a:cubicBezTo>
                  <a:pt x="31" y="52"/>
                  <a:pt x="32" y="52"/>
                  <a:pt x="32" y="51"/>
                </a:cubicBezTo>
                <a:cubicBezTo>
                  <a:pt x="32" y="34"/>
                  <a:pt x="32" y="34"/>
                  <a:pt x="32" y="34"/>
                </a:cubicBezTo>
                <a:cubicBezTo>
                  <a:pt x="27" y="31"/>
                  <a:pt x="27" y="31"/>
                  <a:pt x="27" y="31"/>
                </a:cubicBezTo>
                <a:cubicBezTo>
                  <a:pt x="20" y="35"/>
                  <a:pt x="20" y="35"/>
                  <a:pt x="20" y="35"/>
                </a:cubicBezTo>
                <a:cubicBezTo>
                  <a:pt x="20" y="51"/>
                  <a:pt x="20" y="51"/>
                  <a:pt x="20" y="51"/>
                </a:cubicBezTo>
                <a:cubicBezTo>
                  <a:pt x="20" y="52"/>
                  <a:pt x="21" y="52"/>
                  <a:pt x="22" y="52"/>
                </a:cubicBezTo>
                <a:close/>
                <a:moveTo>
                  <a:pt x="0" y="34"/>
                </a:moveTo>
                <a:cubicBezTo>
                  <a:pt x="25" y="19"/>
                  <a:pt x="25" y="19"/>
                  <a:pt x="25" y="19"/>
                </a:cubicBezTo>
                <a:cubicBezTo>
                  <a:pt x="27" y="18"/>
                  <a:pt x="27" y="18"/>
                  <a:pt x="27" y="18"/>
                </a:cubicBezTo>
                <a:cubicBezTo>
                  <a:pt x="28" y="19"/>
                  <a:pt x="28" y="19"/>
                  <a:pt x="28" y="19"/>
                </a:cubicBezTo>
                <a:cubicBezTo>
                  <a:pt x="36" y="23"/>
                  <a:pt x="36" y="23"/>
                  <a:pt x="36" y="23"/>
                </a:cubicBezTo>
                <a:cubicBezTo>
                  <a:pt x="56" y="6"/>
                  <a:pt x="56" y="6"/>
                  <a:pt x="56" y="6"/>
                </a:cubicBezTo>
                <a:cubicBezTo>
                  <a:pt x="53" y="3"/>
                  <a:pt x="53" y="3"/>
                  <a:pt x="53" y="3"/>
                </a:cubicBezTo>
                <a:cubicBezTo>
                  <a:pt x="60" y="1"/>
                  <a:pt x="60" y="1"/>
                  <a:pt x="60" y="1"/>
                </a:cubicBezTo>
                <a:cubicBezTo>
                  <a:pt x="67" y="0"/>
                  <a:pt x="67" y="0"/>
                  <a:pt x="67" y="0"/>
                </a:cubicBezTo>
                <a:cubicBezTo>
                  <a:pt x="65" y="7"/>
                  <a:pt x="65" y="7"/>
                  <a:pt x="65" y="7"/>
                </a:cubicBezTo>
                <a:cubicBezTo>
                  <a:pt x="63" y="14"/>
                  <a:pt x="63" y="14"/>
                  <a:pt x="63" y="14"/>
                </a:cubicBezTo>
                <a:cubicBezTo>
                  <a:pt x="60" y="10"/>
                  <a:pt x="60" y="10"/>
                  <a:pt x="60" y="10"/>
                </a:cubicBezTo>
                <a:cubicBezTo>
                  <a:pt x="38" y="29"/>
                  <a:pt x="38" y="29"/>
                  <a:pt x="38" y="29"/>
                </a:cubicBezTo>
                <a:cubicBezTo>
                  <a:pt x="36" y="31"/>
                  <a:pt x="36" y="31"/>
                  <a:pt x="36" y="31"/>
                </a:cubicBezTo>
                <a:cubicBezTo>
                  <a:pt x="35" y="30"/>
                  <a:pt x="35" y="30"/>
                  <a:pt x="35" y="30"/>
                </a:cubicBezTo>
                <a:cubicBezTo>
                  <a:pt x="27" y="25"/>
                  <a:pt x="27" y="25"/>
                  <a:pt x="27" y="25"/>
                </a:cubicBezTo>
                <a:cubicBezTo>
                  <a:pt x="3" y="39"/>
                  <a:pt x="3" y="39"/>
                  <a:pt x="3" y="39"/>
                </a:cubicBezTo>
                <a:cubicBezTo>
                  <a:pt x="0" y="34"/>
                  <a:pt x="0" y="34"/>
                  <a:pt x="0" y="34"/>
                </a:cubicBezTo>
                <a:close/>
                <a:moveTo>
                  <a:pt x="6" y="52"/>
                </a:moveTo>
                <a:cubicBezTo>
                  <a:pt x="14" y="52"/>
                  <a:pt x="14" y="52"/>
                  <a:pt x="14" y="52"/>
                </a:cubicBezTo>
                <a:cubicBezTo>
                  <a:pt x="15" y="52"/>
                  <a:pt x="16" y="52"/>
                  <a:pt x="16" y="51"/>
                </a:cubicBezTo>
                <a:cubicBezTo>
                  <a:pt x="16" y="38"/>
                  <a:pt x="16" y="38"/>
                  <a:pt x="16" y="38"/>
                </a:cubicBezTo>
                <a:cubicBezTo>
                  <a:pt x="4" y="44"/>
                  <a:pt x="4" y="44"/>
                  <a:pt x="4" y="44"/>
                </a:cubicBezTo>
                <a:cubicBezTo>
                  <a:pt x="4" y="51"/>
                  <a:pt x="4" y="51"/>
                  <a:pt x="4" y="51"/>
                </a:cubicBezTo>
                <a:cubicBezTo>
                  <a:pt x="4" y="52"/>
                  <a:pt x="5" y="52"/>
                  <a:pt x="6" y="52"/>
                </a:cubicBezTo>
                <a:close/>
                <a:moveTo>
                  <a:pt x="38" y="52"/>
                </a:moveTo>
                <a:cubicBezTo>
                  <a:pt x="41" y="52"/>
                  <a:pt x="44" y="52"/>
                  <a:pt x="46" y="52"/>
                </a:cubicBezTo>
                <a:cubicBezTo>
                  <a:pt x="47" y="52"/>
                  <a:pt x="48" y="52"/>
                  <a:pt x="48" y="51"/>
                </a:cubicBezTo>
                <a:cubicBezTo>
                  <a:pt x="48" y="43"/>
                  <a:pt x="48" y="35"/>
                  <a:pt x="48" y="27"/>
                </a:cubicBezTo>
                <a:cubicBezTo>
                  <a:pt x="48" y="27"/>
                  <a:pt x="48" y="27"/>
                  <a:pt x="48" y="27"/>
                </a:cubicBezTo>
                <a:cubicBezTo>
                  <a:pt x="37" y="37"/>
                  <a:pt x="37" y="37"/>
                  <a:pt x="37" y="37"/>
                </a:cubicBezTo>
                <a:cubicBezTo>
                  <a:pt x="37" y="36"/>
                  <a:pt x="37" y="36"/>
                  <a:pt x="37" y="36"/>
                </a:cubicBezTo>
                <a:cubicBezTo>
                  <a:pt x="37" y="51"/>
                  <a:pt x="37" y="51"/>
                  <a:pt x="37" y="51"/>
                </a:cubicBezTo>
                <a:cubicBezTo>
                  <a:pt x="37" y="52"/>
                  <a:pt x="37" y="52"/>
                  <a:pt x="38" y="52"/>
                </a:cubicBezTo>
                <a:close/>
                <a:moveTo>
                  <a:pt x="55" y="52"/>
                </a:moveTo>
                <a:cubicBezTo>
                  <a:pt x="62" y="52"/>
                  <a:pt x="62" y="52"/>
                  <a:pt x="62" y="52"/>
                </a:cubicBezTo>
                <a:cubicBezTo>
                  <a:pt x="63" y="52"/>
                  <a:pt x="64" y="52"/>
                  <a:pt x="64" y="51"/>
                </a:cubicBezTo>
                <a:cubicBezTo>
                  <a:pt x="64" y="22"/>
                  <a:pt x="64" y="22"/>
                  <a:pt x="64" y="22"/>
                </a:cubicBezTo>
                <a:cubicBezTo>
                  <a:pt x="60" y="17"/>
                  <a:pt x="60" y="17"/>
                  <a:pt x="60" y="17"/>
                </a:cubicBezTo>
                <a:cubicBezTo>
                  <a:pt x="53" y="23"/>
                  <a:pt x="53" y="23"/>
                  <a:pt x="53" y="23"/>
                </a:cubicBezTo>
                <a:cubicBezTo>
                  <a:pt x="53" y="51"/>
                  <a:pt x="53" y="51"/>
                  <a:pt x="53" y="51"/>
                </a:cubicBezTo>
                <a:cubicBezTo>
                  <a:pt x="53" y="52"/>
                  <a:pt x="54" y="52"/>
                  <a:pt x="55" y="52"/>
                </a:cubicBezTo>
                <a:close/>
              </a:path>
            </a:pathLst>
          </a:custGeom>
          <a:solidFill>
            <a:srgbClr val="2190C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grpSp>
        <p:nvGrpSpPr>
          <p:cNvPr id="9229" name="组合 54"/>
          <p:cNvGrpSpPr>
            <a:grpSpLocks/>
          </p:cNvGrpSpPr>
          <p:nvPr/>
        </p:nvGrpSpPr>
        <p:grpSpPr bwMode="auto">
          <a:xfrm>
            <a:off x="6097588" y="3762375"/>
            <a:ext cx="2881312" cy="1233488"/>
            <a:chOff x="722082" y="4263797"/>
            <a:chExt cx="2881088" cy="1232987"/>
          </a:xfrm>
        </p:grpSpPr>
        <p:sp>
          <p:nvSpPr>
            <p:cNvPr id="9243" name="文本框 57"/>
            <p:cNvSpPr txBox="1">
              <a:spLocks noChangeArrowheads="1"/>
            </p:cNvSpPr>
            <p:nvPr/>
          </p:nvSpPr>
          <p:spPr bwMode="auto">
            <a:xfrm>
              <a:off x="965198" y="4263797"/>
              <a:ext cx="2394857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itchFamily="34" charset="0"/>
                <a:buChar char="•"/>
                <a:defRPr sz="28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4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0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800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广泛开展调研</a:t>
              </a:r>
            </a:p>
          </p:txBody>
        </p:sp>
        <p:sp>
          <p:nvSpPr>
            <p:cNvPr id="9244" name="文本框 58"/>
            <p:cNvSpPr txBox="1">
              <a:spLocks noChangeArrowheads="1"/>
            </p:cNvSpPr>
            <p:nvPr/>
          </p:nvSpPr>
          <p:spPr bwMode="auto">
            <a:xfrm>
              <a:off x="722082" y="4665787"/>
              <a:ext cx="2881088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itchFamily="34" charset="0"/>
                <a:buChar char="•"/>
                <a:defRPr sz="28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4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0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设置针对性调查问卷，选取有代表性人群，广泛开展调研工作，大容量样本。</a:t>
              </a:r>
            </a:p>
          </p:txBody>
        </p:sp>
      </p:grpSp>
      <p:sp>
        <p:nvSpPr>
          <p:cNvPr id="61" name="椭圆 60"/>
          <p:cNvSpPr/>
          <p:nvPr/>
        </p:nvSpPr>
        <p:spPr>
          <a:xfrm>
            <a:off x="9718675" y="2252663"/>
            <a:ext cx="1363663" cy="1365250"/>
          </a:xfrm>
          <a:prstGeom prst="ellipse">
            <a:avLst/>
          </a:prstGeom>
          <a:noFill/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zh-CN" altLang="en-US"/>
          </a:p>
        </p:txBody>
      </p:sp>
      <p:grpSp>
        <p:nvGrpSpPr>
          <p:cNvPr id="9231" name="组合 61"/>
          <p:cNvGrpSpPr>
            <a:grpSpLocks/>
          </p:cNvGrpSpPr>
          <p:nvPr/>
        </p:nvGrpSpPr>
        <p:grpSpPr bwMode="auto">
          <a:xfrm>
            <a:off x="8959850" y="3762375"/>
            <a:ext cx="2881313" cy="1233488"/>
            <a:chOff x="722082" y="4263797"/>
            <a:chExt cx="2881088" cy="1232987"/>
          </a:xfrm>
        </p:grpSpPr>
        <p:sp>
          <p:nvSpPr>
            <p:cNvPr id="9241" name="文本框 62"/>
            <p:cNvSpPr txBox="1">
              <a:spLocks noChangeArrowheads="1"/>
            </p:cNvSpPr>
            <p:nvPr/>
          </p:nvSpPr>
          <p:spPr bwMode="auto">
            <a:xfrm>
              <a:off x="965198" y="4263797"/>
              <a:ext cx="2394857" cy="369332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itchFamily="34" charset="0"/>
                <a:buChar char="•"/>
                <a:defRPr sz="28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4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0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800" b="1">
                  <a:solidFill>
                    <a:srgbClr val="2190C3"/>
                  </a:solidFill>
                  <a:latin typeface="微软雅黑 Light" pitchFamily="34" charset="-122"/>
                  <a:ea typeface="微软雅黑 Light" pitchFamily="34" charset="-122"/>
                </a:rPr>
                <a:t>广泛开展调研</a:t>
              </a:r>
            </a:p>
          </p:txBody>
        </p:sp>
        <p:sp>
          <p:nvSpPr>
            <p:cNvPr id="9242" name="文本框 63"/>
            <p:cNvSpPr txBox="1">
              <a:spLocks noChangeArrowheads="1"/>
            </p:cNvSpPr>
            <p:nvPr/>
          </p:nvSpPr>
          <p:spPr bwMode="auto">
            <a:xfrm>
              <a:off x="722082" y="4665787"/>
              <a:ext cx="2881088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lnSpc>
                  <a:spcPct val="90000"/>
                </a:lnSpc>
                <a:spcBef>
                  <a:spcPts val="1000"/>
                </a:spcBef>
                <a:buFont typeface="Arial" pitchFamily="34" charset="0"/>
                <a:buChar char="•"/>
                <a:defRPr sz="28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4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 sz="2000"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lnSpc>
                  <a:spcPct val="90000"/>
                </a:lnSpc>
                <a:spcBef>
                  <a:spcPts val="500"/>
                </a:spcBef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lnSpc>
                  <a:spcPct val="90000"/>
                </a:lnSpc>
                <a:spcBef>
                  <a:spcPts val="500"/>
                </a:spcBef>
                <a:spcAft>
                  <a:spcPct val="0"/>
                </a:spcAft>
                <a:buFont typeface="Arial" pitchFamily="34" charset="0"/>
                <a:buChar char="•"/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algn="ctr" eaLnBrk="1" hangingPunct="1">
                <a:lnSpc>
                  <a:spcPct val="100000"/>
                </a:lnSpc>
                <a:spcBef>
                  <a:spcPct val="0"/>
                </a:spcBef>
                <a:buFontTx/>
                <a:buNone/>
              </a:pPr>
              <a:r>
                <a:rPr lang="zh-CN" altLang="en-US" sz="1600">
                  <a:latin typeface="微软雅黑 Light" pitchFamily="34" charset="-122"/>
                  <a:ea typeface="微软雅黑 Light" pitchFamily="34" charset="-122"/>
                </a:rPr>
                <a:t>设置针对性调查问卷，选取有代表性人群，广泛开展调研工作，大容量样本。</a:t>
              </a:r>
            </a:p>
          </p:txBody>
        </p:sp>
      </p:grpSp>
      <p:sp>
        <p:nvSpPr>
          <p:cNvPr id="9232" name="Freeform 17"/>
          <p:cNvSpPr>
            <a:spLocks noEditPoints="1"/>
          </p:cNvSpPr>
          <p:nvPr/>
        </p:nvSpPr>
        <p:spPr bwMode="auto">
          <a:xfrm>
            <a:off x="9986963" y="2470150"/>
            <a:ext cx="887412" cy="960438"/>
          </a:xfrm>
          <a:custGeom>
            <a:avLst/>
            <a:gdLst>
              <a:gd name="T0" fmla="*/ 436186 w 59"/>
              <a:gd name="T1" fmla="*/ 0 h 64"/>
              <a:gd name="T2" fmla="*/ 887412 w 59"/>
              <a:gd name="T3" fmla="*/ 435198 h 64"/>
              <a:gd name="T4" fmla="*/ 737003 w 59"/>
              <a:gd name="T5" fmla="*/ 765348 h 64"/>
              <a:gd name="T6" fmla="*/ 842289 w 59"/>
              <a:gd name="T7" fmla="*/ 510232 h 64"/>
              <a:gd name="T8" fmla="*/ 436186 w 59"/>
              <a:gd name="T9" fmla="*/ 105048 h 64"/>
              <a:gd name="T10" fmla="*/ 45123 w 59"/>
              <a:gd name="T11" fmla="*/ 510232 h 64"/>
              <a:gd name="T12" fmla="*/ 135368 w 59"/>
              <a:gd name="T13" fmla="*/ 765348 h 64"/>
              <a:gd name="T14" fmla="*/ 0 w 59"/>
              <a:gd name="T15" fmla="*/ 435198 h 64"/>
              <a:gd name="T16" fmla="*/ 436186 w 59"/>
              <a:gd name="T17" fmla="*/ 0 h 64"/>
              <a:gd name="T18" fmla="*/ 526431 w 59"/>
              <a:gd name="T19" fmla="*/ 705321 h 64"/>
              <a:gd name="T20" fmla="*/ 616676 w 59"/>
              <a:gd name="T21" fmla="*/ 555253 h 64"/>
              <a:gd name="T22" fmla="*/ 436186 w 59"/>
              <a:gd name="T23" fmla="*/ 375171 h 64"/>
              <a:gd name="T24" fmla="*/ 255695 w 59"/>
              <a:gd name="T25" fmla="*/ 555253 h 64"/>
              <a:gd name="T26" fmla="*/ 345940 w 59"/>
              <a:gd name="T27" fmla="*/ 705321 h 64"/>
              <a:gd name="T28" fmla="*/ 345940 w 59"/>
              <a:gd name="T29" fmla="*/ 960437 h 64"/>
              <a:gd name="T30" fmla="*/ 526431 w 59"/>
              <a:gd name="T31" fmla="*/ 960437 h 64"/>
              <a:gd name="T32" fmla="*/ 526431 w 59"/>
              <a:gd name="T33" fmla="*/ 705321 h 64"/>
              <a:gd name="T34" fmla="*/ 436186 w 59"/>
              <a:gd name="T35" fmla="*/ 210096 h 64"/>
              <a:gd name="T36" fmla="*/ 135368 w 59"/>
              <a:gd name="T37" fmla="*/ 510232 h 64"/>
              <a:gd name="T38" fmla="*/ 270736 w 59"/>
              <a:gd name="T39" fmla="*/ 765348 h 64"/>
              <a:gd name="T40" fmla="*/ 165450 w 59"/>
              <a:gd name="T41" fmla="*/ 555253 h 64"/>
              <a:gd name="T42" fmla="*/ 436186 w 59"/>
              <a:gd name="T43" fmla="*/ 300137 h 64"/>
              <a:gd name="T44" fmla="*/ 706921 w 59"/>
              <a:gd name="T45" fmla="*/ 555253 h 64"/>
              <a:gd name="T46" fmla="*/ 616676 w 59"/>
              <a:gd name="T47" fmla="*/ 765348 h 64"/>
              <a:gd name="T48" fmla="*/ 752044 w 59"/>
              <a:gd name="T49" fmla="*/ 510232 h 64"/>
              <a:gd name="T50" fmla="*/ 436186 w 59"/>
              <a:gd name="T51" fmla="*/ 210096 h 64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0" t="0" r="r" b="b"/>
            <a:pathLst>
              <a:path w="59" h="64">
                <a:moveTo>
                  <a:pt x="29" y="0"/>
                </a:moveTo>
                <a:cubicBezTo>
                  <a:pt x="46" y="0"/>
                  <a:pt x="59" y="13"/>
                  <a:pt x="59" y="29"/>
                </a:cubicBezTo>
                <a:cubicBezTo>
                  <a:pt x="59" y="38"/>
                  <a:pt x="55" y="46"/>
                  <a:pt x="49" y="51"/>
                </a:cubicBezTo>
                <a:cubicBezTo>
                  <a:pt x="53" y="46"/>
                  <a:pt x="56" y="40"/>
                  <a:pt x="56" y="34"/>
                </a:cubicBezTo>
                <a:cubicBezTo>
                  <a:pt x="56" y="19"/>
                  <a:pt x="44" y="7"/>
                  <a:pt x="29" y="7"/>
                </a:cubicBezTo>
                <a:cubicBezTo>
                  <a:pt x="15" y="7"/>
                  <a:pt x="3" y="19"/>
                  <a:pt x="3" y="34"/>
                </a:cubicBezTo>
                <a:cubicBezTo>
                  <a:pt x="3" y="40"/>
                  <a:pt x="5" y="46"/>
                  <a:pt x="9" y="51"/>
                </a:cubicBezTo>
                <a:cubicBezTo>
                  <a:pt x="3" y="46"/>
                  <a:pt x="0" y="38"/>
                  <a:pt x="0" y="29"/>
                </a:cubicBezTo>
                <a:cubicBezTo>
                  <a:pt x="0" y="13"/>
                  <a:pt x="13" y="0"/>
                  <a:pt x="29" y="0"/>
                </a:cubicBezTo>
                <a:close/>
                <a:moveTo>
                  <a:pt x="35" y="47"/>
                </a:moveTo>
                <a:cubicBezTo>
                  <a:pt x="39" y="45"/>
                  <a:pt x="41" y="41"/>
                  <a:pt x="41" y="37"/>
                </a:cubicBezTo>
                <a:cubicBezTo>
                  <a:pt x="41" y="31"/>
                  <a:pt x="36" y="25"/>
                  <a:pt x="29" y="25"/>
                </a:cubicBezTo>
                <a:cubicBezTo>
                  <a:pt x="23" y="25"/>
                  <a:pt x="17" y="31"/>
                  <a:pt x="17" y="37"/>
                </a:cubicBezTo>
                <a:cubicBezTo>
                  <a:pt x="17" y="41"/>
                  <a:pt x="20" y="45"/>
                  <a:pt x="23" y="47"/>
                </a:cubicBezTo>
                <a:cubicBezTo>
                  <a:pt x="23" y="64"/>
                  <a:pt x="23" y="64"/>
                  <a:pt x="23" y="64"/>
                </a:cubicBezTo>
                <a:cubicBezTo>
                  <a:pt x="35" y="64"/>
                  <a:pt x="35" y="64"/>
                  <a:pt x="35" y="64"/>
                </a:cubicBezTo>
                <a:cubicBezTo>
                  <a:pt x="35" y="47"/>
                  <a:pt x="35" y="47"/>
                  <a:pt x="35" y="47"/>
                </a:cubicBezTo>
                <a:close/>
                <a:moveTo>
                  <a:pt x="29" y="14"/>
                </a:moveTo>
                <a:cubicBezTo>
                  <a:pt x="18" y="14"/>
                  <a:pt x="9" y="23"/>
                  <a:pt x="9" y="34"/>
                </a:cubicBezTo>
                <a:cubicBezTo>
                  <a:pt x="9" y="41"/>
                  <a:pt x="12" y="47"/>
                  <a:pt x="18" y="51"/>
                </a:cubicBezTo>
                <a:cubicBezTo>
                  <a:pt x="14" y="48"/>
                  <a:pt x="11" y="43"/>
                  <a:pt x="11" y="37"/>
                </a:cubicBezTo>
                <a:cubicBezTo>
                  <a:pt x="11" y="27"/>
                  <a:pt x="19" y="20"/>
                  <a:pt x="29" y="20"/>
                </a:cubicBezTo>
                <a:cubicBezTo>
                  <a:pt x="39" y="20"/>
                  <a:pt x="47" y="27"/>
                  <a:pt x="47" y="37"/>
                </a:cubicBezTo>
                <a:cubicBezTo>
                  <a:pt x="47" y="43"/>
                  <a:pt x="45" y="48"/>
                  <a:pt x="41" y="51"/>
                </a:cubicBezTo>
                <a:cubicBezTo>
                  <a:pt x="46" y="47"/>
                  <a:pt x="50" y="41"/>
                  <a:pt x="50" y="34"/>
                </a:cubicBezTo>
                <a:cubicBezTo>
                  <a:pt x="50" y="23"/>
                  <a:pt x="40" y="14"/>
                  <a:pt x="29" y="14"/>
                </a:cubicBezTo>
                <a:close/>
              </a:path>
            </a:pathLst>
          </a:custGeom>
          <a:solidFill>
            <a:srgbClr val="2190C3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grpSp>
        <p:nvGrpSpPr>
          <p:cNvPr id="9233" name="组合 65"/>
          <p:cNvGrpSpPr>
            <a:grpSpLocks/>
          </p:cNvGrpSpPr>
          <p:nvPr/>
        </p:nvGrpSpPr>
        <p:grpSpPr bwMode="auto">
          <a:xfrm rot="-5773494">
            <a:off x="9267032" y="6096794"/>
            <a:ext cx="4629150" cy="3011487"/>
            <a:chOff x="-4203378" y="2664492"/>
            <a:chExt cx="10599474" cy="6862469"/>
          </a:xfrm>
        </p:grpSpPr>
        <p:sp>
          <p:nvSpPr>
            <p:cNvPr id="67" name="任意多边形 66"/>
            <p:cNvSpPr/>
            <p:nvPr/>
          </p:nvSpPr>
          <p:spPr>
            <a:xfrm rot="19642042">
              <a:off x="-2000837" y="4253976"/>
              <a:ext cx="4303764" cy="716273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8" name="任意多边形 67"/>
            <p:cNvSpPr/>
            <p:nvPr/>
          </p:nvSpPr>
          <p:spPr>
            <a:xfrm rot="19642042">
              <a:off x="-1055523" y="5735781"/>
              <a:ext cx="4303764" cy="719891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69" name="任意多边形 68"/>
            <p:cNvSpPr/>
            <p:nvPr/>
          </p:nvSpPr>
          <p:spPr>
            <a:xfrm rot="19642042">
              <a:off x="-106200" y="7218001"/>
              <a:ext cx="4303764" cy="716273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0" name="任意多边形 69"/>
            <p:cNvSpPr/>
            <p:nvPr/>
          </p:nvSpPr>
          <p:spPr>
            <a:xfrm rot="19642042">
              <a:off x="-4200895" y="2664060"/>
              <a:ext cx="7560667" cy="2116261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1" name="任意多边形 70"/>
            <p:cNvSpPr/>
            <p:nvPr/>
          </p:nvSpPr>
          <p:spPr>
            <a:xfrm rot="19642042">
              <a:off x="-3154923" y="4475953"/>
              <a:ext cx="7560667" cy="1758124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2" name="任意多边形 71"/>
            <p:cNvSpPr/>
            <p:nvPr/>
          </p:nvSpPr>
          <p:spPr>
            <a:xfrm rot="19642042">
              <a:off x="-2209018" y="5954173"/>
              <a:ext cx="7560667" cy="1758124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73" name="任意多边形 72"/>
            <p:cNvSpPr/>
            <p:nvPr/>
          </p:nvSpPr>
          <p:spPr>
            <a:xfrm rot="19642042">
              <a:off x="-1163046" y="7407928"/>
              <a:ext cx="7560667" cy="2116259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0242" name="组合 1"/>
          <p:cNvGrpSpPr>
            <a:grpSpLocks/>
          </p:cNvGrpSpPr>
          <p:nvPr/>
        </p:nvGrpSpPr>
        <p:grpSpPr bwMode="auto">
          <a:xfrm>
            <a:off x="-2684463" y="5157788"/>
            <a:ext cx="4568826" cy="2959100"/>
            <a:chOff x="-4203378" y="2664492"/>
            <a:chExt cx="10599474" cy="6862469"/>
          </a:xfrm>
        </p:grpSpPr>
        <p:sp>
          <p:nvSpPr>
            <p:cNvPr id="39" name="任意多边形 38"/>
            <p:cNvSpPr/>
            <p:nvPr/>
          </p:nvSpPr>
          <p:spPr>
            <a:xfrm rot="19642042">
              <a:off x="-2004668" y="4254935"/>
              <a:ext cx="4305346" cy="717907"/>
            </a:xfrm>
            <a:custGeom>
              <a:avLst/>
              <a:gdLst>
                <a:gd name="connsiteX0" fmla="*/ 4304910 w 4304910"/>
                <a:gd name="connsiteY0" fmla="*/ 358230 h 716460"/>
                <a:gd name="connsiteX1" fmla="*/ 4247200 w 4304910"/>
                <a:gd name="connsiteY1" fmla="*/ 378875 h 716460"/>
                <a:gd name="connsiteX2" fmla="*/ 2152454 w 4304910"/>
                <a:gd name="connsiteY2" fmla="*/ 716460 h 716460"/>
                <a:gd name="connsiteX3" fmla="*/ 57712 w 4304910"/>
                <a:gd name="connsiteY3" fmla="*/ 378875 h 716460"/>
                <a:gd name="connsiteX4" fmla="*/ 0 w 4304910"/>
                <a:gd name="connsiteY4" fmla="*/ 358229 h 716460"/>
                <a:gd name="connsiteX5" fmla="*/ 57710 w 4304910"/>
                <a:gd name="connsiteY5" fmla="*/ 337583 h 716460"/>
                <a:gd name="connsiteX6" fmla="*/ 2152452 w 4304910"/>
                <a:gd name="connsiteY6" fmla="*/ 0 h 716460"/>
                <a:gd name="connsiteX7" fmla="*/ 4247198 w 4304910"/>
                <a:gd name="connsiteY7" fmla="*/ 337584 h 716460"/>
                <a:gd name="connsiteX8" fmla="*/ 4304910 w 4304910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10" h="716460">
                  <a:moveTo>
                    <a:pt x="4304910" y="358230"/>
                  </a:moveTo>
                  <a:lnTo>
                    <a:pt x="4247200" y="378875"/>
                  </a:lnTo>
                  <a:cubicBezTo>
                    <a:pt x="3602149" y="596382"/>
                    <a:pt x="2894593" y="716459"/>
                    <a:pt x="2152454" y="716460"/>
                  </a:cubicBezTo>
                  <a:cubicBezTo>
                    <a:pt x="1410318" y="716460"/>
                    <a:pt x="702762" y="596382"/>
                    <a:pt x="57712" y="378875"/>
                  </a:cubicBezTo>
                  <a:lnTo>
                    <a:pt x="0" y="358229"/>
                  </a:lnTo>
                  <a:lnTo>
                    <a:pt x="57710" y="337583"/>
                  </a:lnTo>
                  <a:cubicBezTo>
                    <a:pt x="702760" y="120077"/>
                    <a:pt x="1410316" y="0"/>
                    <a:pt x="2152452" y="0"/>
                  </a:cubicBezTo>
                  <a:cubicBezTo>
                    <a:pt x="2894590" y="0"/>
                    <a:pt x="3602147" y="120077"/>
                    <a:pt x="4247198" y="337584"/>
                  </a:cubicBezTo>
                  <a:lnTo>
                    <a:pt x="4304910" y="358230"/>
                  </a:lnTo>
                  <a:close/>
                </a:path>
              </a:pathLst>
            </a:custGeom>
            <a:solidFill>
              <a:srgbClr val="09496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8" name="任意多边形 37"/>
            <p:cNvSpPr/>
            <p:nvPr/>
          </p:nvSpPr>
          <p:spPr>
            <a:xfrm rot="19642042">
              <a:off x="-1054472" y="5738612"/>
              <a:ext cx="4301662" cy="714227"/>
            </a:xfrm>
            <a:custGeom>
              <a:avLst/>
              <a:gdLst>
                <a:gd name="connsiteX0" fmla="*/ 4304909 w 4304909"/>
                <a:gd name="connsiteY0" fmla="*/ 358230 h 716460"/>
                <a:gd name="connsiteX1" fmla="*/ 4247200 w 4304909"/>
                <a:gd name="connsiteY1" fmla="*/ 378875 h 716460"/>
                <a:gd name="connsiteX2" fmla="*/ 2152454 w 4304909"/>
                <a:gd name="connsiteY2" fmla="*/ 716460 h 716460"/>
                <a:gd name="connsiteX3" fmla="*/ 57711 w 4304909"/>
                <a:gd name="connsiteY3" fmla="*/ 378876 h 716460"/>
                <a:gd name="connsiteX4" fmla="*/ 0 w 4304909"/>
                <a:gd name="connsiteY4" fmla="*/ 358230 h 716460"/>
                <a:gd name="connsiteX5" fmla="*/ 57712 w 4304909"/>
                <a:gd name="connsiteY5" fmla="*/ 337584 h 716460"/>
                <a:gd name="connsiteX6" fmla="*/ 2152454 w 4304909"/>
                <a:gd name="connsiteY6" fmla="*/ 1 h 716460"/>
                <a:gd name="connsiteX7" fmla="*/ 4247200 w 4304909"/>
                <a:gd name="connsiteY7" fmla="*/ 337585 h 716460"/>
                <a:gd name="connsiteX8" fmla="*/ 4304909 w 4304909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9" h="716460">
                  <a:moveTo>
                    <a:pt x="4304909" y="358230"/>
                  </a:moveTo>
                  <a:lnTo>
                    <a:pt x="4247200" y="378875"/>
                  </a:lnTo>
                  <a:cubicBezTo>
                    <a:pt x="3602149" y="596382"/>
                    <a:pt x="2894592" y="716460"/>
                    <a:pt x="2152454" y="716460"/>
                  </a:cubicBezTo>
                  <a:cubicBezTo>
                    <a:pt x="1410317" y="716460"/>
                    <a:pt x="702762" y="596382"/>
                    <a:pt x="57711" y="378876"/>
                  </a:cubicBezTo>
                  <a:lnTo>
                    <a:pt x="0" y="358230"/>
                  </a:lnTo>
                  <a:lnTo>
                    <a:pt x="57712" y="337584"/>
                  </a:lnTo>
                  <a:cubicBezTo>
                    <a:pt x="702762" y="120078"/>
                    <a:pt x="1410318" y="0"/>
                    <a:pt x="2152454" y="1"/>
                  </a:cubicBezTo>
                  <a:cubicBezTo>
                    <a:pt x="2894592" y="0"/>
                    <a:pt x="3602149" y="120078"/>
                    <a:pt x="4247200" y="337585"/>
                  </a:cubicBezTo>
                  <a:lnTo>
                    <a:pt x="4304909" y="358230"/>
                  </a:lnTo>
                  <a:close/>
                </a:path>
              </a:pathLst>
            </a:custGeom>
            <a:solidFill>
              <a:srgbClr val="668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7" name="任意多边形 36"/>
            <p:cNvSpPr/>
            <p:nvPr/>
          </p:nvSpPr>
          <p:spPr>
            <a:xfrm rot="19642042">
              <a:off x="-107960" y="7218608"/>
              <a:ext cx="4305346" cy="717910"/>
            </a:xfrm>
            <a:custGeom>
              <a:avLst/>
              <a:gdLst>
                <a:gd name="connsiteX0" fmla="*/ 4304907 w 4304907"/>
                <a:gd name="connsiteY0" fmla="*/ 358230 h 716460"/>
                <a:gd name="connsiteX1" fmla="*/ 4247198 w 4304907"/>
                <a:gd name="connsiteY1" fmla="*/ 378875 h 716460"/>
                <a:gd name="connsiteX2" fmla="*/ 2152452 w 4304907"/>
                <a:gd name="connsiteY2" fmla="*/ 716460 h 716460"/>
                <a:gd name="connsiteX3" fmla="*/ 57710 w 4304907"/>
                <a:gd name="connsiteY3" fmla="*/ 378875 h 716460"/>
                <a:gd name="connsiteX4" fmla="*/ 0 w 4304907"/>
                <a:gd name="connsiteY4" fmla="*/ 358229 h 716460"/>
                <a:gd name="connsiteX5" fmla="*/ 57709 w 4304907"/>
                <a:gd name="connsiteY5" fmla="*/ 337584 h 716460"/>
                <a:gd name="connsiteX6" fmla="*/ 2152451 w 4304907"/>
                <a:gd name="connsiteY6" fmla="*/ 1 h 716460"/>
                <a:gd name="connsiteX7" fmla="*/ 4247197 w 4304907"/>
                <a:gd name="connsiteY7" fmla="*/ 337585 h 716460"/>
                <a:gd name="connsiteX8" fmla="*/ 4304907 w 4304907"/>
                <a:gd name="connsiteY8" fmla="*/ 358230 h 71646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</a:cxnLst>
              <a:rect l="l" t="t" r="r" b="b"/>
              <a:pathLst>
                <a:path w="4304907" h="716460">
                  <a:moveTo>
                    <a:pt x="4304907" y="358230"/>
                  </a:moveTo>
                  <a:lnTo>
                    <a:pt x="4247198" y="378875"/>
                  </a:lnTo>
                  <a:cubicBezTo>
                    <a:pt x="3602148" y="596382"/>
                    <a:pt x="2894590" y="716459"/>
                    <a:pt x="2152452" y="716460"/>
                  </a:cubicBezTo>
                  <a:cubicBezTo>
                    <a:pt x="1410316" y="716459"/>
                    <a:pt x="702760" y="596382"/>
                    <a:pt x="57710" y="378875"/>
                  </a:cubicBezTo>
                  <a:lnTo>
                    <a:pt x="0" y="358229"/>
                  </a:lnTo>
                  <a:lnTo>
                    <a:pt x="57709" y="337584"/>
                  </a:lnTo>
                  <a:cubicBezTo>
                    <a:pt x="702759" y="120078"/>
                    <a:pt x="1410315" y="0"/>
                    <a:pt x="2152451" y="1"/>
                  </a:cubicBezTo>
                  <a:cubicBezTo>
                    <a:pt x="2894589" y="0"/>
                    <a:pt x="3602146" y="120078"/>
                    <a:pt x="4247197" y="337585"/>
                  </a:cubicBezTo>
                  <a:lnTo>
                    <a:pt x="4304907" y="358230"/>
                  </a:lnTo>
                  <a:close/>
                </a:path>
              </a:pathLst>
            </a:custGeom>
            <a:solidFill>
              <a:srgbClr val="C556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6" name="任意多边形 35"/>
            <p:cNvSpPr/>
            <p:nvPr/>
          </p:nvSpPr>
          <p:spPr>
            <a:xfrm rot="19642042">
              <a:off x="-4203378" y="2664492"/>
              <a:ext cx="7561056" cy="2116909"/>
            </a:xfrm>
            <a:custGeom>
              <a:avLst/>
              <a:gdLst>
                <a:gd name="connsiteX0" fmla="*/ 7073671 w 7560880"/>
                <a:gd name="connsiteY0" fmla="*/ 895793 h 2117104"/>
                <a:gd name="connsiteX1" fmla="*/ 7253728 w 7560880"/>
                <a:gd name="connsiteY1" fmla="*/ 1011260 h 2117104"/>
                <a:gd name="connsiteX2" fmla="*/ 7560880 w 7560880"/>
                <a:gd name="connsiteY2" fmla="*/ 1237666 h 2117104"/>
                <a:gd name="connsiteX3" fmla="*/ 7253728 w 7560880"/>
                <a:gd name="connsiteY3" fmla="*/ 1464074 h 2117104"/>
                <a:gd name="connsiteX4" fmla="*/ 6087848 w 7560880"/>
                <a:gd name="connsiteY4" fmla="*/ 2061670 h 2117104"/>
                <a:gd name="connsiteX5" fmla="*/ 5932894 w 7560880"/>
                <a:gd name="connsiteY5" fmla="*/ 2117104 h 2117104"/>
                <a:gd name="connsiteX6" fmla="*/ 5875182 w 7560880"/>
                <a:gd name="connsiteY6" fmla="*/ 2096458 h 2117104"/>
                <a:gd name="connsiteX7" fmla="*/ 3780436 w 7560880"/>
                <a:gd name="connsiteY7" fmla="*/ 1758874 h 2117104"/>
                <a:gd name="connsiteX8" fmla="*/ 1685694 w 7560880"/>
                <a:gd name="connsiteY8" fmla="*/ 2096457 h 2117104"/>
                <a:gd name="connsiteX9" fmla="*/ 1627984 w 7560880"/>
                <a:gd name="connsiteY9" fmla="*/ 2117103 h 2117104"/>
                <a:gd name="connsiteX10" fmla="*/ 1473032 w 7560880"/>
                <a:gd name="connsiteY10" fmla="*/ 2061670 h 2117104"/>
                <a:gd name="connsiteX11" fmla="*/ 307152 w 7560880"/>
                <a:gd name="connsiteY11" fmla="*/ 1464074 h 2117104"/>
                <a:gd name="connsiteX12" fmla="*/ 0 w 7560880"/>
                <a:gd name="connsiteY12" fmla="*/ 1237667 h 2117104"/>
                <a:gd name="connsiteX13" fmla="*/ 307152 w 7560880"/>
                <a:gd name="connsiteY13" fmla="*/ 1011259 h 2117104"/>
                <a:gd name="connsiteX14" fmla="*/ 3780438 w 7560880"/>
                <a:gd name="connsiteY14" fmla="*/ 0 h 2117104"/>
                <a:gd name="connsiteX15" fmla="*/ 7073671 w 7560880"/>
                <a:gd name="connsiteY15" fmla="*/ 895793 h 211710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4">
                  <a:moveTo>
                    <a:pt x="7073671" y="895793"/>
                  </a:moveTo>
                  <a:cubicBezTo>
                    <a:pt x="7134705" y="933276"/>
                    <a:pt x="7194737" y="971775"/>
                    <a:pt x="7253728" y="1011260"/>
                  </a:cubicBezTo>
                  <a:lnTo>
                    <a:pt x="7560880" y="1237666"/>
                  </a:lnTo>
                  <a:lnTo>
                    <a:pt x="7253728" y="1464074"/>
                  </a:lnTo>
                  <a:cubicBezTo>
                    <a:pt x="6899777" y="1700982"/>
                    <a:pt x="6508392" y="1902417"/>
                    <a:pt x="6087848" y="2061670"/>
                  </a:cubicBezTo>
                  <a:lnTo>
                    <a:pt x="5932894" y="2117104"/>
                  </a:lnTo>
                  <a:lnTo>
                    <a:pt x="5875182" y="2096458"/>
                  </a:lnTo>
                  <a:cubicBezTo>
                    <a:pt x="5230131" y="1878951"/>
                    <a:pt x="4522574" y="1758874"/>
                    <a:pt x="3780436" y="1758874"/>
                  </a:cubicBezTo>
                  <a:cubicBezTo>
                    <a:pt x="3038300" y="1758874"/>
                    <a:pt x="2330744" y="1878951"/>
                    <a:pt x="1685694" y="2096457"/>
                  </a:cubicBezTo>
                  <a:lnTo>
                    <a:pt x="1627984" y="2117103"/>
                  </a:lnTo>
                  <a:lnTo>
                    <a:pt x="1473032" y="2061670"/>
                  </a:lnTo>
                  <a:cubicBezTo>
                    <a:pt x="1052488" y="1902418"/>
                    <a:pt x="661103" y="1700982"/>
                    <a:pt x="307152" y="1464074"/>
                  </a:cubicBezTo>
                  <a:lnTo>
                    <a:pt x="0" y="1237667"/>
                  </a:lnTo>
                  <a:lnTo>
                    <a:pt x="307152" y="1011259"/>
                  </a:lnTo>
                  <a:cubicBezTo>
                    <a:pt x="1251022" y="379504"/>
                    <a:pt x="2461085" y="0"/>
                    <a:pt x="3780438" y="0"/>
                  </a:cubicBezTo>
                  <a:cubicBezTo>
                    <a:pt x="5017335" y="0"/>
                    <a:pt x="6158173" y="333549"/>
                    <a:pt x="7073671" y="895793"/>
                  </a:cubicBez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5" name="任意多边形 34"/>
            <p:cNvSpPr/>
            <p:nvPr/>
          </p:nvSpPr>
          <p:spPr>
            <a:xfrm rot="19642042">
              <a:off x="-3157426" y="4475830"/>
              <a:ext cx="7561056" cy="1759796"/>
            </a:xfrm>
            <a:custGeom>
              <a:avLst/>
              <a:gdLst>
                <a:gd name="connsiteX0" fmla="*/ 7073672 w 7560881"/>
                <a:gd name="connsiteY0" fmla="*/ 537564 h 1758874"/>
                <a:gd name="connsiteX1" fmla="*/ 7253729 w 7560881"/>
                <a:gd name="connsiteY1" fmla="*/ 653031 h 1758874"/>
                <a:gd name="connsiteX2" fmla="*/ 7560881 w 7560881"/>
                <a:gd name="connsiteY2" fmla="*/ 879437 h 1758874"/>
                <a:gd name="connsiteX3" fmla="*/ 7253729 w 7560881"/>
                <a:gd name="connsiteY3" fmla="*/ 1105844 h 1758874"/>
                <a:gd name="connsiteX4" fmla="*/ 6087848 w 7560881"/>
                <a:gd name="connsiteY4" fmla="*/ 1703440 h 1758874"/>
                <a:gd name="connsiteX5" fmla="*/ 5932894 w 7560881"/>
                <a:gd name="connsiteY5" fmla="*/ 1758874 h 1758874"/>
                <a:gd name="connsiteX6" fmla="*/ 5875185 w 7560881"/>
                <a:gd name="connsiteY6" fmla="*/ 1738229 h 1758874"/>
                <a:gd name="connsiteX7" fmla="*/ 3780439 w 7560881"/>
                <a:gd name="connsiteY7" fmla="*/ 1400645 h 1758874"/>
                <a:gd name="connsiteX8" fmla="*/ 1685697 w 7560881"/>
                <a:gd name="connsiteY8" fmla="*/ 1738228 h 1758874"/>
                <a:gd name="connsiteX9" fmla="*/ 1627985 w 7560881"/>
                <a:gd name="connsiteY9" fmla="*/ 1758874 h 1758874"/>
                <a:gd name="connsiteX10" fmla="*/ 1473032 w 7560881"/>
                <a:gd name="connsiteY10" fmla="*/ 1703440 h 1758874"/>
                <a:gd name="connsiteX11" fmla="*/ 307152 w 7560881"/>
                <a:gd name="connsiteY11" fmla="*/ 1105845 h 1758874"/>
                <a:gd name="connsiteX12" fmla="*/ 0 w 7560881"/>
                <a:gd name="connsiteY12" fmla="*/ 879437 h 1758874"/>
                <a:gd name="connsiteX13" fmla="*/ 307152 w 7560881"/>
                <a:gd name="connsiteY13" fmla="*/ 653030 h 1758874"/>
                <a:gd name="connsiteX14" fmla="*/ 1473033 w 7560881"/>
                <a:gd name="connsiteY14" fmla="*/ 55434 h 1758874"/>
                <a:gd name="connsiteX15" fmla="*/ 1627986 w 7560881"/>
                <a:gd name="connsiteY15" fmla="*/ 0 h 1758874"/>
                <a:gd name="connsiteX16" fmla="*/ 1685698 w 7560881"/>
                <a:gd name="connsiteY16" fmla="*/ 20646 h 1758874"/>
                <a:gd name="connsiteX17" fmla="*/ 3780440 w 7560881"/>
                <a:gd name="connsiteY17" fmla="*/ 358231 h 1758874"/>
                <a:gd name="connsiteX18" fmla="*/ 5875186 w 7560881"/>
                <a:gd name="connsiteY18" fmla="*/ 20646 h 1758874"/>
                <a:gd name="connsiteX19" fmla="*/ 5932896 w 7560881"/>
                <a:gd name="connsiteY19" fmla="*/ 1 h 1758874"/>
                <a:gd name="connsiteX20" fmla="*/ 6087848 w 7560881"/>
                <a:gd name="connsiteY20" fmla="*/ 55435 h 1758874"/>
                <a:gd name="connsiteX21" fmla="*/ 7073672 w 7560881"/>
                <a:gd name="connsiteY21" fmla="*/ 537564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1" h="1758874">
                  <a:moveTo>
                    <a:pt x="7073672" y="537564"/>
                  </a:moveTo>
                  <a:cubicBezTo>
                    <a:pt x="7134705" y="575047"/>
                    <a:pt x="7194737" y="613546"/>
                    <a:pt x="7253729" y="653031"/>
                  </a:cubicBezTo>
                  <a:lnTo>
                    <a:pt x="7560881" y="879437"/>
                  </a:lnTo>
                  <a:lnTo>
                    <a:pt x="7253729" y="1105844"/>
                  </a:lnTo>
                  <a:cubicBezTo>
                    <a:pt x="6899777" y="1342752"/>
                    <a:pt x="6508393" y="1544188"/>
                    <a:pt x="6087848" y="1703440"/>
                  </a:cubicBezTo>
                  <a:lnTo>
                    <a:pt x="5932894" y="1758874"/>
                  </a:lnTo>
                  <a:lnTo>
                    <a:pt x="5875185" y="1738229"/>
                  </a:lnTo>
                  <a:cubicBezTo>
                    <a:pt x="5230134" y="1520722"/>
                    <a:pt x="4522577" y="1400644"/>
                    <a:pt x="3780439" y="1400645"/>
                  </a:cubicBezTo>
                  <a:cubicBezTo>
                    <a:pt x="3038303" y="1400644"/>
                    <a:pt x="2330747" y="1520722"/>
                    <a:pt x="1685697" y="1738228"/>
                  </a:cubicBezTo>
                  <a:lnTo>
                    <a:pt x="1627985" y="1758874"/>
                  </a:lnTo>
                  <a:lnTo>
                    <a:pt x="1473032" y="1703440"/>
                  </a:lnTo>
                  <a:cubicBezTo>
                    <a:pt x="1052488" y="1544188"/>
                    <a:pt x="661104" y="1342753"/>
                    <a:pt x="307152" y="1105845"/>
                  </a:cubicBezTo>
                  <a:lnTo>
                    <a:pt x="0" y="879437"/>
                  </a:lnTo>
                  <a:lnTo>
                    <a:pt x="307152" y="653030"/>
                  </a:lnTo>
                  <a:cubicBezTo>
                    <a:pt x="661104" y="416122"/>
                    <a:pt x="1052488" y="214686"/>
                    <a:pt x="1473033" y="55434"/>
                  </a:cubicBezTo>
                  <a:lnTo>
                    <a:pt x="1627986" y="0"/>
                  </a:lnTo>
                  <a:lnTo>
                    <a:pt x="1685698" y="20646"/>
                  </a:lnTo>
                  <a:cubicBezTo>
                    <a:pt x="2330748" y="238153"/>
                    <a:pt x="3038304" y="358231"/>
                    <a:pt x="3780440" y="358231"/>
                  </a:cubicBezTo>
                  <a:cubicBezTo>
                    <a:pt x="4522579" y="358230"/>
                    <a:pt x="5230135" y="238153"/>
                    <a:pt x="5875186" y="20646"/>
                  </a:cubicBezTo>
                  <a:lnTo>
                    <a:pt x="5932896" y="1"/>
                  </a:lnTo>
                  <a:lnTo>
                    <a:pt x="6087848" y="55435"/>
                  </a:lnTo>
                  <a:cubicBezTo>
                    <a:pt x="6438302" y="188145"/>
                    <a:pt x="6768506" y="350149"/>
                    <a:pt x="7073672" y="537564"/>
                  </a:cubicBezTo>
                  <a:close/>
                </a:path>
              </a:pathLst>
            </a:custGeom>
            <a:solidFill>
              <a:srgbClr val="68B3A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4" name="任意多边形 33"/>
            <p:cNvSpPr/>
            <p:nvPr/>
          </p:nvSpPr>
          <p:spPr>
            <a:xfrm rot="19642042">
              <a:off x="-2210912" y="5955826"/>
              <a:ext cx="7561056" cy="1759796"/>
            </a:xfrm>
            <a:custGeom>
              <a:avLst/>
              <a:gdLst>
                <a:gd name="connsiteX0" fmla="*/ 7073671 w 7560880"/>
                <a:gd name="connsiteY0" fmla="*/ 537563 h 1758874"/>
                <a:gd name="connsiteX1" fmla="*/ 7253728 w 7560880"/>
                <a:gd name="connsiteY1" fmla="*/ 653030 h 1758874"/>
                <a:gd name="connsiteX2" fmla="*/ 7560880 w 7560880"/>
                <a:gd name="connsiteY2" fmla="*/ 879436 h 1758874"/>
                <a:gd name="connsiteX3" fmla="*/ 7253728 w 7560880"/>
                <a:gd name="connsiteY3" fmla="*/ 1105844 h 1758874"/>
                <a:gd name="connsiteX4" fmla="*/ 6087848 w 7560880"/>
                <a:gd name="connsiteY4" fmla="*/ 1703440 h 1758874"/>
                <a:gd name="connsiteX5" fmla="*/ 5932893 w 7560880"/>
                <a:gd name="connsiteY5" fmla="*/ 1758874 h 1758874"/>
                <a:gd name="connsiteX6" fmla="*/ 5875183 w 7560880"/>
                <a:gd name="connsiteY6" fmla="*/ 1738229 h 1758874"/>
                <a:gd name="connsiteX7" fmla="*/ 3780437 w 7560880"/>
                <a:gd name="connsiteY7" fmla="*/ 1400645 h 1758874"/>
                <a:gd name="connsiteX8" fmla="*/ 1685695 w 7560880"/>
                <a:gd name="connsiteY8" fmla="*/ 1738228 h 1758874"/>
                <a:gd name="connsiteX9" fmla="*/ 1627986 w 7560880"/>
                <a:gd name="connsiteY9" fmla="*/ 1758873 h 1758874"/>
                <a:gd name="connsiteX10" fmla="*/ 1473032 w 7560880"/>
                <a:gd name="connsiteY10" fmla="*/ 1703439 h 1758874"/>
                <a:gd name="connsiteX11" fmla="*/ 307153 w 7560880"/>
                <a:gd name="connsiteY11" fmla="*/ 1105844 h 1758874"/>
                <a:gd name="connsiteX12" fmla="*/ 0 w 7560880"/>
                <a:gd name="connsiteY12" fmla="*/ 879437 h 1758874"/>
                <a:gd name="connsiteX13" fmla="*/ 307153 w 7560880"/>
                <a:gd name="connsiteY13" fmla="*/ 653030 h 1758874"/>
                <a:gd name="connsiteX14" fmla="*/ 1473032 w 7560880"/>
                <a:gd name="connsiteY14" fmla="*/ 55434 h 1758874"/>
                <a:gd name="connsiteX15" fmla="*/ 1627984 w 7560880"/>
                <a:gd name="connsiteY15" fmla="*/ 0 h 1758874"/>
                <a:gd name="connsiteX16" fmla="*/ 1685695 w 7560880"/>
                <a:gd name="connsiteY16" fmla="*/ 20646 h 1758874"/>
                <a:gd name="connsiteX17" fmla="*/ 3780438 w 7560880"/>
                <a:gd name="connsiteY17" fmla="*/ 358230 h 1758874"/>
                <a:gd name="connsiteX18" fmla="*/ 5875184 w 7560880"/>
                <a:gd name="connsiteY18" fmla="*/ 20645 h 1758874"/>
                <a:gd name="connsiteX19" fmla="*/ 5932893 w 7560880"/>
                <a:gd name="connsiteY19" fmla="*/ 0 h 1758874"/>
                <a:gd name="connsiteX20" fmla="*/ 6087848 w 7560880"/>
                <a:gd name="connsiteY20" fmla="*/ 55434 h 1758874"/>
                <a:gd name="connsiteX21" fmla="*/ 7073671 w 7560880"/>
                <a:gd name="connsiteY21" fmla="*/ 537563 h 1758874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  <a:cxn ang="0">
                  <a:pos x="connsiteX16" y="connsiteY16"/>
                </a:cxn>
                <a:cxn ang="0">
                  <a:pos x="connsiteX17" y="connsiteY17"/>
                </a:cxn>
                <a:cxn ang="0">
                  <a:pos x="connsiteX18" y="connsiteY18"/>
                </a:cxn>
                <a:cxn ang="0">
                  <a:pos x="connsiteX19" y="connsiteY19"/>
                </a:cxn>
                <a:cxn ang="0">
                  <a:pos x="connsiteX20" y="connsiteY20"/>
                </a:cxn>
                <a:cxn ang="0">
                  <a:pos x="connsiteX21" y="connsiteY21"/>
                </a:cxn>
              </a:cxnLst>
              <a:rect l="l" t="t" r="r" b="b"/>
              <a:pathLst>
                <a:path w="7560880" h="1758874">
                  <a:moveTo>
                    <a:pt x="7073671" y="537563"/>
                  </a:moveTo>
                  <a:cubicBezTo>
                    <a:pt x="7134705" y="575046"/>
                    <a:pt x="7194736" y="613546"/>
                    <a:pt x="7253728" y="653030"/>
                  </a:cubicBezTo>
                  <a:lnTo>
                    <a:pt x="7560880" y="879436"/>
                  </a:lnTo>
                  <a:lnTo>
                    <a:pt x="7253728" y="1105844"/>
                  </a:lnTo>
                  <a:cubicBezTo>
                    <a:pt x="6899777" y="1342752"/>
                    <a:pt x="6508392" y="1544188"/>
                    <a:pt x="6087848" y="1703440"/>
                  </a:cubicBezTo>
                  <a:lnTo>
                    <a:pt x="5932893" y="1758874"/>
                  </a:lnTo>
                  <a:lnTo>
                    <a:pt x="5875183" y="1738229"/>
                  </a:lnTo>
                  <a:cubicBezTo>
                    <a:pt x="5230132" y="1520722"/>
                    <a:pt x="4522575" y="1400644"/>
                    <a:pt x="3780437" y="1400645"/>
                  </a:cubicBezTo>
                  <a:cubicBezTo>
                    <a:pt x="3038301" y="1400644"/>
                    <a:pt x="2330745" y="1520722"/>
                    <a:pt x="1685695" y="1738228"/>
                  </a:cubicBezTo>
                  <a:lnTo>
                    <a:pt x="1627986" y="1758873"/>
                  </a:lnTo>
                  <a:lnTo>
                    <a:pt x="1473032" y="1703439"/>
                  </a:lnTo>
                  <a:cubicBezTo>
                    <a:pt x="1052489" y="1544187"/>
                    <a:pt x="661104" y="1342752"/>
                    <a:pt x="307153" y="1105844"/>
                  </a:cubicBezTo>
                  <a:lnTo>
                    <a:pt x="0" y="879437"/>
                  </a:lnTo>
                  <a:lnTo>
                    <a:pt x="307153" y="653030"/>
                  </a:lnTo>
                  <a:cubicBezTo>
                    <a:pt x="661104" y="416122"/>
                    <a:pt x="1052488" y="214686"/>
                    <a:pt x="1473032" y="55434"/>
                  </a:cubicBezTo>
                  <a:lnTo>
                    <a:pt x="1627984" y="0"/>
                  </a:lnTo>
                  <a:lnTo>
                    <a:pt x="1685695" y="20646"/>
                  </a:lnTo>
                  <a:cubicBezTo>
                    <a:pt x="2330746" y="238152"/>
                    <a:pt x="3038301" y="358230"/>
                    <a:pt x="3780438" y="358230"/>
                  </a:cubicBezTo>
                  <a:cubicBezTo>
                    <a:pt x="4522576" y="358230"/>
                    <a:pt x="5230133" y="238152"/>
                    <a:pt x="5875184" y="20645"/>
                  </a:cubicBezTo>
                  <a:lnTo>
                    <a:pt x="5932893" y="0"/>
                  </a:lnTo>
                  <a:lnTo>
                    <a:pt x="6087848" y="55434"/>
                  </a:lnTo>
                  <a:cubicBezTo>
                    <a:pt x="6438301" y="188144"/>
                    <a:pt x="6768505" y="350149"/>
                    <a:pt x="7073671" y="537563"/>
                  </a:cubicBezTo>
                  <a:close/>
                </a:path>
              </a:pathLst>
            </a:custGeom>
            <a:solidFill>
              <a:srgbClr val="D67D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  <p:sp>
          <p:nvSpPr>
            <p:cNvPr id="33" name="任意多边形 32"/>
            <p:cNvSpPr/>
            <p:nvPr/>
          </p:nvSpPr>
          <p:spPr>
            <a:xfrm rot="19642042">
              <a:off x="-1164960" y="7410050"/>
              <a:ext cx="7561056" cy="2116911"/>
            </a:xfrm>
            <a:custGeom>
              <a:avLst/>
              <a:gdLst>
                <a:gd name="connsiteX0" fmla="*/ 7073671 w 7560880"/>
                <a:gd name="connsiteY0" fmla="*/ 537564 h 2117105"/>
                <a:gd name="connsiteX1" fmla="*/ 7253729 w 7560880"/>
                <a:gd name="connsiteY1" fmla="*/ 653031 h 2117105"/>
                <a:gd name="connsiteX2" fmla="*/ 7560880 w 7560880"/>
                <a:gd name="connsiteY2" fmla="*/ 879437 h 2117105"/>
                <a:gd name="connsiteX3" fmla="*/ 7253729 w 7560880"/>
                <a:gd name="connsiteY3" fmla="*/ 1105845 h 2117105"/>
                <a:gd name="connsiteX4" fmla="*/ 3780438 w 7560880"/>
                <a:gd name="connsiteY4" fmla="*/ 2117105 h 2117105"/>
                <a:gd name="connsiteX5" fmla="*/ 307153 w 7560880"/>
                <a:gd name="connsiteY5" fmla="*/ 1105844 h 2117105"/>
                <a:gd name="connsiteX6" fmla="*/ 0 w 7560880"/>
                <a:gd name="connsiteY6" fmla="*/ 879438 h 2117105"/>
                <a:gd name="connsiteX7" fmla="*/ 307153 w 7560880"/>
                <a:gd name="connsiteY7" fmla="*/ 653031 h 2117105"/>
                <a:gd name="connsiteX8" fmla="*/ 1473032 w 7560880"/>
                <a:gd name="connsiteY8" fmla="*/ 55435 h 2117105"/>
                <a:gd name="connsiteX9" fmla="*/ 1627987 w 7560880"/>
                <a:gd name="connsiteY9" fmla="*/ 0 h 2117105"/>
                <a:gd name="connsiteX10" fmla="*/ 1685697 w 7560880"/>
                <a:gd name="connsiteY10" fmla="*/ 20646 h 2117105"/>
                <a:gd name="connsiteX11" fmla="*/ 3780439 w 7560880"/>
                <a:gd name="connsiteY11" fmla="*/ 358231 h 2117105"/>
                <a:gd name="connsiteX12" fmla="*/ 5875185 w 7560880"/>
                <a:gd name="connsiteY12" fmla="*/ 20646 h 2117105"/>
                <a:gd name="connsiteX13" fmla="*/ 5932894 w 7560880"/>
                <a:gd name="connsiteY13" fmla="*/ 1 h 2117105"/>
                <a:gd name="connsiteX14" fmla="*/ 6087848 w 7560880"/>
                <a:gd name="connsiteY14" fmla="*/ 55435 h 2117105"/>
                <a:gd name="connsiteX15" fmla="*/ 7073671 w 7560880"/>
                <a:gd name="connsiteY15" fmla="*/ 537564 h 2117105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  <a:cxn ang="0">
                  <a:pos x="connsiteX4" y="connsiteY4"/>
                </a:cxn>
                <a:cxn ang="0">
                  <a:pos x="connsiteX5" y="connsiteY5"/>
                </a:cxn>
                <a:cxn ang="0">
                  <a:pos x="connsiteX6" y="connsiteY6"/>
                </a:cxn>
                <a:cxn ang="0">
                  <a:pos x="connsiteX7" y="connsiteY7"/>
                </a:cxn>
                <a:cxn ang="0">
                  <a:pos x="connsiteX8" y="connsiteY8"/>
                </a:cxn>
                <a:cxn ang="0">
                  <a:pos x="connsiteX9" y="connsiteY9"/>
                </a:cxn>
                <a:cxn ang="0">
                  <a:pos x="connsiteX10" y="connsiteY10"/>
                </a:cxn>
                <a:cxn ang="0">
                  <a:pos x="connsiteX11" y="connsiteY11"/>
                </a:cxn>
                <a:cxn ang="0">
                  <a:pos x="connsiteX12" y="connsiteY12"/>
                </a:cxn>
                <a:cxn ang="0">
                  <a:pos x="connsiteX13" y="connsiteY13"/>
                </a:cxn>
                <a:cxn ang="0">
                  <a:pos x="connsiteX14" y="connsiteY14"/>
                </a:cxn>
                <a:cxn ang="0">
                  <a:pos x="connsiteX15" y="connsiteY15"/>
                </a:cxn>
              </a:cxnLst>
              <a:rect l="l" t="t" r="r" b="b"/>
              <a:pathLst>
                <a:path w="7560880" h="2117105">
                  <a:moveTo>
                    <a:pt x="7073671" y="537564"/>
                  </a:moveTo>
                  <a:cubicBezTo>
                    <a:pt x="7134705" y="575047"/>
                    <a:pt x="7194737" y="613547"/>
                    <a:pt x="7253729" y="653031"/>
                  </a:cubicBezTo>
                  <a:lnTo>
                    <a:pt x="7560880" y="879437"/>
                  </a:lnTo>
                  <a:lnTo>
                    <a:pt x="7253729" y="1105845"/>
                  </a:lnTo>
                  <a:cubicBezTo>
                    <a:pt x="6309858" y="1737600"/>
                    <a:pt x="5099795" y="2117104"/>
                    <a:pt x="3780438" y="2117105"/>
                  </a:cubicBezTo>
                  <a:cubicBezTo>
                    <a:pt x="2461086" y="2117104"/>
                    <a:pt x="1251023" y="1737599"/>
                    <a:pt x="307153" y="1105844"/>
                  </a:cubicBezTo>
                  <a:lnTo>
                    <a:pt x="0" y="879438"/>
                  </a:lnTo>
                  <a:lnTo>
                    <a:pt x="307153" y="653031"/>
                  </a:lnTo>
                  <a:cubicBezTo>
                    <a:pt x="661104" y="416122"/>
                    <a:pt x="1052489" y="214687"/>
                    <a:pt x="1473032" y="55435"/>
                  </a:cubicBezTo>
                  <a:lnTo>
                    <a:pt x="1627987" y="0"/>
                  </a:lnTo>
                  <a:lnTo>
                    <a:pt x="1685697" y="20646"/>
                  </a:lnTo>
                  <a:cubicBezTo>
                    <a:pt x="2330747" y="238153"/>
                    <a:pt x="3038303" y="358230"/>
                    <a:pt x="3780439" y="358231"/>
                  </a:cubicBezTo>
                  <a:cubicBezTo>
                    <a:pt x="4522577" y="358230"/>
                    <a:pt x="5230135" y="238153"/>
                    <a:pt x="5875185" y="20646"/>
                  </a:cubicBezTo>
                  <a:lnTo>
                    <a:pt x="5932894" y="1"/>
                  </a:lnTo>
                  <a:lnTo>
                    <a:pt x="6087848" y="55435"/>
                  </a:lnTo>
                  <a:cubicBezTo>
                    <a:pt x="6438302" y="188146"/>
                    <a:pt x="6768505" y="350150"/>
                    <a:pt x="7073671" y="537564"/>
                  </a:cubicBezTo>
                  <a:close/>
                </a:path>
              </a:pathLst>
            </a:custGeom>
            <a:solidFill>
              <a:srgbClr val="EBB200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/>
            </a:p>
          </p:txBody>
        </p:sp>
      </p:grpSp>
      <p:grpSp>
        <p:nvGrpSpPr>
          <p:cNvPr id="10243" name="组合 2"/>
          <p:cNvGrpSpPr>
            <a:grpSpLocks/>
          </p:cNvGrpSpPr>
          <p:nvPr/>
        </p:nvGrpSpPr>
        <p:grpSpPr bwMode="auto">
          <a:xfrm>
            <a:off x="1138238" y="2528888"/>
            <a:ext cx="9915525" cy="1282700"/>
            <a:chOff x="1558471" y="2470748"/>
            <a:chExt cx="9914393" cy="1282456"/>
          </a:xfrm>
        </p:grpSpPr>
        <p:sp>
          <p:nvSpPr>
            <p:cNvPr id="49" name="任意多边形 48"/>
            <p:cNvSpPr/>
            <p:nvPr/>
          </p:nvSpPr>
          <p:spPr>
            <a:xfrm>
              <a:off x="1583868" y="2470748"/>
              <a:ext cx="2361930" cy="1282456"/>
            </a:xfrm>
            <a:custGeom>
              <a:avLst/>
              <a:gdLst>
                <a:gd name="connsiteX0" fmla="*/ 0 w 986387"/>
                <a:gd name="connsiteY0" fmla="*/ 0 h 723900"/>
                <a:gd name="connsiteX1" fmla="*/ 986387 w 986387"/>
                <a:gd name="connsiteY1" fmla="*/ 0 h 723900"/>
                <a:gd name="connsiteX2" fmla="*/ 603555 w 986387"/>
                <a:gd name="connsiteY2" fmla="*/ 723900 h 723900"/>
                <a:gd name="connsiteX3" fmla="*/ 0 w 986387"/>
                <a:gd name="connsiteY3" fmla="*/ 723900 h 723900"/>
              </a:gdLst>
              <a:ahLst/>
              <a:cxnLst>
                <a:cxn ang="0">
                  <a:pos x="connsiteX0" y="connsiteY0"/>
                </a:cxn>
                <a:cxn ang="0">
                  <a:pos x="connsiteX1" y="connsiteY1"/>
                </a:cxn>
                <a:cxn ang="0">
                  <a:pos x="connsiteX2" y="connsiteY2"/>
                </a:cxn>
                <a:cxn ang="0">
                  <a:pos x="connsiteX3" y="connsiteY3"/>
                </a:cxn>
              </a:cxnLst>
              <a:rect l="l" t="t" r="r" b="b"/>
              <a:pathLst>
                <a:path w="986387" h="723900">
                  <a:moveTo>
                    <a:pt x="0" y="0"/>
                  </a:moveTo>
                  <a:lnTo>
                    <a:pt x="986387" y="0"/>
                  </a:lnTo>
                  <a:lnTo>
                    <a:pt x="603555" y="723900"/>
                  </a:lnTo>
                  <a:lnTo>
                    <a:pt x="0" y="723900"/>
                  </a:lnTo>
                  <a:close/>
                </a:path>
              </a:pathLst>
            </a:custGeom>
            <a:solidFill>
              <a:srgbClr val="2190C3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 eaLnBrk="1" fontAlgn="auto" hangingPunct="1">
                <a:spcBef>
                  <a:spcPts val="0"/>
                </a:spcBef>
                <a:spcAft>
                  <a:spcPts val="0"/>
                </a:spcAft>
                <a:defRPr/>
              </a:pPr>
              <a:endParaRPr lang="zh-CN" altLang="en-US" b="1"/>
            </a:p>
          </p:txBody>
        </p:sp>
        <p:sp>
          <p:nvSpPr>
            <p:cNvPr id="10258" name="文本框 7"/>
            <p:cNvSpPr txBox="1">
              <a:spLocks noChangeArrowheads="1"/>
            </p:cNvSpPr>
            <p:nvPr/>
          </p:nvSpPr>
          <p:spPr bwMode="auto">
            <a:xfrm>
              <a:off x="1558471" y="2755857"/>
              <a:ext cx="6201230" cy="830997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en-US" altLang="zh-CN" sz="4800" b="1">
                  <a:solidFill>
                    <a:schemeClr val="bg1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PART 3</a:t>
              </a:r>
              <a:endParaRPr lang="zh-CN" altLang="en-US" sz="4800" b="1">
                <a:solidFill>
                  <a:schemeClr val="bg1"/>
                </a:solidFill>
                <a:latin typeface="Aparajita" pitchFamily="34" charset="0"/>
                <a:ea typeface="微软雅黑 Light" pitchFamily="34" charset="-122"/>
                <a:cs typeface="Aparajita" pitchFamily="34" charset="0"/>
              </a:endParaRPr>
            </a:p>
          </p:txBody>
        </p:sp>
        <p:sp>
          <p:nvSpPr>
            <p:cNvPr id="10259" name="文本框 11"/>
            <p:cNvSpPr txBox="1">
              <a:spLocks noChangeArrowheads="1"/>
            </p:cNvSpPr>
            <p:nvPr/>
          </p:nvSpPr>
          <p:spPr bwMode="auto">
            <a:xfrm>
              <a:off x="3731986" y="2824625"/>
              <a:ext cx="7740878" cy="769441"/>
            </a:xfrm>
            <a:prstGeom prst="rect">
              <a:avLst/>
            </a:prstGeom>
            <a:noFill/>
            <a:ln>
              <a:noFill/>
            </a:ln>
            <a:extLst>
              <a:ext uri="{909E8E84-426E-40DD-AFC4-6F175D3DCCD1}">
                <a14:hiddenFill xmlns:a14="http://schemas.microsoft.com/office/drawing/2010/main">
                  <a:solidFill>
                    <a:srgbClr val="FFFFFF"/>
                  </a:solidFill>
                </a14:hiddenFill>
              </a:ext>
              <a:ext uri="{91240B29-F687-4F45-9708-019B960494DF}">
                <a14:hiddenLine xmlns:a14="http://schemas.microsoft.com/office/drawing/2010/main" w="9525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</a:extLst>
          </p:spPr>
          <p:txBody>
            <a:bodyPr>
              <a:spAutoFit/>
            </a:bodyPr>
            <a:lstStyle>
              <a:lvl1pPr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1pPr>
              <a:lvl2pPr marL="742950" indent="-28575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2pPr>
              <a:lvl3pPr marL="11430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3pPr>
              <a:lvl4pPr marL="16002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4pPr>
              <a:lvl5pPr marL="2057400" indent="-228600"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5pPr>
              <a:lvl6pPr marL="25146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6pPr>
              <a:lvl7pPr marL="29718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7pPr>
              <a:lvl8pPr marL="34290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8pPr>
              <a:lvl9pPr marL="3886200" indent="-228600" fontAlgn="base">
                <a:spcBef>
                  <a:spcPct val="0"/>
                </a:spcBef>
                <a:spcAft>
                  <a:spcPct val="0"/>
                </a:spcAft>
                <a:defRPr>
                  <a:solidFill>
                    <a:schemeClr val="tx1"/>
                  </a:solidFill>
                  <a:latin typeface="Calibri" pitchFamily="34" charset="0"/>
                  <a:ea typeface="宋体" pitchFamily="2" charset="-122"/>
                </a:defRPr>
              </a:lvl9pPr>
            </a:lstStyle>
            <a:p>
              <a:pPr eaLnBrk="1" hangingPunct="1"/>
              <a:r>
                <a:rPr lang="zh-CN" altLang="en-US" sz="4400" b="1">
                  <a:solidFill>
                    <a:srgbClr val="2190C3"/>
                  </a:solidFill>
                  <a:latin typeface="Aparajita" pitchFamily="34" charset="0"/>
                  <a:ea typeface="微软雅黑 Light" pitchFamily="34" charset="-122"/>
                  <a:cs typeface="Aparajita" pitchFamily="34" charset="0"/>
                </a:rPr>
                <a:t>论文主要研究内容及关键技术</a:t>
              </a: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=""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468</TotalTime>
  <Words>1030</Words>
  <Application>Microsoft Office PowerPoint</Application>
  <PresentationFormat>自定义</PresentationFormat>
  <Paragraphs>139</Paragraphs>
  <Slides>22</Slides>
  <Notes>0</Notes>
  <HiddenSlides>0</HiddenSlides>
  <MMClips>0</MMClips>
  <ScaleCrop>false</ScaleCrop>
  <HeadingPairs>
    <vt:vector size="6" baseType="variant">
      <vt:variant>
        <vt:lpstr>主题</vt:lpstr>
      </vt:variant>
      <vt:variant>
        <vt:i4>1</vt:i4>
      </vt:variant>
      <vt:variant>
        <vt:lpstr>嵌入 OLE 服务器</vt:lpstr>
      </vt:variant>
      <vt:variant>
        <vt:i4>1</vt:i4>
      </vt:variant>
      <vt:variant>
        <vt:lpstr>幻灯片标题</vt:lpstr>
      </vt:variant>
      <vt:variant>
        <vt:i4>22</vt:i4>
      </vt:variant>
    </vt:vector>
  </HeadingPairs>
  <TitlesOfParts>
    <vt:vector size="24" baseType="lpstr">
      <vt:lpstr>Office 主题</vt:lpstr>
      <vt:lpstr>图表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丫丫精饰</dc:title>
  <dc:subject>丫丫精饰</dc:subject>
  <dc:creator>丫丫精饰</dc:creator>
  <cp:keywords>https://cyppt.taobao.com</cp:keywords>
  <dc:description>https://cyppt.taobao.com</dc:description>
  <cp:lastModifiedBy>Administrator</cp:lastModifiedBy>
  <cp:revision>26</cp:revision>
  <dcterms:created xsi:type="dcterms:W3CDTF">2015-05-12T00:06:36Z</dcterms:created>
  <dcterms:modified xsi:type="dcterms:W3CDTF">2016-09-17T08:19:08Z</dcterms:modified>
  <cp:category>https://cyppt.taobao.com</cp:category>
</cp:coreProperties>
</file>

<file path=docProps/thumbnail.jpeg>
</file>