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1" r:id="rId16"/>
    <p:sldId id="272" r:id="rId17"/>
    <p:sldId id="273" r:id="rId18"/>
    <p:sldId id="274" r:id="rId19"/>
    <p:sldId id="276" r:id="rId20"/>
    <p:sldId id="275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72" userDrawn="1">
          <p15:clr>
            <a:srgbClr val="A4A3A4"/>
          </p15:clr>
        </p15:guide>
        <p15:guide id="4" pos="5488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17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743"/>
    <a:srgbClr val="FF7862"/>
    <a:srgbClr val="92951D"/>
    <a:srgbClr val="F4E9E5"/>
    <a:srgbClr val="FEC160"/>
    <a:srgbClr val="7F7E30"/>
    <a:srgbClr val="21B37A"/>
    <a:srgbClr val="FFFFFF"/>
    <a:srgbClr val="0C674E"/>
    <a:srgbClr val="D9B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40" d="100"/>
          <a:sy n="140" d="100"/>
        </p:scale>
        <p:origin x="-780" y="-96"/>
      </p:cViewPr>
      <p:guideLst>
        <p:guide orient="horz" pos="100"/>
        <p:guide orient="horz" pos="1620"/>
        <p:guide orient="horz" pos="3162"/>
        <p:guide orient="horz" pos="1720"/>
        <p:guide pos="2880"/>
        <p:guide pos="272"/>
        <p:guide pos="54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94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5400" y="-351206"/>
            <a:ext cx="9169400" cy="1958976"/>
            <a:chOff x="-25400" y="-351206"/>
            <a:chExt cx="9169400" cy="19589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32675" y="56160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763000" y="17901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481763" y="83942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053013" y="106802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021138" y="380632"/>
              <a:ext cx="690563" cy="965200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73613" y="894982"/>
              <a:ext cx="349250" cy="338138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297488" y="26791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519613" y="159969"/>
              <a:ext cx="1027113" cy="657225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183313" y="-24181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6248400" y="9170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595813" y="-162293"/>
              <a:ext cx="392113" cy="484188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324350" y="-24181"/>
              <a:ext cx="546100" cy="498475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402138" y="-59106"/>
              <a:ext cx="141288" cy="339725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418013" y="301257"/>
              <a:ext cx="342900" cy="150813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556500" y="37745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394575" y="35840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710016" y="528269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221413" y="69972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338888" y="66638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6297613" y="89180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55000" y="75210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910513" y="1233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7462838" y="9488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6999288" y="-47993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073650" y="106802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141913" y="105690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802313" y="81243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7659688" y="-35293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735513" y="691782"/>
              <a:ext cx="244475" cy="361950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90488" y="325069"/>
              <a:ext cx="8956675" cy="723900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5180013" y="90292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092825" y="18854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8559800" y="27109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8469313" y="31713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Group 74"/>
          <p:cNvGrpSpPr>
            <a:grpSpLocks noChangeAspect="1"/>
          </p:cNvGrpSpPr>
          <p:nvPr userDrawn="1"/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373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87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 flipH="1">
            <a:off x="5948945" y="3843759"/>
            <a:ext cx="3279754" cy="1396812"/>
            <a:chOff x="-25400" y="-351206"/>
            <a:chExt cx="4521456" cy="1925639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 rot="1800000">
              <a:off x="4250178" y="13867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91173" y="333414"/>
              <a:ext cx="4404883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404883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cubicBezTo>
                    <a:pt x="3214181" y="170567"/>
                    <a:pt x="3214181" y="170567"/>
                    <a:pt x="3216921" y="170567"/>
                  </a:cubicBez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404883" y="209367"/>
                  </a:lnTo>
                  <a:lnTo>
                    <a:pt x="4404883" y="226059"/>
                  </a:ln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cubicBezTo>
                    <a:pt x="2056" y="49458"/>
                    <a:pt x="2056" y="49458"/>
                    <a:pt x="4797" y="49458"/>
                  </a:cubicBez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cubicBezTo>
                    <a:pt x="385757" y="10923"/>
                    <a:pt x="385757" y="10923"/>
                    <a:pt x="393979" y="10923"/>
                  </a:cubicBez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-142845" y="-250537"/>
            <a:ext cx="4466146" cy="1842344"/>
            <a:chOff x="-142846" y="-250538"/>
            <a:chExt cx="4668067" cy="1925639"/>
          </a:xfrm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1693892" y="1438563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1038254" y="628937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2674967" y="1163925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-142846" y="-250538"/>
              <a:ext cx="4668067" cy="1782764"/>
              <a:chOff x="-142846" y="-250538"/>
              <a:chExt cx="4668067" cy="1782764"/>
            </a:xfrm>
          </p:grpSpPr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3267104" y="35212"/>
                <a:ext cx="350838" cy="338138"/>
              </a:xfrm>
              <a:custGeom>
                <a:avLst/>
                <a:gdLst>
                  <a:gd name="T0" fmla="*/ 125 w 128"/>
                  <a:gd name="T1" fmla="*/ 55 h 123"/>
                  <a:gd name="T2" fmla="*/ 95 w 128"/>
                  <a:gd name="T3" fmla="*/ 48 h 123"/>
                  <a:gd name="T4" fmla="*/ 65 w 128"/>
                  <a:gd name="T5" fmla="*/ 22 h 123"/>
                  <a:gd name="T6" fmla="*/ 44 w 128"/>
                  <a:gd name="T7" fmla="*/ 2 h 123"/>
                  <a:gd name="T8" fmla="*/ 12 w 128"/>
                  <a:gd name="T9" fmla="*/ 26 h 123"/>
                  <a:gd name="T10" fmla="*/ 3 w 128"/>
                  <a:gd name="T11" fmla="*/ 70 h 123"/>
                  <a:gd name="T12" fmla="*/ 19 w 128"/>
                  <a:gd name="T13" fmla="*/ 106 h 123"/>
                  <a:gd name="T14" fmla="*/ 58 w 128"/>
                  <a:gd name="T15" fmla="*/ 122 h 123"/>
                  <a:gd name="T16" fmla="*/ 109 w 128"/>
                  <a:gd name="T17" fmla="*/ 100 h 123"/>
                  <a:gd name="T18" fmla="*/ 125 w 128"/>
                  <a:gd name="T19" fmla="*/ 5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23">
                    <a:moveTo>
                      <a:pt x="125" y="55"/>
                    </a:moveTo>
                    <a:cubicBezTo>
                      <a:pt x="122" y="39"/>
                      <a:pt x="106" y="40"/>
                      <a:pt x="95" y="48"/>
                    </a:cubicBezTo>
                    <a:cubicBezTo>
                      <a:pt x="98" y="30"/>
                      <a:pt x="82" y="13"/>
                      <a:pt x="65" y="22"/>
                    </a:cubicBezTo>
                    <a:cubicBezTo>
                      <a:pt x="62" y="12"/>
                      <a:pt x="56" y="0"/>
                      <a:pt x="44" y="2"/>
                    </a:cubicBezTo>
                    <a:cubicBezTo>
                      <a:pt x="30" y="4"/>
                      <a:pt x="19" y="16"/>
                      <a:pt x="12" y="26"/>
                    </a:cubicBezTo>
                    <a:cubicBezTo>
                      <a:pt x="2" y="40"/>
                      <a:pt x="0" y="54"/>
                      <a:pt x="3" y="70"/>
                    </a:cubicBezTo>
                    <a:cubicBezTo>
                      <a:pt x="5" y="78"/>
                      <a:pt x="10" y="98"/>
                      <a:pt x="19" y="106"/>
                    </a:cubicBezTo>
                    <a:cubicBezTo>
                      <a:pt x="23" y="122"/>
                      <a:pt x="44" y="123"/>
                      <a:pt x="58" y="122"/>
                    </a:cubicBezTo>
                    <a:cubicBezTo>
                      <a:pt x="76" y="120"/>
                      <a:pt x="97" y="113"/>
                      <a:pt x="109" y="100"/>
                    </a:cubicBezTo>
                    <a:cubicBezTo>
                      <a:pt x="120" y="89"/>
                      <a:pt x="128" y="70"/>
                      <a:pt x="125" y="55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169892" y="887700"/>
                <a:ext cx="260350" cy="298450"/>
              </a:xfrm>
              <a:custGeom>
                <a:avLst/>
                <a:gdLst>
                  <a:gd name="T0" fmla="*/ 40 w 95"/>
                  <a:gd name="T1" fmla="*/ 1 h 108"/>
                  <a:gd name="T2" fmla="*/ 39 w 95"/>
                  <a:gd name="T3" fmla="*/ 2 h 108"/>
                  <a:gd name="T4" fmla="*/ 39 w 95"/>
                  <a:gd name="T5" fmla="*/ 2 h 108"/>
                  <a:gd name="T6" fmla="*/ 38 w 95"/>
                  <a:gd name="T7" fmla="*/ 3 h 108"/>
                  <a:gd name="T8" fmla="*/ 37 w 95"/>
                  <a:gd name="T9" fmla="*/ 3 h 108"/>
                  <a:gd name="T10" fmla="*/ 3 w 95"/>
                  <a:gd name="T11" fmla="*/ 76 h 108"/>
                  <a:gd name="T12" fmla="*/ 11 w 95"/>
                  <a:gd name="T13" fmla="*/ 102 h 108"/>
                  <a:gd name="T14" fmla="*/ 27 w 95"/>
                  <a:gd name="T15" fmla="*/ 95 h 108"/>
                  <a:gd name="T16" fmla="*/ 36 w 95"/>
                  <a:gd name="T17" fmla="*/ 103 h 108"/>
                  <a:gd name="T18" fmla="*/ 52 w 95"/>
                  <a:gd name="T19" fmla="*/ 97 h 108"/>
                  <a:gd name="T20" fmla="*/ 66 w 95"/>
                  <a:gd name="T21" fmla="*/ 105 h 108"/>
                  <a:gd name="T22" fmla="*/ 78 w 95"/>
                  <a:gd name="T23" fmla="*/ 95 h 108"/>
                  <a:gd name="T24" fmla="*/ 78 w 95"/>
                  <a:gd name="T25" fmla="*/ 93 h 108"/>
                  <a:gd name="T26" fmla="*/ 40 w 95"/>
                  <a:gd name="T27" fmla="*/ 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08">
                    <a:moveTo>
                      <a:pt x="40" y="1"/>
                    </a:moveTo>
                    <a:cubicBezTo>
                      <a:pt x="39" y="0"/>
                      <a:pt x="38" y="1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3"/>
                      <a:pt x="38" y="3"/>
                    </a:cubicBezTo>
                    <a:cubicBezTo>
                      <a:pt x="38" y="3"/>
                      <a:pt x="37" y="2"/>
                      <a:pt x="37" y="3"/>
                    </a:cubicBezTo>
                    <a:cubicBezTo>
                      <a:pt x="9" y="15"/>
                      <a:pt x="0" y="48"/>
                      <a:pt x="3" y="76"/>
                    </a:cubicBezTo>
                    <a:cubicBezTo>
                      <a:pt x="4" y="84"/>
                      <a:pt x="4" y="96"/>
                      <a:pt x="11" y="102"/>
                    </a:cubicBezTo>
                    <a:cubicBezTo>
                      <a:pt x="16" y="108"/>
                      <a:pt x="23" y="100"/>
                      <a:pt x="27" y="95"/>
                    </a:cubicBezTo>
                    <a:cubicBezTo>
                      <a:pt x="29" y="99"/>
                      <a:pt x="31" y="103"/>
                      <a:pt x="36" y="103"/>
                    </a:cubicBezTo>
                    <a:cubicBezTo>
                      <a:pt x="42" y="103"/>
                      <a:pt x="44" y="95"/>
                      <a:pt x="52" y="97"/>
                    </a:cubicBezTo>
                    <a:cubicBezTo>
                      <a:pt x="57" y="98"/>
                      <a:pt x="61" y="105"/>
                      <a:pt x="66" y="105"/>
                    </a:cubicBezTo>
                    <a:cubicBezTo>
                      <a:pt x="72" y="105"/>
                      <a:pt x="75" y="100"/>
                      <a:pt x="78" y="95"/>
                    </a:cubicBezTo>
                    <a:cubicBezTo>
                      <a:pt x="79" y="95"/>
                      <a:pt x="78" y="94"/>
                      <a:pt x="78" y="93"/>
                    </a:cubicBezTo>
                    <a:cubicBezTo>
                      <a:pt x="95" y="61"/>
                      <a:pt x="71" y="15"/>
                      <a:pt x="40" y="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"/>
              <p:cNvSpPr>
                <a:spLocks/>
              </p:cNvSpPr>
              <p:nvPr/>
            </p:nvSpPr>
            <p:spPr bwMode="auto">
              <a:xfrm>
                <a:off x="573117" y="822613"/>
                <a:ext cx="182563" cy="195263"/>
              </a:xfrm>
              <a:custGeom>
                <a:avLst/>
                <a:gdLst>
                  <a:gd name="T0" fmla="*/ 13 w 67"/>
                  <a:gd name="T1" fmla="*/ 0 h 71"/>
                  <a:gd name="T2" fmla="*/ 11 w 67"/>
                  <a:gd name="T3" fmla="*/ 0 h 71"/>
                  <a:gd name="T4" fmla="*/ 11 w 67"/>
                  <a:gd name="T5" fmla="*/ 0 h 71"/>
                  <a:gd name="T6" fmla="*/ 10 w 67"/>
                  <a:gd name="T7" fmla="*/ 1 h 71"/>
                  <a:gd name="T8" fmla="*/ 11 w 67"/>
                  <a:gd name="T9" fmla="*/ 0 h 71"/>
                  <a:gd name="T10" fmla="*/ 10 w 67"/>
                  <a:gd name="T11" fmla="*/ 0 h 71"/>
                  <a:gd name="T12" fmla="*/ 9 w 67"/>
                  <a:gd name="T13" fmla="*/ 3 h 71"/>
                  <a:gd name="T14" fmla="*/ 9 w 67"/>
                  <a:gd name="T15" fmla="*/ 4 h 71"/>
                  <a:gd name="T16" fmla="*/ 4 w 67"/>
                  <a:gd name="T17" fmla="*/ 53 h 71"/>
                  <a:gd name="T18" fmla="*/ 38 w 67"/>
                  <a:gd name="T19" fmla="*/ 65 h 71"/>
                  <a:gd name="T20" fmla="*/ 13 w 6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71">
                    <a:moveTo>
                      <a:pt x="13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4" y="20"/>
                      <a:pt x="0" y="37"/>
                      <a:pt x="4" y="53"/>
                    </a:cubicBezTo>
                    <a:cubicBezTo>
                      <a:pt x="8" y="67"/>
                      <a:pt x="25" y="71"/>
                      <a:pt x="38" y="65"/>
                    </a:cubicBezTo>
                    <a:cubicBezTo>
                      <a:pt x="67" y="51"/>
                      <a:pt x="32" y="7"/>
                      <a:pt x="13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2228879" y="390812"/>
                <a:ext cx="360363" cy="373063"/>
              </a:xfrm>
              <a:custGeom>
                <a:avLst/>
                <a:gdLst>
                  <a:gd name="T0" fmla="*/ 67 w 132"/>
                  <a:gd name="T1" fmla="*/ 125 h 136"/>
                  <a:gd name="T2" fmla="*/ 15 w 132"/>
                  <a:gd name="T3" fmla="*/ 125 h 136"/>
                  <a:gd name="T4" fmla="*/ 0 w 132"/>
                  <a:gd name="T5" fmla="*/ 85 h 136"/>
                  <a:gd name="T6" fmla="*/ 16 w 132"/>
                  <a:gd name="T7" fmla="*/ 37 h 136"/>
                  <a:gd name="T8" fmla="*/ 16 w 132"/>
                  <a:gd name="T9" fmla="*/ 36 h 136"/>
                  <a:gd name="T10" fmla="*/ 39 w 132"/>
                  <a:gd name="T11" fmla="*/ 13 h 136"/>
                  <a:gd name="T12" fmla="*/ 61 w 132"/>
                  <a:gd name="T13" fmla="*/ 1 h 136"/>
                  <a:gd name="T14" fmla="*/ 71 w 132"/>
                  <a:gd name="T15" fmla="*/ 25 h 136"/>
                  <a:gd name="T16" fmla="*/ 76 w 132"/>
                  <a:gd name="T17" fmla="*/ 26 h 136"/>
                  <a:gd name="T18" fmla="*/ 76 w 132"/>
                  <a:gd name="T19" fmla="*/ 24 h 136"/>
                  <a:gd name="T20" fmla="*/ 76 w 132"/>
                  <a:gd name="T21" fmla="*/ 24 h 136"/>
                  <a:gd name="T22" fmla="*/ 82 w 132"/>
                  <a:gd name="T23" fmla="*/ 17 h 136"/>
                  <a:gd name="T24" fmla="*/ 92 w 132"/>
                  <a:gd name="T25" fmla="*/ 12 h 136"/>
                  <a:gd name="T26" fmla="*/ 104 w 132"/>
                  <a:gd name="T27" fmla="*/ 32 h 136"/>
                  <a:gd name="T28" fmla="*/ 107 w 132"/>
                  <a:gd name="T29" fmla="*/ 34 h 136"/>
                  <a:gd name="T30" fmla="*/ 107 w 132"/>
                  <a:gd name="T31" fmla="*/ 34 h 136"/>
                  <a:gd name="T32" fmla="*/ 109 w 132"/>
                  <a:gd name="T33" fmla="*/ 33 h 136"/>
                  <a:gd name="T34" fmla="*/ 123 w 132"/>
                  <a:gd name="T35" fmla="*/ 29 h 136"/>
                  <a:gd name="T36" fmla="*/ 130 w 132"/>
                  <a:gd name="T37" fmla="*/ 41 h 136"/>
                  <a:gd name="T38" fmla="*/ 127 w 132"/>
                  <a:gd name="T39" fmla="*/ 66 h 136"/>
                  <a:gd name="T40" fmla="*/ 115 w 132"/>
                  <a:gd name="T41" fmla="*/ 87 h 136"/>
                  <a:gd name="T42" fmla="*/ 115 w 132"/>
                  <a:gd name="T43" fmla="*/ 87 h 136"/>
                  <a:gd name="T44" fmla="*/ 67 w 132"/>
                  <a:gd name="T45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2" h="136">
                    <a:moveTo>
                      <a:pt x="67" y="125"/>
                    </a:moveTo>
                    <a:cubicBezTo>
                      <a:pt x="51" y="131"/>
                      <a:pt x="31" y="136"/>
                      <a:pt x="15" y="125"/>
                    </a:cubicBezTo>
                    <a:cubicBezTo>
                      <a:pt x="3" y="116"/>
                      <a:pt x="0" y="99"/>
                      <a:pt x="0" y="85"/>
                    </a:cubicBezTo>
                    <a:cubicBezTo>
                      <a:pt x="0" y="67"/>
                      <a:pt x="8" y="53"/>
                      <a:pt x="16" y="37"/>
                    </a:cubicBezTo>
                    <a:cubicBezTo>
                      <a:pt x="16" y="37"/>
                      <a:pt x="16" y="36"/>
                      <a:pt x="16" y="36"/>
                    </a:cubicBezTo>
                    <a:cubicBezTo>
                      <a:pt x="23" y="28"/>
                      <a:pt x="31" y="20"/>
                      <a:pt x="39" y="13"/>
                    </a:cubicBezTo>
                    <a:cubicBezTo>
                      <a:pt x="46" y="8"/>
                      <a:pt x="53" y="3"/>
                      <a:pt x="61" y="1"/>
                    </a:cubicBezTo>
                    <a:cubicBezTo>
                      <a:pt x="73" y="0"/>
                      <a:pt x="72" y="18"/>
                      <a:pt x="71" y="25"/>
                    </a:cubicBezTo>
                    <a:cubicBezTo>
                      <a:pt x="71" y="28"/>
                      <a:pt x="76" y="28"/>
                      <a:pt x="76" y="26"/>
                    </a:cubicBezTo>
                    <a:cubicBezTo>
                      <a:pt x="76" y="25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9" y="22"/>
                      <a:pt x="80" y="19"/>
                      <a:pt x="82" y="17"/>
                    </a:cubicBezTo>
                    <a:cubicBezTo>
                      <a:pt x="85" y="14"/>
                      <a:pt x="89" y="13"/>
                      <a:pt x="92" y="12"/>
                    </a:cubicBezTo>
                    <a:cubicBezTo>
                      <a:pt x="104" y="10"/>
                      <a:pt x="105" y="24"/>
                      <a:pt x="104" y="32"/>
                    </a:cubicBezTo>
                    <a:cubicBezTo>
                      <a:pt x="104" y="33"/>
                      <a:pt x="105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4"/>
                      <a:pt x="109" y="33"/>
                      <a:pt x="109" y="33"/>
                    </a:cubicBezTo>
                    <a:cubicBezTo>
                      <a:pt x="113" y="29"/>
                      <a:pt x="118" y="25"/>
                      <a:pt x="123" y="29"/>
                    </a:cubicBezTo>
                    <a:cubicBezTo>
                      <a:pt x="127" y="32"/>
                      <a:pt x="128" y="37"/>
                      <a:pt x="130" y="41"/>
                    </a:cubicBezTo>
                    <a:cubicBezTo>
                      <a:pt x="132" y="49"/>
                      <a:pt x="130" y="58"/>
                      <a:pt x="127" y="66"/>
                    </a:cubicBezTo>
                    <a:cubicBezTo>
                      <a:pt x="124" y="73"/>
                      <a:pt x="119" y="80"/>
                      <a:pt x="115" y="87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103" y="106"/>
                      <a:pt x="89" y="117"/>
                      <a:pt x="67" y="125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344517" y="-250538"/>
                <a:ext cx="750888" cy="585788"/>
              </a:xfrm>
              <a:custGeom>
                <a:avLst/>
                <a:gdLst>
                  <a:gd name="T0" fmla="*/ 267 w 274"/>
                  <a:gd name="T1" fmla="*/ 142 h 213"/>
                  <a:gd name="T2" fmla="*/ 236 w 274"/>
                  <a:gd name="T3" fmla="*/ 131 h 213"/>
                  <a:gd name="T4" fmla="*/ 233 w 274"/>
                  <a:gd name="T5" fmla="*/ 99 h 213"/>
                  <a:gd name="T6" fmla="*/ 210 w 274"/>
                  <a:gd name="T7" fmla="*/ 92 h 213"/>
                  <a:gd name="T8" fmla="*/ 200 w 274"/>
                  <a:gd name="T9" fmla="*/ 52 h 213"/>
                  <a:gd name="T10" fmla="*/ 166 w 274"/>
                  <a:gd name="T11" fmla="*/ 52 h 213"/>
                  <a:gd name="T12" fmla="*/ 162 w 274"/>
                  <a:gd name="T13" fmla="*/ 19 h 213"/>
                  <a:gd name="T14" fmla="*/ 111 w 274"/>
                  <a:gd name="T15" fmla="*/ 36 h 213"/>
                  <a:gd name="T16" fmla="*/ 56 w 274"/>
                  <a:gd name="T17" fmla="*/ 26 h 213"/>
                  <a:gd name="T18" fmla="*/ 26 w 274"/>
                  <a:gd name="T19" fmla="*/ 19 h 213"/>
                  <a:gd name="T20" fmla="*/ 0 w 274"/>
                  <a:gd name="T21" fmla="*/ 75 h 213"/>
                  <a:gd name="T22" fmla="*/ 25 w 274"/>
                  <a:gd name="T23" fmla="*/ 139 h 213"/>
                  <a:gd name="T24" fmla="*/ 79 w 274"/>
                  <a:gd name="T25" fmla="*/ 182 h 213"/>
                  <a:gd name="T26" fmla="*/ 79 w 274"/>
                  <a:gd name="T27" fmla="*/ 183 h 213"/>
                  <a:gd name="T28" fmla="*/ 143 w 274"/>
                  <a:gd name="T29" fmla="*/ 204 h 213"/>
                  <a:gd name="T30" fmla="*/ 221 w 274"/>
                  <a:gd name="T31" fmla="*/ 209 h 213"/>
                  <a:gd name="T32" fmla="*/ 269 w 274"/>
                  <a:gd name="T33" fmla="*/ 176 h 213"/>
                  <a:gd name="T34" fmla="*/ 267 w 274"/>
                  <a:gd name="T35" fmla="*/ 14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4" h="213">
                    <a:moveTo>
                      <a:pt x="267" y="142"/>
                    </a:moveTo>
                    <a:cubicBezTo>
                      <a:pt x="260" y="132"/>
                      <a:pt x="248" y="130"/>
                      <a:pt x="236" y="131"/>
                    </a:cubicBezTo>
                    <a:cubicBezTo>
                      <a:pt x="242" y="122"/>
                      <a:pt x="237" y="107"/>
                      <a:pt x="233" y="99"/>
                    </a:cubicBezTo>
                    <a:cubicBezTo>
                      <a:pt x="228" y="90"/>
                      <a:pt x="219" y="88"/>
                      <a:pt x="210" y="92"/>
                    </a:cubicBezTo>
                    <a:cubicBezTo>
                      <a:pt x="213" y="78"/>
                      <a:pt x="210" y="63"/>
                      <a:pt x="200" y="52"/>
                    </a:cubicBezTo>
                    <a:cubicBezTo>
                      <a:pt x="191" y="42"/>
                      <a:pt x="176" y="44"/>
                      <a:pt x="166" y="52"/>
                    </a:cubicBezTo>
                    <a:cubicBezTo>
                      <a:pt x="171" y="41"/>
                      <a:pt x="173" y="27"/>
                      <a:pt x="162" y="19"/>
                    </a:cubicBezTo>
                    <a:cubicBezTo>
                      <a:pt x="144" y="6"/>
                      <a:pt x="123" y="23"/>
                      <a:pt x="111" y="36"/>
                    </a:cubicBezTo>
                    <a:cubicBezTo>
                      <a:pt x="102" y="12"/>
                      <a:pt x="69" y="0"/>
                      <a:pt x="56" y="26"/>
                    </a:cubicBezTo>
                    <a:cubicBezTo>
                      <a:pt x="51" y="14"/>
                      <a:pt x="39" y="12"/>
                      <a:pt x="26" y="19"/>
                    </a:cubicBezTo>
                    <a:cubicBezTo>
                      <a:pt x="7" y="29"/>
                      <a:pt x="0" y="54"/>
                      <a:pt x="0" y="75"/>
                    </a:cubicBezTo>
                    <a:cubicBezTo>
                      <a:pt x="0" y="97"/>
                      <a:pt x="11" y="121"/>
                      <a:pt x="25" y="139"/>
                    </a:cubicBezTo>
                    <a:cubicBezTo>
                      <a:pt x="38" y="158"/>
                      <a:pt x="58" y="172"/>
                      <a:pt x="79" y="182"/>
                    </a:cubicBezTo>
                    <a:cubicBezTo>
                      <a:pt x="79" y="182"/>
                      <a:pt x="79" y="183"/>
                      <a:pt x="79" y="183"/>
                    </a:cubicBezTo>
                    <a:cubicBezTo>
                      <a:pt x="97" y="195"/>
                      <a:pt x="122" y="200"/>
                      <a:pt x="143" y="204"/>
                    </a:cubicBezTo>
                    <a:cubicBezTo>
                      <a:pt x="168" y="210"/>
                      <a:pt x="195" y="213"/>
                      <a:pt x="221" y="209"/>
                    </a:cubicBezTo>
                    <a:cubicBezTo>
                      <a:pt x="242" y="206"/>
                      <a:pt x="261" y="196"/>
                      <a:pt x="269" y="176"/>
                    </a:cubicBezTo>
                    <a:cubicBezTo>
                      <a:pt x="273" y="166"/>
                      <a:pt x="274" y="151"/>
                      <a:pt x="267" y="142"/>
                    </a:cubicBezTo>
                    <a:close/>
                  </a:path>
                </a:pathLst>
              </a:custGeom>
              <a:solidFill>
                <a:srgbClr val="E5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358804" y="-112425"/>
                <a:ext cx="657225" cy="444500"/>
              </a:xfrm>
              <a:custGeom>
                <a:avLst/>
                <a:gdLst>
                  <a:gd name="T0" fmla="*/ 214 w 240"/>
                  <a:gd name="T1" fmla="*/ 117 h 162"/>
                  <a:gd name="T2" fmla="*/ 214 w 240"/>
                  <a:gd name="T3" fmla="*/ 93 h 162"/>
                  <a:gd name="T4" fmla="*/ 187 w 240"/>
                  <a:gd name="T5" fmla="*/ 91 h 162"/>
                  <a:gd name="T6" fmla="*/ 164 w 240"/>
                  <a:gd name="T7" fmla="*/ 52 h 162"/>
                  <a:gd name="T8" fmla="*/ 156 w 240"/>
                  <a:gd name="T9" fmla="*/ 27 h 162"/>
                  <a:gd name="T10" fmla="*/ 127 w 240"/>
                  <a:gd name="T11" fmla="*/ 33 h 162"/>
                  <a:gd name="T12" fmla="*/ 86 w 240"/>
                  <a:gd name="T13" fmla="*/ 19 h 162"/>
                  <a:gd name="T14" fmla="*/ 65 w 240"/>
                  <a:gd name="T15" fmla="*/ 2 h 162"/>
                  <a:gd name="T16" fmla="*/ 46 w 240"/>
                  <a:gd name="T17" fmla="*/ 15 h 162"/>
                  <a:gd name="T18" fmla="*/ 46 w 240"/>
                  <a:gd name="T19" fmla="*/ 15 h 162"/>
                  <a:gd name="T20" fmla="*/ 10 w 240"/>
                  <a:gd name="T21" fmla="*/ 9 h 162"/>
                  <a:gd name="T22" fmla="*/ 2 w 240"/>
                  <a:gd name="T23" fmla="*/ 47 h 162"/>
                  <a:gd name="T24" fmla="*/ 24 w 240"/>
                  <a:gd name="T25" fmla="*/ 96 h 162"/>
                  <a:gd name="T26" fmla="*/ 68 w 240"/>
                  <a:gd name="T27" fmla="*/ 134 h 162"/>
                  <a:gd name="T28" fmla="*/ 69 w 240"/>
                  <a:gd name="T29" fmla="*/ 133 h 162"/>
                  <a:gd name="T30" fmla="*/ 92 w 240"/>
                  <a:gd name="T31" fmla="*/ 143 h 162"/>
                  <a:gd name="T32" fmla="*/ 132 w 240"/>
                  <a:gd name="T33" fmla="*/ 155 h 162"/>
                  <a:gd name="T34" fmla="*/ 197 w 240"/>
                  <a:gd name="T35" fmla="*/ 160 h 162"/>
                  <a:gd name="T36" fmla="*/ 238 w 240"/>
                  <a:gd name="T37" fmla="*/ 134 h 162"/>
                  <a:gd name="T38" fmla="*/ 214 w 240"/>
                  <a:gd name="T39" fmla="*/ 11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162">
                    <a:moveTo>
                      <a:pt x="214" y="117"/>
                    </a:moveTo>
                    <a:cubicBezTo>
                      <a:pt x="219" y="109"/>
                      <a:pt x="221" y="100"/>
                      <a:pt x="214" y="93"/>
                    </a:cubicBezTo>
                    <a:cubicBezTo>
                      <a:pt x="207" y="87"/>
                      <a:pt x="196" y="88"/>
                      <a:pt x="187" y="91"/>
                    </a:cubicBezTo>
                    <a:cubicBezTo>
                      <a:pt x="195" y="71"/>
                      <a:pt x="185" y="39"/>
                      <a:pt x="164" y="52"/>
                    </a:cubicBezTo>
                    <a:cubicBezTo>
                      <a:pt x="167" y="43"/>
                      <a:pt x="167" y="32"/>
                      <a:pt x="156" y="27"/>
                    </a:cubicBezTo>
                    <a:cubicBezTo>
                      <a:pt x="147" y="22"/>
                      <a:pt x="135" y="26"/>
                      <a:pt x="127" y="33"/>
                    </a:cubicBezTo>
                    <a:cubicBezTo>
                      <a:pt x="127" y="9"/>
                      <a:pt x="101" y="5"/>
                      <a:pt x="86" y="19"/>
                    </a:cubicBezTo>
                    <a:cubicBezTo>
                      <a:pt x="82" y="10"/>
                      <a:pt x="75" y="3"/>
                      <a:pt x="65" y="2"/>
                    </a:cubicBezTo>
                    <a:cubicBezTo>
                      <a:pt x="56" y="0"/>
                      <a:pt x="47" y="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36" y="7"/>
                      <a:pt x="22" y="0"/>
                      <a:pt x="10" y="9"/>
                    </a:cubicBezTo>
                    <a:cubicBezTo>
                      <a:pt x="0" y="17"/>
                      <a:pt x="0" y="35"/>
                      <a:pt x="2" y="47"/>
                    </a:cubicBezTo>
                    <a:cubicBezTo>
                      <a:pt x="4" y="65"/>
                      <a:pt x="13" y="82"/>
                      <a:pt x="24" y="96"/>
                    </a:cubicBezTo>
                    <a:cubicBezTo>
                      <a:pt x="35" y="111"/>
                      <a:pt x="50" y="128"/>
                      <a:pt x="68" y="134"/>
                    </a:cubicBezTo>
                    <a:cubicBezTo>
                      <a:pt x="69" y="134"/>
                      <a:pt x="69" y="134"/>
                      <a:pt x="69" y="133"/>
                    </a:cubicBezTo>
                    <a:cubicBezTo>
                      <a:pt x="75" y="138"/>
                      <a:pt x="86" y="141"/>
                      <a:pt x="92" y="143"/>
                    </a:cubicBezTo>
                    <a:cubicBezTo>
                      <a:pt x="105" y="148"/>
                      <a:pt x="119" y="152"/>
                      <a:pt x="132" y="155"/>
                    </a:cubicBezTo>
                    <a:cubicBezTo>
                      <a:pt x="153" y="159"/>
                      <a:pt x="175" y="162"/>
                      <a:pt x="197" y="160"/>
                    </a:cubicBezTo>
                    <a:cubicBezTo>
                      <a:pt x="213" y="158"/>
                      <a:pt x="235" y="152"/>
                      <a:pt x="238" y="134"/>
                    </a:cubicBezTo>
                    <a:cubicBezTo>
                      <a:pt x="240" y="120"/>
                      <a:pt x="225" y="115"/>
                      <a:pt x="214" y="117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422304" y="-10825"/>
                <a:ext cx="452438" cy="327025"/>
              </a:xfrm>
              <a:custGeom>
                <a:avLst/>
                <a:gdLst>
                  <a:gd name="T0" fmla="*/ 160 w 165"/>
                  <a:gd name="T1" fmla="*/ 91 h 119"/>
                  <a:gd name="T2" fmla="*/ 140 w 165"/>
                  <a:gd name="T3" fmla="*/ 86 h 119"/>
                  <a:gd name="T4" fmla="*/ 124 w 165"/>
                  <a:gd name="T5" fmla="*/ 66 h 119"/>
                  <a:gd name="T6" fmla="*/ 102 w 165"/>
                  <a:gd name="T7" fmla="*/ 44 h 119"/>
                  <a:gd name="T8" fmla="*/ 66 w 165"/>
                  <a:gd name="T9" fmla="*/ 29 h 119"/>
                  <a:gd name="T10" fmla="*/ 38 w 165"/>
                  <a:gd name="T11" fmla="*/ 16 h 119"/>
                  <a:gd name="T12" fmla="*/ 14 w 165"/>
                  <a:gd name="T13" fmla="*/ 2 h 119"/>
                  <a:gd name="T14" fmla="*/ 1 w 165"/>
                  <a:gd name="T15" fmla="*/ 23 h 119"/>
                  <a:gd name="T16" fmla="*/ 47 w 165"/>
                  <a:gd name="T17" fmla="*/ 96 h 119"/>
                  <a:gd name="T18" fmla="*/ 48 w 165"/>
                  <a:gd name="T19" fmla="*/ 98 h 119"/>
                  <a:gd name="T20" fmla="*/ 147 w 165"/>
                  <a:gd name="T21" fmla="*/ 110 h 119"/>
                  <a:gd name="T22" fmla="*/ 160 w 165"/>
                  <a:gd name="T23" fmla="*/ 9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19">
                    <a:moveTo>
                      <a:pt x="160" y="91"/>
                    </a:moveTo>
                    <a:cubicBezTo>
                      <a:pt x="155" y="85"/>
                      <a:pt x="147" y="84"/>
                      <a:pt x="140" y="86"/>
                    </a:cubicBezTo>
                    <a:cubicBezTo>
                      <a:pt x="147" y="75"/>
                      <a:pt x="136" y="63"/>
                      <a:pt x="124" y="66"/>
                    </a:cubicBezTo>
                    <a:cubicBezTo>
                      <a:pt x="131" y="55"/>
                      <a:pt x="117" y="38"/>
                      <a:pt x="102" y="44"/>
                    </a:cubicBezTo>
                    <a:cubicBezTo>
                      <a:pt x="107" y="23"/>
                      <a:pt x="82" y="16"/>
                      <a:pt x="66" y="29"/>
                    </a:cubicBezTo>
                    <a:cubicBezTo>
                      <a:pt x="61" y="16"/>
                      <a:pt x="47" y="1"/>
                      <a:pt x="38" y="16"/>
                    </a:cubicBezTo>
                    <a:cubicBezTo>
                      <a:pt x="32" y="9"/>
                      <a:pt x="23" y="0"/>
                      <a:pt x="14" y="2"/>
                    </a:cubicBezTo>
                    <a:cubicBezTo>
                      <a:pt x="3" y="4"/>
                      <a:pt x="0" y="13"/>
                      <a:pt x="1" y="23"/>
                    </a:cubicBezTo>
                    <a:cubicBezTo>
                      <a:pt x="2" y="53"/>
                      <a:pt x="25" y="77"/>
                      <a:pt x="47" y="96"/>
                    </a:cubicBezTo>
                    <a:cubicBezTo>
                      <a:pt x="46" y="97"/>
                      <a:pt x="46" y="98"/>
                      <a:pt x="48" y="98"/>
                    </a:cubicBezTo>
                    <a:cubicBezTo>
                      <a:pt x="79" y="107"/>
                      <a:pt x="114" y="119"/>
                      <a:pt x="147" y="110"/>
                    </a:cubicBezTo>
                    <a:cubicBezTo>
                      <a:pt x="153" y="108"/>
                      <a:pt x="165" y="99"/>
                      <a:pt x="160" y="91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287367" y="79662"/>
                <a:ext cx="441325" cy="387350"/>
              </a:xfrm>
              <a:custGeom>
                <a:avLst/>
                <a:gdLst>
                  <a:gd name="T0" fmla="*/ 157 w 161"/>
                  <a:gd name="T1" fmla="*/ 50 h 141"/>
                  <a:gd name="T2" fmla="*/ 141 w 161"/>
                  <a:gd name="T3" fmla="*/ 46 h 141"/>
                  <a:gd name="T4" fmla="*/ 135 w 161"/>
                  <a:gd name="T5" fmla="*/ 31 h 141"/>
                  <a:gd name="T6" fmla="*/ 119 w 161"/>
                  <a:gd name="T7" fmla="*/ 32 h 141"/>
                  <a:gd name="T8" fmla="*/ 110 w 161"/>
                  <a:gd name="T9" fmla="*/ 16 h 141"/>
                  <a:gd name="T10" fmla="*/ 95 w 161"/>
                  <a:gd name="T11" fmla="*/ 18 h 141"/>
                  <a:gd name="T12" fmla="*/ 95 w 161"/>
                  <a:gd name="T13" fmla="*/ 17 h 141"/>
                  <a:gd name="T14" fmla="*/ 64 w 161"/>
                  <a:gd name="T15" fmla="*/ 8 h 141"/>
                  <a:gd name="T16" fmla="*/ 63 w 161"/>
                  <a:gd name="T17" fmla="*/ 9 h 141"/>
                  <a:gd name="T18" fmla="*/ 94 w 161"/>
                  <a:gd name="T19" fmla="*/ 63 h 141"/>
                  <a:gd name="T20" fmla="*/ 13 w 161"/>
                  <a:gd name="T21" fmla="*/ 129 h 141"/>
                  <a:gd name="T22" fmla="*/ 0 w 161"/>
                  <a:gd name="T23" fmla="*/ 138 h 141"/>
                  <a:gd name="T24" fmla="*/ 3 w 161"/>
                  <a:gd name="T25" fmla="*/ 141 h 141"/>
                  <a:gd name="T26" fmla="*/ 26 w 161"/>
                  <a:gd name="T27" fmla="*/ 125 h 141"/>
                  <a:gd name="T28" fmla="*/ 96 w 161"/>
                  <a:gd name="T29" fmla="*/ 65 h 141"/>
                  <a:gd name="T30" fmla="*/ 157 w 161"/>
                  <a:gd name="T31" fmla="*/ 65 h 141"/>
                  <a:gd name="T32" fmla="*/ 157 w 161"/>
                  <a:gd name="T33" fmla="*/ 5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" h="141">
                    <a:moveTo>
                      <a:pt x="157" y="50"/>
                    </a:moveTo>
                    <a:cubicBezTo>
                      <a:pt x="153" y="46"/>
                      <a:pt x="147" y="45"/>
                      <a:pt x="141" y="46"/>
                    </a:cubicBezTo>
                    <a:cubicBezTo>
                      <a:pt x="142" y="41"/>
                      <a:pt x="140" y="34"/>
                      <a:pt x="135" y="31"/>
                    </a:cubicBezTo>
                    <a:cubicBezTo>
                      <a:pt x="131" y="28"/>
                      <a:pt x="124" y="29"/>
                      <a:pt x="119" y="32"/>
                    </a:cubicBezTo>
                    <a:cubicBezTo>
                      <a:pt x="119" y="26"/>
                      <a:pt x="115" y="19"/>
                      <a:pt x="110" y="16"/>
                    </a:cubicBezTo>
                    <a:cubicBezTo>
                      <a:pt x="105" y="12"/>
                      <a:pt x="99" y="13"/>
                      <a:pt x="95" y="18"/>
                    </a:cubicBezTo>
                    <a:cubicBezTo>
                      <a:pt x="95" y="18"/>
                      <a:pt x="95" y="17"/>
                      <a:pt x="95" y="17"/>
                    </a:cubicBezTo>
                    <a:cubicBezTo>
                      <a:pt x="89" y="8"/>
                      <a:pt x="74" y="0"/>
                      <a:pt x="64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59" y="30"/>
                      <a:pt x="78" y="51"/>
                      <a:pt x="94" y="63"/>
                    </a:cubicBezTo>
                    <a:cubicBezTo>
                      <a:pt x="72" y="92"/>
                      <a:pt x="42" y="110"/>
                      <a:pt x="13" y="129"/>
                    </a:cubicBezTo>
                    <a:cubicBezTo>
                      <a:pt x="9" y="132"/>
                      <a:pt x="5" y="135"/>
                      <a:pt x="0" y="138"/>
                    </a:cubicBezTo>
                    <a:cubicBezTo>
                      <a:pt x="1" y="140"/>
                      <a:pt x="2" y="141"/>
                      <a:pt x="3" y="141"/>
                    </a:cubicBezTo>
                    <a:cubicBezTo>
                      <a:pt x="10" y="136"/>
                      <a:pt x="18" y="130"/>
                      <a:pt x="26" y="125"/>
                    </a:cubicBezTo>
                    <a:cubicBezTo>
                      <a:pt x="51" y="109"/>
                      <a:pt x="81" y="92"/>
                      <a:pt x="96" y="65"/>
                    </a:cubicBezTo>
                    <a:cubicBezTo>
                      <a:pt x="112" y="72"/>
                      <a:pt x="145" y="85"/>
                      <a:pt x="157" y="65"/>
                    </a:cubicBezTo>
                    <a:cubicBezTo>
                      <a:pt x="160" y="61"/>
                      <a:pt x="161" y="54"/>
                      <a:pt x="157" y="50"/>
                    </a:cubicBezTo>
                    <a:close/>
                  </a:path>
                </a:pathLst>
              </a:custGeom>
              <a:solidFill>
                <a:srgbClr val="F6C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150842" y="470187"/>
                <a:ext cx="227013" cy="528638"/>
              </a:xfrm>
              <a:custGeom>
                <a:avLst/>
                <a:gdLst>
                  <a:gd name="T0" fmla="*/ 49 w 83"/>
                  <a:gd name="T1" fmla="*/ 152 h 192"/>
                  <a:gd name="T2" fmla="*/ 50 w 83"/>
                  <a:gd name="T3" fmla="*/ 113 h 192"/>
                  <a:gd name="T4" fmla="*/ 45 w 83"/>
                  <a:gd name="T5" fmla="*/ 65 h 192"/>
                  <a:gd name="T6" fmla="*/ 1 w 83"/>
                  <a:gd name="T7" fmla="*/ 0 h 192"/>
                  <a:gd name="T8" fmla="*/ 0 w 83"/>
                  <a:gd name="T9" fmla="*/ 1 h 192"/>
                  <a:gd name="T10" fmla="*/ 42 w 83"/>
                  <a:gd name="T11" fmla="*/ 71 h 192"/>
                  <a:gd name="T12" fmla="*/ 46 w 83"/>
                  <a:gd name="T13" fmla="*/ 116 h 192"/>
                  <a:gd name="T14" fmla="*/ 45 w 83"/>
                  <a:gd name="T15" fmla="*/ 153 h 192"/>
                  <a:gd name="T16" fmla="*/ 18 w 83"/>
                  <a:gd name="T17" fmla="*/ 181 h 192"/>
                  <a:gd name="T18" fmla="*/ 21 w 83"/>
                  <a:gd name="T19" fmla="*/ 184 h 192"/>
                  <a:gd name="T20" fmla="*/ 34 w 83"/>
                  <a:gd name="T21" fmla="*/ 177 h 192"/>
                  <a:gd name="T22" fmla="*/ 41 w 83"/>
                  <a:gd name="T23" fmla="*/ 187 h 192"/>
                  <a:gd name="T24" fmla="*/ 45 w 83"/>
                  <a:gd name="T25" fmla="*/ 187 h 192"/>
                  <a:gd name="T26" fmla="*/ 49 w 83"/>
                  <a:gd name="T27" fmla="*/ 181 h 192"/>
                  <a:gd name="T28" fmla="*/ 54 w 83"/>
                  <a:gd name="T29" fmla="*/ 187 h 192"/>
                  <a:gd name="T30" fmla="*/ 58 w 83"/>
                  <a:gd name="T31" fmla="*/ 187 h 192"/>
                  <a:gd name="T32" fmla="*/ 61 w 83"/>
                  <a:gd name="T33" fmla="*/ 180 h 192"/>
                  <a:gd name="T34" fmla="*/ 78 w 83"/>
                  <a:gd name="T35" fmla="*/ 182 h 192"/>
                  <a:gd name="T36" fmla="*/ 49 w 83"/>
                  <a:gd name="T37" fmla="*/ 1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92">
                    <a:moveTo>
                      <a:pt x="49" y="152"/>
                    </a:moveTo>
                    <a:cubicBezTo>
                      <a:pt x="52" y="140"/>
                      <a:pt x="51" y="126"/>
                      <a:pt x="50" y="113"/>
                    </a:cubicBezTo>
                    <a:cubicBezTo>
                      <a:pt x="50" y="97"/>
                      <a:pt x="48" y="81"/>
                      <a:pt x="45" y="65"/>
                    </a:cubicBezTo>
                    <a:cubicBezTo>
                      <a:pt x="40" y="40"/>
                      <a:pt x="28" y="8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7" y="16"/>
                      <a:pt x="37" y="43"/>
                      <a:pt x="42" y="71"/>
                    </a:cubicBezTo>
                    <a:cubicBezTo>
                      <a:pt x="45" y="86"/>
                      <a:pt x="46" y="101"/>
                      <a:pt x="46" y="116"/>
                    </a:cubicBezTo>
                    <a:cubicBezTo>
                      <a:pt x="46" y="128"/>
                      <a:pt x="44" y="141"/>
                      <a:pt x="45" y="153"/>
                    </a:cubicBezTo>
                    <a:cubicBezTo>
                      <a:pt x="31" y="157"/>
                      <a:pt x="21" y="168"/>
                      <a:pt x="18" y="181"/>
                    </a:cubicBezTo>
                    <a:cubicBezTo>
                      <a:pt x="17" y="183"/>
                      <a:pt x="19" y="185"/>
                      <a:pt x="21" y="184"/>
                    </a:cubicBezTo>
                    <a:cubicBezTo>
                      <a:pt x="25" y="181"/>
                      <a:pt x="30" y="180"/>
                      <a:pt x="34" y="177"/>
                    </a:cubicBezTo>
                    <a:cubicBezTo>
                      <a:pt x="36" y="181"/>
                      <a:pt x="40" y="183"/>
                      <a:pt x="41" y="187"/>
                    </a:cubicBezTo>
                    <a:cubicBezTo>
                      <a:pt x="42" y="189"/>
                      <a:pt x="44" y="188"/>
                      <a:pt x="45" y="187"/>
                    </a:cubicBezTo>
                    <a:cubicBezTo>
                      <a:pt x="46" y="185"/>
                      <a:pt x="48" y="183"/>
                      <a:pt x="49" y="181"/>
                    </a:cubicBezTo>
                    <a:cubicBezTo>
                      <a:pt x="51" y="183"/>
                      <a:pt x="52" y="185"/>
                      <a:pt x="54" y="187"/>
                    </a:cubicBezTo>
                    <a:cubicBezTo>
                      <a:pt x="55" y="189"/>
                      <a:pt x="57" y="189"/>
                      <a:pt x="58" y="187"/>
                    </a:cubicBezTo>
                    <a:cubicBezTo>
                      <a:pt x="59" y="185"/>
                      <a:pt x="60" y="182"/>
                      <a:pt x="61" y="180"/>
                    </a:cubicBezTo>
                    <a:cubicBezTo>
                      <a:pt x="65" y="186"/>
                      <a:pt x="75" y="192"/>
                      <a:pt x="78" y="182"/>
                    </a:cubicBezTo>
                    <a:cubicBezTo>
                      <a:pt x="83" y="166"/>
                      <a:pt x="60" y="155"/>
                      <a:pt x="49" y="15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446117" y="443200"/>
                <a:ext cx="241300" cy="485775"/>
              </a:xfrm>
              <a:custGeom>
                <a:avLst/>
                <a:gdLst>
                  <a:gd name="T0" fmla="*/ 60 w 88"/>
                  <a:gd name="T1" fmla="*/ 136 h 177"/>
                  <a:gd name="T2" fmla="*/ 59 w 88"/>
                  <a:gd name="T3" fmla="*/ 136 h 177"/>
                  <a:gd name="T4" fmla="*/ 56 w 88"/>
                  <a:gd name="T5" fmla="*/ 102 h 177"/>
                  <a:gd name="T6" fmla="*/ 48 w 88"/>
                  <a:gd name="T7" fmla="*/ 57 h 177"/>
                  <a:gd name="T8" fmla="*/ 1 w 88"/>
                  <a:gd name="T9" fmla="*/ 0 h 177"/>
                  <a:gd name="T10" fmla="*/ 1 w 88"/>
                  <a:gd name="T11" fmla="*/ 2 h 177"/>
                  <a:gd name="T12" fmla="*/ 47 w 88"/>
                  <a:gd name="T13" fmla="*/ 65 h 177"/>
                  <a:gd name="T14" fmla="*/ 53 w 88"/>
                  <a:gd name="T15" fmla="*/ 107 h 177"/>
                  <a:gd name="T16" fmla="*/ 55 w 88"/>
                  <a:gd name="T17" fmla="*/ 136 h 177"/>
                  <a:gd name="T18" fmla="*/ 53 w 88"/>
                  <a:gd name="T19" fmla="*/ 168 h 177"/>
                  <a:gd name="T20" fmla="*/ 59 w 88"/>
                  <a:gd name="T21" fmla="*/ 177 h 177"/>
                  <a:gd name="T22" fmla="*/ 72 w 88"/>
                  <a:gd name="T23" fmla="*/ 174 h 177"/>
                  <a:gd name="T24" fmla="*/ 60 w 88"/>
                  <a:gd name="T25" fmla="*/ 13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177">
                    <a:moveTo>
                      <a:pt x="60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9" y="125"/>
                      <a:pt x="57" y="113"/>
                      <a:pt x="56" y="102"/>
                    </a:cubicBezTo>
                    <a:cubicBezTo>
                      <a:pt x="55" y="87"/>
                      <a:pt x="52" y="72"/>
                      <a:pt x="48" y="57"/>
                    </a:cubicBezTo>
                    <a:cubicBezTo>
                      <a:pt x="42" y="32"/>
                      <a:pt x="28" y="7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28" y="13"/>
                      <a:pt x="40" y="38"/>
                      <a:pt x="47" y="65"/>
                    </a:cubicBezTo>
                    <a:cubicBezTo>
                      <a:pt x="50" y="79"/>
                      <a:pt x="52" y="93"/>
                      <a:pt x="53" y="107"/>
                    </a:cubicBezTo>
                    <a:cubicBezTo>
                      <a:pt x="54" y="116"/>
                      <a:pt x="53" y="127"/>
                      <a:pt x="55" y="136"/>
                    </a:cubicBezTo>
                    <a:cubicBezTo>
                      <a:pt x="52" y="147"/>
                      <a:pt x="50" y="158"/>
                      <a:pt x="53" y="168"/>
                    </a:cubicBezTo>
                    <a:cubicBezTo>
                      <a:pt x="54" y="170"/>
                      <a:pt x="56" y="176"/>
                      <a:pt x="59" y="177"/>
                    </a:cubicBezTo>
                    <a:cubicBezTo>
                      <a:pt x="64" y="177"/>
                      <a:pt x="68" y="176"/>
                      <a:pt x="72" y="174"/>
                    </a:cubicBezTo>
                    <a:cubicBezTo>
                      <a:pt x="88" y="167"/>
                      <a:pt x="66" y="142"/>
                      <a:pt x="60" y="136"/>
                    </a:cubicBezTo>
                    <a:close/>
                  </a:path>
                </a:pathLst>
              </a:custGeom>
              <a:solidFill>
                <a:srgbClr val="198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408017" y="519400"/>
                <a:ext cx="166688" cy="382588"/>
              </a:xfrm>
              <a:custGeom>
                <a:avLst/>
                <a:gdLst>
                  <a:gd name="T0" fmla="*/ 48 w 61"/>
                  <a:gd name="T1" fmla="*/ 3 h 139"/>
                  <a:gd name="T2" fmla="*/ 49 w 61"/>
                  <a:gd name="T3" fmla="*/ 1 h 139"/>
                  <a:gd name="T4" fmla="*/ 48 w 61"/>
                  <a:gd name="T5" fmla="*/ 1 h 139"/>
                  <a:gd name="T6" fmla="*/ 47 w 61"/>
                  <a:gd name="T7" fmla="*/ 3 h 139"/>
                  <a:gd name="T8" fmla="*/ 47 w 61"/>
                  <a:gd name="T9" fmla="*/ 3 h 139"/>
                  <a:gd name="T10" fmla="*/ 4 w 61"/>
                  <a:gd name="T11" fmla="*/ 138 h 139"/>
                  <a:gd name="T12" fmla="*/ 6 w 61"/>
                  <a:gd name="T13" fmla="*/ 139 h 139"/>
                  <a:gd name="T14" fmla="*/ 7 w 61"/>
                  <a:gd name="T15" fmla="*/ 139 h 139"/>
                  <a:gd name="T16" fmla="*/ 50 w 61"/>
                  <a:gd name="T17" fmla="*/ 79 h 139"/>
                  <a:gd name="T18" fmla="*/ 48 w 61"/>
                  <a:gd name="T19" fmla="*/ 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139">
                    <a:moveTo>
                      <a:pt x="48" y="3"/>
                    </a:moveTo>
                    <a:cubicBezTo>
                      <a:pt x="49" y="2"/>
                      <a:pt x="49" y="2"/>
                      <a:pt x="49" y="1"/>
                    </a:cubicBezTo>
                    <a:cubicBezTo>
                      <a:pt x="49" y="1"/>
                      <a:pt x="49" y="0"/>
                      <a:pt x="48" y="1"/>
                    </a:cubicBezTo>
                    <a:cubicBezTo>
                      <a:pt x="48" y="1"/>
                      <a:pt x="48" y="2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22" y="43"/>
                      <a:pt x="0" y="89"/>
                      <a:pt x="4" y="138"/>
                    </a:cubicBezTo>
                    <a:cubicBezTo>
                      <a:pt x="4" y="139"/>
                      <a:pt x="5" y="139"/>
                      <a:pt x="6" y="139"/>
                    </a:cubicBezTo>
                    <a:cubicBezTo>
                      <a:pt x="6" y="139"/>
                      <a:pt x="7" y="139"/>
                      <a:pt x="7" y="139"/>
                    </a:cubicBezTo>
                    <a:cubicBezTo>
                      <a:pt x="29" y="126"/>
                      <a:pt x="42" y="102"/>
                      <a:pt x="50" y="79"/>
                    </a:cubicBezTo>
                    <a:cubicBezTo>
                      <a:pt x="58" y="55"/>
                      <a:pt x="61" y="26"/>
                      <a:pt x="48" y="3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773142" y="474950"/>
                <a:ext cx="112713" cy="400050"/>
              </a:xfrm>
              <a:custGeom>
                <a:avLst/>
                <a:gdLst>
                  <a:gd name="T0" fmla="*/ 36 w 41"/>
                  <a:gd name="T1" fmla="*/ 61 h 145"/>
                  <a:gd name="T2" fmla="*/ 1 w 41"/>
                  <a:gd name="T3" fmla="*/ 0 h 145"/>
                  <a:gd name="T4" fmla="*/ 0 w 41"/>
                  <a:gd name="T5" fmla="*/ 0 h 145"/>
                  <a:gd name="T6" fmla="*/ 34 w 41"/>
                  <a:gd name="T7" fmla="*/ 68 h 145"/>
                  <a:gd name="T8" fmla="*/ 37 w 41"/>
                  <a:gd name="T9" fmla="*/ 143 h 145"/>
                  <a:gd name="T10" fmla="*/ 40 w 41"/>
                  <a:gd name="T11" fmla="*/ 143 h 145"/>
                  <a:gd name="T12" fmla="*/ 36 w 41"/>
                  <a:gd name="T13" fmla="*/ 6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45">
                    <a:moveTo>
                      <a:pt x="36" y="61"/>
                    </a:moveTo>
                    <a:cubicBezTo>
                      <a:pt x="32" y="39"/>
                      <a:pt x="24" y="9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6"/>
                      <a:pt x="30" y="42"/>
                      <a:pt x="34" y="68"/>
                    </a:cubicBezTo>
                    <a:cubicBezTo>
                      <a:pt x="38" y="92"/>
                      <a:pt x="38" y="118"/>
                      <a:pt x="37" y="143"/>
                    </a:cubicBezTo>
                    <a:cubicBezTo>
                      <a:pt x="37" y="145"/>
                      <a:pt x="40" y="145"/>
                      <a:pt x="40" y="143"/>
                    </a:cubicBezTo>
                    <a:cubicBezTo>
                      <a:pt x="41" y="116"/>
                      <a:pt x="41" y="88"/>
                      <a:pt x="36" y="6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765204" y="852775"/>
                <a:ext cx="223838" cy="219075"/>
              </a:xfrm>
              <a:custGeom>
                <a:avLst/>
                <a:gdLst>
                  <a:gd name="T0" fmla="*/ 44 w 82"/>
                  <a:gd name="T1" fmla="*/ 2 h 80"/>
                  <a:gd name="T2" fmla="*/ 43 w 82"/>
                  <a:gd name="T3" fmla="*/ 1 h 80"/>
                  <a:gd name="T4" fmla="*/ 40 w 82"/>
                  <a:gd name="T5" fmla="*/ 3 h 80"/>
                  <a:gd name="T6" fmla="*/ 0 w 82"/>
                  <a:gd name="T7" fmla="*/ 55 h 80"/>
                  <a:gd name="T8" fmla="*/ 7 w 82"/>
                  <a:gd name="T9" fmla="*/ 68 h 80"/>
                  <a:gd name="T10" fmla="*/ 22 w 82"/>
                  <a:gd name="T11" fmla="*/ 59 h 80"/>
                  <a:gd name="T12" fmla="*/ 29 w 82"/>
                  <a:gd name="T13" fmla="*/ 79 h 80"/>
                  <a:gd name="T14" fmla="*/ 31 w 82"/>
                  <a:gd name="T15" fmla="*/ 79 h 80"/>
                  <a:gd name="T16" fmla="*/ 45 w 82"/>
                  <a:gd name="T17" fmla="*/ 63 h 80"/>
                  <a:gd name="T18" fmla="*/ 56 w 82"/>
                  <a:gd name="T19" fmla="*/ 76 h 80"/>
                  <a:gd name="T20" fmla="*/ 70 w 82"/>
                  <a:gd name="T21" fmla="*/ 66 h 80"/>
                  <a:gd name="T22" fmla="*/ 44 w 82"/>
                  <a:gd name="T2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80">
                    <a:moveTo>
                      <a:pt x="44" y="2"/>
                    </a:moveTo>
                    <a:cubicBezTo>
                      <a:pt x="44" y="1"/>
                      <a:pt x="43" y="0"/>
                      <a:pt x="43" y="1"/>
                    </a:cubicBezTo>
                    <a:cubicBezTo>
                      <a:pt x="41" y="0"/>
                      <a:pt x="40" y="1"/>
                      <a:pt x="40" y="3"/>
                    </a:cubicBezTo>
                    <a:cubicBezTo>
                      <a:pt x="22" y="15"/>
                      <a:pt x="2" y="32"/>
                      <a:pt x="0" y="55"/>
                    </a:cubicBezTo>
                    <a:cubicBezTo>
                      <a:pt x="0" y="60"/>
                      <a:pt x="2" y="66"/>
                      <a:pt x="7" y="68"/>
                    </a:cubicBezTo>
                    <a:cubicBezTo>
                      <a:pt x="13" y="70"/>
                      <a:pt x="18" y="64"/>
                      <a:pt x="22" y="59"/>
                    </a:cubicBezTo>
                    <a:cubicBezTo>
                      <a:pt x="22" y="67"/>
                      <a:pt x="24" y="73"/>
                      <a:pt x="29" y="79"/>
                    </a:cubicBezTo>
                    <a:cubicBezTo>
                      <a:pt x="29" y="80"/>
                      <a:pt x="31" y="80"/>
                      <a:pt x="31" y="79"/>
                    </a:cubicBezTo>
                    <a:cubicBezTo>
                      <a:pt x="37" y="75"/>
                      <a:pt x="42" y="69"/>
                      <a:pt x="45" y="63"/>
                    </a:cubicBezTo>
                    <a:cubicBezTo>
                      <a:pt x="47" y="69"/>
                      <a:pt x="50" y="74"/>
                      <a:pt x="56" y="76"/>
                    </a:cubicBezTo>
                    <a:cubicBezTo>
                      <a:pt x="62" y="77"/>
                      <a:pt x="68" y="71"/>
                      <a:pt x="70" y="66"/>
                    </a:cubicBezTo>
                    <a:cubicBezTo>
                      <a:pt x="82" y="42"/>
                      <a:pt x="60" y="16"/>
                      <a:pt x="44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auto">
              <a:xfrm>
                <a:off x="-33308" y="470187"/>
                <a:ext cx="173038" cy="382588"/>
              </a:xfrm>
              <a:custGeom>
                <a:avLst/>
                <a:gdLst>
                  <a:gd name="T0" fmla="*/ 61 w 63"/>
                  <a:gd name="T1" fmla="*/ 135 h 139"/>
                  <a:gd name="T2" fmla="*/ 3 w 63"/>
                  <a:gd name="T3" fmla="*/ 6 h 139"/>
                  <a:gd name="T4" fmla="*/ 3 w 63"/>
                  <a:gd name="T5" fmla="*/ 7 h 139"/>
                  <a:gd name="T6" fmla="*/ 2 w 63"/>
                  <a:gd name="T7" fmla="*/ 8 h 139"/>
                  <a:gd name="T8" fmla="*/ 58 w 63"/>
                  <a:gd name="T9" fmla="*/ 137 h 139"/>
                  <a:gd name="T10" fmla="*/ 58 w 63"/>
                  <a:gd name="T11" fmla="*/ 137 h 139"/>
                  <a:gd name="T12" fmla="*/ 61 w 63"/>
                  <a:gd name="T13" fmla="*/ 137 h 139"/>
                  <a:gd name="T14" fmla="*/ 61 w 63"/>
                  <a:gd name="T15" fmla="*/ 136 h 139"/>
                  <a:gd name="T16" fmla="*/ 61 w 63"/>
                  <a:gd name="T17" fmla="*/ 1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39">
                    <a:moveTo>
                      <a:pt x="61" y="135"/>
                    </a:moveTo>
                    <a:cubicBezTo>
                      <a:pt x="63" y="96"/>
                      <a:pt x="62" y="0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0" y="56"/>
                      <a:pt x="22" y="104"/>
                      <a:pt x="58" y="137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58" y="139"/>
                      <a:pt x="61" y="139"/>
                      <a:pt x="61" y="137"/>
                    </a:cubicBezTo>
                    <a:cubicBezTo>
                      <a:pt x="61" y="137"/>
                      <a:pt x="61" y="136"/>
                      <a:pt x="61" y="136"/>
                    </a:cubicBezTo>
                    <a:cubicBezTo>
                      <a:pt x="61" y="136"/>
                      <a:pt x="61" y="136"/>
                      <a:pt x="61" y="135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auto">
              <a:xfrm>
                <a:off x="920779" y="41562"/>
                <a:ext cx="954088" cy="541338"/>
              </a:xfrm>
              <a:custGeom>
                <a:avLst/>
                <a:gdLst>
                  <a:gd name="T0" fmla="*/ 323 w 348"/>
                  <a:gd name="T1" fmla="*/ 51 h 197"/>
                  <a:gd name="T2" fmla="*/ 323 w 348"/>
                  <a:gd name="T3" fmla="*/ 52 h 197"/>
                  <a:gd name="T4" fmla="*/ 289 w 348"/>
                  <a:gd name="T5" fmla="*/ 55 h 197"/>
                  <a:gd name="T6" fmla="*/ 327 w 348"/>
                  <a:gd name="T7" fmla="*/ 27 h 197"/>
                  <a:gd name="T8" fmla="*/ 318 w 348"/>
                  <a:gd name="T9" fmla="*/ 5 h 197"/>
                  <a:gd name="T10" fmla="*/ 314 w 348"/>
                  <a:gd name="T11" fmla="*/ 15 h 197"/>
                  <a:gd name="T12" fmla="*/ 257 w 348"/>
                  <a:gd name="T13" fmla="*/ 71 h 197"/>
                  <a:gd name="T14" fmla="*/ 276 w 348"/>
                  <a:gd name="T15" fmla="*/ 25 h 197"/>
                  <a:gd name="T16" fmla="*/ 249 w 348"/>
                  <a:gd name="T17" fmla="*/ 25 h 197"/>
                  <a:gd name="T18" fmla="*/ 261 w 348"/>
                  <a:gd name="T19" fmla="*/ 36 h 197"/>
                  <a:gd name="T20" fmla="*/ 255 w 348"/>
                  <a:gd name="T21" fmla="*/ 73 h 197"/>
                  <a:gd name="T22" fmla="*/ 178 w 348"/>
                  <a:gd name="T23" fmla="*/ 117 h 197"/>
                  <a:gd name="T24" fmla="*/ 218 w 348"/>
                  <a:gd name="T25" fmla="*/ 64 h 197"/>
                  <a:gd name="T26" fmla="*/ 200 w 348"/>
                  <a:gd name="T27" fmla="*/ 44 h 197"/>
                  <a:gd name="T28" fmla="*/ 200 w 348"/>
                  <a:gd name="T29" fmla="*/ 61 h 197"/>
                  <a:gd name="T30" fmla="*/ 175 w 348"/>
                  <a:gd name="T31" fmla="*/ 118 h 197"/>
                  <a:gd name="T32" fmla="*/ 95 w 348"/>
                  <a:gd name="T33" fmla="*/ 152 h 197"/>
                  <a:gd name="T34" fmla="*/ 156 w 348"/>
                  <a:gd name="T35" fmla="*/ 103 h 197"/>
                  <a:gd name="T36" fmla="*/ 136 w 348"/>
                  <a:gd name="T37" fmla="*/ 87 h 197"/>
                  <a:gd name="T38" fmla="*/ 134 w 348"/>
                  <a:gd name="T39" fmla="*/ 102 h 197"/>
                  <a:gd name="T40" fmla="*/ 50 w 348"/>
                  <a:gd name="T41" fmla="*/ 168 h 197"/>
                  <a:gd name="T42" fmla="*/ 38 w 348"/>
                  <a:gd name="T43" fmla="*/ 154 h 197"/>
                  <a:gd name="T44" fmla="*/ 61 w 348"/>
                  <a:gd name="T45" fmla="*/ 134 h 197"/>
                  <a:gd name="T46" fmla="*/ 43 w 348"/>
                  <a:gd name="T47" fmla="*/ 115 h 197"/>
                  <a:gd name="T48" fmla="*/ 46 w 348"/>
                  <a:gd name="T49" fmla="*/ 134 h 197"/>
                  <a:gd name="T50" fmla="*/ 0 w 348"/>
                  <a:gd name="T51" fmla="*/ 181 h 197"/>
                  <a:gd name="T52" fmla="*/ 44 w 348"/>
                  <a:gd name="T53" fmla="*/ 174 h 197"/>
                  <a:gd name="T54" fmla="*/ 104 w 348"/>
                  <a:gd name="T55" fmla="*/ 181 h 197"/>
                  <a:gd name="T56" fmla="*/ 121 w 348"/>
                  <a:gd name="T57" fmla="*/ 196 h 197"/>
                  <a:gd name="T58" fmla="*/ 112 w 348"/>
                  <a:gd name="T59" fmla="*/ 169 h 197"/>
                  <a:gd name="T60" fmla="*/ 106 w 348"/>
                  <a:gd name="T61" fmla="*/ 177 h 197"/>
                  <a:gd name="T62" fmla="*/ 58 w 348"/>
                  <a:gd name="T63" fmla="*/ 170 h 197"/>
                  <a:gd name="T64" fmla="*/ 143 w 348"/>
                  <a:gd name="T65" fmla="*/ 138 h 197"/>
                  <a:gd name="T66" fmla="*/ 188 w 348"/>
                  <a:gd name="T67" fmla="*/ 170 h 197"/>
                  <a:gd name="T68" fmla="*/ 203 w 348"/>
                  <a:gd name="T69" fmla="*/ 179 h 197"/>
                  <a:gd name="T70" fmla="*/ 198 w 348"/>
                  <a:gd name="T71" fmla="*/ 154 h 197"/>
                  <a:gd name="T72" fmla="*/ 145 w 348"/>
                  <a:gd name="T73" fmla="*/ 137 h 197"/>
                  <a:gd name="T74" fmla="*/ 221 w 348"/>
                  <a:gd name="T75" fmla="*/ 100 h 197"/>
                  <a:gd name="T76" fmla="*/ 256 w 348"/>
                  <a:gd name="T77" fmla="*/ 123 h 197"/>
                  <a:gd name="T78" fmla="*/ 277 w 348"/>
                  <a:gd name="T79" fmla="*/ 113 h 197"/>
                  <a:gd name="T80" fmla="*/ 267 w 348"/>
                  <a:gd name="T81" fmla="*/ 107 h 197"/>
                  <a:gd name="T82" fmla="*/ 262 w 348"/>
                  <a:gd name="T83" fmla="*/ 108 h 197"/>
                  <a:gd name="T84" fmla="*/ 259 w 348"/>
                  <a:gd name="T85" fmla="*/ 111 h 197"/>
                  <a:gd name="T86" fmla="*/ 288 w 348"/>
                  <a:gd name="T87" fmla="*/ 57 h 197"/>
                  <a:gd name="T88" fmla="*/ 324 w 348"/>
                  <a:gd name="T89" fmla="*/ 57 h 197"/>
                  <a:gd name="T90" fmla="*/ 347 w 348"/>
                  <a:gd name="T91" fmla="*/ 5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8" h="197">
                    <a:moveTo>
                      <a:pt x="336" y="40"/>
                    </a:moveTo>
                    <a:cubicBezTo>
                      <a:pt x="330" y="41"/>
                      <a:pt x="325" y="46"/>
                      <a:pt x="323" y="51"/>
                    </a:cubicBezTo>
                    <a:cubicBezTo>
                      <a:pt x="323" y="51"/>
                      <a:pt x="323" y="51"/>
                      <a:pt x="323" y="52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3" y="53"/>
                      <a:pt x="322" y="54"/>
                      <a:pt x="322" y="54"/>
                    </a:cubicBezTo>
                    <a:cubicBezTo>
                      <a:pt x="311" y="54"/>
                      <a:pt x="300" y="54"/>
                      <a:pt x="289" y="55"/>
                    </a:cubicBezTo>
                    <a:cubicBezTo>
                      <a:pt x="300" y="46"/>
                      <a:pt x="310" y="37"/>
                      <a:pt x="319" y="26"/>
                    </a:cubicBezTo>
                    <a:cubicBezTo>
                      <a:pt x="321" y="28"/>
                      <a:pt x="324" y="28"/>
                      <a:pt x="327" y="27"/>
                    </a:cubicBezTo>
                    <a:cubicBezTo>
                      <a:pt x="333" y="25"/>
                      <a:pt x="338" y="19"/>
                      <a:pt x="336" y="12"/>
                    </a:cubicBezTo>
                    <a:cubicBezTo>
                      <a:pt x="335" y="5"/>
                      <a:pt x="324" y="0"/>
                      <a:pt x="318" y="5"/>
                    </a:cubicBezTo>
                    <a:cubicBezTo>
                      <a:pt x="316" y="7"/>
                      <a:pt x="314" y="10"/>
                      <a:pt x="315" y="14"/>
                    </a:cubicBezTo>
                    <a:cubicBezTo>
                      <a:pt x="314" y="14"/>
                      <a:pt x="314" y="14"/>
                      <a:pt x="314" y="15"/>
                    </a:cubicBezTo>
                    <a:cubicBezTo>
                      <a:pt x="314" y="18"/>
                      <a:pt x="315" y="21"/>
                      <a:pt x="317" y="24"/>
                    </a:cubicBezTo>
                    <a:cubicBezTo>
                      <a:pt x="298" y="41"/>
                      <a:pt x="278" y="57"/>
                      <a:pt x="257" y="71"/>
                    </a:cubicBezTo>
                    <a:cubicBezTo>
                      <a:pt x="261" y="60"/>
                      <a:pt x="263" y="48"/>
                      <a:pt x="264" y="36"/>
                    </a:cubicBezTo>
                    <a:cubicBezTo>
                      <a:pt x="270" y="36"/>
                      <a:pt x="275" y="31"/>
                      <a:pt x="276" y="25"/>
                    </a:cubicBezTo>
                    <a:cubicBezTo>
                      <a:pt x="277" y="18"/>
                      <a:pt x="272" y="13"/>
                      <a:pt x="266" y="12"/>
                    </a:cubicBezTo>
                    <a:cubicBezTo>
                      <a:pt x="259" y="11"/>
                      <a:pt x="247" y="16"/>
                      <a:pt x="249" y="25"/>
                    </a:cubicBezTo>
                    <a:cubicBezTo>
                      <a:pt x="250" y="30"/>
                      <a:pt x="255" y="34"/>
                      <a:pt x="260" y="35"/>
                    </a:cubicBezTo>
                    <a:cubicBezTo>
                      <a:pt x="260" y="35"/>
                      <a:pt x="260" y="36"/>
                      <a:pt x="261" y="36"/>
                    </a:cubicBezTo>
                    <a:cubicBezTo>
                      <a:pt x="261" y="36"/>
                      <a:pt x="261" y="36"/>
                      <a:pt x="261" y="36"/>
                    </a:cubicBezTo>
                    <a:cubicBezTo>
                      <a:pt x="260" y="49"/>
                      <a:pt x="257" y="61"/>
                      <a:pt x="255" y="73"/>
                    </a:cubicBezTo>
                    <a:cubicBezTo>
                      <a:pt x="231" y="89"/>
                      <a:pt x="206" y="104"/>
                      <a:pt x="179" y="117"/>
                    </a:cubicBezTo>
                    <a:cubicBezTo>
                      <a:pt x="178" y="117"/>
                      <a:pt x="178" y="117"/>
                      <a:pt x="178" y="117"/>
                    </a:cubicBezTo>
                    <a:cubicBezTo>
                      <a:pt x="185" y="99"/>
                      <a:pt x="195" y="83"/>
                      <a:pt x="205" y="67"/>
                    </a:cubicBezTo>
                    <a:cubicBezTo>
                      <a:pt x="209" y="69"/>
                      <a:pt x="215" y="69"/>
                      <a:pt x="218" y="64"/>
                    </a:cubicBezTo>
                    <a:cubicBezTo>
                      <a:pt x="223" y="59"/>
                      <a:pt x="225" y="49"/>
                      <a:pt x="221" y="43"/>
                    </a:cubicBezTo>
                    <a:cubicBezTo>
                      <a:pt x="216" y="36"/>
                      <a:pt x="205" y="37"/>
                      <a:pt x="200" y="44"/>
                    </a:cubicBezTo>
                    <a:cubicBezTo>
                      <a:pt x="197" y="48"/>
                      <a:pt x="197" y="55"/>
                      <a:pt x="200" y="60"/>
                    </a:cubicBezTo>
                    <a:cubicBezTo>
                      <a:pt x="200" y="60"/>
                      <a:pt x="200" y="60"/>
                      <a:pt x="200" y="61"/>
                    </a:cubicBezTo>
                    <a:cubicBezTo>
                      <a:pt x="201" y="63"/>
                      <a:pt x="202" y="64"/>
                      <a:pt x="203" y="65"/>
                    </a:cubicBezTo>
                    <a:cubicBezTo>
                      <a:pt x="193" y="82"/>
                      <a:pt x="181" y="99"/>
                      <a:pt x="175" y="118"/>
                    </a:cubicBezTo>
                    <a:cubicBezTo>
                      <a:pt x="150" y="130"/>
                      <a:pt x="125" y="141"/>
                      <a:pt x="99" y="151"/>
                    </a:cubicBezTo>
                    <a:cubicBezTo>
                      <a:pt x="97" y="151"/>
                      <a:pt x="96" y="152"/>
                      <a:pt x="95" y="152"/>
                    </a:cubicBezTo>
                    <a:cubicBezTo>
                      <a:pt x="107" y="134"/>
                      <a:pt x="121" y="119"/>
                      <a:pt x="135" y="104"/>
                    </a:cubicBezTo>
                    <a:cubicBezTo>
                      <a:pt x="141" y="109"/>
                      <a:pt x="151" y="109"/>
                      <a:pt x="156" y="103"/>
                    </a:cubicBezTo>
                    <a:cubicBezTo>
                      <a:pt x="160" y="98"/>
                      <a:pt x="160" y="89"/>
                      <a:pt x="156" y="84"/>
                    </a:cubicBezTo>
                    <a:cubicBezTo>
                      <a:pt x="151" y="77"/>
                      <a:pt x="141" y="81"/>
                      <a:pt x="136" y="87"/>
                    </a:cubicBezTo>
                    <a:cubicBezTo>
                      <a:pt x="136" y="87"/>
                      <a:pt x="136" y="87"/>
                      <a:pt x="136" y="88"/>
                    </a:cubicBezTo>
                    <a:cubicBezTo>
                      <a:pt x="133" y="92"/>
                      <a:pt x="131" y="97"/>
                      <a:pt x="134" y="102"/>
                    </a:cubicBezTo>
                    <a:cubicBezTo>
                      <a:pt x="117" y="116"/>
                      <a:pt x="103" y="133"/>
                      <a:pt x="93" y="153"/>
                    </a:cubicBezTo>
                    <a:cubicBezTo>
                      <a:pt x="79" y="158"/>
                      <a:pt x="65" y="163"/>
                      <a:pt x="50" y="168"/>
                    </a:cubicBezTo>
                    <a:cubicBezTo>
                      <a:pt x="43" y="170"/>
                      <a:pt x="36" y="171"/>
                      <a:pt x="29" y="173"/>
                    </a:cubicBezTo>
                    <a:cubicBezTo>
                      <a:pt x="32" y="167"/>
                      <a:pt x="35" y="160"/>
                      <a:pt x="38" y="154"/>
                    </a:cubicBezTo>
                    <a:cubicBezTo>
                      <a:pt x="42" y="148"/>
                      <a:pt x="45" y="142"/>
                      <a:pt x="49" y="136"/>
                    </a:cubicBezTo>
                    <a:cubicBezTo>
                      <a:pt x="53" y="138"/>
                      <a:pt x="57" y="137"/>
                      <a:pt x="61" y="134"/>
                    </a:cubicBezTo>
                    <a:cubicBezTo>
                      <a:pt x="67" y="130"/>
                      <a:pt x="69" y="120"/>
                      <a:pt x="64" y="114"/>
                    </a:cubicBezTo>
                    <a:cubicBezTo>
                      <a:pt x="58" y="107"/>
                      <a:pt x="48" y="107"/>
                      <a:pt x="43" y="115"/>
                    </a:cubicBezTo>
                    <a:cubicBezTo>
                      <a:pt x="40" y="119"/>
                      <a:pt x="40" y="127"/>
                      <a:pt x="44" y="130"/>
                    </a:cubicBezTo>
                    <a:cubicBezTo>
                      <a:pt x="44" y="132"/>
                      <a:pt x="45" y="133"/>
                      <a:pt x="46" y="134"/>
                    </a:cubicBezTo>
                    <a:cubicBezTo>
                      <a:pt x="37" y="145"/>
                      <a:pt x="31" y="160"/>
                      <a:pt x="26" y="174"/>
                    </a:cubicBezTo>
                    <a:cubicBezTo>
                      <a:pt x="17" y="175"/>
                      <a:pt x="8" y="177"/>
                      <a:pt x="0" y="181"/>
                    </a:cubicBezTo>
                    <a:cubicBezTo>
                      <a:pt x="0" y="181"/>
                      <a:pt x="0" y="181"/>
                      <a:pt x="0" y="182"/>
                    </a:cubicBezTo>
                    <a:cubicBezTo>
                      <a:pt x="14" y="183"/>
                      <a:pt x="30" y="178"/>
                      <a:pt x="44" y="174"/>
                    </a:cubicBezTo>
                    <a:cubicBezTo>
                      <a:pt x="47" y="173"/>
                      <a:pt x="51" y="172"/>
                      <a:pt x="55" y="171"/>
                    </a:cubicBezTo>
                    <a:cubicBezTo>
                      <a:pt x="70" y="177"/>
                      <a:pt x="88" y="181"/>
                      <a:pt x="104" y="181"/>
                    </a:cubicBezTo>
                    <a:cubicBezTo>
                      <a:pt x="104" y="182"/>
                      <a:pt x="104" y="183"/>
                      <a:pt x="104" y="185"/>
                    </a:cubicBezTo>
                    <a:cubicBezTo>
                      <a:pt x="104" y="194"/>
                      <a:pt x="113" y="197"/>
                      <a:pt x="121" y="196"/>
                    </a:cubicBezTo>
                    <a:cubicBezTo>
                      <a:pt x="128" y="195"/>
                      <a:pt x="132" y="189"/>
                      <a:pt x="131" y="181"/>
                    </a:cubicBezTo>
                    <a:cubicBezTo>
                      <a:pt x="129" y="174"/>
                      <a:pt x="120" y="166"/>
                      <a:pt x="112" y="169"/>
                    </a:cubicBezTo>
                    <a:cubicBezTo>
                      <a:pt x="112" y="169"/>
                      <a:pt x="111" y="170"/>
                      <a:pt x="112" y="171"/>
                    </a:cubicBezTo>
                    <a:cubicBezTo>
                      <a:pt x="109" y="172"/>
                      <a:pt x="107" y="174"/>
                      <a:pt x="106" y="177"/>
                    </a:cubicBezTo>
                    <a:cubicBezTo>
                      <a:pt x="98" y="176"/>
                      <a:pt x="90" y="176"/>
                      <a:pt x="82" y="175"/>
                    </a:cubicBezTo>
                    <a:cubicBezTo>
                      <a:pt x="74" y="174"/>
                      <a:pt x="66" y="172"/>
                      <a:pt x="58" y="170"/>
                    </a:cubicBezTo>
                    <a:cubicBezTo>
                      <a:pt x="71" y="166"/>
                      <a:pt x="83" y="161"/>
                      <a:pt x="96" y="157"/>
                    </a:cubicBezTo>
                    <a:cubicBezTo>
                      <a:pt x="112" y="151"/>
                      <a:pt x="128" y="145"/>
                      <a:pt x="143" y="138"/>
                    </a:cubicBezTo>
                    <a:cubicBezTo>
                      <a:pt x="157" y="148"/>
                      <a:pt x="171" y="157"/>
                      <a:pt x="188" y="162"/>
                    </a:cubicBezTo>
                    <a:cubicBezTo>
                      <a:pt x="187" y="165"/>
                      <a:pt x="187" y="167"/>
                      <a:pt x="188" y="170"/>
                    </a:cubicBezTo>
                    <a:cubicBezTo>
                      <a:pt x="188" y="170"/>
                      <a:pt x="188" y="171"/>
                      <a:pt x="189" y="171"/>
                    </a:cubicBezTo>
                    <a:cubicBezTo>
                      <a:pt x="191" y="176"/>
                      <a:pt x="197" y="180"/>
                      <a:pt x="203" y="179"/>
                    </a:cubicBezTo>
                    <a:cubicBezTo>
                      <a:pt x="211" y="178"/>
                      <a:pt x="219" y="170"/>
                      <a:pt x="216" y="161"/>
                    </a:cubicBezTo>
                    <a:cubicBezTo>
                      <a:pt x="213" y="155"/>
                      <a:pt x="204" y="153"/>
                      <a:pt x="198" y="154"/>
                    </a:cubicBezTo>
                    <a:cubicBezTo>
                      <a:pt x="194" y="154"/>
                      <a:pt x="191" y="156"/>
                      <a:pt x="189" y="159"/>
                    </a:cubicBezTo>
                    <a:cubicBezTo>
                      <a:pt x="173" y="154"/>
                      <a:pt x="159" y="146"/>
                      <a:pt x="145" y="137"/>
                    </a:cubicBezTo>
                    <a:cubicBezTo>
                      <a:pt x="155" y="133"/>
                      <a:pt x="165" y="128"/>
                      <a:pt x="175" y="123"/>
                    </a:cubicBezTo>
                    <a:cubicBezTo>
                      <a:pt x="190" y="116"/>
                      <a:pt x="206" y="109"/>
                      <a:pt x="221" y="100"/>
                    </a:cubicBezTo>
                    <a:cubicBezTo>
                      <a:pt x="231" y="108"/>
                      <a:pt x="244" y="112"/>
                      <a:pt x="257" y="114"/>
                    </a:cubicBezTo>
                    <a:cubicBezTo>
                      <a:pt x="256" y="117"/>
                      <a:pt x="255" y="120"/>
                      <a:pt x="256" y="123"/>
                    </a:cubicBezTo>
                    <a:cubicBezTo>
                      <a:pt x="258" y="130"/>
                      <a:pt x="269" y="134"/>
                      <a:pt x="275" y="129"/>
                    </a:cubicBezTo>
                    <a:cubicBezTo>
                      <a:pt x="279" y="125"/>
                      <a:pt x="280" y="118"/>
                      <a:pt x="277" y="113"/>
                    </a:cubicBezTo>
                    <a:cubicBezTo>
                      <a:pt x="275" y="109"/>
                      <a:pt x="271" y="107"/>
                      <a:pt x="266" y="107"/>
                    </a:cubicBezTo>
                    <a:cubicBezTo>
                      <a:pt x="266" y="107"/>
                      <a:pt x="267" y="107"/>
                      <a:pt x="267" y="107"/>
                    </a:cubicBezTo>
                    <a:cubicBezTo>
                      <a:pt x="267" y="107"/>
                      <a:pt x="267" y="106"/>
                      <a:pt x="266" y="107"/>
                    </a:cubicBezTo>
                    <a:cubicBezTo>
                      <a:pt x="265" y="107"/>
                      <a:pt x="264" y="108"/>
                      <a:pt x="262" y="108"/>
                    </a:cubicBezTo>
                    <a:cubicBezTo>
                      <a:pt x="261" y="109"/>
                      <a:pt x="260" y="109"/>
                      <a:pt x="259" y="110"/>
                    </a:cubicBezTo>
                    <a:cubicBezTo>
                      <a:pt x="259" y="110"/>
                      <a:pt x="259" y="111"/>
                      <a:pt x="259" y="111"/>
                    </a:cubicBezTo>
                    <a:cubicBezTo>
                      <a:pt x="246" y="108"/>
                      <a:pt x="235" y="105"/>
                      <a:pt x="223" y="99"/>
                    </a:cubicBezTo>
                    <a:cubicBezTo>
                      <a:pt x="246" y="87"/>
                      <a:pt x="268" y="73"/>
                      <a:pt x="288" y="57"/>
                    </a:cubicBezTo>
                    <a:cubicBezTo>
                      <a:pt x="300" y="57"/>
                      <a:pt x="312" y="58"/>
                      <a:pt x="324" y="5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326" y="61"/>
                      <a:pt x="330" y="64"/>
                      <a:pt x="334" y="65"/>
                    </a:cubicBezTo>
                    <a:cubicBezTo>
                      <a:pt x="340" y="65"/>
                      <a:pt x="346" y="62"/>
                      <a:pt x="347" y="55"/>
                    </a:cubicBezTo>
                    <a:cubicBezTo>
                      <a:pt x="348" y="48"/>
                      <a:pt x="344" y="39"/>
                      <a:pt x="336" y="40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/>
              </p:cNvSpPr>
              <p:nvPr/>
            </p:nvSpPr>
            <p:spPr bwMode="auto">
              <a:xfrm>
                <a:off x="1192242" y="286037"/>
                <a:ext cx="1027113" cy="657225"/>
              </a:xfrm>
              <a:custGeom>
                <a:avLst/>
                <a:gdLst>
                  <a:gd name="T0" fmla="*/ 372 w 375"/>
                  <a:gd name="T1" fmla="*/ 33 h 239"/>
                  <a:gd name="T2" fmla="*/ 331 w 375"/>
                  <a:gd name="T3" fmla="*/ 50 h 239"/>
                  <a:gd name="T4" fmla="*/ 291 w 375"/>
                  <a:gd name="T5" fmla="*/ 64 h 239"/>
                  <a:gd name="T6" fmla="*/ 235 w 375"/>
                  <a:gd name="T7" fmla="*/ 113 h 239"/>
                  <a:gd name="T8" fmla="*/ 211 w 375"/>
                  <a:gd name="T9" fmla="*/ 121 h 239"/>
                  <a:gd name="T10" fmla="*/ 137 w 375"/>
                  <a:gd name="T11" fmla="*/ 138 h 239"/>
                  <a:gd name="T12" fmla="*/ 162 w 375"/>
                  <a:gd name="T13" fmla="*/ 117 h 239"/>
                  <a:gd name="T14" fmla="*/ 171 w 375"/>
                  <a:gd name="T15" fmla="*/ 108 h 239"/>
                  <a:gd name="T16" fmla="*/ 241 w 375"/>
                  <a:gd name="T17" fmla="*/ 5 h 239"/>
                  <a:gd name="T18" fmla="*/ 243 w 375"/>
                  <a:gd name="T19" fmla="*/ 3 h 239"/>
                  <a:gd name="T20" fmla="*/ 241 w 375"/>
                  <a:gd name="T21" fmla="*/ 1 h 239"/>
                  <a:gd name="T22" fmla="*/ 218 w 375"/>
                  <a:gd name="T23" fmla="*/ 26 h 239"/>
                  <a:gd name="T24" fmla="*/ 191 w 375"/>
                  <a:gd name="T25" fmla="*/ 51 h 239"/>
                  <a:gd name="T26" fmla="*/ 167 w 375"/>
                  <a:gd name="T27" fmla="*/ 106 h 239"/>
                  <a:gd name="T28" fmla="*/ 167 w 375"/>
                  <a:gd name="T29" fmla="*/ 106 h 239"/>
                  <a:gd name="T30" fmla="*/ 162 w 375"/>
                  <a:gd name="T31" fmla="*/ 112 h 239"/>
                  <a:gd name="T32" fmla="*/ 131 w 375"/>
                  <a:gd name="T33" fmla="*/ 139 h 239"/>
                  <a:gd name="T34" fmla="*/ 90 w 375"/>
                  <a:gd name="T35" fmla="*/ 146 h 239"/>
                  <a:gd name="T36" fmla="*/ 90 w 375"/>
                  <a:gd name="T37" fmla="*/ 146 h 239"/>
                  <a:gd name="T38" fmla="*/ 89 w 375"/>
                  <a:gd name="T39" fmla="*/ 146 h 239"/>
                  <a:gd name="T40" fmla="*/ 67 w 375"/>
                  <a:gd name="T41" fmla="*/ 149 h 239"/>
                  <a:gd name="T42" fmla="*/ 1 w 375"/>
                  <a:gd name="T43" fmla="*/ 148 h 239"/>
                  <a:gd name="T44" fmla="*/ 1 w 375"/>
                  <a:gd name="T45" fmla="*/ 149 h 239"/>
                  <a:gd name="T46" fmla="*/ 58 w 375"/>
                  <a:gd name="T47" fmla="*/ 154 h 239"/>
                  <a:gd name="T48" fmla="*/ 90 w 375"/>
                  <a:gd name="T49" fmla="*/ 150 h 239"/>
                  <a:gd name="T50" fmla="*/ 144 w 375"/>
                  <a:gd name="T51" fmla="*/ 186 h 239"/>
                  <a:gd name="T52" fmla="*/ 193 w 375"/>
                  <a:gd name="T53" fmla="*/ 202 h 239"/>
                  <a:gd name="T54" fmla="*/ 296 w 375"/>
                  <a:gd name="T55" fmla="*/ 185 h 239"/>
                  <a:gd name="T56" fmla="*/ 296 w 375"/>
                  <a:gd name="T57" fmla="*/ 184 h 239"/>
                  <a:gd name="T58" fmla="*/ 297 w 375"/>
                  <a:gd name="T59" fmla="*/ 184 h 239"/>
                  <a:gd name="T60" fmla="*/ 297 w 375"/>
                  <a:gd name="T61" fmla="*/ 181 h 239"/>
                  <a:gd name="T62" fmla="*/ 192 w 375"/>
                  <a:gd name="T63" fmla="*/ 197 h 239"/>
                  <a:gd name="T64" fmla="*/ 192 w 375"/>
                  <a:gd name="T65" fmla="*/ 198 h 239"/>
                  <a:gd name="T66" fmla="*/ 150 w 375"/>
                  <a:gd name="T67" fmla="*/ 185 h 239"/>
                  <a:gd name="T68" fmla="*/ 92 w 375"/>
                  <a:gd name="T69" fmla="*/ 149 h 239"/>
                  <a:gd name="T70" fmla="*/ 127 w 375"/>
                  <a:gd name="T71" fmla="*/ 144 h 239"/>
                  <a:gd name="T72" fmla="*/ 235 w 375"/>
                  <a:gd name="T73" fmla="*/ 119 h 239"/>
                  <a:gd name="T74" fmla="*/ 235 w 375"/>
                  <a:gd name="T75" fmla="*/ 119 h 239"/>
                  <a:gd name="T76" fmla="*/ 313 w 375"/>
                  <a:gd name="T77" fmla="*/ 123 h 239"/>
                  <a:gd name="T78" fmla="*/ 350 w 375"/>
                  <a:gd name="T79" fmla="*/ 87 h 239"/>
                  <a:gd name="T80" fmla="*/ 372 w 375"/>
                  <a:gd name="T81" fmla="*/ 36 h 239"/>
                  <a:gd name="T82" fmla="*/ 374 w 375"/>
                  <a:gd name="T83" fmla="*/ 35 h 239"/>
                  <a:gd name="T84" fmla="*/ 372 w 375"/>
                  <a:gd name="T85" fmla="*/ 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2" y="33"/>
                    </a:moveTo>
                    <a:cubicBezTo>
                      <a:pt x="359" y="39"/>
                      <a:pt x="346" y="45"/>
                      <a:pt x="331" y="50"/>
                    </a:cubicBezTo>
                    <a:cubicBezTo>
                      <a:pt x="317" y="54"/>
                      <a:pt x="304" y="58"/>
                      <a:pt x="291" y="64"/>
                    </a:cubicBezTo>
                    <a:cubicBezTo>
                      <a:pt x="267" y="74"/>
                      <a:pt x="249" y="93"/>
                      <a:pt x="235" y="113"/>
                    </a:cubicBezTo>
                    <a:cubicBezTo>
                      <a:pt x="227" y="116"/>
                      <a:pt x="219" y="119"/>
                      <a:pt x="211" y="121"/>
                    </a:cubicBezTo>
                    <a:cubicBezTo>
                      <a:pt x="187" y="129"/>
                      <a:pt x="162" y="134"/>
                      <a:pt x="137" y="138"/>
                    </a:cubicBezTo>
                    <a:cubicBezTo>
                      <a:pt x="146" y="133"/>
                      <a:pt x="155" y="124"/>
                      <a:pt x="162" y="117"/>
                    </a:cubicBezTo>
                    <a:cubicBezTo>
                      <a:pt x="165" y="114"/>
                      <a:pt x="168" y="111"/>
                      <a:pt x="171" y="108"/>
                    </a:cubicBezTo>
                    <a:cubicBezTo>
                      <a:pt x="226" y="117"/>
                      <a:pt x="233" y="44"/>
                      <a:pt x="241" y="5"/>
                    </a:cubicBezTo>
                    <a:cubicBezTo>
                      <a:pt x="242" y="4"/>
                      <a:pt x="242" y="3"/>
                      <a:pt x="243" y="3"/>
                    </a:cubicBezTo>
                    <a:cubicBezTo>
                      <a:pt x="244" y="1"/>
                      <a:pt x="242" y="0"/>
                      <a:pt x="241" y="1"/>
                    </a:cubicBezTo>
                    <a:cubicBezTo>
                      <a:pt x="233" y="10"/>
                      <a:pt x="226" y="18"/>
                      <a:pt x="218" y="26"/>
                    </a:cubicBezTo>
                    <a:cubicBezTo>
                      <a:pt x="209" y="34"/>
                      <a:pt x="199" y="42"/>
                      <a:pt x="191" y="51"/>
                    </a:cubicBezTo>
                    <a:cubicBezTo>
                      <a:pt x="176" y="65"/>
                      <a:pt x="164" y="85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5" y="108"/>
                      <a:pt x="164" y="110"/>
                      <a:pt x="162" y="112"/>
                    </a:cubicBezTo>
                    <a:cubicBezTo>
                      <a:pt x="153" y="123"/>
                      <a:pt x="142" y="131"/>
                      <a:pt x="131" y="139"/>
                    </a:cubicBezTo>
                    <a:cubicBezTo>
                      <a:pt x="117" y="142"/>
                      <a:pt x="103" y="144"/>
                      <a:pt x="90" y="146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9" y="145"/>
                      <a:pt x="89" y="146"/>
                      <a:pt x="89" y="146"/>
                    </a:cubicBezTo>
                    <a:cubicBezTo>
                      <a:pt x="82" y="147"/>
                      <a:pt x="74" y="148"/>
                      <a:pt x="67" y="149"/>
                    </a:cubicBezTo>
                    <a:cubicBezTo>
                      <a:pt x="45" y="153"/>
                      <a:pt x="23" y="154"/>
                      <a:pt x="1" y="148"/>
                    </a:cubicBezTo>
                    <a:cubicBezTo>
                      <a:pt x="1" y="147"/>
                      <a:pt x="0" y="148"/>
                      <a:pt x="1" y="149"/>
                    </a:cubicBezTo>
                    <a:cubicBezTo>
                      <a:pt x="17" y="159"/>
                      <a:pt x="41" y="156"/>
                      <a:pt x="58" y="154"/>
                    </a:cubicBezTo>
                    <a:cubicBezTo>
                      <a:pt x="69" y="153"/>
                      <a:pt x="80" y="151"/>
                      <a:pt x="90" y="150"/>
                    </a:cubicBezTo>
                    <a:cubicBezTo>
                      <a:pt x="101" y="168"/>
                      <a:pt x="126" y="179"/>
                      <a:pt x="144" y="186"/>
                    </a:cubicBezTo>
                    <a:cubicBezTo>
                      <a:pt x="159" y="193"/>
                      <a:pt x="176" y="199"/>
                      <a:pt x="193" y="202"/>
                    </a:cubicBezTo>
                    <a:cubicBezTo>
                      <a:pt x="214" y="239"/>
                      <a:pt x="285" y="223"/>
                      <a:pt x="296" y="185"/>
                    </a:cubicBezTo>
                    <a:cubicBezTo>
                      <a:pt x="296" y="184"/>
                      <a:pt x="296" y="184"/>
                      <a:pt x="296" y="184"/>
                    </a:cubicBezTo>
                    <a:cubicBezTo>
                      <a:pt x="297" y="184"/>
                      <a:pt x="297" y="184"/>
                      <a:pt x="297" y="184"/>
                    </a:cubicBezTo>
                    <a:cubicBezTo>
                      <a:pt x="299" y="183"/>
                      <a:pt x="299" y="180"/>
                      <a:pt x="297" y="181"/>
                    </a:cubicBezTo>
                    <a:cubicBezTo>
                      <a:pt x="263" y="184"/>
                      <a:pt x="218" y="166"/>
                      <a:pt x="192" y="197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78" y="195"/>
                      <a:pt x="164" y="190"/>
                      <a:pt x="150" y="185"/>
                    </a:cubicBezTo>
                    <a:cubicBezTo>
                      <a:pt x="130" y="178"/>
                      <a:pt x="106" y="167"/>
                      <a:pt x="92" y="149"/>
                    </a:cubicBezTo>
                    <a:cubicBezTo>
                      <a:pt x="104" y="148"/>
                      <a:pt x="115" y="146"/>
                      <a:pt x="127" y="144"/>
                    </a:cubicBezTo>
                    <a:cubicBezTo>
                      <a:pt x="162" y="138"/>
                      <a:pt x="200" y="131"/>
                      <a:pt x="235" y="119"/>
                    </a:cubicBezTo>
                    <a:cubicBezTo>
                      <a:pt x="235" y="119"/>
                      <a:pt x="235" y="119"/>
                      <a:pt x="235" y="119"/>
                    </a:cubicBezTo>
                    <a:cubicBezTo>
                      <a:pt x="253" y="141"/>
                      <a:pt x="291" y="133"/>
                      <a:pt x="313" y="123"/>
                    </a:cubicBezTo>
                    <a:cubicBezTo>
                      <a:pt x="329" y="116"/>
                      <a:pt x="340" y="101"/>
                      <a:pt x="350" y="87"/>
                    </a:cubicBezTo>
                    <a:cubicBezTo>
                      <a:pt x="360" y="73"/>
                      <a:pt x="370" y="54"/>
                      <a:pt x="372" y="36"/>
                    </a:cubicBezTo>
                    <a:cubicBezTo>
                      <a:pt x="373" y="36"/>
                      <a:pt x="373" y="35"/>
                      <a:pt x="374" y="35"/>
                    </a:cubicBezTo>
                    <a:cubicBezTo>
                      <a:pt x="375" y="34"/>
                      <a:pt x="374" y="32"/>
                      <a:pt x="372" y="33"/>
                    </a:cubicBezTo>
                    <a:close/>
                  </a:path>
                </a:pathLst>
              </a:custGeom>
              <a:solidFill>
                <a:srgbClr val="B28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>
                <a:spLocks/>
              </p:cNvSpPr>
              <p:nvPr/>
            </p:nvSpPr>
            <p:spPr bwMode="auto">
              <a:xfrm>
                <a:off x="1614517" y="962313"/>
                <a:ext cx="241300" cy="544513"/>
              </a:xfrm>
              <a:custGeom>
                <a:avLst/>
                <a:gdLst>
                  <a:gd name="T0" fmla="*/ 87 w 88"/>
                  <a:gd name="T1" fmla="*/ 183 h 198"/>
                  <a:gd name="T2" fmla="*/ 79 w 88"/>
                  <a:gd name="T3" fmla="*/ 177 h 198"/>
                  <a:gd name="T4" fmla="*/ 68 w 88"/>
                  <a:gd name="T5" fmla="*/ 170 h 198"/>
                  <a:gd name="T6" fmla="*/ 68 w 88"/>
                  <a:gd name="T7" fmla="*/ 170 h 198"/>
                  <a:gd name="T8" fmla="*/ 54 w 88"/>
                  <a:gd name="T9" fmla="*/ 80 h 198"/>
                  <a:gd name="T10" fmla="*/ 33 w 88"/>
                  <a:gd name="T11" fmla="*/ 29 h 198"/>
                  <a:gd name="T12" fmla="*/ 1 w 88"/>
                  <a:gd name="T13" fmla="*/ 0 h 198"/>
                  <a:gd name="T14" fmla="*/ 0 w 88"/>
                  <a:gd name="T15" fmla="*/ 1 h 198"/>
                  <a:gd name="T16" fmla="*/ 32 w 88"/>
                  <a:gd name="T17" fmla="*/ 35 h 198"/>
                  <a:gd name="T18" fmla="*/ 51 w 88"/>
                  <a:gd name="T19" fmla="*/ 86 h 198"/>
                  <a:gd name="T20" fmla="*/ 63 w 88"/>
                  <a:gd name="T21" fmla="*/ 171 h 198"/>
                  <a:gd name="T22" fmla="*/ 49 w 88"/>
                  <a:gd name="T23" fmla="*/ 187 h 198"/>
                  <a:gd name="T24" fmla="*/ 49 w 88"/>
                  <a:gd name="T25" fmla="*/ 190 h 198"/>
                  <a:gd name="T26" fmla="*/ 70 w 88"/>
                  <a:gd name="T27" fmla="*/ 197 h 198"/>
                  <a:gd name="T28" fmla="*/ 86 w 88"/>
                  <a:gd name="T29" fmla="*/ 186 h 198"/>
                  <a:gd name="T30" fmla="*/ 87 w 88"/>
                  <a:gd name="T31" fmla="*/ 18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98">
                    <a:moveTo>
                      <a:pt x="87" y="183"/>
                    </a:moveTo>
                    <a:cubicBezTo>
                      <a:pt x="85" y="181"/>
                      <a:pt x="82" y="179"/>
                      <a:pt x="79" y="177"/>
                    </a:cubicBezTo>
                    <a:cubicBezTo>
                      <a:pt x="75" y="175"/>
                      <a:pt x="72" y="172"/>
                      <a:pt x="68" y="170"/>
                    </a:cubicBezTo>
                    <a:cubicBezTo>
                      <a:pt x="68" y="170"/>
                      <a:pt x="68" y="170"/>
                      <a:pt x="68" y="170"/>
                    </a:cubicBezTo>
                    <a:cubicBezTo>
                      <a:pt x="68" y="140"/>
                      <a:pt x="62" y="108"/>
                      <a:pt x="54" y="80"/>
                    </a:cubicBezTo>
                    <a:cubicBezTo>
                      <a:pt x="50" y="62"/>
                      <a:pt x="43" y="45"/>
                      <a:pt x="33" y="29"/>
                    </a:cubicBezTo>
                    <a:cubicBezTo>
                      <a:pt x="26" y="18"/>
                      <a:pt x="15" y="4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3" y="12"/>
                      <a:pt x="23" y="20"/>
                      <a:pt x="32" y="35"/>
                    </a:cubicBezTo>
                    <a:cubicBezTo>
                      <a:pt x="41" y="51"/>
                      <a:pt x="47" y="69"/>
                      <a:pt x="51" y="86"/>
                    </a:cubicBezTo>
                    <a:cubicBezTo>
                      <a:pt x="58" y="114"/>
                      <a:pt x="60" y="142"/>
                      <a:pt x="63" y="171"/>
                    </a:cubicBezTo>
                    <a:cubicBezTo>
                      <a:pt x="58" y="176"/>
                      <a:pt x="54" y="182"/>
                      <a:pt x="49" y="187"/>
                    </a:cubicBezTo>
                    <a:cubicBezTo>
                      <a:pt x="49" y="188"/>
                      <a:pt x="49" y="189"/>
                      <a:pt x="49" y="190"/>
                    </a:cubicBezTo>
                    <a:cubicBezTo>
                      <a:pt x="55" y="196"/>
                      <a:pt x="62" y="198"/>
                      <a:pt x="70" y="197"/>
                    </a:cubicBezTo>
                    <a:cubicBezTo>
                      <a:pt x="77" y="196"/>
                      <a:pt x="84" y="192"/>
                      <a:pt x="86" y="186"/>
                    </a:cubicBezTo>
                    <a:cubicBezTo>
                      <a:pt x="87" y="185"/>
                      <a:pt x="88" y="184"/>
                      <a:pt x="87" y="183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auto">
              <a:xfrm>
                <a:off x="1890742" y="1086138"/>
                <a:ext cx="417513" cy="446088"/>
              </a:xfrm>
              <a:custGeom>
                <a:avLst/>
                <a:gdLst>
                  <a:gd name="T0" fmla="*/ 142 w 152"/>
                  <a:gd name="T1" fmla="*/ 103 h 162"/>
                  <a:gd name="T2" fmla="*/ 129 w 152"/>
                  <a:gd name="T3" fmla="*/ 105 h 162"/>
                  <a:gd name="T4" fmla="*/ 88 w 152"/>
                  <a:gd name="T5" fmla="*/ 89 h 162"/>
                  <a:gd name="T6" fmla="*/ 88 w 152"/>
                  <a:gd name="T7" fmla="*/ 89 h 162"/>
                  <a:gd name="T8" fmla="*/ 60 w 152"/>
                  <a:gd name="T9" fmla="*/ 45 h 162"/>
                  <a:gd name="T10" fmla="*/ 102 w 152"/>
                  <a:gd name="T11" fmla="*/ 55 h 162"/>
                  <a:gd name="T12" fmla="*/ 101 w 152"/>
                  <a:gd name="T13" fmla="*/ 63 h 162"/>
                  <a:gd name="T14" fmla="*/ 120 w 152"/>
                  <a:gd name="T15" fmla="*/ 69 h 162"/>
                  <a:gd name="T16" fmla="*/ 125 w 152"/>
                  <a:gd name="T17" fmla="*/ 49 h 162"/>
                  <a:gd name="T18" fmla="*/ 106 w 152"/>
                  <a:gd name="T19" fmla="*/ 45 h 162"/>
                  <a:gd name="T20" fmla="*/ 106 w 152"/>
                  <a:gd name="T21" fmla="*/ 46 h 162"/>
                  <a:gd name="T22" fmla="*/ 103 w 152"/>
                  <a:gd name="T23" fmla="*/ 51 h 162"/>
                  <a:gd name="T24" fmla="*/ 82 w 152"/>
                  <a:gd name="T25" fmla="*/ 49 h 162"/>
                  <a:gd name="T26" fmla="*/ 56 w 152"/>
                  <a:gd name="T27" fmla="*/ 39 h 162"/>
                  <a:gd name="T28" fmla="*/ 20 w 152"/>
                  <a:gd name="T29" fmla="*/ 1 h 162"/>
                  <a:gd name="T30" fmla="*/ 19 w 152"/>
                  <a:gd name="T31" fmla="*/ 2 h 162"/>
                  <a:gd name="T32" fmla="*/ 36 w 152"/>
                  <a:gd name="T33" fmla="*/ 22 h 162"/>
                  <a:gd name="T34" fmla="*/ 19 w 152"/>
                  <a:gd name="T35" fmla="*/ 77 h 162"/>
                  <a:gd name="T36" fmla="*/ 5 w 152"/>
                  <a:gd name="T37" fmla="*/ 78 h 162"/>
                  <a:gd name="T38" fmla="*/ 6 w 152"/>
                  <a:gd name="T39" fmla="*/ 96 h 162"/>
                  <a:gd name="T40" fmla="*/ 20 w 152"/>
                  <a:gd name="T41" fmla="*/ 96 h 162"/>
                  <a:gd name="T42" fmla="*/ 22 w 152"/>
                  <a:gd name="T43" fmla="*/ 80 h 162"/>
                  <a:gd name="T44" fmla="*/ 38 w 152"/>
                  <a:gd name="T45" fmla="*/ 24 h 162"/>
                  <a:gd name="T46" fmla="*/ 70 w 152"/>
                  <a:gd name="T47" fmla="*/ 66 h 162"/>
                  <a:gd name="T48" fmla="*/ 54 w 152"/>
                  <a:gd name="T49" fmla="*/ 115 h 162"/>
                  <a:gd name="T50" fmla="*/ 52 w 152"/>
                  <a:gd name="T51" fmla="*/ 114 h 162"/>
                  <a:gd name="T52" fmla="*/ 50 w 152"/>
                  <a:gd name="T53" fmla="*/ 115 h 162"/>
                  <a:gd name="T54" fmla="*/ 37 w 152"/>
                  <a:gd name="T55" fmla="*/ 118 h 162"/>
                  <a:gd name="T56" fmla="*/ 41 w 152"/>
                  <a:gd name="T57" fmla="*/ 135 h 162"/>
                  <a:gd name="T58" fmla="*/ 57 w 152"/>
                  <a:gd name="T59" fmla="*/ 132 h 162"/>
                  <a:gd name="T60" fmla="*/ 56 w 152"/>
                  <a:gd name="T61" fmla="*/ 118 h 162"/>
                  <a:gd name="T62" fmla="*/ 72 w 152"/>
                  <a:gd name="T63" fmla="*/ 69 h 162"/>
                  <a:gd name="T64" fmla="*/ 94 w 152"/>
                  <a:gd name="T65" fmla="*/ 115 h 162"/>
                  <a:gd name="T66" fmla="*/ 85 w 152"/>
                  <a:gd name="T67" fmla="*/ 136 h 162"/>
                  <a:gd name="T68" fmla="*/ 84 w 152"/>
                  <a:gd name="T69" fmla="*/ 135 h 162"/>
                  <a:gd name="T70" fmla="*/ 72 w 152"/>
                  <a:gd name="T71" fmla="*/ 144 h 162"/>
                  <a:gd name="T72" fmla="*/ 79 w 152"/>
                  <a:gd name="T73" fmla="*/ 157 h 162"/>
                  <a:gd name="T74" fmla="*/ 89 w 152"/>
                  <a:gd name="T75" fmla="*/ 150 h 162"/>
                  <a:gd name="T76" fmla="*/ 87 w 152"/>
                  <a:gd name="T77" fmla="*/ 138 h 162"/>
                  <a:gd name="T78" fmla="*/ 96 w 152"/>
                  <a:gd name="T79" fmla="*/ 118 h 162"/>
                  <a:gd name="T80" fmla="*/ 105 w 152"/>
                  <a:gd name="T81" fmla="*/ 144 h 162"/>
                  <a:gd name="T82" fmla="*/ 104 w 152"/>
                  <a:gd name="T83" fmla="*/ 155 h 162"/>
                  <a:gd name="T84" fmla="*/ 118 w 152"/>
                  <a:gd name="T85" fmla="*/ 158 h 162"/>
                  <a:gd name="T86" fmla="*/ 122 w 152"/>
                  <a:gd name="T87" fmla="*/ 146 h 162"/>
                  <a:gd name="T88" fmla="*/ 108 w 152"/>
                  <a:gd name="T89" fmla="*/ 141 h 162"/>
                  <a:gd name="T90" fmla="*/ 90 w 152"/>
                  <a:gd name="T91" fmla="*/ 94 h 162"/>
                  <a:gd name="T92" fmla="*/ 126 w 152"/>
                  <a:gd name="T93" fmla="*/ 110 h 162"/>
                  <a:gd name="T94" fmla="*/ 125 w 152"/>
                  <a:gd name="T95" fmla="*/ 111 h 162"/>
                  <a:gd name="T96" fmla="*/ 125 w 152"/>
                  <a:gd name="T97" fmla="*/ 112 h 162"/>
                  <a:gd name="T98" fmla="*/ 132 w 152"/>
                  <a:gd name="T99" fmla="*/ 126 h 162"/>
                  <a:gd name="T100" fmla="*/ 151 w 152"/>
                  <a:gd name="T101" fmla="*/ 117 h 162"/>
                  <a:gd name="T102" fmla="*/ 142 w 152"/>
                  <a:gd name="T103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62">
                    <a:moveTo>
                      <a:pt x="142" y="103"/>
                    </a:moveTo>
                    <a:cubicBezTo>
                      <a:pt x="137" y="101"/>
                      <a:pt x="132" y="102"/>
                      <a:pt x="129" y="105"/>
                    </a:cubicBezTo>
                    <a:cubicBezTo>
                      <a:pt x="114" y="102"/>
                      <a:pt x="101" y="9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0" y="74"/>
                      <a:pt x="71" y="59"/>
                      <a:pt x="60" y="45"/>
                    </a:cubicBezTo>
                    <a:cubicBezTo>
                      <a:pt x="72" y="52"/>
                      <a:pt x="88" y="55"/>
                      <a:pt x="102" y="55"/>
                    </a:cubicBezTo>
                    <a:cubicBezTo>
                      <a:pt x="101" y="58"/>
                      <a:pt x="101" y="61"/>
                      <a:pt x="101" y="63"/>
                    </a:cubicBezTo>
                    <a:cubicBezTo>
                      <a:pt x="103" y="72"/>
                      <a:pt x="114" y="74"/>
                      <a:pt x="120" y="69"/>
                    </a:cubicBezTo>
                    <a:cubicBezTo>
                      <a:pt x="126" y="65"/>
                      <a:pt x="127" y="55"/>
                      <a:pt x="125" y="49"/>
                    </a:cubicBezTo>
                    <a:cubicBezTo>
                      <a:pt x="122" y="41"/>
                      <a:pt x="113" y="39"/>
                      <a:pt x="106" y="45"/>
                    </a:cubicBezTo>
                    <a:cubicBezTo>
                      <a:pt x="106" y="45"/>
                      <a:pt x="106" y="46"/>
                      <a:pt x="106" y="46"/>
                    </a:cubicBezTo>
                    <a:cubicBezTo>
                      <a:pt x="105" y="48"/>
                      <a:pt x="104" y="49"/>
                      <a:pt x="103" y="51"/>
                    </a:cubicBezTo>
                    <a:cubicBezTo>
                      <a:pt x="96" y="50"/>
                      <a:pt x="89" y="50"/>
                      <a:pt x="82" y="49"/>
                    </a:cubicBezTo>
                    <a:cubicBezTo>
                      <a:pt x="72" y="47"/>
                      <a:pt x="64" y="44"/>
                      <a:pt x="56" y="39"/>
                    </a:cubicBezTo>
                    <a:cubicBezTo>
                      <a:pt x="45" y="25"/>
                      <a:pt x="33" y="12"/>
                      <a:pt x="20" y="1"/>
                    </a:cubicBezTo>
                    <a:cubicBezTo>
                      <a:pt x="19" y="0"/>
                      <a:pt x="19" y="1"/>
                      <a:pt x="19" y="2"/>
                    </a:cubicBezTo>
                    <a:cubicBezTo>
                      <a:pt x="25" y="9"/>
                      <a:pt x="30" y="15"/>
                      <a:pt x="36" y="22"/>
                    </a:cubicBezTo>
                    <a:cubicBezTo>
                      <a:pt x="36" y="42"/>
                      <a:pt x="26" y="59"/>
                      <a:pt x="19" y="77"/>
                    </a:cubicBezTo>
                    <a:cubicBezTo>
                      <a:pt x="15" y="74"/>
                      <a:pt x="9" y="74"/>
                      <a:pt x="5" y="78"/>
                    </a:cubicBezTo>
                    <a:cubicBezTo>
                      <a:pt x="1" y="83"/>
                      <a:pt x="0" y="92"/>
                      <a:pt x="6" y="96"/>
                    </a:cubicBezTo>
                    <a:cubicBezTo>
                      <a:pt x="10" y="99"/>
                      <a:pt x="16" y="99"/>
                      <a:pt x="20" y="96"/>
                    </a:cubicBezTo>
                    <a:cubicBezTo>
                      <a:pt x="24" y="92"/>
                      <a:pt x="25" y="84"/>
                      <a:pt x="22" y="80"/>
                    </a:cubicBezTo>
                    <a:cubicBezTo>
                      <a:pt x="31" y="64"/>
                      <a:pt x="39" y="42"/>
                      <a:pt x="38" y="24"/>
                    </a:cubicBezTo>
                    <a:cubicBezTo>
                      <a:pt x="49" y="37"/>
                      <a:pt x="60" y="51"/>
                      <a:pt x="70" y="66"/>
                    </a:cubicBezTo>
                    <a:cubicBezTo>
                      <a:pt x="71" y="85"/>
                      <a:pt x="62" y="100"/>
                      <a:pt x="54" y="115"/>
                    </a:cubicBezTo>
                    <a:cubicBezTo>
                      <a:pt x="53" y="115"/>
                      <a:pt x="53" y="115"/>
                      <a:pt x="52" y="114"/>
                    </a:cubicBezTo>
                    <a:cubicBezTo>
                      <a:pt x="51" y="114"/>
                      <a:pt x="51" y="114"/>
                      <a:pt x="50" y="115"/>
                    </a:cubicBezTo>
                    <a:cubicBezTo>
                      <a:pt x="46" y="114"/>
                      <a:pt x="40" y="115"/>
                      <a:pt x="37" y="118"/>
                    </a:cubicBezTo>
                    <a:cubicBezTo>
                      <a:pt x="32" y="123"/>
                      <a:pt x="37" y="131"/>
                      <a:pt x="41" y="135"/>
                    </a:cubicBezTo>
                    <a:cubicBezTo>
                      <a:pt x="46" y="138"/>
                      <a:pt x="53" y="136"/>
                      <a:pt x="57" y="132"/>
                    </a:cubicBezTo>
                    <a:cubicBezTo>
                      <a:pt x="60" y="127"/>
                      <a:pt x="59" y="122"/>
                      <a:pt x="56" y="118"/>
                    </a:cubicBezTo>
                    <a:cubicBezTo>
                      <a:pt x="66" y="104"/>
                      <a:pt x="74" y="86"/>
                      <a:pt x="72" y="69"/>
                    </a:cubicBezTo>
                    <a:cubicBezTo>
                      <a:pt x="81" y="84"/>
                      <a:pt x="88" y="99"/>
                      <a:pt x="94" y="115"/>
                    </a:cubicBezTo>
                    <a:cubicBezTo>
                      <a:pt x="92" y="122"/>
                      <a:pt x="88" y="129"/>
                      <a:pt x="85" y="136"/>
                    </a:cubicBezTo>
                    <a:cubicBezTo>
                      <a:pt x="85" y="136"/>
                      <a:pt x="85" y="135"/>
                      <a:pt x="84" y="135"/>
                    </a:cubicBezTo>
                    <a:cubicBezTo>
                      <a:pt x="79" y="135"/>
                      <a:pt x="73" y="139"/>
                      <a:pt x="72" y="144"/>
                    </a:cubicBezTo>
                    <a:cubicBezTo>
                      <a:pt x="72" y="149"/>
                      <a:pt x="74" y="156"/>
                      <a:pt x="79" y="157"/>
                    </a:cubicBezTo>
                    <a:cubicBezTo>
                      <a:pt x="83" y="157"/>
                      <a:pt x="87" y="154"/>
                      <a:pt x="89" y="150"/>
                    </a:cubicBezTo>
                    <a:cubicBezTo>
                      <a:pt x="91" y="146"/>
                      <a:pt x="90" y="141"/>
                      <a:pt x="87" y="138"/>
                    </a:cubicBezTo>
                    <a:cubicBezTo>
                      <a:pt x="91" y="132"/>
                      <a:pt x="94" y="125"/>
                      <a:pt x="96" y="118"/>
                    </a:cubicBezTo>
                    <a:cubicBezTo>
                      <a:pt x="99" y="126"/>
                      <a:pt x="102" y="135"/>
                      <a:pt x="105" y="144"/>
                    </a:cubicBezTo>
                    <a:cubicBezTo>
                      <a:pt x="102" y="147"/>
                      <a:pt x="101" y="151"/>
                      <a:pt x="104" y="155"/>
                    </a:cubicBezTo>
                    <a:cubicBezTo>
                      <a:pt x="108" y="160"/>
                      <a:pt x="113" y="162"/>
                      <a:pt x="118" y="158"/>
                    </a:cubicBezTo>
                    <a:cubicBezTo>
                      <a:pt x="121" y="155"/>
                      <a:pt x="123" y="150"/>
                      <a:pt x="122" y="146"/>
                    </a:cubicBezTo>
                    <a:cubicBezTo>
                      <a:pt x="120" y="140"/>
                      <a:pt x="113" y="140"/>
                      <a:pt x="108" y="141"/>
                    </a:cubicBezTo>
                    <a:cubicBezTo>
                      <a:pt x="103" y="125"/>
                      <a:pt x="97" y="109"/>
                      <a:pt x="90" y="94"/>
                    </a:cubicBezTo>
                    <a:cubicBezTo>
                      <a:pt x="100" y="102"/>
                      <a:pt x="113" y="108"/>
                      <a:pt x="126" y="110"/>
                    </a:cubicBezTo>
                    <a:cubicBezTo>
                      <a:pt x="126" y="110"/>
                      <a:pt x="125" y="111"/>
                      <a:pt x="125" y="111"/>
                    </a:cubicBezTo>
                    <a:cubicBezTo>
                      <a:pt x="125" y="111"/>
                      <a:pt x="125" y="112"/>
                      <a:pt x="125" y="112"/>
                    </a:cubicBezTo>
                    <a:cubicBezTo>
                      <a:pt x="124" y="118"/>
                      <a:pt x="126" y="124"/>
                      <a:pt x="132" y="126"/>
                    </a:cubicBezTo>
                    <a:cubicBezTo>
                      <a:pt x="139" y="128"/>
                      <a:pt x="150" y="125"/>
                      <a:pt x="151" y="117"/>
                    </a:cubicBezTo>
                    <a:cubicBezTo>
                      <a:pt x="152" y="111"/>
                      <a:pt x="147" y="105"/>
                      <a:pt x="142" y="10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9"/>
              <p:cNvSpPr>
                <a:spLocks/>
              </p:cNvSpPr>
              <p:nvPr/>
            </p:nvSpPr>
            <p:spPr bwMode="auto">
              <a:xfrm>
                <a:off x="1868517" y="538450"/>
                <a:ext cx="655638" cy="533400"/>
              </a:xfrm>
              <a:custGeom>
                <a:avLst/>
                <a:gdLst>
                  <a:gd name="T0" fmla="*/ 237 w 239"/>
                  <a:gd name="T1" fmla="*/ 42 h 194"/>
                  <a:gd name="T2" fmla="*/ 188 w 239"/>
                  <a:gd name="T3" fmla="*/ 43 h 194"/>
                  <a:gd name="T4" fmla="*/ 153 w 239"/>
                  <a:gd name="T5" fmla="*/ 64 h 194"/>
                  <a:gd name="T6" fmla="*/ 140 w 239"/>
                  <a:gd name="T7" fmla="*/ 1 h 194"/>
                  <a:gd name="T8" fmla="*/ 137 w 239"/>
                  <a:gd name="T9" fmla="*/ 1 h 194"/>
                  <a:gd name="T10" fmla="*/ 143 w 239"/>
                  <a:gd name="T11" fmla="*/ 79 h 194"/>
                  <a:gd name="T12" fmla="*/ 143 w 239"/>
                  <a:gd name="T13" fmla="*/ 81 h 194"/>
                  <a:gd name="T14" fmla="*/ 142 w 239"/>
                  <a:gd name="T15" fmla="*/ 82 h 194"/>
                  <a:gd name="T16" fmla="*/ 115 w 239"/>
                  <a:gd name="T17" fmla="*/ 115 h 194"/>
                  <a:gd name="T18" fmla="*/ 83 w 239"/>
                  <a:gd name="T19" fmla="*/ 147 h 194"/>
                  <a:gd name="T20" fmla="*/ 1 w 239"/>
                  <a:gd name="T21" fmla="*/ 192 h 194"/>
                  <a:gd name="T22" fmla="*/ 1 w 239"/>
                  <a:gd name="T23" fmla="*/ 194 h 194"/>
                  <a:gd name="T24" fmla="*/ 81 w 239"/>
                  <a:gd name="T25" fmla="*/ 155 h 194"/>
                  <a:gd name="T26" fmla="*/ 116 w 239"/>
                  <a:gd name="T27" fmla="*/ 120 h 194"/>
                  <a:gd name="T28" fmla="*/ 145 w 239"/>
                  <a:gd name="T29" fmla="*/ 83 h 194"/>
                  <a:gd name="T30" fmla="*/ 146 w 239"/>
                  <a:gd name="T31" fmla="*/ 83 h 194"/>
                  <a:gd name="T32" fmla="*/ 146 w 239"/>
                  <a:gd name="T33" fmla="*/ 83 h 194"/>
                  <a:gd name="T34" fmla="*/ 147 w 239"/>
                  <a:gd name="T35" fmla="*/ 81 h 194"/>
                  <a:gd name="T36" fmla="*/ 200 w 239"/>
                  <a:gd name="T37" fmla="*/ 79 h 194"/>
                  <a:gd name="T38" fmla="*/ 239 w 239"/>
                  <a:gd name="T39" fmla="*/ 44 h 194"/>
                  <a:gd name="T40" fmla="*/ 237 w 239"/>
                  <a:gd name="T41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194">
                    <a:moveTo>
                      <a:pt x="237" y="42"/>
                    </a:moveTo>
                    <a:cubicBezTo>
                      <a:pt x="223" y="34"/>
                      <a:pt x="202" y="38"/>
                      <a:pt x="188" y="43"/>
                    </a:cubicBezTo>
                    <a:cubicBezTo>
                      <a:pt x="175" y="47"/>
                      <a:pt x="163" y="55"/>
                      <a:pt x="153" y="64"/>
                    </a:cubicBezTo>
                    <a:cubicBezTo>
                      <a:pt x="158" y="42"/>
                      <a:pt x="154" y="15"/>
                      <a:pt x="140" y="1"/>
                    </a:cubicBezTo>
                    <a:cubicBezTo>
                      <a:pt x="139" y="0"/>
                      <a:pt x="138" y="0"/>
                      <a:pt x="137" y="1"/>
                    </a:cubicBezTo>
                    <a:cubicBezTo>
                      <a:pt x="123" y="22"/>
                      <a:pt x="123" y="62"/>
                      <a:pt x="143" y="79"/>
                    </a:cubicBezTo>
                    <a:cubicBezTo>
                      <a:pt x="143" y="80"/>
                      <a:pt x="143" y="80"/>
                      <a:pt x="143" y="81"/>
                    </a:cubicBezTo>
                    <a:cubicBezTo>
                      <a:pt x="142" y="81"/>
                      <a:pt x="142" y="82"/>
                      <a:pt x="142" y="82"/>
                    </a:cubicBezTo>
                    <a:cubicBezTo>
                      <a:pt x="133" y="93"/>
                      <a:pt x="125" y="104"/>
                      <a:pt x="115" y="115"/>
                    </a:cubicBezTo>
                    <a:cubicBezTo>
                      <a:pt x="105" y="126"/>
                      <a:pt x="94" y="137"/>
                      <a:pt x="83" y="147"/>
                    </a:cubicBezTo>
                    <a:cubicBezTo>
                      <a:pt x="58" y="169"/>
                      <a:pt x="32" y="183"/>
                      <a:pt x="1" y="192"/>
                    </a:cubicBezTo>
                    <a:cubicBezTo>
                      <a:pt x="0" y="192"/>
                      <a:pt x="0" y="194"/>
                      <a:pt x="1" y="194"/>
                    </a:cubicBezTo>
                    <a:cubicBezTo>
                      <a:pt x="31" y="192"/>
                      <a:pt x="59" y="173"/>
                      <a:pt x="81" y="155"/>
                    </a:cubicBezTo>
                    <a:cubicBezTo>
                      <a:pt x="93" y="144"/>
                      <a:pt x="105" y="132"/>
                      <a:pt x="116" y="120"/>
                    </a:cubicBezTo>
                    <a:cubicBezTo>
                      <a:pt x="126" y="109"/>
                      <a:pt x="137" y="97"/>
                      <a:pt x="145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2"/>
                      <a:pt x="146" y="81"/>
                      <a:pt x="147" y="81"/>
                    </a:cubicBezTo>
                    <a:cubicBezTo>
                      <a:pt x="164" y="87"/>
                      <a:pt x="183" y="86"/>
                      <a:pt x="200" y="79"/>
                    </a:cubicBezTo>
                    <a:cubicBezTo>
                      <a:pt x="215" y="73"/>
                      <a:pt x="233" y="60"/>
                      <a:pt x="239" y="44"/>
                    </a:cubicBezTo>
                    <a:cubicBezTo>
                      <a:pt x="239" y="43"/>
                      <a:pt x="238" y="42"/>
                      <a:pt x="237" y="4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2449542" y="82837"/>
                <a:ext cx="693738" cy="965200"/>
              </a:xfrm>
              <a:custGeom>
                <a:avLst/>
                <a:gdLst>
                  <a:gd name="T0" fmla="*/ 236 w 253"/>
                  <a:gd name="T1" fmla="*/ 151 h 351"/>
                  <a:gd name="T2" fmla="*/ 169 w 253"/>
                  <a:gd name="T3" fmla="*/ 159 h 351"/>
                  <a:gd name="T4" fmla="*/ 128 w 253"/>
                  <a:gd name="T5" fmla="*/ 189 h 351"/>
                  <a:gd name="T6" fmla="*/ 116 w 253"/>
                  <a:gd name="T7" fmla="*/ 202 h 351"/>
                  <a:gd name="T8" fmla="*/ 128 w 253"/>
                  <a:gd name="T9" fmla="*/ 165 h 351"/>
                  <a:gd name="T10" fmla="*/ 128 w 253"/>
                  <a:gd name="T11" fmla="*/ 165 h 351"/>
                  <a:gd name="T12" fmla="*/ 129 w 253"/>
                  <a:gd name="T13" fmla="*/ 165 h 351"/>
                  <a:gd name="T14" fmla="*/ 130 w 253"/>
                  <a:gd name="T15" fmla="*/ 165 h 351"/>
                  <a:gd name="T16" fmla="*/ 213 w 253"/>
                  <a:gd name="T17" fmla="*/ 62 h 351"/>
                  <a:gd name="T18" fmla="*/ 208 w 253"/>
                  <a:gd name="T19" fmla="*/ 16 h 351"/>
                  <a:gd name="T20" fmla="*/ 167 w 253"/>
                  <a:gd name="T21" fmla="*/ 3 h 351"/>
                  <a:gd name="T22" fmla="*/ 112 w 253"/>
                  <a:gd name="T23" fmla="*/ 72 h 351"/>
                  <a:gd name="T24" fmla="*/ 127 w 253"/>
                  <a:gd name="T25" fmla="*/ 164 h 351"/>
                  <a:gd name="T26" fmla="*/ 126 w 253"/>
                  <a:gd name="T27" fmla="*/ 164 h 351"/>
                  <a:gd name="T28" fmla="*/ 105 w 253"/>
                  <a:gd name="T29" fmla="*/ 213 h 351"/>
                  <a:gd name="T30" fmla="*/ 80 w 253"/>
                  <a:gd name="T31" fmla="*/ 266 h 351"/>
                  <a:gd name="T32" fmla="*/ 1 w 253"/>
                  <a:gd name="T33" fmla="*/ 350 h 351"/>
                  <a:gd name="T34" fmla="*/ 1 w 253"/>
                  <a:gd name="T35" fmla="*/ 351 h 351"/>
                  <a:gd name="T36" fmla="*/ 81 w 253"/>
                  <a:gd name="T37" fmla="*/ 273 h 351"/>
                  <a:gd name="T38" fmla="*/ 107 w 253"/>
                  <a:gd name="T39" fmla="*/ 221 h 351"/>
                  <a:gd name="T40" fmla="*/ 110 w 253"/>
                  <a:gd name="T41" fmla="*/ 214 h 351"/>
                  <a:gd name="T42" fmla="*/ 204 w 253"/>
                  <a:gd name="T43" fmla="*/ 221 h 351"/>
                  <a:gd name="T44" fmla="*/ 236 w 253"/>
                  <a:gd name="T45" fmla="*/ 1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3" h="351">
                    <a:moveTo>
                      <a:pt x="236" y="151"/>
                    </a:moveTo>
                    <a:cubicBezTo>
                      <a:pt x="222" y="129"/>
                      <a:pt x="184" y="150"/>
                      <a:pt x="169" y="159"/>
                    </a:cubicBezTo>
                    <a:cubicBezTo>
                      <a:pt x="154" y="167"/>
                      <a:pt x="140" y="177"/>
                      <a:pt x="128" y="189"/>
                    </a:cubicBezTo>
                    <a:cubicBezTo>
                      <a:pt x="124" y="193"/>
                      <a:pt x="119" y="197"/>
                      <a:pt x="116" y="202"/>
                    </a:cubicBezTo>
                    <a:cubicBezTo>
                      <a:pt x="121" y="190"/>
                      <a:pt x="125" y="178"/>
                      <a:pt x="128" y="165"/>
                    </a:cubicBezTo>
                    <a:cubicBezTo>
                      <a:pt x="128" y="165"/>
                      <a:pt x="128" y="165"/>
                      <a:pt x="128" y="165"/>
                    </a:cubicBezTo>
                    <a:cubicBezTo>
                      <a:pt x="128" y="165"/>
                      <a:pt x="129" y="165"/>
                      <a:pt x="129" y="165"/>
                    </a:cubicBezTo>
                    <a:cubicBezTo>
                      <a:pt x="129" y="165"/>
                      <a:pt x="130" y="165"/>
                      <a:pt x="130" y="165"/>
                    </a:cubicBezTo>
                    <a:cubicBezTo>
                      <a:pt x="168" y="139"/>
                      <a:pt x="203" y="108"/>
                      <a:pt x="213" y="62"/>
                    </a:cubicBezTo>
                    <a:cubicBezTo>
                      <a:pt x="216" y="47"/>
                      <a:pt x="216" y="30"/>
                      <a:pt x="208" y="16"/>
                    </a:cubicBezTo>
                    <a:cubicBezTo>
                      <a:pt x="199" y="2"/>
                      <a:pt x="182" y="0"/>
                      <a:pt x="167" y="3"/>
                    </a:cubicBezTo>
                    <a:cubicBezTo>
                      <a:pt x="133" y="8"/>
                      <a:pt x="117" y="42"/>
                      <a:pt x="112" y="72"/>
                    </a:cubicBezTo>
                    <a:cubicBezTo>
                      <a:pt x="107" y="101"/>
                      <a:pt x="108" y="139"/>
                      <a:pt x="127" y="164"/>
                    </a:cubicBez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18" y="180"/>
                      <a:pt x="112" y="197"/>
                      <a:pt x="105" y="213"/>
                    </a:cubicBezTo>
                    <a:cubicBezTo>
                      <a:pt x="98" y="231"/>
                      <a:pt x="90" y="249"/>
                      <a:pt x="80" y="266"/>
                    </a:cubicBezTo>
                    <a:cubicBezTo>
                      <a:pt x="61" y="301"/>
                      <a:pt x="34" y="328"/>
                      <a:pt x="1" y="350"/>
                    </a:cubicBezTo>
                    <a:cubicBezTo>
                      <a:pt x="0" y="350"/>
                      <a:pt x="1" y="351"/>
                      <a:pt x="1" y="351"/>
                    </a:cubicBezTo>
                    <a:cubicBezTo>
                      <a:pt x="36" y="335"/>
                      <a:pt x="62" y="305"/>
                      <a:pt x="81" y="273"/>
                    </a:cubicBezTo>
                    <a:cubicBezTo>
                      <a:pt x="91" y="257"/>
                      <a:pt x="100" y="239"/>
                      <a:pt x="107" y="221"/>
                    </a:cubicBezTo>
                    <a:cubicBezTo>
                      <a:pt x="108" y="219"/>
                      <a:pt x="109" y="216"/>
                      <a:pt x="110" y="214"/>
                    </a:cubicBezTo>
                    <a:cubicBezTo>
                      <a:pt x="136" y="233"/>
                      <a:pt x="176" y="233"/>
                      <a:pt x="204" y="221"/>
                    </a:cubicBezTo>
                    <a:cubicBezTo>
                      <a:pt x="229" y="211"/>
                      <a:pt x="253" y="178"/>
                      <a:pt x="236" y="15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auto">
              <a:xfrm>
                <a:off x="2527329" y="114170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2362229" y="1071850"/>
                <a:ext cx="573088" cy="442913"/>
              </a:xfrm>
              <a:custGeom>
                <a:avLst/>
                <a:gdLst>
                  <a:gd name="T0" fmla="*/ 186 w 209"/>
                  <a:gd name="T1" fmla="*/ 57 h 161"/>
                  <a:gd name="T2" fmla="*/ 162 w 209"/>
                  <a:gd name="T3" fmla="*/ 69 h 161"/>
                  <a:gd name="T4" fmla="*/ 144 w 209"/>
                  <a:gd name="T5" fmla="*/ 86 h 161"/>
                  <a:gd name="T6" fmla="*/ 82 w 209"/>
                  <a:gd name="T7" fmla="*/ 35 h 161"/>
                  <a:gd name="T8" fmla="*/ 2 w 209"/>
                  <a:gd name="T9" fmla="*/ 0 h 161"/>
                  <a:gd name="T10" fmla="*/ 1 w 209"/>
                  <a:gd name="T11" fmla="*/ 2 h 161"/>
                  <a:gd name="T12" fmla="*/ 29 w 209"/>
                  <a:gd name="T13" fmla="*/ 17 h 161"/>
                  <a:gd name="T14" fmla="*/ 71 w 209"/>
                  <a:gd name="T15" fmla="*/ 34 h 161"/>
                  <a:gd name="T16" fmla="*/ 110 w 209"/>
                  <a:gd name="T17" fmla="*/ 59 h 161"/>
                  <a:gd name="T18" fmla="*/ 142 w 209"/>
                  <a:gd name="T19" fmla="*/ 89 h 161"/>
                  <a:gd name="T20" fmla="*/ 142 w 209"/>
                  <a:gd name="T21" fmla="*/ 89 h 161"/>
                  <a:gd name="T22" fmla="*/ 141 w 209"/>
                  <a:gd name="T23" fmla="*/ 91 h 161"/>
                  <a:gd name="T24" fmla="*/ 140 w 209"/>
                  <a:gd name="T25" fmla="*/ 148 h 161"/>
                  <a:gd name="T26" fmla="*/ 166 w 209"/>
                  <a:gd name="T27" fmla="*/ 131 h 161"/>
                  <a:gd name="T28" fmla="*/ 187 w 209"/>
                  <a:gd name="T29" fmla="*/ 118 h 161"/>
                  <a:gd name="T30" fmla="*/ 187 w 209"/>
                  <a:gd name="T31" fmla="*/ 92 h 161"/>
                  <a:gd name="T32" fmla="*/ 186 w 209"/>
                  <a:gd name="T33" fmla="*/ 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9" h="161">
                    <a:moveTo>
                      <a:pt x="186" y="57"/>
                    </a:moveTo>
                    <a:cubicBezTo>
                      <a:pt x="177" y="57"/>
                      <a:pt x="168" y="64"/>
                      <a:pt x="162" y="69"/>
                    </a:cubicBezTo>
                    <a:cubicBezTo>
                      <a:pt x="156" y="74"/>
                      <a:pt x="149" y="80"/>
                      <a:pt x="144" y="86"/>
                    </a:cubicBezTo>
                    <a:cubicBezTo>
                      <a:pt x="129" y="65"/>
                      <a:pt x="105" y="48"/>
                      <a:pt x="82" y="35"/>
                    </a:cubicBezTo>
                    <a:cubicBezTo>
                      <a:pt x="57" y="21"/>
                      <a:pt x="28" y="14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9" y="9"/>
                      <a:pt x="19" y="13"/>
                      <a:pt x="29" y="17"/>
                    </a:cubicBezTo>
                    <a:cubicBezTo>
                      <a:pt x="43" y="22"/>
                      <a:pt x="58" y="27"/>
                      <a:pt x="71" y="34"/>
                    </a:cubicBezTo>
                    <a:cubicBezTo>
                      <a:pt x="85" y="41"/>
                      <a:pt x="98" y="49"/>
                      <a:pt x="110" y="59"/>
                    </a:cubicBezTo>
                    <a:cubicBezTo>
                      <a:pt x="122" y="68"/>
                      <a:pt x="131" y="79"/>
                      <a:pt x="142" y="89"/>
                    </a:cubicBezTo>
                    <a:cubicBezTo>
                      <a:pt x="142" y="89"/>
                      <a:pt x="142" y="89"/>
                      <a:pt x="142" y="89"/>
                    </a:cubicBezTo>
                    <a:cubicBezTo>
                      <a:pt x="141" y="90"/>
                      <a:pt x="141" y="90"/>
                      <a:pt x="141" y="91"/>
                    </a:cubicBezTo>
                    <a:cubicBezTo>
                      <a:pt x="133" y="109"/>
                      <a:pt x="125" y="132"/>
                      <a:pt x="140" y="148"/>
                    </a:cubicBezTo>
                    <a:cubicBezTo>
                      <a:pt x="152" y="161"/>
                      <a:pt x="166" y="144"/>
                      <a:pt x="166" y="131"/>
                    </a:cubicBezTo>
                    <a:cubicBezTo>
                      <a:pt x="175" y="131"/>
                      <a:pt x="182" y="125"/>
                      <a:pt x="187" y="118"/>
                    </a:cubicBezTo>
                    <a:cubicBezTo>
                      <a:pt x="192" y="111"/>
                      <a:pt x="194" y="99"/>
                      <a:pt x="187" y="92"/>
                    </a:cubicBezTo>
                    <a:cubicBezTo>
                      <a:pt x="197" y="83"/>
                      <a:pt x="209" y="57"/>
                      <a:pt x="186" y="57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4"/>
              <p:cNvSpPr>
                <a:spLocks/>
              </p:cNvSpPr>
              <p:nvPr/>
            </p:nvSpPr>
            <p:spPr bwMode="auto">
              <a:xfrm>
                <a:off x="2440017" y="1141700"/>
                <a:ext cx="139700" cy="341313"/>
              </a:xfrm>
              <a:custGeom>
                <a:avLst/>
                <a:gdLst>
                  <a:gd name="T0" fmla="*/ 35 w 51"/>
                  <a:gd name="T1" fmla="*/ 2 h 124"/>
                  <a:gd name="T2" fmla="*/ 34 w 51"/>
                  <a:gd name="T3" fmla="*/ 0 h 124"/>
                  <a:gd name="T4" fmla="*/ 32 w 51"/>
                  <a:gd name="T5" fmla="*/ 2 h 124"/>
                  <a:gd name="T6" fmla="*/ 2 w 51"/>
                  <a:gd name="T7" fmla="*/ 58 h 124"/>
                  <a:gd name="T8" fmla="*/ 13 w 51"/>
                  <a:gd name="T9" fmla="*/ 122 h 124"/>
                  <a:gd name="T10" fmla="*/ 16 w 51"/>
                  <a:gd name="T11" fmla="*/ 121 h 124"/>
                  <a:gd name="T12" fmla="*/ 48 w 51"/>
                  <a:gd name="T13" fmla="*/ 65 h 124"/>
                  <a:gd name="T14" fmla="*/ 35 w 51"/>
                  <a:gd name="T15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4">
                    <a:moveTo>
                      <a:pt x="35" y="2"/>
                    </a:moveTo>
                    <a:cubicBezTo>
                      <a:pt x="35" y="1"/>
                      <a:pt x="35" y="0"/>
                      <a:pt x="34" y="0"/>
                    </a:cubicBezTo>
                    <a:cubicBezTo>
                      <a:pt x="32" y="0"/>
                      <a:pt x="32" y="1"/>
                      <a:pt x="32" y="2"/>
                    </a:cubicBezTo>
                    <a:cubicBezTo>
                      <a:pt x="13" y="14"/>
                      <a:pt x="5" y="37"/>
                      <a:pt x="2" y="58"/>
                    </a:cubicBezTo>
                    <a:cubicBezTo>
                      <a:pt x="0" y="79"/>
                      <a:pt x="1" y="105"/>
                      <a:pt x="13" y="122"/>
                    </a:cubicBezTo>
                    <a:cubicBezTo>
                      <a:pt x="14" y="124"/>
                      <a:pt x="17" y="122"/>
                      <a:pt x="16" y="121"/>
                    </a:cubicBezTo>
                    <a:cubicBezTo>
                      <a:pt x="34" y="109"/>
                      <a:pt x="44" y="85"/>
                      <a:pt x="48" y="65"/>
                    </a:cubicBezTo>
                    <a:cubicBezTo>
                      <a:pt x="51" y="46"/>
                      <a:pt x="50" y="17"/>
                      <a:pt x="35" y="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5"/>
              <p:cNvSpPr>
                <a:spLocks/>
              </p:cNvSpPr>
              <p:nvPr/>
            </p:nvSpPr>
            <p:spPr bwMode="auto">
              <a:xfrm>
                <a:off x="2598767" y="1017875"/>
                <a:ext cx="309563" cy="195263"/>
              </a:xfrm>
              <a:custGeom>
                <a:avLst/>
                <a:gdLst>
                  <a:gd name="T0" fmla="*/ 110 w 113"/>
                  <a:gd name="T1" fmla="*/ 3 h 71"/>
                  <a:gd name="T2" fmla="*/ 108 w 113"/>
                  <a:gd name="T3" fmla="*/ 1 h 71"/>
                  <a:gd name="T4" fmla="*/ 1 w 113"/>
                  <a:gd name="T5" fmla="*/ 58 h 71"/>
                  <a:gd name="T6" fmla="*/ 1 w 113"/>
                  <a:gd name="T7" fmla="*/ 58 h 71"/>
                  <a:gd name="T8" fmla="*/ 0 w 113"/>
                  <a:gd name="T9" fmla="*/ 59 h 71"/>
                  <a:gd name="T10" fmla="*/ 2 w 113"/>
                  <a:gd name="T11" fmla="*/ 60 h 71"/>
                  <a:gd name="T12" fmla="*/ 2 w 113"/>
                  <a:gd name="T13" fmla="*/ 59 h 71"/>
                  <a:gd name="T14" fmla="*/ 61 w 113"/>
                  <a:gd name="T15" fmla="*/ 52 h 71"/>
                  <a:gd name="T16" fmla="*/ 112 w 113"/>
                  <a:gd name="T17" fmla="*/ 6 h 71"/>
                  <a:gd name="T18" fmla="*/ 110 w 113"/>
                  <a:gd name="T1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71">
                    <a:moveTo>
                      <a:pt x="110" y="3"/>
                    </a:moveTo>
                    <a:cubicBezTo>
                      <a:pt x="110" y="2"/>
                      <a:pt x="109" y="1"/>
                      <a:pt x="108" y="1"/>
                    </a:cubicBezTo>
                    <a:cubicBezTo>
                      <a:pt x="66" y="0"/>
                      <a:pt x="18" y="16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9"/>
                      <a:pt x="0" y="59"/>
                    </a:cubicBezTo>
                    <a:cubicBezTo>
                      <a:pt x="0" y="60"/>
                      <a:pt x="1" y="60"/>
                      <a:pt x="2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9" y="71"/>
                      <a:pt x="45" y="60"/>
                      <a:pt x="61" y="52"/>
                    </a:cubicBezTo>
                    <a:cubicBezTo>
                      <a:pt x="81" y="42"/>
                      <a:pt x="101" y="26"/>
                      <a:pt x="112" y="6"/>
                    </a:cubicBezTo>
                    <a:cubicBezTo>
                      <a:pt x="113" y="4"/>
                      <a:pt x="111" y="3"/>
                      <a:pt x="110" y="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3232179" y="214600"/>
                <a:ext cx="239713" cy="363538"/>
              </a:xfrm>
              <a:custGeom>
                <a:avLst/>
                <a:gdLst>
                  <a:gd name="T0" fmla="*/ 83 w 88"/>
                  <a:gd name="T1" fmla="*/ 29 h 132"/>
                  <a:gd name="T2" fmla="*/ 68 w 88"/>
                  <a:gd name="T3" fmla="*/ 29 h 132"/>
                  <a:gd name="T4" fmla="*/ 70 w 88"/>
                  <a:gd name="T5" fmla="*/ 14 h 132"/>
                  <a:gd name="T6" fmla="*/ 68 w 88"/>
                  <a:gd name="T7" fmla="*/ 12 h 132"/>
                  <a:gd name="T8" fmla="*/ 47 w 88"/>
                  <a:gd name="T9" fmla="*/ 20 h 132"/>
                  <a:gd name="T10" fmla="*/ 28 w 88"/>
                  <a:gd name="T11" fmla="*/ 9 h 132"/>
                  <a:gd name="T12" fmla="*/ 32 w 88"/>
                  <a:gd name="T13" fmla="*/ 46 h 132"/>
                  <a:gd name="T14" fmla="*/ 32 w 88"/>
                  <a:gd name="T15" fmla="*/ 48 h 132"/>
                  <a:gd name="T16" fmla="*/ 15 w 88"/>
                  <a:gd name="T17" fmla="*/ 84 h 132"/>
                  <a:gd name="T18" fmla="*/ 0 w 88"/>
                  <a:gd name="T19" fmla="*/ 131 h 132"/>
                  <a:gd name="T20" fmla="*/ 2 w 88"/>
                  <a:gd name="T21" fmla="*/ 131 h 132"/>
                  <a:gd name="T22" fmla="*/ 17 w 88"/>
                  <a:gd name="T23" fmla="*/ 89 h 132"/>
                  <a:gd name="T24" fmla="*/ 34 w 88"/>
                  <a:gd name="T25" fmla="*/ 51 h 132"/>
                  <a:gd name="T26" fmla="*/ 85 w 88"/>
                  <a:gd name="T27" fmla="*/ 44 h 132"/>
                  <a:gd name="T28" fmla="*/ 83 w 88"/>
                  <a:gd name="T29" fmla="*/ 2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32">
                    <a:moveTo>
                      <a:pt x="83" y="29"/>
                    </a:moveTo>
                    <a:cubicBezTo>
                      <a:pt x="78" y="26"/>
                      <a:pt x="73" y="27"/>
                      <a:pt x="68" y="29"/>
                    </a:cubicBezTo>
                    <a:cubicBezTo>
                      <a:pt x="70" y="24"/>
                      <a:pt x="70" y="20"/>
                      <a:pt x="70" y="14"/>
                    </a:cubicBezTo>
                    <a:cubicBezTo>
                      <a:pt x="71" y="13"/>
                      <a:pt x="69" y="12"/>
                      <a:pt x="68" y="12"/>
                    </a:cubicBezTo>
                    <a:cubicBezTo>
                      <a:pt x="59" y="11"/>
                      <a:pt x="52" y="14"/>
                      <a:pt x="47" y="20"/>
                    </a:cubicBezTo>
                    <a:cubicBezTo>
                      <a:pt x="45" y="11"/>
                      <a:pt x="38" y="0"/>
                      <a:pt x="28" y="9"/>
                    </a:cubicBezTo>
                    <a:cubicBezTo>
                      <a:pt x="17" y="19"/>
                      <a:pt x="21" y="37"/>
                      <a:pt x="32" y="46"/>
                    </a:cubicBezTo>
                    <a:cubicBezTo>
                      <a:pt x="31" y="47"/>
                      <a:pt x="31" y="48"/>
                      <a:pt x="32" y="48"/>
                    </a:cubicBezTo>
                    <a:cubicBezTo>
                      <a:pt x="25" y="60"/>
                      <a:pt x="20" y="72"/>
                      <a:pt x="15" y="84"/>
                    </a:cubicBezTo>
                    <a:cubicBezTo>
                      <a:pt x="9" y="99"/>
                      <a:pt x="3" y="115"/>
                      <a:pt x="0" y="131"/>
                    </a:cubicBezTo>
                    <a:cubicBezTo>
                      <a:pt x="0" y="132"/>
                      <a:pt x="2" y="132"/>
                      <a:pt x="2" y="131"/>
                    </a:cubicBezTo>
                    <a:cubicBezTo>
                      <a:pt x="7" y="117"/>
                      <a:pt x="11" y="103"/>
                      <a:pt x="17" y="89"/>
                    </a:cubicBezTo>
                    <a:cubicBezTo>
                      <a:pt x="22" y="76"/>
                      <a:pt x="29" y="64"/>
                      <a:pt x="34" y="51"/>
                    </a:cubicBezTo>
                    <a:cubicBezTo>
                      <a:pt x="48" y="65"/>
                      <a:pt x="74" y="62"/>
                      <a:pt x="85" y="44"/>
                    </a:cubicBezTo>
                    <a:cubicBezTo>
                      <a:pt x="88" y="40"/>
                      <a:pt x="88" y="32"/>
                      <a:pt x="83" y="29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3702079" y="-40988"/>
                <a:ext cx="417513" cy="514350"/>
              </a:xfrm>
              <a:custGeom>
                <a:avLst/>
                <a:gdLst>
                  <a:gd name="T0" fmla="*/ 70 w 152"/>
                  <a:gd name="T1" fmla="*/ 16 h 187"/>
                  <a:gd name="T2" fmla="*/ 77 w 152"/>
                  <a:gd name="T3" fmla="*/ 30 h 187"/>
                  <a:gd name="T4" fmla="*/ 74 w 152"/>
                  <a:gd name="T5" fmla="*/ 80 h 187"/>
                  <a:gd name="T6" fmla="*/ 74 w 152"/>
                  <a:gd name="T7" fmla="*/ 80 h 187"/>
                  <a:gd name="T8" fmla="*/ 34 w 152"/>
                  <a:gd name="T9" fmla="*/ 126 h 187"/>
                  <a:gd name="T10" fmla="*/ 31 w 152"/>
                  <a:gd name="T11" fmla="*/ 77 h 187"/>
                  <a:gd name="T12" fmla="*/ 40 w 152"/>
                  <a:gd name="T13" fmla="*/ 74 h 187"/>
                  <a:gd name="T14" fmla="*/ 40 w 152"/>
                  <a:gd name="T15" fmla="*/ 52 h 187"/>
                  <a:gd name="T16" fmla="*/ 16 w 152"/>
                  <a:gd name="T17" fmla="*/ 54 h 187"/>
                  <a:gd name="T18" fmla="*/ 18 w 152"/>
                  <a:gd name="T19" fmla="*/ 75 h 187"/>
                  <a:gd name="T20" fmla="*/ 20 w 152"/>
                  <a:gd name="T21" fmla="*/ 75 h 187"/>
                  <a:gd name="T22" fmla="*/ 26 w 152"/>
                  <a:gd name="T23" fmla="*/ 77 h 187"/>
                  <a:gd name="T24" fmla="*/ 31 w 152"/>
                  <a:gd name="T25" fmla="*/ 101 h 187"/>
                  <a:gd name="T26" fmla="*/ 30 w 152"/>
                  <a:gd name="T27" fmla="*/ 133 h 187"/>
                  <a:gd name="T28" fmla="*/ 0 w 152"/>
                  <a:gd name="T29" fmla="*/ 185 h 187"/>
                  <a:gd name="T30" fmla="*/ 2 w 152"/>
                  <a:gd name="T31" fmla="*/ 186 h 187"/>
                  <a:gd name="T32" fmla="*/ 18 w 152"/>
                  <a:gd name="T33" fmla="*/ 161 h 187"/>
                  <a:gd name="T34" fmla="*/ 84 w 152"/>
                  <a:gd name="T35" fmla="*/ 160 h 187"/>
                  <a:gd name="T36" fmla="*/ 91 w 152"/>
                  <a:gd name="T37" fmla="*/ 175 h 187"/>
                  <a:gd name="T38" fmla="*/ 109 w 152"/>
                  <a:gd name="T39" fmla="*/ 168 h 187"/>
                  <a:gd name="T40" fmla="*/ 104 w 152"/>
                  <a:gd name="T41" fmla="*/ 152 h 187"/>
                  <a:gd name="T42" fmla="*/ 86 w 152"/>
                  <a:gd name="T43" fmla="*/ 156 h 187"/>
                  <a:gd name="T44" fmla="*/ 19 w 152"/>
                  <a:gd name="T45" fmla="*/ 158 h 187"/>
                  <a:gd name="T46" fmla="*/ 54 w 152"/>
                  <a:gd name="T47" fmla="*/ 108 h 187"/>
                  <a:gd name="T48" fmla="*/ 114 w 152"/>
                  <a:gd name="T49" fmla="*/ 109 h 187"/>
                  <a:gd name="T50" fmla="*/ 113 w 152"/>
                  <a:gd name="T51" fmla="*/ 110 h 187"/>
                  <a:gd name="T52" fmla="*/ 115 w 152"/>
                  <a:gd name="T53" fmla="*/ 113 h 187"/>
                  <a:gd name="T54" fmla="*/ 123 w 152"/>
                  <a:gd name="T55" fmla="*/ 125 h 187"/>
                  <a:gd name="T56" fmla="*/ 140 w 152"/>
                  <a:gd name="T57" fmla="*/ 115 h 187"/>
                  <a:gd name="T58" fmla="*/ 131 w 152"/>
                  <a:gd name="T59" fmla="*/ 99 h 187"/>
                  <a:gd name="T60" fmla="*/ 117 w 152"/>
                  <a:gd name="T61" fmla="*/ 104 h 187"/>
                  <a:gd name="T62" fmla="*/ 57 w 152"/>
                  <a:gd name="T63" fmla="*/ 104 h 187"/>
                  <a:gd name="T64" fmla="*/ 99 w 152"/>
                  <a:gd name="T65" fmla="*/ 64 h 187"/>
                  <a:gd name="T66" fmla="*/ 126 w 152"/>
                  <a:gd name="T67" fmla="*/ 67 h 187"/>
                  <a:gd name="T68" fmla="*/ 125 w 152"/>
                  <a:gd name="T69" fmla="*/ 68 h 187"/>
                  <a:gd name="T70" fmla="*/ 139 w 152"/>
                  <a:gd name="T71" fmla="*/ 78 h 187"/>
                  <a:gd name="T72" fmla="*/ 151 w 152"/>
                  <a:gd name="T73" fmla="*/ 66 h 187"/>
                  <a:gd name="T74" fmla="*/ 140 w 152"/>
                  <a:gd name="T75" fmla="*/ 57 h 187"/>
                  <a:gd name="T76" fmla="*/ 127 w 152"/>
                  <a:gd name="T77" fmla="*/ 63 h 187"/>
                  <a:gd name="T78" fmla="*/ 102 w 152"/>
                  <a:gd name="T79" fmla="*/ 62 h 187"/>
                  <a:gd name="T80" fmla="*/ 127 w 152"/>
                  <a:gd name="T81" fmla="*/ 42 h 187"/>
                  <a:gd name="T82" fmla="*/ 140 w 152"/>
                  <a:gd name="T83" fmla="*/ 39 h 187"/>
                  <a:gd name="T84" fmla="*/ 138 w 152"/>
                  <a:gd name="T85" fmla="*/ 23 h 187"/>
                  <a:gd name="T86" fmla="*/ 124 w 152"/>
                  <a:gd name="T87" fmla="*/ 23 h 187"/>
                  <a:gd name="T88" fmla="*/ 123 w 152"/>
                  <a:gd name="T89" fmla="*/ 40 h 187"/>
                  <a:gd name="T90" fmla="*/ 78 w 152"/>
                  <a:gd name="T91" fmla="*/ 76 h 187"/>
                  <a:gd name="T92" fmla="*/ 82 w 152"/>
                  <a:gd name="T93" fmla="*/ 31 h 187"/>
                  <a:gd name="T94" fmla="*/ 84 w 152"/>
                  <a:gd name="T95" fmla="*/ 31 h 187"/>
                  <a:gd name="T96" fmla="*/ 85 w 152"/>
                  <a:gd name="T97" fmla="*/ 31 h 187"/>
                  <a:gd name="T98" fmla="*/ 98 w 152"/>
                  <a:gd name="T99" fmla="*/ 18 h 187"/>
                  <a:gd name="T100" fmla="*/ 82 w 152"/>
                  <a:gd name="T101" fmla="*/ 1 h 187"/>
                  <a:gd name="T102" fmla="*/ 70 w 152"/>
                  <a:gd name="T103" fmla="*/ 1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87">
                    <a:moveTo>
                      <a:pt x="70" y="16"/>
                    </a:moveTo>
                    <a:cubicBezTo>
                      <a:pt x="69" y="22"/>
                      <a:pt x="72" y="27"/>
                      <a:pt x="77" y="30"/>
                    </a:cubicBezTo>
                    <a:cubicBezTo>
                      <a:pt x="78" y="47"/>
                      <a:pt x="79" y="63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9" y="94"/>
                      <a:pt x="46" y="110"/>
                      <a:pt x="34" y="126"/>
                    </a:cubicBezTo>
                    <a:cubicBezTo>
                      <a:pt x="38" y="111"/>
                      <a:pt x="36" y="92"/>
                      <a:pt x="31" y="77"/>
                    </a:cubicBezTo>
                    <a:cubicBezTo>
                      <a:pt x="35" y="77"/>
                      <a:pt x="38" y="76"/>
                      <a:pt x="40" y="74"/>
                    </a:cubicBezTo>
                    <a:cubicBezTo>
                      <a:pt x="49" y="70"/>
                      <a:pt x="48" y="57"/>
                      <a:pt x="40" y="52"/>
                    </a:cubicBezTo>
                    <a:cubicBezTo>
                      <a:pt x="33" y="47"/>
                      <a:pt x="22" y="49"/>
                      <a:pt x="16" y="54"/>
                    </a:cubicBezTo>
                    <a:cubicBezTo>
                      <a:pt x="8" y="60"/>
                      <a:pt x="10" y="70"/>
                      <a:pt x="18" y="75"/>
                    </a:cubicBezTo>
                    <a:cubicBezTo>
                      <a:pt x="19" y="76"/>
                      <a:pt x="20" y="75"/>
                      <a:pt x="20" y="75"/>
                    </a:cubicBezTo>
                    <a:cubicBezTo>
                      <a:pt x="22" y="76"/>
                      <a:pt x="24" y="77"/>
                      <a:pt x="26" y="77"/>
                    </a:cubicBezTo>
                    <a:cubicBezTo>
                      <a:pt x="28" y="85"/>
                      <a:pt x="30" y="93"/>
                      <a:pt x="31" y="101"/>
                    </a:cubicBezTo>
                    <a:cubicBezTo>
                      <a:pt x="33" y="112"/>
                      <a:pt x="32" y="122"/>
                      <a:pt x="30" y="133"/>
                    </a:cubicBezTo>
                    <a:cubicBezTo>
                      <a:pt x="18" y="149"/>
                      <a:pt x="8" y="167"/>
                      <a:pt x="0" y="185"/>
                    </a:cubicBezTo>
                    <a:cubicBezTo>
                      <a:pt x="0" y="186"/>
                      <a:pt x="1" y="187"/>
                      <a:pt x="2" y="186"/>
                    </a:cubicBezTo>
                    <a:cubicBezTo>
                      <a:pt x="7" y="178"/>
                      <a:pt x="12" y="169"/>
                      <a:pt x="18" y="161"/>
                    </a:cubicBezTo>
                    <a:cubicBezTo>
                      <a:pt x="40" y="153"/>
                      <a:pt x="62" y="158"/>
                      <a:pt x="84" y="160"/>
                    </a:cubicBezTo>
                    <a:cubicBezTo>
                      <a:pt x="83" y="166"/>
                      <a:pt x="85" y="172"/>
                      <a:pt x="91" y="175"/>
                    </a:cubicBezTo>
                    <a:cubicBezTo>
                      <a:pt x="97" y="178"/>
                      <a:pt x="107" y="176"/>
                      <a:pt x="109" y="168"/>
                    </a:cubicBezTo>
                    <a:cubicBezTo>
                      <a:pt x="111" y="162"/>
                      <a:pt x="109" y="156"/>
                      <a:pt x="104" y="152"/>
                    </a:cubicBezTo>
                    <a:cubicBezTo>
                      <a:pt x="99" y="148"/>
                      <a:pt x="90" y="151"/>
                      <a:pt x="86" y="156"/>
                    </a:cubicBezTo>
                    <a:cubicBezTo>
                      <a:pt x="65" y="151"/>
                      <a:pt x="39" y="150"/>
                      <a:pt x="19" y="158"/>
                    </a:cubicBezTo>
                    <a:cubicBezTo>
                      <a:pt x="30" y="141"/>
                      <a:pt x="41" y="124"/>
                      <a:pt x="54" y="108"/>
                    </a:cubicBezTo>
                    <a:cubicBezTo>
                      <a:pt x="75" y="100"/>
                      <a:pt x="94" y="104"/>
                      <a:pt x="114" y="109"/>
                    </a:cubicBezTo>
                    <a:cubicBezTo>
                      <a:pt x="114" y="109"/>
                      <a:pt x="114" y="110"/>
                      <a:pt x="113" y="110"/>
                    </a:cubicBezTo>
                    <a:cubicBezTo>
                      <a:pt x="113" y="111"/>
                      <a:pt x="114" y="112"/>
                      <a:pt x="115" y="113"/>
                    </a:cubicBezTo>
                    <a:cubicBezTo>
                      <a:pt x="115" y="118"/>
                      <a:pt x="119" y="123"/>
                      <a:pt x="123" y="125"/>
                    </a:cubicBezTo>
                    <a:cubicBezTo>
                      <a:pt x="130" y="129"/>
                      <a:pt x="138" y="121"/>
                      <a:pt x="140" y="115"/>
                    </a:cubicBezTo>
                    <a:cubicBezTo>
                      <a:pt x="142" y="108"/>
                      <a:pt x="137" y="101"/>
                      <a:pt x="131" y="99"/>
                    </a:cubicBezTo>
                    <a:cubicBezTo>
                      <a:pt x="125" y="97"/>
                      <a:pt x="120" y="100"/>
                      <a:pt x="117" y="104"/>
                    </a:cubicBezTo>
                    <a:cubicBezTo>
                      <a:pt x="97" y="99"/>
                      <a:pt x="75" y="97"/>
                      <a:pt x="57" y="104"/>
                    </a:cubicBezTo>
                    <a:cubicBezTo>
                      <a:pt x="70" y="89"/>
                      <a:pt x="84" y="76"/>
                      <a:pt x="99" y="64"/>
                    </a:cubicBezTo>
                    <a:cubicBezTo>
                      <a:pt x="108" y="64"/>
                      <a:pt x="117" y="66"/>
                      <a:pt x="126" y="67"/>
                    </a:cubicBezTo>
                    <a:cubicBezTo>
                      <a:pt x="126" y="67"/>
                      <a:pt x="125" y="67"/>
                      <a:pt x="125" y="68"/>
                    </a:cubicBezTo>
                    <a:cubicBezTo>
                      <a:pt x="127" y="74"/>
                      <a:pt x="133" y="79"/>
                      <a:pt x="139" y="78"/>
                    </a:cubicBezTo>
                    <a:cubicBezTo>
                      <a:pt x="144" y="77"/>
                      <a:pt x="152" y="72"/>
                      <a:pt x="151" y="66"/>
                    </a:cubicBezTo>
                    <a:cubicBezTo>
                      <a:pt x="150" y="61"/>
                      <a:pt x="144" y="58"/>
                      <a:pt x="140" y="57"/>
                    </a:cubicBezTo>
                    <a:cubicBezTo>
                      <a:pt x="135" y="57"/>
                      <a:pt x="130" y="59"/>
                      <a:pt x="127" y="63"/>
                    </a:cubicBezTo>
                    <a:cubicBezTo>
                      <a:pt x="119" y="61"/>
                      <a:pt x="110" y="61"/>
                      <a:pt x="102" y="62"/>
                    </a:cubicBezTo>
                    <a:cubicBezTo>
                      <a:pt x="110" y="55"/>
                      <a:pt x="119" y="49"/>
                      <a:pt x="127" y="42"/>
                    </a:cubicBezTo>
                    <a:cubicBezTo>
                      <a:pt x="131" y="44"/>
                      <a:pt x="137" y="43"/>
                      <a:pt x="140" y="39"/>
                    </a:cubicBezTo>
                    <a:cubicBezTo>
                      <a:pt x="144" y="33"/>
                      <a:pt x="145" y="27"/>
                      <a:pt x="138" y="23"/>
                    </a:cubicBezTo>
                    <a:cubicBezTo>
                      <a:pt x="134" y="20"/>
                      <a:pt x="128" y="20"/>
                      <a:pt x="124" y="23"/>
                    </a:cubicBezTo>
                    <a:cubicBezTo>
                      <a:pt x="118" y="27"/>
                      <a:pt x="120" y="35"/>
                      <a:pt x="123" y="40"/>
                    </a:cubicBezTo>
                    <a:cubicBezTo>
                      <a:pt x="107" y="51"/>
                      <a:pt x="92" y="63"/>
                      <a:pt x="78" y="76"/>
                    </a:cubicBezTo>
                    <a:cubicBezTo>
                      <a:pt x="84" y="63"/>
                      <a:pt x="85" y="46"/>
                      <a:pt x="82" y="31"/>
                    </a:cubicBezTo>
                    <a:cubicBezTo>
                      <a:pt x="83" y="31"/>
                      <a:pt x="84" y="31"/>
                      <a:pt x="84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92" y="31"/>
                      <a:pt x="98" y="26"/>
                      <a:pt x="98" y="18"/>
                    </a:cubicBezTo>
                    <a:cubicBezTo>
                      <a:pt x="98" y="11"/>
                      <a:pt x="91" y="0"/>
                      <a:pt x="82" y="1"/>
                    </a:cubicBezTo>
                    <a:cubicBezTo>
                      <a:pt x="75" y="2"/>
                      <a:pt x="70" y="9"/>
                      <a:pt x="70" y="16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8"/>
              <p:cNvSpPr>
                <a:spLocks/>
              </p:cNvSpPr>
              <p:nvPr/>
            </p:nvSpPr>
            <p:spPr bwMode="auto">
              <a:xfrm>
                <a:off x="2792442" y="628937"/>
                <a:ext cx="1028700" cy="658813"/>
              </a:xfrm>
              <a:custGeom>
                <a:avLst/>
                <a:gdLst>
                  <a:gd name="T0" fmla="*/ 373 w 375"/>
                  <a:gd name="T1" fmla="*/ 204 h 239"/>
                  <a:gd name="T2" fmla="*/ 372 w 375"/>
                  <a:gd name="T3" fmla="*/ 203 h 239"/>
                  <a:gd name="T4" fmla="*/ 349 w 375"/>
                  <a:gd name="T5" fmla="*/ 152 h 239"/>
                  <a:gd name="T6" fmla="*/ 313 w 375"/>
                  <a:gd name="T7" fmla="*/ 116 h 239"/>
                  <a:gd name="T8" fmla="*/ 235 w 375"/>
                  <a:gd name="T9" fmla="*/ 120 h 239"/>
                  <a:gd name="T10" fmla="*/ 235 w 375"/>
                  <a:gd name="T11" fmla="*/ 121 h 239"/>
                  <a:gd name="T12" fmla="*/ 126 w 375"/>
                  <a:gd name="T13" fmla="*/ 95 h 239"/>
                  <a:gd name="T14" fmla="*/ 92 w 375"/>
                  <a:gd name="T15" fmla="*/ 90 h 239"/>
                  <a:gd name="T16" fmla="*/ 150 w 375"/>
                  <a:gd name="T17" fmla="*/ 54 h 239"/>
                  <a:gd name="T18" fmla="*/ 192 w 375"/>
                  <a:gd name="T19" fmla="*/ 41 h 239"/>
                  <a:gd name="T20" fmla="*/ 192 w 375"/>
                  <a:gd name="T21" fmla="*/ 42 h 239"/>
                  <a:gd name="T22" fmla="*/ 296 w 375"/>
                  <a:gd name="T23" fmla="*/ 59 h 239"/>
                  <a:gd name="T24" fmla="*/ 297 w 375"/>
                  <a:gd name="T25" fmla="*/ 56 h 239"/>
                  <a:gd name="T26" fmla="*/ 296 w 375"/>
                  <a:gd name="T27" fmla="*/ 55 h 239"/>
                  <a:gd name="T28" fmla="*/ 296 w 375"/>
                  <a:gd name="T29" fmla="*/ 55 h 239"/>
                  <a:gd name="T30" fmla="*/ 193 w 375"/>
                  <a:gd name="T31" fmla="*/ 37 h 239"/>
                  <a:gd name="T32" fmla="*/ 144 w 375"/>
                  <a:gd name="T33" fmla="*/ 53 h 239"/>
                  <a:gd name="T34" fmla="*/ 90 w 375"/>
                  <a:gd name="T35" fmla="*/ 90 h 239"/>
                  <a:gd name="T36" fmla="*/ 58 w 375"/>
                  <a:gd name="T37" fmla="*/ 85 h 239"/>
                  <a:gd name="T38" fmla="*/ 0 w 375"/>
                  <a:gd name="T39" fmla="*/ 90 h 239"/>
                  <a:gd name="T40" fmla="*/ 1 w 375"/>
                  <a:gd name="T41" fmla="*/ 92 h 239"/>
                  <a:gd name="T42" fmla="*/ 67 w 375"/>
                  <a:gd name="T43" fmla="*/ 90 h 239"/>
                  <a:gd name="T44" fmla="*/ 88 w 375"/>
                  <a:gd name="T45" fmla="*/ 93 h 239"/>
                  <a:gd name="T46" fmla="*/ 89 w 375"/>
                  <a:gd name="T47" fmla="*/ 93 h 239"/>
                  <a:gd name="T48" fmla="*/ 89 w 375"/>
                  <a:gd name="T49" fmla="*/ 93 h 239"/>
                  <a:gd name="T50" fmla="*/ 131 w 375"/>
                  <a:gd name="T51" fmla="*/ 100 h 239"/>
                  <a:gd name="T52" fmla="*/ 161 w 375"/>
                  <a:gd name="T53" fmla="*/ 127 h 239"/>
                  <a:gd name="T54" fmla="*/ 166 w 375"/>
                  <a:gd name="T55" fmla="*/ 133 h 239"/>
                  <a:gd name="T56" fmla="*/ 166 w 375"/>
                  <a:gd name="T57" fmla="*/ 133 h 239"/>
                  <a:gd name="T58" fmla="*/ 190 w 375"/>
                  <a:gd name="T59" fmla="*/ 189 h 239"/>
                  <a:gd name="T60" fmla="*/ 217 w 375"/>
                  <a:gd name="T61" fmla="*/ 213 h 239"/>
                  <a:gd name="T62" fmla="*/ 240 w 375"/>
                  <a:gd name="T63" fmla="*/ 238 h 239"/>
                  <a:gd name="T64" fmla="*/ 242 w 375"/>
                  <a:gd name="T65" fmla="*/ 237 h 239"/>
                  <a:gd name="T66" fmla="*/ 241 w 375"/>
                  <a:gd name="T67" fmla="*/ 234 h 239"/>
                  <a:gd name="T68" fmla="*/ 170 w 375"/>
                  <a:gd name="T69" fmla="*/ 132 h 239"/>
                  <a:gd name="T70" fmla="*/ 162 w 375"/>
                  <a:gd name="T71" fmla="*/ 122 h 239"/>
                  <a:gd name="T72" fmla="*/ 136 w 375"/>
                  <a:gd name="T73" fmla="*/ 101 h 239"/>
                  <a:gd name="T74" fmla="*/ 211 w 375"/>
                  <a:gd name="T75" fmla="*/ 118 h 239"/>
                  <a:gd name="T76" fmla="*/ 235 w 375"/>
                  <a:gd name="T77" fmla="*/ 126 h 239"/>
                  <a:gd name="T78" fmla="*/ 290 w 375"/>
                  <a:gd name="T79" fmla="*/ 175 h 239"/>
                  <a:gd name="T80" fmla="*/ 330 w 375"/>
                  <a:gd name="T81" fmla="*/ 189 h 239"/>
                  <a:gd name="T82" fmla="*/ 372 w 375"/>
                  <a:gd name="T83" fmla="*/ 207 h 239"/>
                  <a:gd name="T84" fmla="*/ 373 w 375"/>
                  <a:gd name="T85" fmla="*/ 20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3" y="204"/>
                    </a:moveTo>
                    <a:cubicBezTo>
                      <a:pt x="373" y="204"/>
                      <a:pt x="372" y="204"/>
                      <a:pt x="372" y="203"/>
                    </a:cubicBezTo>
                    <a:cubicBezTo>
                      <a:pt x="369" y="185"/>
                      <a:pt x="359" y="167"/>
                      <a:pt x="349" y="152"/>
                    </a:cubicBezTo>
                    <a:cubicBezTo>
                      <a:pt x="340" y="138"/>
                      <a:pt x="328" y="124"/>
                      <a:pt x="313" y="116"/>
                    </a:cubicBezTo>
                    <a:cubicBezTo>
                      <a:pt x="291" y="106"/>
                      <a:pt x="252" y="98"/>
                      <a:pt x="235" y="120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199" y="109"/>
                      <a:pt x="162" y="101"/>
                      <a:pt x="126" y="95"/>
                    </a:cubicBezTo>
                    <a:cubicBezTo>
                      <a:pt x="115" y="94"/>
                      <a:pt x="103" y="92"/>
                      <a:pt x="92" y="90"/>
                    </a:cubicBezTo>
                    <a:cubicBezTo>
                      <a:pt x="106" y="72"/>
                      <a:pt x="129" y="62"/>
                      <a:pt x="150" y="54"/>
                    </a:cubicBezTo>
                    <a:cubicBezTo>
                      <a:pt x="163" y="49"/>
                      <a:pt x="177" y="44"/>
                      <a:pt x="192" y="41"/>
                    </a:cubicBezTo>
                    <a:cubicBezTo>
                      <a:pt x="192" y="41"/>
                      <a:pt x="192" y="42"/>
                      <a:pt x="192" y="42"/>
                    </a:cubicBezTo>
                    <a:cubicBezTo>
                      <a:pt x="217" y="73"/>
                      <a:pt x="262" y="56"/>
                      <a:pt x="296" y="59"/>
                    </a:cubicBezTo>
                    <a:cubicBezTo>
                      <a:pt x="298" y="59"/>
                      <a:pt x="298" y="56"/>
                      <a:pt x="297" y="56"/>
                    </a:cubicBezTo>
                    <a:cubicBezTo>
                      <a:pt x="296" y="56"/>
                      <a:pt x="296" y="55"/>
                      <a:pt x="296" y="55"/>
                    </a:cubicBezTo>
                    <a:cubicBezTo>
                      <a:pt x="296" y="55"/>
                      <a:pt x="296" y="55"/>
                      <a:pt x="296" y="55"/>
                    </a:cubicBezTo>
                    <a:cubicBezTo>
                      <a:pt x="285" y="17"/>
                      <a:pt x="214" y="0"/>
                      <a:pt x="193" y="37"/>
                    </a:cubicBezTo>
                    <a:cubicBezTo>
                      <a:pt x="176" y="40"/>
                      <a:pt x="159" y="46"/>
                      <a:pt x="144" y="53"/>
                    </a:cubicBezTo>
                    <a:cubicBezTo>
                      <a:pt x="125" y="60"/>
                      <a:pt x="100" y="71"/>
                      <a:pt x="90" y="90"/>
                    </a:cubicBezTo>
                    <a:cubicBezTo>
                      <a:pt x="79" y="88"/>
                      <a:pt x="69" y="86"/>
                      <a:pt x="58" y="85"/>
                    </a:cubicBezTo>
                    <a:cubicBezTo>
                      <a:pt x="40" y="83"/>
                      <a:pt x="16" y="80"/>
                      <a:pt x="0" y="90"/>
                    </a:cubicBezTo>
                    <a:cubicBezTo>
                      <a:pt x="0" y="91"/>
                      <a:pt x="0" y="92"/>
                      <a:pt x="1" y="92"/>
                    </a:cubicBezTo>
                    <a:cubicBezTo>
                      <a:pt x="23" y="85"/>
                      <a:pt x="44" y="86"/>
                      <a:pt x="67" y="90"/>
                    </a:cubicBezTo>
                    <a:cubicBezTo>
                      <a:pt x="74" y="91"/>
                      <a:pt x="81" y="92"/>
                      <a:pt x="88" y="93"/>
                    </a:cubicBezTo>
                    <a:cubicBezTo>
                      <a:pt x="88" y="94"/>
                      <a:pt x="89" y="94"/>
                      <a:pt x="89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103" y="95"/>
                      <a:pt x="117" y="98"/>
                      <a:pt x="131" y="100"/>
                    </a:cubicBezTo>
                    <a:cubicBezTo>
                      <a:pt x="142" y="108"/>
                      <a:pt x="152" y="117"/>
                      <a:pt x="161" y="127"/>
                    </a:cubicBezTo>
                    <a:cubicBezTo>
                      <a:pt x="163" y="129"/>
                      <a:pt x="165" y="131"/>
                      <a:pt x="166" y="133"/>
                    </a:cubicBezTo>
                    <a:cubicBezTo>
                      <a:pt x="166" y="133"/>
                      <a:pt x="166" y="133"/>
                      <a:pt x="166" y="133"/>
                    </a:cubicBezTo>
                    <a:cubicBezTo>
                      <a:pt x="163" y="155"/>
                      <a:pt x="175" y="174"/>
                      <a:pt x="190" y="189"/>
                    </a:cubicBezTo>
                    <a:cubicBezTo>
                      <a:pt x="199" y="197"/>
                      <a:pt x="208" y="205"/>
                      <a:pt x="217" y="213"/>
                    </a:cubicBezTo>
                    <a:cubicBezTo>
                      <a:pt x="226" y="221"/>
                      <a:pt x="233" y="230"/>
                      <a:pt x="240" y="238"/>
                    </a:cubicBezTo>
                    <a:cubicBezTo>
                      <a:pt x="241" y="239"/>
                      <a:pt x="243" y="238"/>
                      <a:pt x="242" y="237"/>
                    </a:cubicBezTo>
                    <a:cubicBezTo>
                      <a:pt x="242" y="236"/>
                      <a:pt x="241" y="235"/>
                      <a:pt x="241" y="234"/>
                    </a:cubicBezTo>
                    <a:cubicBezTo>
                      <a:pt x="232" y="195"/>
                      <a:pt x="226" y="122"/>
                      <a:pt x="170" y="132"/>
                    </a:cubicBezTo>
                    <a:cubicBezTo>
                      <a:pt x="167" y="128"/>
                      <a:pt x="165" y="125"/>
                      <a:pt x="162" y="122"/>
                    </a:cubicBezTo>
                    <a:cubicBezTo>
                      <a:pt x="155" y="115"/>
                      <a:pt x="146" y="106"/>
                      <a:pt x="136" y="101"/>
                    </a:cubicBezTo>
                    <a:cubicBezTo>
                      <a:pt x="161" y="105"/>
                      <a:pt x="186" y="111"/>
                      <a:pt x="211" y="118"/>
                    </a:cubicBezTo>
                    <a:cubicBezTo>
                      <a:pt x="219" y="120"/>
                      <a:pt x="227" y="123"/>
                      <a:pt x="235" y="126"/>
                    </a:cubicBezTo>
                    <a:cubicBezTo>
                      <a:pt x="249" y="147"/>
                      <a:pt x="267" y="165"/>
                      <a:pt x="290" y="175"/>
                    </a:cubicBezTo>
                    <a:cubicBezTo>
                      <a:pt x="303" y="181"/>
                      <a:pt x="317" y="185"/>
                      <a:pt x="330" y="189"/>
                    </a:cubicBezTo>
                    <a:cubicBezTo>
                      <a:pt x="345" y="194"/>
                      <a:pt x="358" y="200"/>
                      <a:pt x="372" y="207"/>
                    </a:cubicBezTo>
                    <a:cubicBezTo>
                      <a:pt x="374" y="207"/>
                      <a:pt x="375" y="205"/>
                      <a:pt x="373" y="204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9"/>
              <p:cNvSpPr>
                <a:spLocks/>
              </p:cNvSpPr>
              <p:nvPr/>
            </p:nvSpPr>
            <p:spPr bwMode="auto">
              <a:xfrm>
                <a:off x="3554442" y="470187"/>
                <a:ext cx="301625" cy="300038"/>
              </a:xfrm>
              <a:custGeom>
                <a:avLst/>
                <a:gdLst>
                  <a:gd name="T0" fmla="*/ 63 w 110"/>
                  <a:gd name="T1" fmla="*/ 38 h 109"/>
                  <a:gd name="T2" fmla="*/ 0 w 110"/>
                  <a:gd name="T3" fmla="*/ 5 h 109"/>
                  <a:gd name="T4" fmla="*/ 0 w 110"/>
                  <a:gd name="T5" fmla="*/ 5 h 109"/>
                  <a:gd name="T6" fmla="*/ 64 w 110"/>
                  <a:gd name="T7" fmla="*/ 45 h 109"/>
                  <a:gd name="T8" fmla="*/ 106 w 110"/>
                  <a:gd name="T9" fmla="*/ 107 h 109"/>
                  <a:gd name="T10" fmla="*/ 109 w 110"/>
                  <a:gd name="T11" fmla="*/ 105 h 109"/>
                  <a:gd name="T12" fmla="*/ 63 w 110"/>
                  <a:gd name="T13" fmla="*/ 3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09">
                    <a:moveTo>
                      <a:pt x="63" y="38"/>
                    </a:moveTo>
                    <a:cubicBezTo>
                      <a:pt x="47" y="21"/>
                      <a:pt x="25" y="0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7" y="7"/>
                      <a:pt x="47" y="25"/>
                      <a:pt x="64" y="45"/>
                    </a:cubicBezTo>
                    <a:cubicBezTo>
                      <a:pt x="80" y="64"/>
                      <a:pt x="93" y="85"/>
                      <a:pt x="106" y="107"/>
                    </a:cubicBezTo>
                    <a:cubicBezTo>
                      <a:pt x="107" y="109"/>
                      <a:pt x="110" y="107"/>
                      <a:pt x="109" y="105"/>
                    </a:cubicBezTo>
                    <a:cubicBezTo>
                      <a:pt x="96" y="82"/>
                      <a:pt x="81" y="59"/>
                      <a:pt x="63" y="38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0"/>
              <p:cNvSpPr>
                <a:spLocks/>
              </p:cNvSpPr>
              <p:nvPr/>
            </p:nvSpPr>
            <p:spPr bwMode="auto">
              <a:xfrm>
                <a:off x="3795742" y="752763"/>
                <a:ext cx="211138" cy="212725"/>
              </a:xfrm>
              <a:custGeom>
                <a:avLst/>
                <a:gdLst>
                  <a:gd name="T0" fmla="*/ 20 w 77"/>
                  <a:gd name="T1" fmla="*/ 0 h 77"/>
                  <a:gd name="T2" fmla="*/ 18 w 77"/>
                  <a:gd name="T3" fmla="*/ 0 h 77"/>
                  <a:gd name="T4" fmla="*/ 17 w 77"/>
                  <a:gd name="T5" fmla="*/ 3 h 77"/>
                  <a:gd name="T6" fmla="*/ 11 w 77"/>
                  <a:gd name="T7" fmla="*/ 69 h 77"/>
                  <a:gd name="T8" fmla="*/ 24 w 77"/>
                  <a:gd name="T9" fmla="*/ 76 h 77"/>
                  <a:gd name="T10" fmla="*/ 31 w 77"/>
                  <a:gd name="T11" fmla="*/ 61 h 77"/>
                  <a:gd name="T12" fmla="*/ 48 w 77"/>
                  <a:gd name="T13" fmla="*/ 74 h 77"/>
                  <a:gd name="T14" fmla="*/ 50 w 77"/>
                  <a:gd name="T15" fmla="*/ 73 h 77"/>
                  <a:gd name="T16" fmla="*/ 53 w 77"/>
                  <a:gd name="T17" fmla="*/ 52 h 77"/>
                  <a:gd name="T18" fmla="*/ 69 w 77"/>
                  <a:gd name="T19" fmla="*/ 57 h 77"/>
                  <a:gd name="T20" fmla="*/ 76 w 77"/>
                  <a:gd name="T21" fmla="*/ 41 h 77"/>
                  <a:gd name="T22" fmla="*/ 20 w 77"/>
                  <a:gd name="T2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7">
                    <a:moveTo>
                      <a:pt x="20" y="0"/>
                    </a:moveTo>
                    <a:cubicBezTo>
                      <a:pt x="19" y="0"/>
                      <a:pt x="19" y="0"/>
                      <a:pt x="18" y="0"/>
                    </a:cubicBezTo>
                    <a:cubicBezTo>
                      <a:pt x="17" y="1"/>
                      <a:pt x="16" y="2"/>
                      <a:pt x="17" y="3"/>
                    </a:cubicBezTo>
                    <a:cubicBezTo>
                      <a:pt x="8" y="23"/>
                      <a:pt x="0" y="49"/>
                      <a:pt x="11" y="69"/>
                    </a:cubicBezTo>
                    <a:cubicBezTo>
                      <a:pt x="14" y="74"/>
                      <a:pt x="19" y="77"/>
                      <a:pt x="24" y="76"/>
                    </a:cubicBezTo>
                    <a:cubicBezTo>
                      <a:pt x="30" y="74"/>
                      <a:pt x="31" y="67"/>
                      <a:pt x="31" y="61"/>
                    </a:cubicBezTo>
                    <a:cubicBezTo>
                      <a:pt x="35" y="67"/>
                      <a:pt x="41" y="72"/>
                      <a:pt x="48" y="74"/>
                    </a:cubicBezTo>
                    <a:cubicBezTo>
                      <a:pt x="49" y="75"/>
                      <a:pt x="50" y="74"/>
                      <a:pt x="50" y="73"/>
                    </a:cubicBezTo>
                    <a:cubicBezTo>
                      <a:pt x="53" y="66"/>
                      <a:pt x="54" y="59"/>
                      <a:pt x="53" y="52"/>
                    </a:cubicBezTo>
                    <a:cubicBezTo>
                      <a:pt x="58" y="56"/>
                      <a:pt x="63" y="59"/>
                      <a:pt x="69" y="57"/>
                    </a:cubicBezTo>
                    <a:cubicBezTo>
                      <a:pt x="76" y="55"/>
                      <a:pt x="77" y="46"/>
                      <a:pt x="76" y="41"/>
                    </a:cubicBezTo>
                    <a:cubicBezTo>
                      <a:pt x="74" y="14"/>
                      <a:pt x="41" y="4"/>
                      <a:pt x="20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5"/>
              <p:cNvSpPr>
                <a:spLocks/>
              </p:cNvSpPr>
              <p:nvPr/>
            </p:nvSpPr>
            <p:spPr bwMode="auto">
              <a:xfrm>
                <a:off x="-142846" y="-69563"/>
                <a:ext cx="457200" cy="561975"/>
              </a:xfrm>
              <a:custGeom>
                <a:avLst/>
                <a:gdLst>
                  <a:gd name="T0" fmla="*/ 164 w 167"/>
                  <a:gd name="T1" fmla="*/ 42 h 204"/>
                  <a:gd name="T2" fmla="*/ 141 w 167"/>
                  <a:gd name="T3" fmla="*/ 36 h 204"/>
                  <a:gd name="T4" fmla="*/ 136 w 167"/>
                  <a:gd name="T5" fmla="*/ 54 h 204"/>
                  <a:gd name="T6" fmla="*/ 137 w 167"/>
                  <a:gd name="T7" fmla="*/ 55 h 204"/>
                  <a:gd name="T8" fmla="*/ 138 w 167"/>
                  <a:gd name="T9" fmla="*/ 56 h 204"/>
                  <a:gd name="T10" fmla="*/ 101 w 167"/>
                  <a:gd name="T11" fmla="*/ 82 h 204"/>
                  <a:gd name="T12" fmla="*/ 110 w 167"/>
                  <a:gd name="T13" fmla="*/ 26 h 204"/>
                  <a:gd name="T14" fmla="*/ 124 w 167"/>
                  <a:gd name="T15" fmla="*/ 16 h 204"/>
                  <a:gd name="T16" fmla="*/ 118 w 167"/>
                  <a:gd name="T17" fmla="*/ 3 h 204"/>
                  <a:gd name="T18" fmla="*/ 103 w 167"/>
                  <a:gd name="T19" fmla="*/ 10 h 204"/>
                  <a:gd name="T20" fmla="*/ 106 w 167"/>
                  <a:gd name="T21" fmla="*/ 23 h 204"/>
                  <a:gd name="T22" fmla="*/ 102 w 167"/>
                  <a:gd name="T23" fmla="*/ 54 h 204"/>
                  <a:gd name="T24" fmla="*/ 88 w 167"/>
                  <a:gd name="T25" fmla="*/ 33 h 204"/>
                  <a:gd name="T26" fmla="*/ 87 w 167"/>
                  <a:gd name="T27" fmla="*/ 19 h 204"/>
                  <a:gd name="T28" fmla="*/ 74 w 167"/>
                  <a:gd name="T29" fmla="*/ 14 h 204"/>
                  <a:gd name="T30" fmla="*/ 69 w 167"/>
                  <a:gd name="T31" fmla="*/ 30 h 204"/>
                  <a:gd name="T32" fmla="*/ 85 w 167"/>
                  <a:gd name="T33" fmla="*/ 37 h 204"/>
                  <a:gd name="T34" fmla="*/ 85 w 167"/>
                  <a:gd name="T35" fmla="*/ 36 h 204"/>
                  <a:gd name="T36" fmla="*/ 101 w 167"/>
                  <a:gd name="T37" fmla="*/ 58 h 204"/>
                  <a:gd name="T38" fmla="*/ 87 w 167"/>
                  <a:gd name="T39" fmla="*/ 114 h 204"/>
                  <a:gd name="T40" fmla="*/ 57 w 167"/>
                  <a:gd name="T41" fmla="*/ 63 h 204"/>
                  <a:gd name="T42" fmla="*/ 55 w 167"/>
                  <a:gd name="T43" fmla="*/ 47 h 204"/>
                  <a:gd name="T44" fmla="*/ 37 w 167"/>
                  <a:gd name="T45" fmla="*/ 48 h 204"/>
                  <a:gd name="T46" fmla="*/ 36 w 167"/>
                  <a:gd name="T47" fmla="*/ 67 h 204"/>
                  <a:gd name="T48" fmla="*/ 51 w 167"/>
                  <a:gd name="T49" fmla="*/ 68 h 204"/>
                  <a:gd name="T50" fmla="*/ 54 w 167"/>
                  <a:gd name="T51" fmla="*/ 68 h 204"/>
                  <a:gd name="T52" fmla="*/ 55 w 167"/>
                  <a:gd name="T53" fmla="*/ 67 h 204"/>
                  <a:gd name="T54" fmla="*/ 85 w 167"/>
                  <a:gd name="T55" fmla="*/ 118 h 204"/>
                  <a:gd name="T56" fmla="*/ 58 w 167"/>
                  <a:gd name="T57" fmla="*/ 174 h 204"/>
                  <a:gd name="T58" fmla="*/ 27 w 167"/>
                  <a:gd name="T59" fmla="*/ 114 h 204"/>
                  <a:gd name="T60" fmla="*/ 22 w 167"/>
                  <a:gd name="T61" fmla="*/ 97 h 204"/>
                  <a:gd name="T62" fmla="*/ 5 w 167"/>
                  <a:gd name="T63" fmla="*/ 100 h 204"/>
                  <a:gd name="T64" fmla="*/ 9 w 167"/>
                  <a:gd name="T65" fmla="*/ 120 h 204"/>
                  <a:gd name="T66" fmla="*/ 24 w 167"/>
                  <a:gd name="T67" fmla="*/ 118 h 204"/>
                  <a:gd name="T68" fmla="*/ 57 w 167"/>
                  <a:gd name="T69" fmla="*/ 176 h 204"/>
                  <a:gd name="T70" fmla="*/ 43 w 167"/>
                  <a:gd name="T71" fmla="*/ 203 h 204"/>
                  <a:gd name="T72" fmla="*/ 44 w 167"/>
                  <a:gd name="T73" fmla="*/ 204 h 204"/>
                  <a:gd name="T74" fmla="*/ 75 w 167"/>
                  <a:gd name="T75" fmla="*/ 152 h 204"/>
                  <a:gd name="T76" fmla="*/ 102 w 167"/>
                  <a:gd name="T77" fmla="*/ 135 h 204"/>
                  <a:gd name="T78" fmla="*/ 126 w 167"/>
                  <a:gd name="T79" fmla="*/ 128 h 204"/>
                  <a:gd name="T80" fmla="*/ 130 w 167"/>
                  <a:gd name="T81" fmla="*/ 132 h 204"/>
                  <a:gd name="T82" fmla="*/ 131 w 167"/>
                  <a:gd name="T83" fmla="*/ 134 h 204"/>
                  <a:gd name="T84" fmla="*/ 151 w 167"/>
                  <a:gd name="T85" fmla="*/ 125 h 204"/>
                  <a:gd name="T86" fmla="*/ 141 w 167"/>
                  <a:gd name="T87" fmla="*/ 103 h 204"/>
                  <a:gd name="T88" fmla="*/ 121 w 167"/>
                  <a:gd name="T89" fmla="*/ 114 h 204"/>
                  <a:gd name="T90" fmla="*/ 123 w 167"/>
                  <a:gd name="T91" fmla="*/ 123 h 204"/>
                  <a:gd name="T92" fmla="*/ 79 w 167"/>
                  <a:gd name="T93" fmla="*/ 145 h 204"/>
                  <a:gd name="T94" fmla="*/ 99 w 167"/>
                  <a:gd name="T95" fmla="*/ 88 h 204"/>
                  <a:gd name="T96" fmla="*/ 100 w 167"/>
                  <a:gd name="T97" fmla="*/ 88 h 204"/>
                  <a:gd name="T98" fmla="*/ 142 w 167"/>
                  <a:gd name="T99" fmla="*/ 60 h 204"/>
                  <a:gd name="T100" fmla="*/ 157 w 167"/>
                  <a:gd name="T101" fmla="*/ 60 h 204"/>
                  <a:gd name="T102" fmla="*/ 164 w 167"/>
                  <a:gd name="T103" fmla="*/ 4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7" h="204">
                    <a:moveTo>
                      <a:pt x="164" y="42"/>
                    </a:moveTo>
                    <a:cubicBezTo>
                      <a:pt x="161" y="33"/>
                      <a:pt x="148" y="33"/>
                      <a:pt x="141" y="36"/>
                    </a:cubicBezTo>
                    <a:cubicBezTo>
                      <a:pt x="135" y="40"/>
                      <a:pt x="133" y="48"/>
                      <a:pt x="136" y="54"/>
                    </a:cubicBezTo>
                    <a:cubicBezTo>
                      <a:pt x="136" y="54"/>
                      <a:pt x="136" y="54"/>
                      <a:pt x="137" y="55"/>
                    </a:cubicBezTo>
                    <a:cubicBezTo>
                      <a:pt x="137" y="55"/>
                      <a:pt x="137" y="56"/>
                      <a:pt x="138" y="56"/>
                    </a:cubicBezTo>
                    <a:cubicBezTo>
                      <a:pt x="124" y="61"/>
                      <a:pt x="110" y="71"/>
                      <a:pt x="101" y="82"/>
                    </a:cubicBezTo>
                    <a:cubicBezTo>
                      <a:pt x="105" y="63"/>
                      <a:pt x="108" y="45"/>
                      <a:pt x="110" y="26"/>
                    </a:cubicBezTo>
                    <a:cubicBezTo>
                      <a:pt x="116" y="25"/>
                      <a:pt x="124" y="23"/>
                      <a:pt x="124" y="16"/>
                    </a:cubicBezTo>
                    <a:cubicBezTo>
                      <a:pt x="125" y="11"/>
                      <a:pt x="122" y="6"/>
                      <a:pt x="118" y="3"/>
                    </a:cubicBezTo>
                    <a:cubicBezTo>
                      <a:pt x="111" y="0"/>
                      <a:pt x="106" y="4"/>
                      <a:pt x="103" y="10"/>
                    </a:cubicBezTo>
                    <a:cubicBezTo>
                      <a:pt x="100" y="15"/>
                      <a:pt x="102" y="20"/>
                      <a:pt x="106" y="23"/>
                    </a:cubicBezTo>
                    <a:cubicBezTo>
                      <a:pt x="105" y="33"/>
                      <a:pt x="103" y="44"/>
                      <a:pt x="102" y="54"/>
                    </a:cubicBezTo>
                    <a:cubicBezTo>
                      <a:pt x="98" y="47"/>
                      <a:pt x="93" y="39"/>
                      <a:pt x="88" y="33"/>
                    </a:cubicBezTo>
                    <a:cubicBezTo>
                      <a:pt x="90" y="29"/>
                      <a:pt x="90" y="23"/>
                      <a:pt x="87" y="19"/>
                    </a:cubicBezTo>
                    <a:cubicBezTo>
                      <a:pt x="84" y="15"/>
                      <a:pt x="79" y="12"/>
                      <a:pt x="74" y="14"/>
                    </a:cubicBezTo>
                    <a:cubicBezTo>
                      <a:pt x="68" y="16"/>
                      <a:pt x="67" y="25"/>
                      <a:pt x="69" y="30"/>
                    </a:cubicBezTo>
                    <a:cubicBezTo>
                      <a:pt x="71" y="36"/>
                      <a:pt x="79" y="39"/>
                      <a:pt x="85" y="37"/>
                    </a:cubicBezTo>
                    <a:cubicBezTo>
                      <a:pt x="85" y="37"/>
                      <a:pt x="85" y="37"/>
                      <a:pt x="85" y="36"/>
                    </a:cubicBezTo>
                    <a:cubicBezTo>
                      <a:pt x="91" y="43"/>
                      <a:pt x="96" y="50"/>
                      <a:pt x="101" y="58"/>
                    </a:cubicBezTo>
                    <a:cubicBezTo>
                      <a:pt x="98" y="77"/>
                      <a:pt x="93" y="96"/>
                      <a:pt x="87" y="114"/>
                    </a:cubicBezTo>
                    <a:cubicBezTo>
                      <a:pt x="84" y="95"/>
                      <a:pt x="71" y="77"/>
                      <a:pt x="57" y="63"/>
                    </a:cubicBezTo>
                    <a:cubicBezTo>
                      <a:pt x="60" y="57"/>
                      <a:pt x="59" y="52"/>
                      <a:pt x="55" y="47"/>
                    </a:cubicBezTo>
                    <a:cubicBezTo>
                      <a:pt x="50" y="43"/>
                      <a:pt x="41" y="43"/>
                      <a:pt x="37" y="48"/>
                    </a:cubicBezTo>
                    <a:cubicBezTo>
                      <a:pt x="32" y="53"/>
                      <a:pt x="29" y="63"/>
                      <a:pt x="36" y="67"/>
                    </a:cubicBezTo>
                    <a:cubicBezTo>
                      <a:pt x="40" y="70"/>
                      <a:pt x="46" y="70"/>
                      <a:pt x="51" y="68"/>
                    </a:cubicBezTo>
                    <a:cubicBezTo>
                      <a:pt x="52" y="69"/>
                      <a:pt x="53" y="69"/>
                      <a:pt x="54" y="68"/>
                    </a:cubicBezTo>
                    <a:cubicBezTo>
                      <a:pt x="54" y="68"/>
                      <a:pt x="54" y="67"/>
                      <a:pt x="55" y="67"/>
                    </a:cubicBezTo>
                    <a:cubicBezTo>
                      <a:pt x="68" y="82"/>
                      <a:pt x="81" y="97"/>
                      <a:pt x="85" y="118"/>
                    </a:cubicBezTo>
                    <a:cubicBezTo>
                      <a:pt x="78" y="138"/>
                      <a:pt x="68" y="156"/>
                      <a:pt x="58" y="174"/>
                    </a:cubicBezTo>
                    <a:cubicBezTo>
                      <a:pt x="56" y="153"/>
                      <a:pt x="42" y="130"/>
                      <a:pt x="27" y="114"/>
                    </a:cubicBezTo>
                    <a:cubicBezTo>
                      <a:pt x="30" y="108"/>
                      <a:pt x="27" y="100"/>
                      <a:pt x="22" y="97"/>
                    </a:cubicBezTo>
                    <a:cubicBezTo>
                      <a:pt x="16" y="94"/>
                      <a:pt x="9" y="96"/>
                      <a:pt x="5" y="100"/>
                    </a:cubicBezTo>
                    <a:cubicBezTo>
                      <a:pt x="0" y="106"/>
                      <a:pt x="3" y="115"/>
                      <a:pt x="9" y="120"/>
                    </a:cubicBezTo>
                    <a:cubicBezTo>
                      <a:pt x="14" y="124"/>
                      <a:pt x="21" y="123"/>
                      <a:pt x="24" y="118"/>
                    </a:cubicBezTo>
                    <a:cubicBezTo>
                      <a:pt x="37" y="137"/>
                      <a:pt x="52" y="153"/>
                      <a:pt x="57" y="176"/>
                    </a:cubicBezTo>
                    <a:cubicBezTo>
                      <a:pt x="52" y="185"/>
                      <a:pt x="47" y="194"/>
                      <a:pt x="43" y="203"/>
                    </a:cubicBezTo>
                    <a:cubicBezTo>
                      <a:pt x="42" y="204"/>
                      <a:pt x="43" y="204"/>
                      <a:pt x="44" y="204"/>
                    </a:cubicBezTo>
                    <a:cubicBezTo>
                      <a:pt x="56" y="188"/>
                      <a:pt x="66" y="170"/>
                      <a:pt x="75" y="152"/>
                    </a:cubicBezTo>
                    <a:cubicBezTo>
                      <a:pt x="84" y="145"/>
                      <a:pt x="92" y="139"/>
                      <a:pt x="102" y="135"/>
                    </a:cubicBezTo>
                    <a:cubicBezTo>
                      <a:pt x="110" y="132"/>
                      <a:pt x="118" y="131"/>
                      <a:pt x="126" y="128"/>
                    </a:cubicBezTo>
                    <a:cubicBezTo>
                      <a:pt x="127" y="130"/>
                      <a:pt x="129" y="131"/>
                      <a:pt x="130" y="132"/>
                    </a:cubicBezTo>
                    <a:cubicBezTo>
                      <a:pt x="130" y="133"/>
                      <a:pt x="130" y="133"/>
                      <a:pt x="131" y="134"/>
                    </a:cubicBezTo>
                    <a:cubicBezTo>
                      <a:pt x="139" y="138"/>
                      <a:pt x="149" y="135"/>
                      <a:pt x="151" y="125"/>
                    </a:cubicBezTo>
                    <a:cubicBezTo>
                      <a:pt x="152" y="117"/>
                      <a:pt x="148" y="107"/>
                      <a:pt x="141" y="103"/>
                    </a:cubicBezTo>
                    <a:cubicBezTo>
                      <a:pt x="133" y="99"/>
                      <a:pt x="121" y="104"/>
                      <a:pt x="121" y="114"/>
                    </a:cubicBezTo>
                    <a:cubicBezTo>
                      <a:pt x="121" y="117"/>
                      <a:pt x="122" y="120"/>
                      <a:pt x="123" y="123"/>
                    </a:cubicBezTo>
                    <a:cubicBezTo>
                      <a:pt x="108" y="126"/>
                      <a:pt x="90" y="134"/>
                      <a:pt x="79" y="145"/>
                    </a:cubicBezTo>
                    <a:cubicBezTo>
                      <a:pt x="87" y="127"/>
                      <a:pt x="94" y="107"/>
                      <a:pt x="99" y="88"/>
                    </a:cubicBezTo>
                    <a:cubicBezTo>
                      <a:pt x="99" y="88"/>
                      <a:pt x="100" y="88"/>
                      <a:pt x="100" y="88"/>
                    </a:cubicBezTo>
                    <a:cubicBezTo>
                      <a:pt x="112" y="74"/>
                      <a:pt x="126" y="68"/>
                      <a:pt x="142" y="60"/>
                    </a:cubicBezTo>
                    <a:cubicBezTo>
                      <a:pt x="146" y="63"/>
                      <a:pt x="152" y="63"/>
                      <a:pt x="157" y="60"/>
                    </a:cubicBezTo>
                    <a:cubicBezTo>
                      <a:pt x="163" y="56"/>
                      <a:pt x="167" y="48"/>
                      <a:pt x="164" y="42"/>
                    </a:cubicBezTo>
                    <a:close/>
                  </a:path>
                </a:pathLst>
              </a:custGeom>
              <a:solidFill>
                <a:srgbClr val="21B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 80"/>
              <p:cNvSpPr>
                <a:spLocks/>
              </p:cNvSpPr>
              <p:nvPr/>
            </p:nvSpPr>
            <p:spPr bwMode="auto">
              <a:xfrm>
                <a:off x="-26273" y="434082"/>
                <a:ext cx="4349824" cy="682425"/>
              </a:xfrm>
              <a:custGeom>
                <a:avLst/>
                <a:gdLst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404883 w 4404883"/>
                  <a:gd name="connsiteY12" fmla="*/ 226059 h 682425"/>
                  <a:gd name="connsiteX13" fmla="*/ 4330039 w 4404883"/>
                  <a:gd name="connsiteY13" fmla="*/ 184157 h 682425"/>
                  <a:gd name="connsiteX14" fmla="*/ 4137803 w 4404883"/>
                  <a:gd name="connsiteY14" fmla="*/ 101755 h 682425"/>
                  <a:gd name="connsiteX15" fmla="*/ 3688325 w 4404883"/>
                  <a:gd name="connsiteY15" fmla="*/ 43953 h 682425"/>
                  <a:gd name="connsiteX16" fmla="*/ 3214181 w 4404883"/>
                  <a:gd name="connsiteY16" fmla="*/ 184329 h 682425"/>
                  <a:gd name="connsiteX17" fmla="*/ 2575593 w 4404883"/>
                  <a:gd name="connsiteY17" fmla="*/ 583437 h 682425"/>
                  <a:gd name="connsiteX18" fmla="*/ 1890413 w 4404883"/>
                  <a:gd name="connsiteY18" fmla="*/ 643992 h 682425"/>
                  <a:gd name="connsiteX19" fmla="*/ 1016123 w 4404883"/>
                  <a:gd name="connsiteY19" fmla="*/ 143042 h 682425"/>
                  <a:gd name="connsiteX20" fmla="*/ 769458 w 4404883"/>
                  <a:gd name="connsiteY20" fmla="*/ 38448 h 682425"/>
                  <a:gd name="connsiteX21" fmla="*/ 506348 w 4404883"/>
                  <a:gd name="connsiteY21" fmla="*/ 13676 h 682425"/>
                  <a:gd name="connsiteX22" fmla="*/ 2056 w 4404883"/>
                  <a:gd name="connsiteY22" fmla="*/ 54963 h 682425"/>
                  <a:gd name="connsiteX23" fmla="*/ 2056 w 4404883"/>
                  <a:gd name="connsiteY23" fmla="*/ 49458 h 682425"/>
                  <a:gd name="connsiteX24" fmla="*/ 4797 w 4404883"/>
                  <a:gd name="connsiteY24" fmla="*/ 49458 h 682425"/>
                  <a:gd name="connsiteX25" fmla="*/ 21241 w 4404883"/>
                  <a:gd name="connsiteY25" fmla="*/ 49458 h 682425"/>
                  <a:gd name="connsiteX26" fmla="*/ 385757 w 4404883"/>
                  <a:gd name="connsiteY26" fmla="*/ 10923 h 682425"/>
                  <a:gd name="connsiteX27" fmla="*/ 393979 w 4404883"/>
                  <a:gd name="connsiteY27" fmla="*/ 10923 h 682425"/>
                  <a:gd name="connsiteX28" fmla="*/ 605014 w 4404883"/>
                  <a:gd name="connsiteY28" fmla="*/ 946 h 682425"/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330039 w 4404883"/>
                  <a:gd name="connsiteY12" fmla="*/ 184157 h 682425"/>
                  <a:gd name="connsiteX13" fmla="*/ 4137803 w 4404883"/>
                  <a:gd name="connsiteY13" fmla="*/ 101755 h 682425"/>
                  <a:gd name="connsiteX14" fmla="*/ 3688325 w 4404883"/>
                  <a:gd name="connsiteY14" fmla="*/ 43953 h 682425"/>
                  <a:gd name="connsiteX15" fmla="*/ 3214181 w 4404883"/>
                  <a:gd name="connsiteY15" fmla="*/ 184329 h 682425"/>
                  <a:gd name="connsiteX16" fmla="*/ 2575593 w 4404883"/>
                  <a:gd name="connsiteY16" fmla="*/ 583437 h 682425"/>
                  <a:gd name="connsiteX17" fmla="*/ 1890413 w 4404883"/>
                  <a:gd name="connsiteY17" fmla="*/ 643992 h 682425"/>
                  <a:gd name="connsiteX18" fmla="*/ 1016123 w 4404883"/>
                  <a:gd name="connsiteY18" fmla="*/ 143042 h 682425"/>
                  <a:gd name="connsiteX19" fmla="*/ 769458 w 4404883"/>
                  <a:gd name="connsiteY19" fmla="*/ 38448 h 682425"/>
                  <a:gd name="connsiteX20" fmla="*/ 506348 w 4404883"/>
                  <a:gd name="connsiteY20" fmla="*/ 13676 h 682425"/>
                  <a:gd name="connsiteX21" fmla="*/ 2056 w 4404883"/>
                  <a:gd name="connsiteY21" fmla="*/ 54963 h 682425"/>
                  <a:gd name="connsiteX22" fmla="*/ 2056 w 4404883"/>
                  <a:gd name="connsiteY22" fmla="*/ 49458 h 682425"/>
                  <a:gd name="connsiteX23" fmla="*/ 4797 w 4404883"/>
                  <a:gd name="connsiteY23" fmla="*/ 49458 h 682425"/>
                  <a:gd name="connsiteX24" fmla="*/ 21241 w 4404883"/>
                  <a:gd name="connsiteY24" fmla="*/ 49458 h 682425"/>
                  <a:gd name="connsiteX25" fmla="*/ 385757 w 4404883"/>
                  <a:gd name="connsiteY25" fmla="*/ 10923 h 682425"/>
                  <a:gd name="connsiteX26" fmla="*/ 393979 w 4404883"/>
                  <a:gd name="connsiteY26" fmla="*/ 10923 h 682425"/>
                  <a:gd name="connsiteX27" fmla="*/ 605014 w 4404883"/>
                  <a:gd name="connsiteY27" fmla="*/ 946 h 682425"/>
                  <a:gd name="connsiteX0" fmla="*/ 605014 w 4349824"/>
                  <a:gd name="connsiteY0" fmla="*/ 946 h 682425"/>
                  <a:gd name="connsiteX1" fmla="*/ 816050 w 4349824"/>
                  <a:gd name="connsiteY1" fmla="*/ 38448 h 682425"/>
                  <a:gd name="connsiteX2" fmla="*/ 1177825 w 4349824"/>
                  <a:gd name="connsiteY2" fmla="*/ 225616 h 682425"/>
                  <a:gd name="connsiteX3" fmla="*/ 1520415 w 4349824"/>
                  <a:gd name="connsiteY3" fmla="*/ 448566 h 682425"/>
                  <a:gd name="connsiteX4" fmla="*/ 1986338 w 4349824"/>
                  <a:gd name="connsiteY4" fmla="*/ 652249 h 682425"/>
                  <a:gd name="connsiteX5" fmla="*/ 2427594 w 4349824"/>
                  <a:gd name="connsiteY5" fmla="*/ 624724 h 682425"/>
                  <a:gd name="connsiteX6" fmla="*/ 3214181 w 4349824"/>
                  <a:gd name="connsiteY6" fmla="*/ 173319 h 682425"/>
                  <a:gd name="connsiteX7" fmla="*/ 3216921 w 4349824"/>
                  <a:gd name="connsiteY7" fmla="*/ 170567 h 682425"/>
                  <a:gd name="connsiteX8" fmla="*/ 3348476 w 4349824"/>
                  <a:gd name="connsiteY8" fmla="*/ 104507 h 682425"/>
                  <a:gd name="connsiteX9" fmla="*/ 3918546 w 4349824"/>
                  <a:gd name="connsiteY9" fmla="*/ 38448 h 682425"/>
                  <a:gd name="connsiteX10" fmla="*/ 4349824 w 4349824"/>
                  <a:gd name="connsiteY10" fmla="*/ 178566 h 682425"/>
                  <a:gd name="connsiteX11" fmla="*/ 4330039 w 4349824"/>
                  <a:gd name="connsiteY11" fmla="*/ 184157 h 682425"/>
                  <a:gd name="connsiteX12" fmla="*/ 4137803 w 4349824"/>
                  <a:gd name="connsiteY12" fmla="*/ 101755 h 682425"/>
                  <a:gd name="connsiteX13" fmla="*/ 3688325 w 4349824"/>
                  <a:gd name="connsiteY13" fmla="*/ 43953 h 682425"/>
                  <a:gd name="connsiteX14" fmla="*/ 3214181 w 4349824"/>
                  <a:gd name="connsiteY14" fmla="*/ 184329 h 682425"/>
                  <a:gd name="connsiteX15" fmla="*/ 2575593 w 4349824"/>
                  <a:gd name="connsiteY15" fmla="*/ 583437 h 682425"/>
                  <a:gd name="connsiteX16" fmla="*/ 1890413 w 4349824"/>
                  <a:gd name="connsiteY16" fmla="*/ 643992 h 682425"/>
                  <a:gd name="connsiteX17" fmla="*/ 1016123 w 4349824"/>
                  <a:gd name="connsiteY17" fmla="*/ 143042 h 682425"/>
                  <a:gd name="connsiteX18" fmla="*/ 769458 w 4349824"/>
                  <a:gd name="connsiteY18" fmla="*/ 38448 h 682425"/>
                  <a:gd name="connsiteX19" fmla="*/ 506348 w 4349824"/>
                  <a:gd name="connsiteY19" fmla="*/ 13676 h 682425"/>
                  <a:gd name="connsiteX20" fmla="*/ 2056 w 4349824"/>
                  <a:gd name="connsiteY20" fmla="*/ 54963 h 682425"/>
                  <a:gd name="connsiteX21" fmla="*/ 2056 w 4349824"/>
                  <a:gd name="connsiteY21" fmla="*/ 49458 h 682425"/>
                  <a:gd name="connsiteX22" fmla="*/ 4797 w 4349824"/>
                  <a:gd name="connsiteY22" fmla="*/ 49458 h 682425"/>
                  <a:gd name="connsiteX23" fmla="*/ 21241 w 4349824"/>
                  <a:gd name="connsiteY23" fmla="*/ 49458 h 682425"/>
                  <a:gd name="connsiteX24" fmla="*/ 385757 w 4349824"/>
                  <a:gd name="connsiteY24" fmla="*/ 10923 h 682425"/>
                  <a:gd name="connsiteX25" fmla="*/ 393979 w 4349824"/>
                  <a:gd name="connsiteY25" fmla="*/ 10923 h 682425"/>
                  <a:gd name="connsiteX26" fmla="*/ 605014 w 4349824"/>
                  <a:gd name="connsiteY26" fmla="*/ 946 h 6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49824" h="682425">
                    <a:moveTo>
                      <a:pt x="605014" y="946"/>
                    </a:moveTo>
                    <a:cubicBezTo>
                      <a:pt x="675588" y="4042"/>
                      <a:pt x="746162" y="15052"/>
                      <a:pt x="816050" y="38448"/>
                    </a:cubicBezTo>
                    <a:cubicBezTo>
                      <a:pt x="944864" y="79735"/>
                      <a:pt x="1065456" y="151299"/>
                      <a:pt x="1177825" y="225616"/>
                    </a:cubicBezTo>
                    <a:cubicBezTo>
                      <a:pt x="1292935" y="297180"/>
                      <a:pt x="1405305" y="374250"/>
                      <a:pt x="1520415" y="448566"/>
                    </a:cubicBezTo>
                    <a:cubicBezTo>
                      <a:pt x="1665673" y="536645"/>
                      <a:pt x="1816413" y="621972"/>
                      <a:pt x="1986338" y="652249"/>
                    </a:cubicBezTo>
                    <a:cubicBezTo>
                      <a:pt x="2134336" y="682526"/>
                      <a:pt x="2282336" y="671516"/>
                      <a:pt x="2427594" y="624724"/>
                    </a:cubicBezTo>
                    <a:cubicBezTo>
                      <a:pt x="2718110" y="533893"/>
                      <a:pt x="2962034" y="335715"/>
                      <a:pt x="3214181" y="173319"/>
                    </a:cubicBezTo>
                    <a:lnTo>
                      <a:pt x="3216921" y="170567"/>
                    </a:lnTo>
                    <a:cubicBezTo>
                      <a:pt x="3258032" y="145794"/>
                      <a:pt x="3301884" y="118270"/>
                      <a:pt x="3348476" y="104507"/>
                    </a:cubicBezTo>
                    <a:cubicBezTo>
                      <a:pt x="3526623" y="30191"/>
                      <a:pt x="3723955" y="16428"/>
                      <a:pt x="3918546" y="38448"/>
                    </a:cubicBezTo>
                    <a:cubicBezTo>
                      <a:pt x="4072711" y="54963"/>
                      <a:pt x="4214544" y="108636"/>
                      <a:pt x="4349824" y="178566"/>
                    </a:cubicBezTo>
                    <a:lnTo>
                      <a:pt x="4330039" y="184157"/>
                    </a:lnTo>
                    <a:cubicBezTo>
                      <a:pt x="4267988" y="152676"/>
                      <a:pt x="4204266" y="124463"/>
                      <a:pt x="4137803" y="101755"/>
                    </a:cubicBezTo>
                    <a:cubicBezTo>
                      <a:pt x="3995286" y="52210"/>
                      <a:pt x="3839065" y="35696"/>
                      <a:pt x="3688325" y="43953"/>
                    </a:cubicBezTo>
                    <a:cubicBezTo>
                      <a:pt x="3521141" y="52210"/>
                      <a:pt x="3356698" y="96250"/>
                      <a:pt x="3214181" y="184329"/>
                    </a:cubicBezTo>
                    <a:cubicBezTo>
                      <a:pt x="3005886" y="324705"/>
                      <a:pt x="2805813" y="481596"/>
                      <a:pt x="2575593" y="583437"/>
                    </a:cubicBezTo>
                    <a:cubicBezTo>
                      <a:pt x="2359076" y="682526"/>
                      <a:pt x="2120633" y="715556"/>
                      <a:pt x="1890413" y="643992"/>
                    </a:cubicBezTo>
                    <a:cubicBezTo>
                      <a:pt x="1567007" y="544903"/>
                      <a:pt x="1309380" y="302685"/>
                      <a:pt x="1016123" y="143042"/>
                    </a:cubicBezTo>
                    <a:cubicBezTo>
                      <a:pt x="936642" y="101755"/>
                      <a:pt x="857161" y="60468"/>
                      <a:pt x="769458" y="38448"/>
                    </a:cubicBezTo>
                    <a:cubicBezTo>
                      <a:pt x="684495" y="16428"/>
                      <a:pt x="596792" y="10923"/>
                      <a:pt x="506348" y="13676"/>
                    </a:cubicBezTo>
                    <a:cubicBezTo>
                      <a:pt x="339164" y="21933"/>
                      <a:pt x="171981" y="54963"/>
                      <a:pt x="2056" y="54963"/>
                    </a:cubicBezTo>
                    <a:cubicBezTo>
                      <a:pt x="-685" y="54963"/>
                      <a:pt x="-685" y="49458"/>
                      <a:pt x="2056" y="49458"/>
                    </a:cubicBezTo>
                    <a:lnTo>
                      <a:pt x="4797" y="49458"/>
                    </a:lnTo>
                    <a:lnTo>
                      <a:pt x="21241" y="49458"/>
                    </a:lnTo>
                    <a:cubicBezTo>
                      <a:pt x="144573" y="43953"/>
                      <a:pt x="265165" y="24686"/>
                      <a:pt x="385757" y="10923"/>
                    </a:cubicBezTo>
                    <a:lnTo>
                      <a:pt x="393979" y="10923"/>
                    </a:lnTo>
                    <a:cubicBezTo>
                      <a:pt x="463867" y="2666"/>
                      <a:pt x="534441" y="-2151"/>
                      <a:pt x="605014" y="946"/>
                    </a:cubicBezTo>
                    <a:close/>
                  </a:path>
                </a:pathLst>
              </a:custGeom>
              <a:solidFill>
                <a:srgbClr val="B3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5"/>
              <p:cNvSpPr>
                <a:spLocks/>
              </p:cNvSpPr>
              <p:nvPr/>
            </p:nvSpPr>
            <p:spPr bwMode="auto">
              <a:xfrm rot="3230110">
                <a:off x="4294487" y="304051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5"/>
              <p:cNvSpPr>
                <a:spLocks/>
              </p:cNvSpPr>
              <p:nvPr/>
            </p:nvSpPr>
            <p:spPr bwMode="auto">
              <a:xfrm rot="11310777">
                <a:off x="4106243" y="547734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494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 userDrawn="1"/>
        </p:nvGrpSpPr>
        <p:grpSpPr>
          <a:xfrm>
            <a:off x="5052042" y="-14373"/>
            <a:ext cx="4107744" cy="1655763"/>
            <a:chOff x="5036256" y="3487737"/>
            <a:chExt cx="4107744" cy="1655763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H="1">
              <a:off x="6399918" y="409733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 flipH="1">
              <a:off x="5036256" y="371474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 flipH="1">
              <a:off x="7306380" y="437515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 flipH="1">
              <a:off x="8331905" y="460375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 flipH="1">
              <a:off x="8023930" y="380364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 flipH="1">
              <a:off x="7301618" y="3511549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 flipH="1">
              <a:off x="7446081" y="362743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1"/>
            <p:cNvSpPr>
              <a:spLocks/>
            </p:cNvSpPr>
            <p:nvPr/>
          </p:nvSpPr>
          <p:spPr bwMode="auto">
            <a:xfrm flipH="1">
              <a:off x="5930018" y="391318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 flipH="1">
              <a:off x="6544381" y="389413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 flipH="1">
              <a:off x="6741231" y="4017962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 flipH="1">
              <a:off x="7412743" y="423545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 flipH="1">
              <a:off x="7533393" y="420211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 flipH="1">
              <a:off x="7739768" y="442753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7"/>
            <p:cNvSpPr>
              <a:spLocks/>
            </p:cNvSpPr>
            <p:nvPr/>
          </p:nvSpPr>
          <p:spPr bwMode="auto">
            <a:xfrm flipH="1">
              <a:off x="5533143" y="428783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8"/>
            <p:cNvSpPr>
              <a:spLocks/>
            </p:cNvSpPr>
            <p:nvPr/>
          </p:nvSpPr>
          <p:spPr bwMode="auto">
            <a:xfrm flipH="1">
              <a:off x="6039555" y="354806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 flipH="1">
              <a:off x="6190368" y="363061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0"/>
            <p:cNvSpPr>
              <a:spLocks/>
            </p:cNvSpPr>
            <p:nvPr/>
          </p:nvSpPr>
          <p:spPr bwMode="auto">
            <a:xfrm flipH="1">
              <a:off x="6763455" y="3487737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1"/>
            <p:cNvSpPr>
              <a:spLocks/>
            </p:cNvSpPr>
            <p:nvPr/>
          </p:nvSpPr>
          <p:spPr bwMode="auto">
            <a:xfrm flipH="1">
              <a:off x="8403343" y="460375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2"/>
            <p:cNvSpPr>
              <a:spLocks/>
            </p:cNvSpPr>
            <p:nvPr/>
          </p:nvSpPr>
          <p:spPr bwMode="auto">
            <a:xfrm flipH="1">
              <a:off x="8547805" y="459263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3"/>
            <p:cNvSpPr>
              <a:spLocks/>
            </p:cNvSpPr>
            <p:nvPr/>
          </p:nvSpPr>
          <p:spPr bwMode="auto">
            <a:xfrm flipH="1">
              <a:off x="7909630" y="434816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4"/>
            <p:cNvSpPr>
              <a:spLocks/>
            </p:cNvSpPr>
            <p:nvPr/>
          </p:nvSpPr>
          <p:spPr bwMode="auto">
            <a:xfrm flipH="1">
              <a:off x="5466468" y="3500437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89"/>
            <p:cNvSpPr>
              <a:spLocks/>
            </p:cNvSpPr>
            <p:nvPr/>
          </p:nvSpPr>
          <p:spPr bwMode="auto">
            <a:xfrm flipH="1">
              <a:off x="5176262" y="3895281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 flipH="1">
              <a:off x="8695443" y="443865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 flipH="1">
              <a:off x="7593718" y="372427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 flipH="1">
              <a:off x="5480756" y="380682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 flipH="1">
              <a:off x="5155318" y="385286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 userDrawn="1"/>
        </p:nvGrpSpPr>
        <p:grpSpPr>
          <a:xfrm>
            <a:off x="-96066" y="3916893"/>
            <a:ext cx="3211800" cy="1226607"/>
            <a:chOff x="-142846" y="-250538"/>
            <a:chExt cx="4668067" cy="1782764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 125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773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55664" y="0"/>
            <a:ext cx="1541690" cy="588781"/>
            <a:chOff x="-142846" y="-250538"/>
            <a:chExt cx="4668067" cy="1782764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任意多边形 38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7188456" y="4355253"/>
            <a:ext cx="1955544" cy="788247"/>
            <a:chOff x="2139509" y="1743868"/>
            <a:chExt cx="4107744" cy="1655763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flipH="1">
              <a:off x="3503171" y="2353468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 flipH="1">
              <a:off x="2139509" y="1970880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 flipH="1">
              <a:off x="4409633" y="2631281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flipH="1">
              <a:off x="5435158" y="2859881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 flipH="1">
              <a:off x="5127183" y="2059780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 flipH="1">
              <a:off x="4404871" y="1767680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 flipH="1">
              <a:off x="4549334" y="1883568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 flipH="1">
              <a:off x="3033271" y="2169318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 flipH="1">
              <a:off x="3647634" y="2150268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 flipH="1">
              <a:off x="3844484" y="2274093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 flipH="1">
              <a:off x="4515996" y="2491581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 flipH="1">
              <a:off x="4636646" y="2458243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 flipH="1">
              <a:off x="4843021" y="2683668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 flipH="1">
              <a:off x="2636396" y="2543968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 flipH="1">
              <a:off x="3142808" y="1804193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 flipH="1">
              <a:off x="3293621" y="1886743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 flipH="1">
              <a:off x="3866708" y="1743868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 flipH="1">
              <a:off x="5506596" y="2859881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 flipH="1">
              <a:off x="5651058" y="2848768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 flipH="1">
              <a:off x="5012883" y="2604293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 flipH="1">
              <a:off x="2569721" y="1756568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flipH="1">
              <a:off x="2279515" y="2151412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 flipH="1">
              <a:off x="5798696" y="2694781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 flipH="1">
              <a:off x="4696971" y="1980405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 flipH="1">
              <a:off x="2584009" y="2062955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 flipH="1">
              <a:off x="2258571" y="2108993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879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55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6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9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6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6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3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  <p:sldLayoutId id="2147483664" r:id="rId4"/>
    <p:sldLayoutId id="2147483662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5"/>
          <p:cNvSpPr txBox="1">
            <a:spLocks noChangeArrowheads="1"/>
          </p:cNvSpPr>
          <p:nvPr/>
        </p:nvSpPr>
        <p:spPr bwMode="auto">
          <a:xfrm>
            <a:off x="2442587" y="2111139"/>
            <a:ext cx="4354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插画小清新毕业答辩</a:t>
            </a:r>
            <a:endParaRPr lang="zh-CN" altLang="en-US" sz="3600" b="1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46" name="文本框 6"/>
          <p:cNvSpPr txBox="1">
            <a:spLocks noChangeArrowheads="1"/>
          </p:cNvSpPr>
          <p:nvPr/>
        </p:nvSpPr>
        <p:spPr bwMode="auto">
          <a:xfrm>
            <a:off x="2719103" y="2688858"/>
            <a:ext cx="38010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>
                <a:solidFill>
                  <a:srgbClr val="B28743"/>
                </a:solidFill>
                <a:latin typeface="方正兰亭黑_GBK"/>
                <a:ea typeface="方正兰亭黑_GBK"/>
              </a:rPr>
              <a:t>Small </a:t>
            </a:r>
            <a:r>
              <a:rPr lang="en-US" altLang="zh-CN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Fresh </a:t>
            </a:r>
            <a:r>
              <a:rPr lang="en-US" altLang="zh-CN" sz="1400">
                <a:solidFill>
                  <a:srgbClr val="B28743"/>
                </a:solidFill>
                <a:latin typeface="方正兰亭黑_GBK"/>
                <a:ea typeface="方正兰亭黑_GBK"/>
              </a:rPr>
              <a:t>I</a:t>
            </a:r>
            <a:r>
              <a:rPr lang="en-US" altLang="zh-CN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llustration Graduate Defense</a:t>
            </a:r>
            <a:endParaRPr lang="en-US" altLang="zh-CN" sz="14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147" name="组合 11"/>
          <p:cNvGrpSpPr>
            <a:grpSpLocks/>
          </p:cNvGrpSpPr>
          <p:nvPr/>
        </p:nvGrpSpPr>
        <p:grpSpPr bwMode="auto">
          <a:xfrm>
            <a:off x="3312831" y="3013870"/>
            <a:ext cx="2549808" cy="246221"/>
            <a:chOff x="2721254" y="3387879"/>
            <a:chExt cx="2549066" cy="246379"/>
          </a:xfrm>
        </p:grpSpPr>
        <p:sp>
          <p:nvSpPr>
            <p:cNvPr id="148" name="文本框 8"/>
            <p:cNvSpPr txBox="1">
              <a:spLocks noChangeArrowheads="1"/>
            </p:cNvSpPr>
            <p:nvPr/>
          </p:nvSpPr>
          <p:spPr bwMode="auto">
            <a:xfrm>
              <a:off x="2721254" y="3387879"/>
              <a:ext cx="1338439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答辩人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：哎呀小小草</a:t>
              </a:r>
              <a:endParaRPr lang="zh-CN" altLang="en-US" sz="1000" dirty="0">
                <a:solidFill>
                  <a:srgbClr val="B28743"/>
                </a:solidFill>
                <a:latin typeface="方正兰亭黑_GBK"/>
                <a:ea typeface="方正兰亭黑_GBK"/>
              </a:endParaRPr>
            </a:p>
          </p:txBody>
        </p:sp>
        <p:sp>
          <p:nvSpPr>
            <p:cNvPr id="149" name="文本框 8"/>
            <p:cNvSpPr txBox="1">
              <a:spLocks noChangeArrowheads="1"/>
            </p:cNvSpPr>
            <p:nvPr/>
          </p:nvSpPr>
          <p:spPr bwMode="auto">
            <a:xfrm>
              <a:off x="3930860" y="3387879"/>
              <a:ext cx="13394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smtClean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指导老师：熊猫老师</a:t>
              </a:r>
              <a:endParaRPr lang="zh-CN" altLang="en-US" sz="1000">
                <a:solidFill>
                  <a:srgbClr val="B28743"/>
                </a:solidFill>
                <a:latin typeface="方正兰亭黑_GBK"/>
                <a:ea typeface="方正兰亭黑_GB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08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4034836" y="283431"/>
            <a:ext cx="10743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2.2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研究过程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6" name="Straight Connector 7"/>
          <p:cNvCxnSpPr>
            <a:stCxn id="30" idx="6"/>
            <a:endCxn id="33" idx="2"/>
          </p:cNvCxnSpPr>
          <p:nvPr/>
        </p:nvCxnSpPr>
        <p:spPr>
          <a:xfrm>
            <a:off x="900943" y="3917770"/>
            <a:ext cx="7161454" cy="0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9"/>
          <p:cNvSpPr/>
          <p:nvPr/>
        </p:nvSpPr>
        <p:spPr>
          <a:xfrm>
            <a:off x="20421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40"/>
          <p:cNvSpPr/>
          <p:nvPr/>
        </p:nvSpPr>
        <p:spPr>
          <a:xfrm rot="5400000">
            <a:off x="442159" y="3797318"/>
            <a:ext cx="279448" cy="24090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20"/>
          <p:cNvSpPr/>
          <p:nvPr/>
        </p:nvSpPr>
        <p:spPr>
          <a:xfrm>
            <a:off x="806239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42"/>
          <p:cNvSpPr/>
          <p:nvPr/>
        </p:nvSpPr>
        <p:spPr>
          <a:xfrm>
            <a:off x="8291700" y="3812091"/>
            <a:ext cx="238120" cy="2381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45"/>
          <p:cNvSpPr/>
          <p:nvPr/>
        </p:nvSpPr>
        <p:spPr>
          <a:xfrm>
            <a:off x="289527" y="4322703"/>
            <a:ext cx="526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Start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6" name="Rectangle 46"/>
          <p:cNvSpPr/>
          <p:nvPr/>
        </p:nvSpPr>
        <p:spPr>
          <a:xfrm>
            <a:off x="8123390" y="3210473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Finish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0" name="Oval 12"/>
          <p:cNvSpPr/>
          <p:nvPr/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26"/>
          <p:cNvCxnSpPr/>
          <p:nvPr/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ardrop 25"/>
          <p:cNvSpPr/>
          <p:nvPr/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Oval 16"/>
          <p:cNvSpPr/>
          <p:nvPr/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38"/>
          <p:cNvCxnSpPr/>
          <p:nvPr/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ardrop 37"/>
          <p:cNvSpPr/>
          <p:nvPr/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14"/>
          <p:cNvSpPr/>
          <p:nvPr/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34"/>
          <p:cNvCxnSpPr/>
          <p:nvPr/>
        </p:nvCxnSpPr>
        <p:spPr>
          <a:xfrm rot="5400000">
            <a:off x="3199634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ardrop 33"/>
          <p:cNvSpPr/>
          <p:nvPr/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Oval 18"/>
          <p:cNvSpPr/>
          <p:nvPr/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24"/>
          <p:cNvCxnSpPr/>
          <p:nvPr/>
        </p:nvCxnSpPr>
        <p:spPr>
          <a:xfrm rot="5400000">
            <a:off x="6342906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ardrop 21"/>
          <p:cNvSpPr/>
          <p:nvPr/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Donec luctus nibh sit amet sem vulputate venenatis bibendum orci pulvinar. </a:t>
            </a:r>
          </a:p>
        </p:txBody>
      </p:sp>
      <p:sp>
        <p:nvSpPr>
          <p:cNvPr id="54" name="矩形 53"/>
          <p:cNvSpPr/>
          <p:nvPr/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Donec luctus nibh sit amet sem vulputate venenatis bibendum orci pulvinar. </a:t>
            </a:r>
          </a:p>
        </p:txBody>
      </p:sp>
      <p:sp>
        <p:nvSpPr>
          <p:cNvPr id="55" name="矩形 54"/>
          <p:cNvSpPr/>
          <p:nvPr/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Donec luctus nibh sit amet sem vulputate venenatis bibendum orci pulvinar. </a:t>
            </a:r>
          </a:p>
        </p:txBody>
      </p:sp>
      <p:sp>
        <p:nvSpPr>
          <p:cNvPr id="61" name="矩形 60"/>
          <p:cNvSpPr/>
          <p:nvPr/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Donec luctus nibh sit amet sem vulputate venenatis bibendum orci pulvinar. </a:t>
            </a:r>
          </a:p>
        </p:txBody>
      </p:sp>
      <p:sp>
        <p:nvSpPr>
          <p:cNvPr id="63" name="文本框 5"/>
          <p:cNvSpPr txBox="1">
            <a:spLocks noChangeArrowheads="1"/>
          </p:cNvSpPr>
          <p:nvPr/>
        </p:nvSpPr>
        <p:spPr bwMode="auto">
          <a:xfrm>
            <a:off x="1758215" y="108713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研究课题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64" name="文本框 5"/>
          <p:cNvSpPr txBox="1">
            <a:spLocks noChangeArrowheads="1"/>
          </p:cNvSpPr>
          <p:nvPr/>
        </p:nvSpPr>
        <p:spPr bwMode="auto">
          <a:xfrm>
            <a:off x="3288800" y="19187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92951D"/>
                </a:solidFill>
                <a:latin typeface="方正兰亭黑_GBK"/>
                <a:ea typeface="方正兰亭黑_GBK"/>
              </a:rPr>
              <a:t>探索发现</a:t>
            </a:r>
            <a:endParaRPr lang="zh-CN" altLang="en-US" sz="1200">
              <a:solidFill>
                <a:srgbClr val="92951D"/>
              </a:solidFill>
              <a:latin typeface="方正兰亭黑_GBK"/>
              <a:ea typeface="方正兰亭黑_GBK"/>
            </a:endParaRPr>
          </a:p>
        </p:txBody>
      </p:sp>
      <p:sp>
        <p:nvSpPr>
          <p:cNvPr id="65" name="文本框 5"/>
          <p:cNvSpPr txBox="1">
            <a:spLocks noChangeArrowheads="1"/>
          </p:cNvSpPr>
          <p:nvPr/>
        </p:nvSpPr>
        <p:spPr bwMode="auto">
          <a:xfrm>
            <a:off x="4834713" y="110471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EC160"/>
                </a:solidFill>
                <a:latin typeface="方正兰亭黑_GBK"/>
                <a:ea typeface="方正兰亭黑_GBK"/>
              </a:rPr>
              <a:t>撰写论文</a:t>
            </a:r>
            <a:endParaRPr lang="zh-CN" altLang="en-US" sz="1200">
              <a:solidFill>
                <a:srgbClr val="FEC160"/>
              </a:solidFill>
              <a:latin typeface="方正兰亭黑_GBK"/>
              <a:ea typeface="方正兰亭黑_GBK"/>
            </a:endParaRPr>
          </a:p>
        </p:txBody>
      </p:sp>
      <p:sp>
        <p:nvSpPr>
          <p:cNvPr id="66" name="文本框 5"/>
          <p:cNvSpPr txBox="1">
            <a:spLocks noChangeArrowheads="1"/>
          </p:cNvSpPr>
          <p:nvPr/>
        </p:nvSpPr>
        <p:spPr bwMode="auto">
          <a:xfrm>
            <a:off x="6426795" y="189403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B28743"/>
                </a:solidFill>
                <a:latin typeface="方正兰亭黑_GBK"/>
                <a:ea typeface="方正兰亭黑_GBK"/>
              </a:rPr>
              <a:t>检查调整</a:t>
            </a:r>
            <a:endParaRPr lang="zh-CN" altLang="en-US" sz="12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8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9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77" name="组合 17"/>
          <p:cNvGrpSpPr>
            <a:grpSpLocks/>
          </p:cNvGrpSpPr>
          <p:nvPr/>
        </p:nvGrpSpPr>
        <p:grpSpPr bwMode="auto">
          <a:xfrm rot="-2700000">
            <a:off x="3536485" y="2338648"/>
            <a:ext cx="230391" cy="231410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88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9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0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2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4" name="AutoShape 112"/>
          <p:cNvSpPr/>
          <p:nvPr/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686149" y="2317854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9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6978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559329" y="2350902"/>
            <a:ext cx="39821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28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</a:t>
            </a:r>
            <a:r>
              <a:rPr lang="zh-CN" altLang="en-US" sz="2800" b="1">
                <a:solidFill>
                  <a:srgbClr val="FF7862"/>
                </a:solidFill>
                <a:latin typeface="方正兰亭黑_GBK"/>
                <a:ea typeface="方正兰亭黑_GBK"/>
              </a:rPr>
              <a:t>成果展示及应用</a:t>
            </a: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877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878543" y="283431"/>
            <a:ext cx="13869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3.1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145989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矩形 10"/>
          <p:cNvSpPr/>
          <p:nvPr/>
        </p:nvSpPr>
        <p:spPr>
          <a:xfrm>
            <a:off x="1532195" y="1457827"/>
            <a:ext cx="1301461" cy="110581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 11"/>
          <p:cNvSpPr/>
          <p:nvPr/>
        </p:nvSpPr>
        <p:spPr>
          <a:xfrm>
            <a:off x="1532195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3" name="矩形 12"/>
          <p:cNvSpPr/>
          <p:nvPr/>
        </p:nvSpPr>
        <p:spPr>
          <a:xfrm>
            <a:off x="306826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矩形 13"/>
          <p:cNvSpPr/>
          <p:nvPr/>
        </p:nvSpPr>
        <p:spPr>
          <a:xfrm>
            <a:off x="3140564" y="1457827"/>
            <a:ext cx="1301461" cy="1105816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3140564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6" name="矩形 15"/>
          <p:cNvSpPr/>
          <p:nvPr/>
        </p:nvSpPr>
        <p:spPr>
          <a:xfrm>
            <a:off x="4621117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矩形 16"/>
          <p:cNvSpPr/>
          <p:nvPr/>
        </p:nvSpPr>
        <p:spPr>
          <a:xfrm>
            <a:off x="4693421" y="1457827"/>
            <a:ext cx="1301461" cy="1105816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4693421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19" name="矩形 18"/>
          <p:cNvSpPr/>
          <p:nvPr/>
        </p:nvSpPr>
        <p:spPr>
          <a:xfrm>
            <a:off x="6173973" y="1389662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矩形 19"/>
          <p:cNvSpPr/>
          <p:nvPr/>
        </p:nvSpPr>
        <p:spPr>
          <a:xfrm>
            <a:off x="6246276" y="1457712"/>
            <a:ext cx="1301461" cy="1105816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246276" y="2563529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/>
          </a:p>
        </p:txBody>
      </p:sp>
      <p:sp>
        <p:nvSpPr>
          <p:cNvPr id="22" name="矩形 21"/>
          <p:cNvSpPr/>
          <p:nvPr/>
        </p:nvSpPr>
        <p:spPr>
          <a:xfrm>
            <a:off x="1689914" y="272610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方正兰亭黑_GBK"/>
                <a:ea typeface="方正兰亭黑_GBK"/>
              </a:rPr>
              <a:t>成果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展示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02018" y="272610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方正兰亭黑_GBK"/>
                <a:ea typeface="方正兰亭黑_GBK"/>
              </a:rPr>
              <a:t>成果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展示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2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94886" y="2709560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方正兰亭黑_GBK"/>
                <a:ea typeface="方正兰亭黑_GBK"/>
              </a:rPr>
              <a:t>成果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展示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3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51476" y="270944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方正兰亭黑_GBK"/>
                <a:ea typeface="方正兰亭黑_GBK"/>
              </a:rPr>
              <a:t>成果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展示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4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1414199" y="317131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研究成果</a:t>
            </a:r>
            <a:r>
              <a:rPr lang="zh-CN" altLang="en-US" sz="1200" b="1">
                <a:solidFill>
                  <a:srgbClr val="FF7862"/>
                </a:solidFill>
                <a:latin typeface="方正兰亭黑_GBK"/>
                <a:ea typeface="方正兰亭黑_GBK"/>
              </a:rPr>
              <a:t>说明</a:t>
            </a:r>
          </a:p>
        </p:txBody>
      </p:sp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1415289" y="3448314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46" name="文本框 6"/>
          <p:cNvSpPr txBox="1">
            <a:spLocks noChangeArrowheads="1"/>
          </p:cNvSpPr>
          <p:nvPr/>
        </p:nvSpPr>
        <p:spPr bwMode="auto">
          <a:xfrm>
            <a:off x="1415289" y="3886783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8" name="椭圆 4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9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878543" y="283431"/>
            <a:ext cx="13869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3.2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研究成果应用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3" y="1548976"/>
            <a:ext cx="4129050" cy="274752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751659" y="2232005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6" name="矩形 35"/>
          <p:cNvSpPr/>
          <p:nvPr/>
        </p:nvSpPr>
        <p:spPr>
          <a:xfrm>
            <a:off x="4751659" y="3033421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7" name="矩形 36"/>
          <p:cNvSpPr/>
          <p:nvPr/>
        </p:nvSpPr>
        <p:spPr>
          <a:xfrm>
            <a:off x="4751658" y="3834837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8" name="矩形 37"/>
          <p:cNvSpPr/>
          <p:nvPr/>
        </p:nvSpPr>
        <p:spPr>
          <a:xfrm>
            <a:off x="4751658" y="1988326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51658" y="2801345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2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51658" y="3588662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3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2" name="椭圆 4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32796" y="1916853"/>
            <a:ext cx="419947" cy="419947"/>
            <a:chOff x="4232796" y="1916853"/>
            <a:chExt cx="419947" cy="419947"/>
          </a:xfrm>
        </p:grpSpPr>
        <p:sp>
          <p:nvSpPr>
            <p:cNvPr id="32" name="椭圆 31"/>
            <p:cNvSpPr/>
            <p:nvPr/>
          </p:nvSpPr>
          <p:spPr>
            <a:xfrm>
              <a:off x="4232796" y="1916853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AutoShape 4"/>
            <p:cNvSpPr/>
            <p:nvPr/>
          </p:nvSpPr>
          <p:spPr bwMode="auto">
            <a:xfrm>
              <a:off x="4332650" y="2013551"/>
              <a:ext cx="225522" cy="2265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32795" y="3470487"/>
            <a:ext cx="419947" cy="419947"/>
            <a:chOff x="4232795" y="3470487"/>
            <a:chExt cx="419947" cy="419947"/>
          </a:xfrm>
        </p:grpSpPr>
        <p:sp>
          <p:nvSpPr>
            <p:cNvPr id="34" name="椭圆 33"/>
            <p:cNvSpPr/>
            <p:nvPr/>
          </p:nvSpPr>
          <p:spPr>
            <a:xfrm>
              <a:off x="4232795" y="3470487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326403" y="3585721"/>
              <a:ext cx="232730" cy="189479"/>
              <a:chOff x="7550150" y="3613150"/>
              <a:chExt cx="358775" cy="292100"/>
            </a:xfrm>
          </p:grpSpPr>
          <p:sp>
            <p:nvSpPr>
              <p:cNvPr id="49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0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232796" y="2693670"/>
            <a:ext cx="419947" cy="419947"/>
            <a:chOff x="4232796" y="2693670"/>
            <a:chExt cx="419947" cy="419947"/>
          </a:xfrm>
        </p:grpSpPr>
        <p:sp>
          <p:nvSpPr>
            <p:cNvPr id="33" name="椭圆 32"/>
            <p:cNvSpPr/>
            <p:nvPr/>
          </p:nvSpPr>
          <p:spPr>
            <a:xfrm>
              <a:off x="4232796" y="2693670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AutoShape 28"/>
            <p:cNvSpPr/>
            <p:nvPr/>
          </p:nvSpPr>
          <p:spPr bwMode="auto">
            <a:xfrm>
              <a:off x="4332650" y="2786763"/>
              <a:ext cx="233759" cy="2337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75163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878543" y="283431"/>
            <a:ext cx="13869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3.2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研究成果应用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8" name="椭圆 5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3292890" y="1634334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62336" y="1899784"/>
            <a:ext cx="1793252" cy="72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0" name="矩形 49"/>
          <p:cNvSpPr/>
          <p:nvPr/>
        </p:nvSpPr>
        <p:spPr>
          <a:xfrm>
            <a:off x="1445614" y="3472640"/>
            <a:ext cx="1793252" cy="72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1" name="矩形 50"/>
          <p:cNvSpPr/>
          <p:nvPr/>
        </p:nvSpPr>
        <p:spPr>
          <a:xfrm>
            <a:off x="5994335" y="1899783"/>
            <a:ext cx="1793252" cy="72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2" name="矩形 51"/>
          <p:cNvSpPr/>
          <p:nvPr/>
        </p:nvSpPr>
        <p:spPr>
          <a:xfrm>
            <a:off x="5994336" y="3472640"/>
            <a:ext cx="1793252" cy="72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3" name="矩形 52"/>
          <p:cNvSpPr/>
          <p:nvPr/>
        </p:nvSpPr>
        <p:spPr>
          <a:xfrm>
            <a:off x="2730121" y="1739308"/>
            <a:ext cx="525467" cy="247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659375" y="3315077"/>
            <a:ext cx="525467" cy="247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FEC160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FEC160"/>
                </a:solidFill>
                <a:latin typeface="方正兰亭黑_GBK"/>
                <a:ea typeface="方正兰亭黑_GBK"/>
              </a:rPr>
              <a:t>3</a:t>
            </a:r>
            <a:endParaRPr lang="zh-CN" altLang="en-US" sz="1200">
              <a:solidFill>
                <a:srgbClr val="FEC160"/>
              </a:solidFill>
              <a:latin typeface="方正兰亭黑_GBK"/>
              <a:ea typeface="方正兰亭黑_GBK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94335" y="1719606"/>
            <a:ext cx="522597" cy="247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B28743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>
                <a:solidFill>
                  <a:srgbClr val="B28743"/>
                </a:solidFill>
                <a:latin typeface="方正兰亭黑_GBK"/>
                <a:ea typeface="方正兰亭黑_GBK"/>
              </a:rPr>
              <a:t>2</a:t>
            </a:r>
            <a:endParaRPr lang="zh-CN" altLang="en-US" sz="12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78703" y="3315077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smtClean="0">
                <a:solidFill>
                  <a:srgbClr val="92951D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200" smtClean="0">
                <a:solidFill>
                  <a:srgbClr val="92951D"/>
                </a:solidFill>
                <a:latin typeface="方正兰亭黑_GBK"/>
                <a:ea typeface="方正兰亭黑_GBK"/>
              </a:rPr>
              <a:t>4</a:t>
            </a:r>
            <a:endParaRPr lang="zh-CN" altLang="en-US" sz="1200">
              <a:solidFill>
                <a:srgbClr val="92951D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1926" y="1790648"/>
            <a:ext cx="794362" cy="790098"/>
            <a:chOff x="5039894" y="1650916"/>
            <a:chExt cx="887413" cy="88265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3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1926" y="3439054"/>
            <a:ext cx="794362" cy="792940"/>
            <a:chOff x="5039894" y="3492416"/>
            <a:chExt cx="887413" cy="885825"/>
          </a:xfrm>
        </p:grpSpPr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5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6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42100" y="3439054"/>
            <a:ext cx="791519" cy="792940"/>
            <a:chOff x="3196807" y="3492416"/>
            <a:chExt cx="884237" cy="885825"/>
          </a:xfrm>
        </p:grpSpPr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42100" y="1790648"/>
            <a:ext cx="791519" cy="790098"/>
            <a:chOff x="3196807" y="1650916"/>
            <a:chExt cx="884237" cy="88265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8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7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08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3460216" y="2350902"/>
            <a:ext cx="21804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28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2800" b="1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4031631" y="283431"/>
            <a:ext cx="10807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4.1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26" b="54169"/>
          <a:stretch/>
        </p:blipFill>
        <p:spPr>
          <a:xfrm>
            <a:off x="0" y="1228222"/>
            <a:ext cx="9144000" cy="28113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608" y="1228222"/>
            <a:ext cx="2696901" cy="35636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790856" y="2151475"/>
            <a:ext cx="2388404" cy="9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90856" y="3115788"/>
            <a:ext cx="2388404" cy="9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739560" y="182137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400">
              <a:solidFill>
                <a:schemeClr val="bg1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403235242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4033234" y="283431"/>
            <a:ext cx="10775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4.2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06206"/>
            <a:ext cx="4572000" cy="13310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72000" y="1906206"/>
            <a:ext cx="4572000" cy="1331088"/>
          </a:xfrm>
          <a:prstGeom prst="rect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72000" y="1906206"/>
            <a:ext cx="1331088" cy="1331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118" y="2125794"/>
            <a:ext cx="2633318" cy="89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98541" y="215790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54911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smtClean="0">
                <a:solidFill>
                  <a:srgbClr val="B28743"/>
                </a:solidFill>
                <a:latin typeface="+mn-ea"/>
              </a:rPr>
              <a:t>亮点之处</a:t>
            </a:r>
            <a:endParaRPr lang="zh-CN" altLang="en-US" sz="2000" b="1">
              <a:solidFill>
                <a:srgbClr val="B28743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60413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mtClean="0">
                <a:solidFill>
                  <a:srgbClr val="92951D"/>
                </a:solidFill>
                <a:latin typeface="+mn-ea"/>
              </a:rPr>
              <a:t>不足之处</a:t>
            </a:r>
            <a:endParaRPr lang="zh-CN" altLang="en-US" sz="2000" b="1">
              <a:solidFill>
                <a:srgbClr val="92951D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7594" y="334495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75017" y="3377070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0912" y="1906206"/>
            <a:ext cx="1331088" cy="1331088"/>
          </a:xfrm>
          <a:prstGeom prst="rect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651071" y="2199471"/>
            <a:ext cx="510770" cy="744558"/>
            <a:chOff x="2528976" y="2863358"/>
            <a:chExt cx="246811" cy="359779"/>
          </a:xfrm>
          <a:solidFill>
            <a:schemeClr val="bg1"/>
          </a:solidFill>
        </p:grpSpPr>
        <p:sp>
          <p:nvSpPr>
            <p:cNvPr id="32" name="AutoShape 113"/>
            <p:cNvSpPr/>
            <p:nvPr/>
          </p:nvSpPr>
          <p:spPr bwMode="auto">
            <a:xfrm>
              <a:off x="2528976" y="2863358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1428" y="2312522"/>
            <a:ext cx="591773" cy="518456"/>
            <a:chOff x="1754188" y="3605213"/>
            <a:chExt cx="358775" cy="314325"/>
          </a:xfrm>
        </p:grpSpPr>
        <p:sp>
          <p:nvSpPr>
            <p:cNvPr id="36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7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5987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7432675" y="561607"/>
            <a:ext cx="347663" cy="338138"/>
          </a:xfrm>
          <a:custGeom>
            <a:avLst/>
            <a:gdLst>
              <a:gd name="T0" fmla="*/ 108 w 127"/>
              <a:gd name="T1" fmla="*/ 24 h 123"/>
              <a:gd name="T2" fmla="*/ 57 w 127"/>
              <a:gd name="T3" fmla="*/ 2 h 123"/>
              <a:gd name="T4" fmla="*/ 18 w 127"/>
              <a:gd name="T5" fmla="*/ 17 h 123"/>
              <a:gd name="T6" fmla="*/ 2 w 127"/>
              <a:gd name="T7" fmla="*/ 53 h 123"/>
              <a:gd name="T8" fmla="*/ 11 w 127"/>
              <a:gd name="T9" fmla="*/ 97 h 123"/>
              <a:gd name="T10" fmla="*/ 43 w 127"/>
              <a:gd name="T11" fmla="*/ 121 h 123"/>
              <a:gd name="T12" fmla="*/ 64 w 127"/>
              <a:gd name="T13" fmla="*/ 101 h 123"/>
              <a:gd name="T14" fmla="*/ 94 w 127"/>
              <a:gd name="T15" fmla="*/ 75 h 123"/>
              <a:gd name="T16" fmla="*/ 124 w 127"/>
              <a:gd name="T17" fmla="*/ 69 h 123"/>
              <a:gd name="T18" fmla="*/ 108 w 127"/>
              <a:gd name="T19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3">
                <a:moveTo>
                  <a:pt x="108" y="24"/>
                </a:moveTo>
                <a:cubicBezTo>
                  <a:pt x="96" y="10"/>
                  <a:pt x="75" y="4"/>
                  <a:pt x="57" y="2"/>
                </a:cubicBezTo>
                <a:cubicBezTo>
                  <a:pt x="43" y="0"/>
                  <a:pt x="22" y="2"/>
                  <a:pt x="18" y="17"/>
                </a:cubicBezTo>
                <a:cubicBezTo>
                  <a:pt x="9" y="25"/>
                  <a:pt x="4" y="46"/>
                  <a:pt x="2" y="53"/>
                </a:cubicBezTo>
                <a:cubicBezTo>
                  <a:pt x="0" y="69"/>
                  <a:pt x="1" y="84"/>
                  <a:pt x="11" y="97"/>
                </a:cubicBezTo>
                <a:cubicBezTo>
                  <a:pt x="18" y="107"/>
                  <a:pt x="29" y="119"/>
                  <a:pt x="43" y="121"/>
                </a:cubicBezTo>
                <a:cubicBezTo>
                  <a:pt x="55" y="123"/>
                  <a:pt x="61" y="111"/>
                  <a:pt x="64" y="101"/>
                </a:cubicBezTo>
                <a:cubicBezTo>
                  <a:pt x="81" y="111"/>
                  <a:pt x="97" y="94"/>
                  <a:pt x="94" y="75"/>
                </a:cubicBezTo>
                <a:cubicBezTo>
                  <a:pt x="105" y="83"/>
                  <a:pt x="121" y="85"/>
                  <a:pt x="124" y="69"/>
                </a:cubicBezTo>
                <a:cubicBezTo>
                  <a:pt x="127" y="53"/>
                  <a:pt x="119" y="34"/>
                  <a:pt x="108" y="24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384550" y="-65456"/>
            <a:ext cx="350838" cy="338138"/>
          </a:xfrm>
          <a:custGeom>
            <a:avLst/>
            <a:gdLst>
              <a:gd name="T0" fmla="*/ 125 w 128"/>
              <a:gd name="T1" fmla="*/ 55 h 123"/>
              <a:gd name="T2" fmla="*/ 95 w 128"/>
              <a:gd name="T3" fmla="*/ 48 h 123"/>
              <a:gd name="T4" fmla="*/ 65 w 128"/>
              <a:gd name="T5" fmla="*/ 22 h 123"/>
              <a:gd name="T6" fmla="*/ 44 w 128"/>
              <a:gd name="T7" fmla="*/ 2 h 123"/>
              <a:gd name="T8" fmla="*/ 12 w 128"/>
              <a:gd name="T9" fmla="*/ 26 h 123"/>
              <a:gd name="T10" fmla="*/ 3 w 128"/>
              <a:gd name="T11" fmla="*/ 70 h 123"/>
              <a:gd name="T12" fmla="*/ 19 w 128"/>
              <a:gd name="T13" fmla="*/ 106 h 123"/>
              <a:gd name="T14" fmla="*/ 58 w 128"/>
              <a:gd name="T15" fmla="*/ 122 h 123"/>
              <a:gd name="T16" fmla="*/ 109 w 128"/>
              <a:gd name="T17" fmla="*/ 100 h 123"/>
              <a:gd name="T18" fmla="*/ 125 w 128"/>
              <a:gd name="T19" fmla="*/ 5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3">
                <a:moveTo>
                  <a:pt x="125" y="55"/>
                </a:moveTo>
                <a:cubicBezTo>
                  <a:pt x="122" y="39"/>
                  <a:pt x="106" y="40"/>
                  <a:pt x="95" y="48"/>
                </a:cubicBezTo>
                <a:cubicBezTo>
                  <a:pt x="98" y="30"/>
                  <a:pt x="82" y="13"/>
                  <a:pt x="65" y="22"/>
                </a:cubicBezTo>
                <a:cubicBezTo>
                  <a:pt x="62" y="12"/>
                  <a:pt x="56" y="0"/>
                  <a:pt x="44" y="2"/>
                </a:cubicBezTo>
                <a:cubicBezTo>
                  <a:pt x="30" y="4"/>
                  <a:pt x="19" y="16"/>
                  <a:pt x="12" y="26"/>
                </a:cubicBezTo>
                <a:cubicBezTo>
                  <a:pt x="2" y="40"/>
                  <a:pt x="0" y="54"/>
                  <a:pt x="3" y="70"/>
                </a:cubicBezTo>
                <a:cubicBezTo>
                  <a:pt x="5" y="78"/>
                  <a:pt x="10" y="98"/>
                  <a:pt x="19" y="106"/>
                </a:cubicBezTo>
                <a:cubicBezTo>
                  <a:pt x="23" y="122"/>
                  <a:pt x="44" y="123"/>
                  <a:pt x="58" y="122"/>
                </a:cubicBezTo>
                <a:cubicBezTo>
                  <a:pt x="76" y="120"/>
                  <a:pt x="97" y="113"/>
                  <a:pt x="109" y="100"/>
                </a:cubicBezTo>
                <a:cubicBezTo>
                  <a:pt x="120" y="89"/>
                  <a:pt x="128" y="70"/>
                  <a:pt x="125" y="55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287338" y="787032"/>
            <a:ext cx="260350" cy="298450"/>
          </a:xfrm>
          <a:custGeom>
            <a:avLst/>
            <a:gdLst>
              <a:gd name="T0" fmla="*/ 40 w 95"/>
              <a:gd name="T1" fmla="*/ 1 h 108"/>
              <a:gd name="T2" fmla="*/ 39 w 95"/>
              <a:gd name="T3" fmla="*/ 2 h 108"/>
              <a:gd name="T4" fmla="*/ 39 w 95"/>
              <a:gd name="T5" fmla="*/ 2 h 108"/>
              <a:gd name="T6" fmla="*/ 38 w 95"/>
              <a:gd name="T7" fmla="*/ 3 h 108"/>
              <a:gd name="T8" fmla="*/ 37 w 95"/>
              <a:gd name="T9" fmla="*/ 3 h 108"/>
              <a:gd name="T10" fmla="*/ 3 w 95"/>
              <a:gd name="T11" fmla="*/ 76 h 108"/>
              <a:gd name="T12" fmla="*/ 11 w 95"/>
              <a:gd name="T13" fmla="*/ 102 h 108"/>
              <a:gd name="T14" fmla="*/ 27 w 95"/>
              <a:gd name="T15" fmla="*/ 95 h 108"/>
              <a:gd name="T16" fmla="*/ 36 w 95"/>
              <a:gd name="T17" fmla="*/ 103 h 108"/>
              <a:gd name="T18" fmla="*/ 52 w 95"/>
              <a:gd name="T19" fmla="*/ 97 h 108"/>
              <a:gd name="T20" fmla="*/ 66 w 95"/>
              <a:gd name="T21" fmla="*/ 105 h 108"/>
              <a:gd name="T22" fmla="*/ 78 w 95"/>
              <a:gd name="T23" fmla="*/ 95 h 108"/>
              <a:gd name="T24" fmla="*/ 78 w 95"/>
              <a:gd name="T25" fmla="*/ 93 h 108"/>
              <a:gd name="T26" fmla="*/ 40 w 95"/>
              <a:gd name="T27" fmla="*/ 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08">
                <a:moveTo>
                  <a:pt x="40" y="1"/>
                </a:moveTo>
                <a:cubicBezTo>
                  <a:pt x="39" y="0"/>
                  <a:pt x="38" y="1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8" y="3"/>
                  <a:pt x="38" y="3"/>
                </a:cubicBezTo>
                <a:cubicBezTo>
                  <a:pt x="38" y="3"/>
                  <a:pt x="37" y="2"/>
                  <a:pt x="37" y="3"/>
                </a:cubicBezTo>
                <a:cubicBezTo>
                  <a:pt x="9" y="15"/>
                  <a:pt x="0" y="48"/>
                  <a:pt x="3" y="76"/>
                </a:cubicBezTo>
                <a:cubicBezTo>
                  <a:pt x="4" y="84"/>
                  <a:pt x="4" y="96"/>
                  <a:pt x="11" y="102"/>
                </a:cubicBezTo>
                <a:cubicBezTo>
                  <a:pt x="16" y="108"/>
                  <a:pt x="23" y="100"/>
                  <a:pt x="27" y="95"/>
                </a:cubicBezTo>
                <a:cubicBezTo>
                  <a:pt x="29" y="99"/>
                  <a:pt x="31" y="103"/>
                  <a:pt x="36" y="103"/>
                </a:cubicBezTo>
                <a:cubicBezTo>
                  <a:pt x="42" y="103"/>
                  <a:pt x="44" y="95"/>
                  <a:pt x="52" y="97"/>
                </a:cubicBezTo>
                <a:cubicBezTo>
                  <a:pt x="57" y="98"/>
                  <a:pt x="61" y="105"/>
                  <a:pt x="66" y="105"/>
                </a:cubicBezTo>
                <a:cubicBezTo>
                  <a:pt x="72" y="105"/>
                  <a:pt x="75" y="100"/>
                  <a:pt x="78" y="95"/>
                </a:cubicBezTo>
                <a:cubicBezTo>
                  <a:pt x="79" y="95"/>
                  <a:pt x="78" y="94"/>
                  <a:pt x="78" y="93"/>
                </a:cubicBezTo>
                <a:cubicBezTo>
                  <a:pt x="95" y="61"/>
                  <a:pt x="71" y="15"/>
                  <a:pt x="40" y="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690563" y="721945"/>
            <a:ext cx="182563" cy="195263"/>
          </a:xfrm>
          <a:custGeom>
            <a:avLst/>
            <a:gdLst>
              <a:gd name="T0" fmla="*/ 13 w 67"/>
              <a:gd name="T1" fmla="*/ 0 h 71"/>
              <a:gd name="T2" fmla="*/ 11 w 67"/>
              <a:gd name="T3" fmla="*/ 0 h 71"/>
              <a:gd name="T4" fmla="*/ 11 w 67"/>
              <a:gd name="T5" fmla="*/ 0 h 71"/>
              <a:gd name="T6" fmla="*/ 10 w 67"/>
              <a:gd name="T7" fmla="*/ 1 h 71"/>
              <a:gd name="T8" fmla="*/ 11 w 67"/>
              <a:gd name="T9" fmla="*/ 0 h 71"/>
              <a:gd name="T10" fmla="*/ 10 w 67"/>
              <a:gd name="T11" fmla="*/ 0 h 71"/>
              <a:gd name="T12" fmla="*/ 9 w 67"/>
              <a:gd name="T13" fmla="*/ 3 h 71"/>
              <a:gd name="T14" fmla="*/ 9 w 67"/>
              <a:gd name="T15" fmla="*/ 4 h 71"/>
              <a:gd name="T16" fmla="*/ 4 w 67"/>
              <a:gd name="T17" fmla="*/ 53 h 71"/>
              <a:gd name="T18" fmla="*/ 38 w 67"/>
              <a:gd name="T19" fmla="*/ 65 h 71"/>
              <a:gd name="T20" fmla="*/ 13 w 67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71">
                <a:moveTo>
                  <a:pt x="13" y="0"/>
                </a:moveTo>
                <a:cubicBezTo>
                  <a:pt x="12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1"/>
                  <a:pt x="10" y="1"/>
                </a:cubicBezTo>
                <a:cubicBezTo>
                  <a:pt x="10" y="1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cubicBezTo>
                  <a:pt x="10" y="1"/>
                  <a:pt x="10" y="2"/>
                  <a:pt x="9" y="3"/>
                </a:cubicBezTo>
                <a:cubicBezTo>
                  <a:pt x="9" y="3"/>
                  <a:pt x="9" y="4"/>
                  <a:pt x="9" y="4"/>
                </a:cubicBezTo>
                <a:cubicBezTo>
                  <a:pt x="4" y="20"/>
                  <a:pt x="0" y="37"/>
                  <a:pt x="4" y="53"/>
                </a:cubicBezTo>
                <a:cubicBezTo>
                  <a:pt x="8" y="67"/>
                  <a:pt x="25" y="71"/>
                  <a:pt x="38" y="65"/>
                </a:cubicBezTo>
                <a:cubicBezTo>
                  <a:pt x="67" y="51"/>
                  <a:pt x="32" y="7"/>
                  <a:pt x="13" y="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763000" y="179019"/>
            <a:ext cx="381000" cy="493713"/>
          </a:xfrm>
          <a:custGeom>
            <a:avLst/>
            <a:gdLst>
              <a:gd name="T0" fmla="*/ 44 w 139"/>
              <a:gd name="T1" fmla="*/ 21 h 179"/>
              <a:gd name="T2" fmla="*/ 20 w 139"/>
              <a:gd name="T3" fmla="*/ 0 h 179"/>
              <a:gd name="T4" fmla="*/ 4 w 139"/>
              <a:gd name="T5" fmla="*/ 20 h 179"/>
              <a:gd name="T6" fmla="*/ 7 w 139"/>
              <a:gd name="T7" fmla="*/ 65 h 179"/>
              <a:gd name="T8" fmla="*/ 29 w 139"/>
              <a:gd name="T9" fmla="*/ 120 h 179"/>
              <a:gd name="T10" fmla="*/ 30 w 139"/>
              <a:gd name="T11" fmla="*/ 120 h 179"/>
              <a:gd name="T12" fmla="*/ 30 w 139"/>
              <a:gd name="T13" fmla="*/ 119 h 179"/>
              <a:gd name="T14" fmla="*/ 129 w 139"/>
              <a:gd name="T15" fmla="*/ 150 h 179"/>
              <a:gd name="T16" fmla="*/ 126 w 139"/>
              <a:gd name="T17" fmla="*/ 117 h 179"/>
              <a:gd name="T18" fmla="*/ 126 w 139"/>
              <a:gd name="T19" fmla="*/ 108 h 179"/>
              <a:gd name="T20" fmla="*/ 126 w 139"/>
              <a:gd name="T21" fmla="*/ 95 h 179"/>
              <a:gd name="T22" fmla="*/ 111 w 139"/>
              <a:gd name="T23" fmla="*/ 77 h 179"/>
              <a:gd name="T24" fmla="*/ 111 w 139"/>
              <a:gd name="T25" fmla="*/ 77 h 179"/>
              <a:gd name="T26" fmla="*/ 86 w 139"/>
              <a:gd name="T27" fmla="*/ 46 h 179"/>
              <a:gd name="T28" fmla="*/ 77 w 139"/>
              <a:gd name="T29" fmla="*/ 17 h 179"/>
              <a:gd name="T30" fmla="*/ 44 w 139"/>
              <a:gd name="T31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9" h="179">
                <a:moveTo>
                  <a:pt x="44" y="21"/>
                </a:moveTo>
                <a:cubicBezTo>
                  <a:pt x="38" y="12"/>
                  <a:pt x="31" y="0"/>
                  <a:pt x="20" y="0"/>
                </a:cubicBezTo>
                <a:cubicBezTo>
                  <a:pt x="10" y="0"/>
                  <a:pt x="6" y="12"/>
                  <a:pt x="4" y="20"/>
                </a:cubicBezTo>
                <a:cubicBezTo>
                  <a:pt x="0" y="35"/>
                  <a:pt x="3" y="51"/>
                  <a:pt x="7" y="65"/>
                </a:cubicBezTo>
                <a:cubicBezTo>
                  <a:pt x="14" y="83"/>
                  <a:pt x="26" y="100"/>
                  <a:pt x="29" y="120"/>
                </a:cubicBezTo>
                <a:cubicBezTo>
                  <a:pt x="29" y="120"/>
                  <a:pt x="30" y="120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48" y="145"/>
                  <a:pt x="100" y="179"/>
                  <a:pt x="129" y="150"/>
                </a:cubicBezTo>
                <a:cubicBezTo>
                  <a:pt x="139" y="140"/>
                  <a:pt x="134" y="126"/>
                  <a:pt x="126" y="117"/>
                </a:cubicBezTo>
                <a:cubicBezTo>
                  <a:pt x="122" y="113"/>
                  <a:pt x="124" y="112"/>
                  <a:pt x="126" y="108"/>
                </a:cubicBezTo>
                <a:cubicBezTo>
                  <a:pt x="127" y="104"/>
                  <a:pt x="127" y="99"/>
                  <a:pt x="126" y="95"/>
                </a:cubicBezTo>
                <a:cubicBezTo>
                  <a:pt x="125" y="88"/>
                  <a:pt x="118" y="80"/>
                  <a:pt x="111" y="77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4" y="64"/>
                  <a:pt x="100" y="44"/>
                  <a:pt x="86" y="46"/>
                </a:cubicBezTo>
                <a:cubicBezTo>
                  <a:pt x="90" y="36"/>
                  <a:pt x="86" y="24"/>
                  <a:pt x="77" y="17"/>
                </a:cubicBezTo>
                <a:cubicBezTo>
                  <a:pt x="66" y="9"/>
                  <a:pt x="52" y="12"/>
                  <a:pt x="44" y="21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481763" y="839420"/>
            <a:ext cx="392113" cy="484188"/>
          </a:xfrm>
          <a:custGeom>
            <a:avLst/>
            <a:gdLst>
              <a:gd name="T0" fmla="*/ 76 w 143"/>
              <a:gd name="T1" fmla="*/ 161 h 176"/>
              <a:gd name="T2" fmla="*/ 86 w 143"/>
              <a:gd name="T3" fmla="*/ 132 h 176"/>
              <a:gd name="T4" fmla="*/ 112 w 143"/>
              <a:gd name="T5" fmla="*/ 102 h 176"/>
              <a:gd name="T6" fmla="*/ 112 w 143"/>
              <a:gd name="T7" fmla="*/ 102 h 176"/>
              <a:gd name="T8" fmla="*/ 128 w 143"/>
              <a:gd name="T9" fmla="*/ 85 h 176"/>
              <a:gd name="T10" fmla="*/ 129 w 143"/>
              <a:gd name="T11" fmla="*/ 73 h 176"/>
              <a:gd name="T12" fmla="*/ 129 w 143"/>
              <a:gd name="T13" fmla="*/ 63 h 176"/>
              <a:gd name="T14" fmla="*/ 134 w 143"/>
              <a:gd name="T15" fmla="*/ 31 h 176"/>
              <a:gd name="T16" fmla="*/ 33 w 143"/>
              <a:gd name="T17" fmla="*/ 57 h 176"/>
              <a:gd name="T18" fmla="*/ 33 w 143"/>
              <a:gd name="T19" fmla="*/ 56 h 176"/>
              <a:gd name="T20" fmla="*/ 32 w 143"/>
              <a:gd name="T21" fmla="*/ 56 h 176"/>
              <a:gd name="T22" fmla="*/ 8 w 143"/>
              <a:gd name="T23" fmla="*/ 110 h 176"/>
              <a:gd name="T24" fmla="*/ 3 w 143"/>
              <a:gd name="T25" fmla="*/ 155 h 176"/>
              <a:gd name="T26" fmla="*/ 18 w 143"/>
              <a:gd name="T27" fmla="*/ 175 h 176"/>
              <a:gd name="T28" fmla="*/ 43 w 143"/>
              <a:gd name="T29" fmla="*/ 155 h 176"/>
              <a:gd name="T30" fmla="*/ 76 w 143"/>
              <a:gd name="T31" fmla="*/ 16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3" h="176">
                <a:moveTo>
                  <a:pt x="76" y="161"/>
                </a:moveTo>
                <a:cubicBezTo>
                  <a:pt x="86" y="154"/>
                  <a:pt x="90" y="143"/>
                  <a:pt x="86" y="132"/>
                </a:cubicBezTo>
                <a:cubicBezTo>
                  <a:pt x="100" y="135"/>
                  <a:pt x="115" y="115"/>
                  <a:pt x="112" y="102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20" y="100"/>
                  <a:pt x="126" y="93"/>
                  <a:pt x="128" y="85"/>
                </a:cubicBezTo>
                <a:cubicBezTo>
                  <a:pt x="129" y="81"/>
                  <a:pt x="130" y="76"/>
                  <a:pt x="129" y="73"/>
                </a:cubicBezTo>
                <a:cubicBezTo>
                  <a:pt x="127" y="68"/>
                  <a:pt x="125" y="67"/>
                  <a:pt x="129" y="63"/>
                </a:cubicBezTo>
                <a:cubicBezTo>
                  <a:pt x="138" y="54"/>
                  <a:pt x="143" y="41"/>
                  <a:pt x="134" y="31"/>
                </a:cubicBezTo>
                <a:cubicBezTo>
                  <a:pt x="106" y="0"/>
                  <a:pt x="52" y="32"/>
                  <a:pt x="33" y="57"/>
                </a:cubicBezTo>
                <a:cubicBezTo>
                  <a:pt x="33" y="57"/>
                  <a:pt x="33" y="57"/>
                  <a:pt x="33" y="56"/>
                </a:cubicBezTo>
                <a:cubicBezTo>
                  <a:pt x="33" y="56"/>
                  <a:pt x="33" y="55"/>
                  <a:pt x="32" y="56"/>
                </a:cubicBezTo>
                <a:cubicBezTo>
                  <a:pt x="29" y="76"/>
                  <a:pt x="16" y="92"/>
                  <a:pt x="8" y="110"/>
                </a:cubicBezTo>
                <a:cubicBezTo>
                  <a:pt x="3" y="124"/>
                  <a:pt x="0" y="140"/>
                  <a:pt x="3" y="155"/>
                </a:cubicBezTo>
                <a:cubicBezTo>
                  <a:pt x="4" y="163"/>
                  <a:pt x="8" y="175"/>
                  <a:pt x="18" y="175"/>
                </a:cubicBezTo>
                <a:cubicBezTo>
                  <a:pt x="29" y="176"/>
                  <a:pt x="37" y="164"/>
                  <a:pt x="43" y="155"/>
                </a:cubicBezTo>
                <a:cubicBezTo>
                  <a:pt x="51" y="165"/>
                  <a:pt x="64" y="169"/>
                  <a:pt x="76" y="16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053013" y="1068020"/>
            <a:ext cx="795338" cy="539750"/>
          </a:xfrm>
          <a:custGeom>
            <a:avLst/>
            <a:gdLst>
              <a:gd name="T0" fmla="*/ 288 w 290"/>
              <a:gd name="T1" fmla="*/ 54 h 196"/>
              <a:gd name="T2" fmla="*/ 248 w 290"/>
              <a:gd name="T3" fmla="*/ 12 h 196"/>
              <a:gd name="T4" fmla="*/ 170 w 290"/>
              <a:gd name="T5" fmla="*/ 1 h 196"/>
              <a:gd name="T6" fmla="*/ 104 w 290"/>
              <a:gd name="T7" fmla="*/ 9 h 196"/>
              <a:gd name="T8" fmla="*/ 103 w 290"/>
              <a:gd name="T9" fmla="*/ 10 h 196"/>
              <a:gd name="T10" fmla="*/ 41 w 290"/>
              <a:gd name="T11" fmla="*/ 41 h 196"/>
              <a:gd name="T12" fmla="*/ 4 w 290"/>
              <a:gd name="T13" fmla="*/ 99 h 196"/>
              <a:gd name="T14" fmla="*/ 19 w 290"/>
              <a:gd name="T15" fmla="*/ 159 h 196"/>
              <a:gd name="T16" fmla="*/ 49 w 290"/>
              <a:gd name="T17" fmla="*/ 158 h 196"/>
              <a:gd name="T18" fmla="*/ 105 w 290"/>
              <a:gd name="T19" fmla="*/ 159 h 196"/>
              <a:gd name="T20" fmla="*/ 152 w 290"/>
              <a:gd name="T21" fmla="*/ 186 h 196"/>
              <a:gd name="T22" fmla="*/ 162 w 290"/>
              <a:gd name="T23" fmla="*/ 154 h 196"/>
              <a:gd name="T24" fmla="*/ 196 w 290"/>
              <a:gd name="T25" fmla="*/ 161 h 196"/>
              <a:gd name="T26" fmla="*/ 214 w 290"/>
              <a:gd name="T27" fmla="*/ 125 h 196"/>
              <a:gd name="T28" fmla="*/ 237 w 290"/>
              <a:gd name="T29" fmla="*/ 122 h 196"/>
              <a:gd name="T30" fmla="*/ 246 w 290"/>
              <a:gd name="T31" fmla="*/ 91 h 196"/>
              <a:gd name="T32" fmla="*/ 280 w 290"/>
              <a:gd name="T33" fmla="*/ 87 h 196"/>
              <a:gd name="T34" fmla="*/ 288 w 290"/>
              <a:gd name="T35" fmla="*/ 5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0" h="196">
                <a:moveTo>
                  <a:pt x="288" y="54"/>
                </a:moveTo>
                <a:cubicBezTo>
                  <a:pt x="285" y="33"/>
                  <a:pt x="267" y="19"/>
                  <a:pt x="248" y="12"/>
                </a:cubicBezTo>
                <a:cubicBezTo>
                  <a:pt x="223" y="3"/>
                  <a:pt x="196" y="0"/>
                  <a:pt x="170" y="1"/>
                </a:cubicBezTo>
                <a:cubicBezTo>
                  <a:pt x="149" y="1"/>
                  <a:pt x="124" y="1"/>
                  <a:pt x="104" y="9"/>
                </a:cubicBezTo>
                <a:cubicBezTo>
                  <a:pt x="104" y="9"/>
                  <a:pt x="103" y="9"/>
                  <a:pt x="103" y="10"/>
                </a:cubicBezTo>
                <a:cubicBezTo>
                  <a:pt x="81" y="15"/>
                  <a:pt x="58" y="25"/>
                  <a:pt x="41" y="41"/>
                </a:cubicBezTo>
                <a:cubicBezTo>
                  <a:pt x="25" y="55"/>
                  <a:pt x="8" y="77"/>
                  <a:pt x="4" y="99"/>
                </a:cubicBezTo>
                <a:cubicBezTo>
                  <a:pt x="0" y="118"/>
                  <a:pt x="2" y="145"/>
                  <a:pt x="19" y="159"/>
                </a:cubicBezTo>
                <a:cubicBezTo>
                  <a:pt x="29" y="168"/>
                  <a:pt x="42" y="169"/>
                  <a:pt x="49" y="158"/>
                </a:cubicBezTo>
                <a:cubicBezTo>
                  <a:pt x="57" y="186"/>
                  <a:pt x="91" y="181"/>
                  <a:pt x="105" y="159"/>
                </a:cubicBezTo>
                <a:cubicBezTo>
                  <a:pt x="115" y="174"/>
                  <a:pt x="132" y="196"/>
                  <a:pt x="152" y="186"/>
                </a:cubicBezTo>
                <a:cubicBezTo>
                  <a:pt x="164" y="180"/>
                  <a:pt x="165" y="166"/>
                  <a:pt x="162" y="154"/>
                </a:cubicBezTo>
                <a:cubicBezTo>
                  <a:pt x="170" y="164"/>
                  <a:pt x="184" y="169"/>
                  <a:pt x="196" y="161"/>
                </a:cubicBezTo>
                <a:cubicBezTo>
                  <a:pt x="208" y="153"/>
                  <a:pt x="213" y="139"/>
                  <a:pt x="214" y="125"/>
                </a:cubicBezTo>
                <a:cubicBezTo>
                  <a:pt x="221" y="130"/>
                  <a:pt x="230" y="130"/>
                  <a:pt x="237" y="122"/>
                </a:cubicBezTo>
                <a:cubicBezTo>
                  <a:pt x="243" y="115"/>
                  <a:pt x="250" y="101"/>
                  <a:pt x="246" y="91"/>
                </a:cubicBezTo>
                <a:cubicBezTo>
                  <a:pt x="258" y="95"/>
                  <a:pt x="270" y="95"/>
                  <a:pt x="280" y="87"/>
                </a:cubicBezTo>
                <a:cubicBezTo>
                  <a:pt x="288" y="79"/>
                  <a:pt x="290" y="65"/>
                  <a:pt x="288" y="54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811338" y="1337895"/>
            <a:ext cx="234950" cy="236538"/>
          </a:xfrm>
          <a:custGeom>
            <a:avLst/>
            <a:gdLst>
              <a:gd name="T0" fmla="*/ 79 w 86"/>
              <a:gd name="T1" fmla="*/ 34 h 86"/>
              <a:gd name="T2" fmla="*/ 39 w 86"/>
              <a:gd name="T3" fmla="*/ 0 h 86"/>
              <a:gd name="T4" fmla="*/ 37 w 86"/>
              <a:gd name="T5" fmla="*/ 1 h 86"/>
              <a:gd name="T6" fmla="*/ 37 w 86"/>
              <a:gd name="T7" fmla="*/ 2 h 86"/>
              <a:gd name="T8" fmla="*/ 36 w 86"/>
              <a:gd name="T9" fmla="*/ 3 h 86"/>
              <a:gd name="T10" fmla="*/ 36 w 86"/>
              <a:gd name="T11" fmla="*/ 3 h 86"/>
              <a:gd name="T12" fmla="*/ 3 w 86"/>
              <a:gd name="T13" fmla="*/ 56 h 86"/>
              <a:gd name="T14" fmla="*/ 12 w 86"/>
              <a:gd name="T15" fmla="*/ 70 h 86"/>
              <a:gd name="T16" fmla="*/ 29 w 86"/>
              <a:gd name="T17" fmla="*/ 63 h 86"/>
              <a:gd name="T18" fmla="*/ 68 w 86"/>
              <a:gd name="T19" fmla="*/ 55 h 86"/>
              <a:gd name="T20" fmla="*/ 84 w 86"/>
              <a:gd name="T21" fmla="*/ 49 h 86"/>
              <a:gd name="T22" fmla="*/ 79 w 86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86">
                <a:moveTo>
                  <a:pt x="79" y="34"/>
                </a:moveTo>
                <a:cubicBezTo>
                  <a:pt x="68" y="20"/>
                  <a:pt x="53" y="10"/>
                  <a:pt x="39" y="0"/>
                </a:cubicBezTo>
                <a:cubicBezTo>
                  <a:pt x="38" y="0"/>
                  <a:pt x="37" y="0"/>
                  <a:pt x="37" y="1"/>
                </a:cubicBezTo>
                <a:cubicBezTo>
                  <a:pt x="37" y="1"/>
                  <a:pt x="37" y="2"/>
                  <a:pt x="37" y="2"/>
                </a:cubicBezTo>
                <a:cubicBezTo>
                  <a:pt x="37" y="2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22" y="18"/>
                  <a:pt x="0" y="33"/>
                  <a:pt x="3" y="56"/>
                </a:cubicBezTo>
                <a:cubicBezTo>
                  <a:pt x="3" y="61"/>
                  <a:pt x="7" y="68"/>
                  <a:pt x="12" y="70"/>
                </a:cubicBezTo>
                <a:cubicBezTo>
                  <a:pt x="19" y="72"/>
                  <a:pt x="25" y="68"/>
                  <a:pt x="29" y="63"/>
                </a:cubicBezTo>
                <a:cubicBezTo>
                  <a:pt x="37" y="86"/>
                  <a:pt x="70" y="76"/>
                  <a:pt x="68" y="55"/>
                </a:cubicBezTo>
                <a:cubicBezTo>
                  <a:pt x="74" y="55"/>
                  <a:pt x="81" y="55"/>
                  <a:pt x="84" y="49"/>
                </a:cubicBezTo>
                <a:cubicBezTo>
                  <a:pt x="86" y="44"/>
                  <a:pt x="82" y="38"/>
                  <a:pt x="79" y="34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346325" y="290144"/>
            <a:ext cx="360363" cy="373063"/>
          </a:xfrm>
          <a:custGeom>
            <a:avLst/>
            <a:gdLst>
              <a:gd name="T0" fmla="*/ 67 w 132"/>
              <a:gd name="T1" fmla="*/ 125 h 136"/>
              <a:gd name="T2" fmla="*/ 15 w 132"/>
              <a:gd name="T3" fmla="*/ 125 h 136"/>
              <a:gd name="T4" fmla="*/ 0 w 132"/>
              <a:gd name="T5" fmla="*/ 85 h 136"/>
              <a:gd name="T6" fmla="*/ 16 w 132"/>
              <a:gd name="T7" fmla="*/ 37 h 136"/>
              <a:gd name="T8" fmla="*/ 16 w 132"/>
              <a:gd name="T9" fmla="*/ 36 h 136"/>
              <a:gd name="T10" fmla="*/ 39 w 132"/>
              <a:gd name="T11" fmla="*/ 13 h 136"/>
              <a:gd name="T12" fmla="*/ 61 w 132"/>
              <a:gd name="T13" fmla="*/ 1 h 136"/>
              <a:gd name="T14" fmla="*/ 71 w 132"/>
              <a:gd name="T15" fmla="*/ 25 h 136"/>
              <a:gd name="T16" fmla="*/ 76 w 132"/>
              <a:gd name="T17" fmla="*/ 26 h 136"/>
              <a:gd name="T18" fmla="*/ 76 w 132"/>
              <a:gd name="T19" fmla="*/ 24 h 136"/>
              <a:gd name="T20" fmla="*/ 76 w 132"/>
              <a:gd name="T21" fmla="*/ 24 h 136"/>
              <a:gd name="T22" fmla="*/ 82 w 132"/>
              <a:gd name="T23" fmla="*/ 17 h 136"/>
              <a:gd name="T24" fmla="*/ 92 w 132"/>
              <a:gd name="T25" fmla="*/ 12 h 136"/>
              <a:gd name="T26" fmla="*/ 104 w 132"/>
              <a:gd name="T27" fmla="*/ 32 h 136"/>
              <a:gd name="T28" fmla="*/ 107 w 132"/>
              <a:gd name="T29" fmla="*/ 34 h 136"/>
              <a:gd name="T30" fmla="*/ 107 w 132"/>
              <a:gd name="T31" fmla="*/ 34 h 136"/>
              <a:gd name="T32" fmla="*/ 109 w 132"/>
              <a:gd name="T33" fmla="*/ 33 h 136"/>
              <a:gd name="T34" fmla="*/ 123 w 132"/>
              <a:gd name="T35" fmla="*/ 29 h 136"/>
              <a:gd name="T36" fmla="*/ 130 w 132"/>
              <a:gd name="T37" fmla="*/ 41 h 136"/>
              <a:gd name="T38" fmla="*/ 127 w 132"/>
              <a:gd name="T39" fmla="*/ 66 h 136"/>
              <a:gd name="T40" fmla="*/ 115 w 132"/>
              <a:gd name="T41" fmla="*/ 87 h 136"/>
              <a:gd name="T42" fmla="*/ 115 w 132"/>
              <a:gd name="T43" fmla="*/ 87 h 136"/>
              <a:gd name="T44" fmla="*/ 67 w 132"/>
              <a:gd name="T45" fmla="*/ 12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2" h="136">
                <a:moveTo>
                  <a:pt x="67" y="125"/>
                </a:moveTo>
                <a:cubicBezTo>
                  <a:pt x="51" y="131"/>
                  <a:pt x="31" y="136"/>
                  <a:pt x="15" y="125"/>
                </a:cubicBezTo>
                <a:cubicBezTo>
                  <a:pt x="3" y="116"/>
                  <a:pt x="0" y="99"/>
                  <a:pt x="0" y="85"/>
                </a:cubicBezTo>
                <a:cubicBezTo>
                  <a:pt x="0" y="67"/>
                  <a:pt x="8" y="53"/>
                  <a:pt x="16" y="37"/>
                </a:cubicBezTo>
                <a:cubicBezTo>
                  <a:pt x="16" y="37"/>
                  <a:pt x="16" y="36"/>
                  <a:pt x="16" y="36"/>
                </a:cubicBezTo>
                <a:cubicBezTo>
                  <a:pt x="23" y="28"/>
                  <a:pt x="31" y="20"/>
                  <a:pt x="39" y="13"/>
                </a:cubicBezTo>
                <a:cubicBezTo>
                  <a:pt x="46" y="8"/>
                  <a:pt x="53" y="3"/>
                  <a:pt x="61" y="1"/>
                </a:cubicBezTo>
                <a:cubicBezTo>
                  <a:pt x="73" y="0"/>
                  <a:pt x="72" y="18"/>
                  <a:pt x="71" y="25"/>
                </a:cubicBezTo>
                <a:cubicBezTo>
                  <a:pt x="71" y="28"/>
                  <a:pt x="76" y="28"/>
                  <a:pt x="76" y="26"/>
                </a:cubicBezTo>
                <a:cubicBezTo>
                  <a:pt x="76" y="25"/>
                  <a:pt x="76" y="24"/>
                  <a:pt x="76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9" y="22"/>
                  <a:pt x="80" y="19"/>
                  <a:pt x="82" y="17"/>
                </a:cubicBezTo>
                <a:cubicBezTo>
                  <a:pt x="85" y="14"/>
                  <a:pt x="89" y="13"/>
                  <a:pt x="92" y="12"/>
                </a:cubicBezTo>
                <a:cubicBezTo>
                  <a:pt x="104" y="10"/>
                  <a:pt x="105" y="24"/>
                  <a:pt x="104" y="32"/>
                </a:cubicBezTo>
                <a:cubicBezTo>
                  <a:pt x="104" y="33"/>
                  <a:pt x="105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8" y="34"/>
                  <a:pt x="109" y="33"/>
                  <a:pt x="109" y="33"/>
                </a:cubicBezTo>
                <a:cubicBezTo>
                  <a:pt x="113" y="29"/>
                  <a:pt x="118" y="25"/>
                  <a:pt x="123" y="29"/>
                </a:cubicBezTo>
                <a:cubicBezTo>
                  <a:pt x="127" y="32"/>
                  <a:pt x="128" y="37"/>
                  <a:pt x="130" y="41"/>
                </a:cubicBezTo>
                <a:cubicBezTo>
                  <a:pt x="132" y="49"/>
                  <a:pt x="130" y="58"/>
                  <a:pt x="127" y="66"/>
                </a:cubicBezTo>
                <a:cubicBezTo>
                  <a:pt x="124" y="73"/>
                  <a:pt x="119" y="80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ubicBezTo>
                  <a:pt x="103" y="106"/>
                  <a:pt x="89" y="117"/>
                  <a:pt x="67" y="125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61963" y="-351206"/>
            <a:ext cx="750888" cy="585788"/>
          </a:xfrm>
          <a:custGeom>
            <a:avLst/>
            <a:gdLst>
              <a:gd name="T0" fmla="*/ 267 w 274"/>
              <a:gd name="T1" fmla="*/ 142 h 213"/>
              <a:gd name="T2" fmla="*/ 236 w 274"/>
              <a:gd name="T3" fmla="*/ 131 h 213"/>
              <a:gd name="T4" fmla="*/ 233 w 274"/>
              <a:gd name="T5" fmla="*/ 99 h 213"/>
              <a:gd name="T6" fmla="*/ 210 w 274"/>
              <a:gd name="T7" fmla="*/ 92 h 213"/>
              <a:gd name="T8" fmla="*/ 200 w 274"/>
              <a:gd name="T9" fmla="*/ 52 h 213"/>
              <a:gd name="T10" fmla="*/ 166 w 274"/>
              <a:gd name="T11" fmla="*/ 52 h 213"/>
              <a:gd name="T12" fmla="*/ 162 w 274"/>
              <a:gd name="T13" fmla="*/ 19 h 213"/>
              <a:gd name="T14" fmla="*/ 111 w 274"/>
              <a:gd name="T15" fmla="*/ 36 h 213"/>
              <a:gd name="T16" fmla="*/ 56 w 274"/>
              <a:gd name="T17" fmla="*/ 26 h 213"/>
              <a:gd name="T18" fmla="*/ 26 w 274"/>
              <a:gd name="T19" fmla="*/ 19 h 213"/>
              <a:gd name="T20" fmla="*/ 0 w 274"/>
              <a:gd name="T21" fmla="*/ 75 h 213"/>
              <a:gd name="T22" fmla="*/ 25 w 274"/>
              <a:gd name="T23" fmla="*/ 139 h 213"/>
              <a:gd name="T24" fmla="*/ 79 w 274"/>
              <a:gd name="T25" fmla="*/ 182 h 213"/>
              <a:gd name="T26" fmla="*/ 79 w 274"/>
              <a:gd name="T27" fmla="*/ 183 h 213"/>
              <a:gd name="T28" fmla="*/ 143 w 274"/>
              <a:gd name="T29" fmla="*/ 204 h 213"/>
              <a:gd name="T30" fmla="*/ 221 w 274"/>
              <a:gd name="T31" fmla="*/ 209 h 213"/>
              <a:gd name="T32" fmla="*/ 269 w 274"/>
              <a:gd name="T33" fmla="*/ 176 h 213"/>
              <a:gd name="T34" fmla="*/ 267 w 274"/>
              <a:gd name="T35" fmla="*/ 14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4" h="213">
                <a:moveTo>
                  <a:pt x="267" y="142"/>
                </a:moveTo>
                <a:cubicBezTo>
                  <a:pt x="260" y="132"/>
                  <a:pt x="248" y="130"/>
                  <a:pt x="236" y="131"/>
                </a:cubicBezTo>
                <a:cubicBezTo>
                  <a:pt x="242" y="122"/>
                  <a:pt x="237" y="107"/>
                  <a:pt x="233" y="99"/>
                </a:cubicBezTo>
                <a:cubicBezTo>
                  <a:pt x="228" y="90"/>
                  <a:pt x="219" y="88"/>
                  <a:pt x="210" y="92"/>
                </a:cubicBezTo>
                <a:cubicBezTo>
                  <a:pt x="213" y="78"/>
                  <a:pt x="210" y="63"/>
                  <a:pt x="200" y="52"/>
                </a:cubicBezTo>
                <a:cubicBezTo>
                  <a:pt x="191" y="42"/>
                  <a:pt x="176" y="44"/>
                  <a:pt x="166" y="52"/>
                </a:cubicBezTo>
                <a:cubicBezTo>
                  <a:pt x="171" y="41"/>
                  <a:pt x="173" y="27"/>
                  <a:pt x="162" y="19"/>
                </a:cubicBezTo>
                <a:cubicBezTo>
                  <a:pt x="144" y="6"/>
                  <a:pt x="123" y="23"/>
                  <a:pt x="111" y="36"/>
                </a:cubicBezTo>
                <a:cubicBezTo>
                  <a:pt x="102" y="12"/>
                  <a:pt x="69" y="0"/>
                  <a:pt x="56" y="26"/>
                </a:cubicBezTo>
                <a:cubicBezTo>
                  <a:pt x="51" y="14"/>
                  <a:pt x="39" y="12"/>
                  <a:pt x="26" y="19"/>
                </a:cubicBezTo>
                <a:cubicBezTo>
                  <a:pt x="7" y="29"/>
                  <a:pt x="0" y="54"/>
                  <a:pt x="0" y="75"/>
                </a:cubicBezTo>
                <a:cubicBezTo>
                  <a:pt x="0" y="97"/>
                  <a:pt x="11" y="121"/>
                  <a:pt x="25" y="139"/>
                </a:cubicBezTo>
                <a:cubicBezTo>
                  <a:pt x="38" y="158"/>
                  <a:pt x="58" y="172"/>
                  <a:pt x="79" y="182"/>
                </a:cubicBezTo>
                <a:cubicBezTo>
                  <a:pt x="79" y="182"/>
                  <a:pt x="79" y="183"/>
                  <a:pt x="79" y="183"/>
                </a:cubicBezTo>
                <a:cubicBezTo>
                  <a:pt x="97" y="195"/>
                  <a:pt x="122" y="200"/>
                  <a:pt x="143" y="204"/>
                </a:cubicBezTo>
                <a:cubicBezTo>
                  <a:pt x="168" y="210"/>
                  <a:pt x="195" y="213"/>
                  <a:pt x="221" y="209"/>
                </a:cubicBezTo>
                <a:cubicBezTo>
                  <a:pt x="242" y="206"/>
                  <a:pt x="261" y="196"/>
                  <a:pt x="269" y="176"/>
                </a:cubicBezTo>
                <a:cubicBezTo>
                  <a:pt x="273" y="166"/>
                  <a:pt x="274" y="151"/>
                  <a:pt x="267" y="142"/>
                </a:cubicBezTo>
                <a:close/>
              </a:path>
            </a:pathLst>
          </a:custGeom>
          <a:solidFill>
            <a:srgbClr val="E54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476250" y="-213093"/>
            <a:ext cx="657225" cy="444500"/>
          </a:xfrm>
          <a:custGeom>
            <a:avLst/>
            <a:gdLst>
              <a:gd name="T0" fmla="*/ 214 w 240"/>
              <a:gd name="T1" fmla="*/ 117 h 162"/>
              <a:gd name="T2" fmla="*/ 214 w 240"/>
              <a:gd name="T3" fmla="*/ 93 h 162"/>
              <a:gd name="T4" fmla="*/ 187 w 240"/>
              <a:gd name="T5" fmla="*/ 91 h 162"/>
              <a:gd name="T6" fmla="*/ 164 w 240"/>
              <a:gd name="T7" fmla="*/ 52 h 162"/>
              <a:gd name="T8" fmla="*/ 156 w 240"/>
              <a:gd name="T9" fmla="*/ 27 h 162"/>
              <a:gd name="T10" fmla="*/ 127 w 240"/>
              <a:gd name="T11" fmla="*/ 33 h 162"/>
              <a:gd name="T12" fmla="*/ 86 w 240"/>
              <a:gd name="T13" fmla="*/ 19 h 162"/>
              <a:gd name="T14" fmla="*/ 65 w 240"/>
              <a:gd name="T15" fmla="*/ 2 h 162"/>
              <a:gd name="T16" fmla="*/ 46 w 240"/>
              <a:gd name="T17" fmla="*/ 15 h 162"/>
              <a:gd name="T18" fmla="*/ 46 w 240"/>
              <a:gd name="T19" fmla="*/ 15 h 162"/>
              <a:gd name="T20" fmla="*/ 10 w 240"/>
              <a:gd name="T21" fmla="*/ 9 h 162"/>
              <a:gd name="T22" fmla="*/ 2 w 240"/>
              <a:gd name="T23" fmla="*/ 47 h 162"/>
              <a:gd name="T24" fmla="*/ 24 w 240"/>
              <a:gd name="T25" fmla="*/ 96 h 162"/>
              <a:gd name="T26" fmla="*/ 68 w 240"/>
              <a:gd name="T27" fmla="*/ 134 h 162"/>
              <a:gd name="T28" fmla="*/ 69 w 240"/>
              <a:gd name="T29" fmla="*/ 133 h 162"/>
              <a:gd name="T30" fmla="*/ 92 w 240"/>
              <a:gd name="T31" fmla="*/ 143 h 162"/>
              <a:gd name="T32" fmla="*/ 132 w 240"/>
              <a:gd name="T33" fmla="*/ 155 h 162"/>
              <a:gd name="T34" fmla="*/ 197 w 240"/>
              <a:gd name="T35" fmla="*/ 160 h 162"/>
              <a:gd name="T36" fmla="*/ 238 w 240"/>
              <a:gd name="T37" fmla="*/ 134 h 162"/>
              <a:gd name="T38" fmla="*/ 214 w 240"/>
              <a:gd name="T39" fmla="*/ 11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162">
                <a:moveTo>
                  <a:pt x="214" y="117"/>
                </a:moveTo>
                <a:cubicBezTo>
                  <a:pt x="219" y="109"/>
                  <a:pt x="221" y="100"/>
                  <a:pt x="214" y="93"/>
                </a:cubicBezTo>
                <a:cubicBezTo>
                  <a:pt x="207" y="87"/>
                  <a:pt x="196" y="88"/>
                  <a:pt x="187" y="91"/>
                </a:cubicBezTo>
                <a:cubicBezTo>
                  <a:pt x="195" y="71"/>
                  <a:pt x="185" y="39"/>
                  <a:pt x="164" y="52"/>
                </a:cubicBezTo>
                <a:cubicBezTo>
                  <a:pt x="167" y="43"/>
                  <a:pt x="167" y="32"/>
                  <a:pt x="156" y="27"/>
                </a:cubicBezTo>
                <a:cubicBezTo>
                  <a:pt x="147" y="22"/>
                  <a:pt x="135" y="26"/>
                  <a:pt x="127" y="33"/>
                </a:cubicBezTo>
                <a:cubicBezTo>
                  <a:pt x="127" y="9"/>
                  <a:pt x="101" y="5"/>
                  <a:pt x="86" y="19"/>
                </a:cubicBezTo>
                <a:cubicBezTo>
                  <a:pt x="82" y="10"/>
                  <a:pt x="75" y="3"/>
                  <a:pt x="65" y="2"/>
                </a:cubicBezTo>
                <a:cubicBezTo>
                  <a:pt x="56" y="0"/>
                  <a:pt x="47" y="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36" y="7"/>
                  <a:pt x="22" y="0"/>
                  <a:pt x="10" y="9"/>
                </a:cubicBezTo>
                <a:cubicBezTo>
                  <a:pt x="0" y="17"/>
                  <a:pt x="0" y="35"/>
                  <a:pt x="2" y="47"/>
                </a:cubicBezTo>
                <a:cubicBezTo>
                  <a:pt x="4" y="65"/>
                  <a:pt x="13" y="82"/>
                  <a:pt x="24" y="96"/>
                </a:cubicBezTo>
                <a:cubicBezTo>
                  <a:pt x="35" y="111"/>
                  <a:pt x="50" y="128"/>
                  <a:pt x="68" y="134"/>
                </a:cubicBezTo>
                <a:cubicBezTo>
                  <a:pt x="69" y="134"/>
                  <a:pt x="69" y="134"/>
                  <a:pt x="69" y="133"/>
                </a:cubicBezTo>
                <a:cubicBezTo>
                  <a:pt x="75" y="138"/>
                  <a:pt x="86" y="141"/>
                  <a:pt x="92" y="143"/>
                </a:cubicBezTo>
                <a:cubicBezTo>
                  <a:pt x="105" y="148"/>
                  <a:pt x="119" y="152"/>
                  <a:pt x="132" y="155"/>
                </a:cubicBezTo>
                <a:cubicBezTo>
                  <a:pt x="153" y="159"/>
                  <a:pt x="175" y="162"/>
                  <a:pt x="197" y="160"/>
                </a:cubicBezTo>
                <a:cubicBezTo>
                  <a:pt x="213" y="158"/>
                  <a:pt x="235" y="152"/>
                  <a:pt x="238" y="134"/>
                </a:cubicBezTo>
                <a:cubicBezTo>
                  <a:pt x="240" y="120"/>
                  <a:pt x="225" y="115"/>
                  <a:pt x="214" y="117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539750" y="-111493"/>
            <a:ext cx="452438" cy="327025"/>
          </a:xfrm>
          <a:custGeom>
            <a:avLst/>
            <a:gdLst>
              <a:gd name="T0" fmla="*/ 160 w 165"/>
              <a:gd name="T1" fmla="*/ 91 h 119"/>
              <a:gd name="T2" fmla="*/ 140 w 165"/>
              <a:gd name="T3" fmla="*/ 86 h 119"/>
              <a:gd name="T4" fmla="*/ 124 w 165"/>
              <a:gd name="T5" fmla="*/ 66 h 119"/>
              <a:gd name="T6" fmla="*/ 102 w 165"/>
              <a:gd name="T7" fmla="*/ 44 h 119"/>
              <a:gd name="T8" fmla="*/ 66 w 165"/>
              <a:gd name="T9" fmla="*/ 29 h 119"/>
              <a:gd name="T10" fmla="*/ 38 w 165"/>
              <a:gd name="T11" fmla="*/ 16 h 119"/>
              <a:gd name="T12" fmla="*/ 14 w 165"/>
              <a:gd name="T13" fmla="*/ 2 h 119"/>
              <a:gd name="T14" fmla="*/ 1 w 165"/>
              <a:gd name="T15" fmla="*/ 23 h 119"/>
              <a:gd name="T16" fmla="*/ 47 w 165"/>
              <a:gd name="T17" fmla="*/ 96 h 119"/>
              <a:gd name="T18" fmla="*/ 48 w 165"/>
              <a:gd name="T19" fmla="*/ 98 h 119"/>
              <a:gd name="T20" fmla="*/ 147 w 165"/>
              <a:gd name="T21" fmla="*/ 110 h 119"/>
              <a:gd name="T22" fmla="*/ 160 w 165"/>
              <a:gd name="T23" fmla="*/ 9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119">
                <a:moveTo>
                  <a:pt x="160" y="91"/>
                </a:moveTo>
                <a:cubicBezTo>
                  <a:pt x="155" y="85"/>
                  <a:pt x="147" y="84"/>
                  <a:pt x="140" y="86"/>
                </a:cubicBezTo>
                <a:cubicBezTo>
                  <a:pt x="147" y="75"/>
                  <a:pt x="136" y="63"/>
                  <a:pt x="124" y="66"/>
                </a:cubicBezTo>
                <a:cubicBezTo>
                  <a:pt x="131" y="55"/>
                  <a:pt x="117" y="38"/>
                  <a:pt x="102" y="44"/>
                </a:cubicBezTo>
                <a:cubicBezTo>
                  <a:pt x="107" y="23"/>
                  <a:pt x="82" y="16"/>
                  <a:pt x="66" y="29"/>
                </a:cubicBezTo>
                <a:cubicBezTo>
                  <a:pt x="61" y="16"/>
                  <a:pt x="47" y="1"/>
                  <a:pt x="38" y="16"/>
                </a:cubicBezTo>
                <a:cubicBezTo>
                  <a:pt x="32" y="9"/>
                  <a:pt x="23" y="0"/>
                  <a:pt x="14" y="2"/>
                </a:cubicBezTo>
                <a:cubicBezTo>
                  <a:pt x="3" y="4"/>
                  <a:pt x="0" y="13"/>
                  <a:pt x="1" y="23"/>
                </a:cubicBezTo>
                <a:cubicBezTo>
                  <a:pt x="2" y="53"/>
                  <a:pt x="25" y="77"/>
                  <a:pt x="47" y="96"/>
                </a:cubicBezTo>
                <a:cubicBezTo>
                  <a:pt x="46" y="97"/>
                  <a:pt x="46" y="98"/>
                  <a:pt x="48" y="98"/>
                </a:cubicBezTo>
                <a:cubicBezTo>
                  <a:pt x="79" y="107"/>
                  <a:pt x="114" y="119"/>
                  <a:pt x="147" y="110"/>
                </a:cubicBezTo>
                <a:cubicBezTo>
                  <a:pt x="153" y="108"/>
                  <a:pt x="165" y="99"/>
                  <a:pt x="160" y="91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404813" y="-21006"/>
            <a:ext cx="441325" cy="387350"/>
          </a:xfrm>
          <a:custGeom>
            <a:avLst/>
            <a:gdLst>
              <a:gd name="T0" fmla="*/ 157 w 161"/>
              <a:gd name="T1" fmla="*/ 50 h 141"/>
              <a:gd name="T2" fmla="*/ 141 w 161"/>
              <a:gd name="T3" fmla="*/ 46 h 141"/>
              <a:gd name="T4" fmla="*/ 135 w 161"/>
              <a:gd name="T5" fmla="*/ 31 h 141"/>
              <a:gd name="T6" fmla="*/ 119 w 161"/>
              <a:gd name="T7" fmla="*/ 32 h 141"/>
              <a:gd name="T8" fmla="*/ 110 w 161"/>
              <a:gd name="T9" fmla="*/ 16 h 141"/>
              <a:gd name="T10" fmla="*/ 95 w 161"/>
              <a:gd name="T11" fmla="*/ 18 h 141"/>
              <a:gd name="T12" fmla="*/ 95 w 161"/>
              <a:gd name="T13" fmla="*/ 17 h 141"/>
              <a:gd name="T14" fmla="*/ 64 w 161"/>
              <a:gd name="T15" fmla="*/ 8 h 141"/>
              <a:gd name="T16" fmla="*/ 63 w 161"/>
              <a:gd name="T17" fmla="*/ 9 h 141"/>
              <a:gd name="T18" fmla="*/ 94 w 161"/>
              <a:gd name="T19" fmla="*/ 63 h 141"/>
              <a:gd name="T20" fmla="*/ 13 w 161"/>
              <a:gd name="T21" fmla="*/ 129 h 141"/>
              <a:gd name="T22" fmla="*/ 0 w 161"/>
              <a:gd name="T23" fmla="*/ 138 h 141"/>
              <a:gd name="T24" fmla="*/ 3 w 161"/>
              <a:gd name="T25" fmla="*/ 141 h 141"/>
              <a:gd name="T26" fmla="*/ 26 w 161"/>
              <a:gd name="T27" fmla="*/ 125 h 141"/>
              <a:gd name="T28" fmla="*/ 96 w 161"/>
              <a:gd name="T29" fmla="*/ 65 h 141"/>
              <a:gd name="T30" fmla="*/ 157 w 161"/>
              <a:gd name="T31" fmla="*/ 65 h 141"/>
              <a:gd name="T32" fmla="*/ 157 w 161"/>
              <a:gd name="T33" fmla="*/ 5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141">
                <a:moveTo>
                  <a:pt x="157" y="50"/>
                </a:moveTo>
                <a:cubicBezTo>
                  <a:pt x="153" y="46"/>
                  <a:pt x="147" y="45"/>
                  <a:pt x="141" y="46"/>
                </a:cubicBezTo>
                <a:cubicBezTo>
                  <a:pt x="142" y="41"/>
                  <a:pt x="140" y="34"/>
                  <a:pt x="135" y="31"/>
                </a:cubicBezTo>
                <a:cubicBezTo>
                  <a:pt x="131" y="28"/>
                  <a:pt x="124" y="29"/>
                  <a:pt x="119" y="32"/>
                </a:cubicBezTo>
                <a:cubicBezTo>
                  <a:pt x="119" y="26"/>
                  <a:pt x="115" y="19"/>
                  <a:pt x="110" y="16"/>
                </a:cubicBezTo>
                <a:cubicBezTo>
                  <a:pt x="105" y="12"/>
                  <a:pt x="99" y="13"/>
                  <a:pt x="95" y="18"/>
                </a:cubicBezTo>
                <a:cubicBezTo>
                  <a:pt x="95" y="18"/>
                  <a:pt x="95" y="17"/>
                  <a:pt x="95" y="17"/>
                </a:cubicBezTo>
                <a:cubicBezTo>
                  <a:pt x="89" y="8"/>
                  <a:pt x="74" y="0"/>
                  <a:pt x="64" y="8"/>
                </a:cubicBezTo>
                <a:cubicBezTo>
                  <a:pt x="63" y="8"/>
                  <a:pt x="63" y="8"/>
                  <a:pt x="63" y="9"/>
                </a:cubicBezTo>
                <a:cubicBezTo>
                  <a:pt x="59" y="30"/>
                  <a:pt x="78" y="51"/>
                  <a:pt x="94" y="63"/>
                </a:cubicBezTo>
                <a:cubicBezTo>
                  <a:pt x="72" y="92"/>
                  <a:pt x="42" y="110"/>
                  <a:pt x="13" y="129"/>
                </a:cubicBezTo>
                <a:cubicBezTo>
                  <a:pt x="9" y="132"/>
                  <a:pt x="5" y="135"/>
                  <a:pt x="0" y="138"/>
                </a:cubicBezTo>
                <a:cubicBezTo>
                  <a:pt x="1" y="140"/>
                  <a:pt x="2" y="141"/>
                  <a:pt x="3" y="141"/>
                </a:cubicBezTo>
                <a:cubicBezTo>
                  <a:pt x="10" y="136"/>
                  <a:pt x="18" y="130"/>
                  <a:pt x="26" y="125"/>
                </a:cubicBezTo>
                <a:cubicBezTo>
                  <a:pt x="51" y="109"/>
                  <a:pt x="81" y="92"/>
                  <a:pt x="96" y="65"/>
                </a:cubicBezTo>
                <a:cubicBezTo>
                  <a:pt x="112" y="72"/>
                  <a:pt x="145" y="85"/>
                  <a:pt x="157" y="65"/>
                </a:cubicBezTo>
                <a:cubicBezTo>
                  <a:pt x="160" y="61"/>
                  <a:pt x="161" y="54"/>
                  <a:pt x="157" y="50"/>
                </a:cubicBezTo>
                <a:close/>
              </a:path>
            </a:pathLst>
          </a:custGeom>
          <a:solidFill>
            <a:srgbClr val="F6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268288" y="369519"/>
            <a:ext cx="227013" cy="528638"/>
          </a:xfrm>
          <a:custGeom>
            <a:avLst/>
            <a:gdLst>
              <a:gd name="T0" fmla="*/ 49 w 83"/>
              <a:gd name="T1" fmla="*/ 152 h 192"/>
              <a:gd name="T2" fmla="*/ 50 w 83"/>
              <a:gd name="T3" fmla="*/ 113 h 192"/>
              <a:gd name="T4" fmla="*/ 45 w 83"/>
              <a:gd name="T5" fmla="*/ 65 h 192"/>
              <a:gd name="T6" fmla="*/ 1 w 83"/>
              <a:gd name="T7" fmla="*/ 0 h 192"/>
              <a:gd name="T8" fmla="*/ 0 w 83"/>
              <a:gd name="T9" fmla="*/ 1 h 192"/>
              <a:gd name="T10" fmla="*/ 42 w 83"/>
              <a:gd name="T11" fmla="*/ 71 h 192"/>
              <a:gd name="T12" fmla="*/ 46 w 83"/>
              <a:gd name="T13" fmla="*/ 116 h 192"/>
              <a:gd name="T14" fmla="*/ 45 w 83"/>
              <a:gd name="T15" fmla="*/ 153 h 192"/>
              <a:gd name="T16" fmla="*/ 18 w 83"/>
              <a:gd name="T17" fmla="*/ 181 h 192"/>
              <a:gd name="T18" fmla="*/ 21 w 83"/>
              <a:gd name="T19" fmla="*/ 184 h 192"/>
              <a:gd name="T20" fmla="*/ 34 w 83"/>
              <a:gd name="T21" fmla="*/ 177 h 192"/>
              <a:gd name="T22" fmla="*/ 41 w 83"/>
              <a:gd name="T23" fmla="*/ 187 h 192"/>
              <a:gd name="T24" fmla="*/ 45 w 83"/>
              <a:gd name="T25" fmla="*/ 187 h 192"/>
              <a:gd name="T26" fmla="*/ 49 w 83"/>
              <a:gd name="T27" fmla="*/ 181 h 192"/>
              <a:gd name="T28" fmla="*/ 54 w 83"/>
              <a:gd name="T29" fmla="*/ 187 h 192"/>
              <a:gd name="T30" fmla="*/ 58 w 83"/>
              <a:gd name="T31" fmla="*/ 187 h 192"/>
              <a:gd name="T32" fmla="*/ 61 w 83"/>
              <a:gd name="T33" fmla="*/ 180 h 192"/>
              <a:gd name="T34" fmla="*/ 78 w 83"/>
              <a:gd name="T35" fmla="*/ 182 h 192"/>
              <a:gd name="T36" fmla="*/ 49 w 83"/>
              <a:gd name="T37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3" h="192">
                <a:moveTo>
                  <a:pt x="49" y="152"/>
                </a:moveTo>
                <a:cubicBezTo>
                  <a:pt x="52" y="140"/>
                  <a:pt x="51" y="126"/>
                  <a:pt x="50" y="113"/>
                </a:cubicBezTo>
                <a:cubicBezTo>
                  <a:pt x="50" y="97"/>
                  <a:pt x="48" y="81"/>
                  <a:pt x="45" y="65"/>
                </a:cubicBezTo>
                <a:cubicBezTo>
                  <a:pt x="40" y="40"/>
                  <a:pt x="28" y="8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27" y="16"/>
                  <a:pt x="37" y="43"/>
                  <a:pt x="42" y="71"/>
                </a:cubicBezTo>
                <a:cubicBezTo>
                  <a:pt x="45" y="86"/>
                  <a:pt x="46" y="101"/>
                  <a:pt x="46" y="116"/>
                </a:cubicBezTo>
                <a:cubicBezTo>
                  <a:pt x="46" y="128"/>
                  <a:pt x="44" y="141"/>
                  <a:pt x="45" y="153"/>
                </a:cubicBezTo>
                <a:cubicBezTo>
                  <a:pt x="31" y="157"/>
                  <a:pt x="21" y="168"/>
                  <a:pt x="18" y="181"/>
                </a:cubicBezTo>
                <a:cubicBezTo>
                  <a:pt x="17" y="183"/>
                  <a:pt x="19" y="185"/>
                  <a:pt x="21" y="184"/>
                </a:cubicBezTo>
                <a:cubicBezTo>
                  <a:pt x="25" y="181"/>
                  <a:pt x="30" y="180"/>
                  <a:pt x="34" y="177"/>
                </a:cubicBezTo>
                <a:cubicBezTo>
                  <a:pt x="36" y="181"/>
                  <a:pt x="40" y="183"/>
                  <a:pt x="41" y="187"/>
                </a:cubicBezTo>
                <a:cubicBezTo>
                  <a:pt x="42" y="189"/>
                  <a:pt x="44" y="188"/>
                  <a:pt x="45" y="187"/>
                </a:cubicBezTo>
                <a:cubicBezTo>
                  <a:pt x="46" y="185"/>
                  <a:pt x="48" y="183"/>
                  <a:pt x="49" y="181"/>
                </a:cubicBezTo>
                <a:cubicBezTo>
                  <a:pt x="51" y="183"/>
                  <a:pt x="52" y="185"/>
                  <a:pt x="54" y="187"/>
                </a:cubicBezTo>
                <a:cubicBezTo>
                  <a:pt x="55" y="189"/>
                  <a:pt x="57" y="189"/>
                  <a:pt x="58" y="187"/>
                </a:cubicBezTo>
                <a:cubicBezTo>
                  <a:pt x="59" y="185"/>
                  <a:pt x="60" y="182"/>
                  <a:pt x="61" y="180"/>
                </a:cubicBezTo>
                <a:cubicBezTo>
                  <a:pt x="65" y="186"/>
                  <a:pt x="75" y="192"/>
                  <a:pt x="78" y="182"/>
                </a:cubicBezTo>
                <a:cubicBezTo>
                  <a:pt x="83" y="166"/>
                  <a:pt x="60" y="155"/>
                  <a:pt x="49" y="15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563563" y="342532"/>
            <a:ext cx="241300" cy="485775"/>
          </a:xfrm>
          <a:custGeom>
            <a:avLst/>
            <a:gdLst>
              <a:gd name="T0" fmla="*/ 60 w 88"/>
              <a:gd name="T1" fmla="*/ 136 h 177"/>
              <a:gd name="T2" fmla="*/ 59 w 88"/>
              <a:gd name="T3" fmla="*/ 136 h 177"/>
              <a:gd name="T4" fmla="*/ 56 w 88"/>
              <a:gd name="T5" fmla="*/ 102 h 177"/>
              <a:gd name="T6" fmla="*/ 48 w 88"/>
              <a:gd name="T7" fmla="*/ 57 h 177"/>
              <a:gd name="T8" fmla="*/ 1 w 88"/>
              <a:gd name="T9" fmla="*/ 0 h 177"/>
              <a:gd name="T10" fmla="*/ 1 w 88"/>
              <a:gd name="T11" fmla="*/ 2 h 177"/>
              <a:gd name="T12" fmla="*/ 47 w 88"/>
              <a:gd name="T13" fmla="*/ 65 h 177"/>
              <a:gd name="T14" fmla="*/ 53 w 88"/>
              <a:gd name="T15" fmla="*/ 107 h 177"/>
              <a:gd name="T16" fmla="*/ 55 w 88"/>
              <a:gd name="T17" fmla="*/ 136 h 177"/>
              <a:gd name="T18" fmla="*/ 53 w 88"/>
              <a:gd name="T19" fmla="*/ 168 h 177"/>
              <a:gd name="T20" fmla="*/ 59 w 88"/>
              <a:gd name="T21" fmla="*/ 177 h 177"/>
              <a:gd name="T22" fmla="*/ 72 w 88"/>
              <a:gd name="T23" fmla="*/ 174 h 177"/>
              <a:gd name="T24" fmla="*/ 60 w 88"/>
              <a:gd name="T25" fmla="*/ 13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177">
                <a:moveTo>
                  <a:pt x="60" y="136"/>
                </a:moveTo>
                <a:cubicBezTo>
                  <a:pt x="59" y="136"/>
                  <a:pt x="59" y="136"/>
                  <a:pt x="59" y="136"/>
                </a:cubicBezTo>
                <a:cubicBezTo>
                  <a:pt x="59" y="125"/>
                  <a:pt x="57" y="113"/>
                  <a:pt x="56" y="102"/>
                </a:cubicBezTo>
                <a:cubicBezTo>
                  <a:pt x="55" y="87"/>
                  <a:pt x="52" y="72"/>
                  <a:pt x="48" y="57"/>
                </a:cubicBezTo>
                <a:cubicBezTo>
                  <a:pt x="42" y="32"/>
                  <a:pt x="28" y="7"/>
                  <a:pt x="1" y="0"/>
                </a:cubicBezTo>
                <a:cubicBezTo>
                  <a:pt x="0" y="0"/>
                  <a:pt x="0" y="2"/>
                  <a:pt x="1" y="2"/>
                </a:cubicBezTo>
                <a:cubicBezTo>
                  <a:pt x="28" y="13"/>
                  <a:pt x="40" y="38"/>
                  <a:pt x="47" y="65"/>
                </a:cubicBezTo>
                <a:cubicBezTo>
                  <a:pt x="50" y="79"/>
                  <a:pt x="52" y="93"/>
                  <a:pt x="53" y="107"/>
                </a:cubicBezTo>
                <a:cubicBezTo>
                  <a:pt x="54" y="116"/>
                  <a:pt x="53" y="127"/>
                  <a:pt x="55" y="136"/>
                </a:cubicBezTo>
                <a:cubicBezTo>
                  <a:pt x="52" y="147"/>
                  <a:pt x="50" y="158"/>
                  <a:pt x="53" y="168"/>
                </a:cubicBezTo>
                <a:cubicBezTo>
                  <a:pt x="54" y="170"/>
                  <a:pt x="56" y="176"/>
                  <a:pt x="59" y="177"/>
                </a:cubicBezTo>
                <a:cubicBezTo>
                  <a:pt x="64" y="177"/>
                  <a:pt x="68" y="176"/>
                  <a:pt x="72" y="174"/>
                </a:cubicBezTo>
                <a:cubicBezTo>
                  <a:pt x="88" y="167"/>
                  <a:pt x="66" y="142"/>
                  <a:pt x="60" y="136"/>
                </a:cubicBezTo>
                <a:close/>
              </a:path>
            </a:pathLst>
          </a:custGeom>
          <a:solidFill>
            <a:srgbClr val="1986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25463" y="418732"/>
            <a:ext cx="166688" cy="382588"/>
          </a:xfrm>
          <a:custGeom>
            <a:avLst/>
            <a:gdLst>
              <a:gd name="T0" fmla="*/ 48 w 61"/>
              <a:gd name="T1" fmla="*/ 3 h 139"/>
              <a:gd name="T2" fmla="*/ 49 w 61"/>
              <a:gd name="T3" fmla="*/ 1 h 139"/>
              <a:gd name="T4" fmla="*/ 48 w 61"/>
              <a:gd name="T5" fmla="*/ 1 h 139"/>
              <a:gd name="T6" fmla="*/ 47 w 61"/>
              <a:gd name="T7" fmla="*/ 3 h 139"/>
              <a:gd name="T8" fmla="*/ 47 w 61"/>
              <a:gd name="T9" fmla="*/ 3 h 139"/>
              <a:gd name="T10" fmla="*/ 4 w 61"/>
              <a:gd name="T11" fmla="*/ 138 h 139"/>
              <a:gd name="T12" fmla="*/ 6 w 61"/>
              <a:gd name="T13" fmla="*/ 139 h 139"/>
              <a:gd name="T14" fmla="*/ 7 w 61"/>
              <a:gd name="T15" fmla="*/ 139 h 139"/>
              <a:gd name="T16" fmla="*/ 50 w 61"/>
              <a:gd name="T17" fmla="*/ 79 h 139"/>
              <a:gd name="T18" fmla="*/ 48 w 61"/>
              <a:gd name="T19" fmla="*/ 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139">
                <a:moveTo>
                  <a:pt x="48" y="3"/>
                </a:moveTo>
                <a:cubicBezTo>
                  <a:pt x="49" y="2"/>
                  <a:pt x="49" y="2"/>
                  <a:pt x="49" y="1"/>
                </a:cubicBezTo>
                <a:cubicBezTo>
                  <a:pt x="49" y="1"/>
                  <a:pt x="49" y="0"/>
                  <a:pt x="48" y="1"/>
                </a:cubicBezTo>
                <a:cubicBezTo>
                  <a:pt x="48" y="1"/>
                  <a:pt x="48" y="2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22" y="43"/>
                  <a:pt x="0" y="89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6" y="139"/>
                  <a:pt x="7" y="139"/>
                  <a:pt x="7" y="139"/>
                </a:cubicBezTo>
                <a:cubicBezTo>
                  <a:pt x="29" y="126"/>
                  <a:pt x="42" y="102"/>
                  <a:pt x="50" y="79"/>
                </a:cubicBezTo>
                <a:cubicBezTo>
                  <a:pt x="58" y="55"/>
                  <a:pt x="61" y="26"/>
                  <a:pt x="48" y="3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890588" y="374282"/>
            <a:ext cx="112713" cy="400050"/>
          </a:xfrm>
          <a:custGeom>
            <a:avLst/>
            <a:gdLst>
              <a:gd name="T0" fmla="*/ 36 w 41"/>
              <a:gd name="T1" fmla="*/ 61 h 145"/>
              <a:gd name="T2" fmla="*/ 1 w 41"/>
              <a:gd name="T3" fmla="*/ 0 h 145"/>
              <a:gd name="T4" fmla="*/ 0 w 41"/>
              <a:gd name="T5" fmla="*/ 0 h 145"/>
              <a:gd name="T6" fmla="*/ 34 w 41"/>
              <a:gd name="T7" fmla="*/ 68 h 145"/>
              <a:gd name="T8" fmla="*/ 37 w 41"/>
              <a:gd name="T9" fmla="*/ 143 h 145"/>
              <a:gd name="T10" fmla="*/ 40 w 41"/>
              <a:gd name="T11" fmla="*/ 143 h 145"/>
              <a:gd name="T12" fmla="*/ 36 w 41"/>
              <a:gd name="T13" fmla="*/ 6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45">
                <a:moveTo>
                  <a:pt x="36" y="61"/>
                </a:moveTo>
                <a:cubicBezTo>
                  <a:pt x="32" y="39"/>
                  <a:pt x="24" y="9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16"/>
                  <a:pt x="30" y="42"/>
                  <a:pt x="34" y="68"/>
                </a:cubicBezTo>
                <a:cubicBezTo>
                  <a:pt x="38" y="92"/>
                  <a:pt x="38" y="118"/>
                  <a:pt x="37" y="143"/>
                </a:cubicBezTo>
                <a:cubicBezTo>
                  <a:pt x="37" y="145"/>
                  <a:pt x="40" y="145"/>
                  <a:pt x="40" y="143"/>
                </a:cubicBezTo>
                <a:cubicBezTo>
                  <a:pt x="41" y="116"/>
                  <a:pt x="41" y="88"/>
                  <a:pt x="36" y="6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882650" y="752107"/>
            <a:ext cx="223838" cy="219075"/>
          </a:xfrm>
          <a:custGeom>
            <a:avLst/>
            <a:gdLst>
              <a:gd name="T0" fmla="*/ 44 w 82"/>
              <a:gd name="T1" fmla="*/ 2 h 80"/>
              <a:gd name="T2" fmla="*/ 43 w 82"/>
              <a:gd name="T3" fmla="*/ 1 h 80"/>
              <a:gd name="T4" fmla="*/ 40 w 82"/>
              <a:gd name="T5" fmla="*/ 3 h 80"/>
              <a:gd name="T6" fmla="*/ 0 w 82"/>
              <a:gd name="T7" fmla="*/ 55 h 80"/>
              <a:gd name="T8" fmla="*/ 7 w 82"/>
              <a:gd name="T9" fmla="*/ 68 h 80"/>
              <a:gd name="T10" fmla="*/ 22 w 82"/>
              <a:gd name="T11" fmla="*/ 59 h 80"/>
              <a:gd name="T12" fmla="*/ 29 w 82"/>
              <a:gd name="T13" fmla="*/ 79 h 80"/>
              <a:gd name="T14" fmla="*/ 31 w 82"/>
              <a:gd name="T15" fmla="*/ 79 h 80"/>
              <a:gd name="T16" fmla="*/ 45 w 82"/>
              <a:gd name="T17" fmla="*/ 63 h 80"/>
              <a:gd name="T18" fmla="*/ 56 w 82"/>
              <a:gd name="T19" fmla="*/ 76 h 80"/>
              <a:gd name="T20" fmla="*/ 70 w 82"/>
              <a:gd name="T21" fmla="*/ 66 h 80"/>
              <a:gd name="T22" fmla="*/ 44 w 82"/>
              <a:gd name="T23" fmla="*/ 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80">
                <a:moveTo>
                  <a:pt x="44" y="2"/>
                </a:moveTo>
                <a:cubicBezTo>
                  <a:pt x="44" y="1"/>
                  <a:pt x="43" y="0"/>
                  <a:pt x="43" y="1"/>
                </a:cubicBezTo>
                <a:cubicBezTo>
                  <a:pt x="41" y="0"/>
                  <a:pt x="40" y="1"/>
                  <a:pt x="40" y="3"/>
                </a:cubicBezTo>
                <a:cubicBezTo>
                  <a:pt x="22" y="15"/>
                  <a:pt x="2" y="32"/>
                  <a:pt x="0" y="55"/>
                </a:cubicBezTo>
                <a:cubicBezTo>
                  <a:pt x="0" y="60"/>
                  <a:pt x="2" y="66"/>
                  <a:pt x="7" y="68"/>
                </a:cubicBezTo>
                <a:cubicBezTo>
                  <a:pt x="13" y="70"/>
                  <a:pt x="18" y="64"/>
                  <a:pt x="22" y="59"/>
                </a:cubicBezTo>
                <a:cubicBezTo>
                  <a:pt x="22" y="67"/>
                  <a:pt x="24" y="73"/>
                  <a:pt x="29" y="79"/>
                </a:cubicBezTo>
                <a:cubicBezTo>
                  <a:pt x="29" y="80"/>
                  <a:pt x="31" y="80"/>
                  <a:pt x="31" y="79"/>
                </a:cubicBezTo>
                <a:cubicBezTo>
                  <a:pt x="37" y="75"/>
                  <a:pt x="42" y="69"/>
                  <a:pt x="45" y="63"/>
                </a:cubicBezTo>
                <a:cubicBezTo>
                  <a:pt x="47" y="69"/>
                  <a:pt x="50" y="74"/>
                  <a:pt x="56" y="76"/>
                </a:cubicBezTo>
                <a:cubicBezTo>
                  <a:pt x="62" y="77"/>
                  <a:pt x="68" y="71"/>
                  <a:pt x="70" y="66"/>
                </a:cubicBezTo>
                <a:cubicBezTo>
                  <a:pt x="82" y="42"/>
                  <a:pt x="60" y="16"/>
                  <a:pt x="44" y="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1155700" y="528269"/>
            <a:ext cx="425450" cy="1038226"/>
          </a:xfrm>
          <a:custGeom>
            <a:avLst/>
            <a:gdLst>
              <a:gd name="T0" fmla="*/ 155 w 155"/>
              <a:gd name="T1" fmla="*/ 245 h 377"/>
              <a:gd name="T2" fmla="*/ 154 w 155"/>
              <a:gd name="T3" fmla="*/ 245 h 377"/>
              <a:gd name="T4" fmla="*/ 143 w 155"/>
              <a:gd name="T5" fmla="*/ 217 h 377"/>
              <a:gd name="T6" fmla="*/ 118 w 155"/>
              <a:gd name="T7" fmla="*/ 202 h 377"/>
              <a:gd name="T8" fmla="*/ 138 w 155"/>
              <a:gd name="T9" fmla="*/ 200 h 377"/>
              <a:gd name="T10" fmla="*/ 138 w 155"/>
              <a:gd name="T11" fmla="*/ 199 h 377"/>
              <a:gd name="T12" fmla="*/ 139 w 155"/>
              <a:gd name="T13" fmla="*/ 198 h 377"/>
              <a:gd name="T14" fmla="*/ 119 w 155"/>
              <a:gd name="T15" fmla="*/ 163 h 377"/>
              <a:gd name="T16" fmla="*/ 119 w 155"/>
              <a:gd name="T17" fmla="*/ 161 h 377"/>
              <a:gd name="T18" fmla="*/ 81 w 155"/>
              <a:gd name="T19" fmla="*/ 153 h 377"/>
              <a:gd name="T20" fmla="*/ 107 w 155"/>
              <a:gd name="T21" fmla="*/ 148 h 377"/>
              <a:gd name="T22" fmla="*/ 107 w 155"/>
              <a:gd name="T23" fmla="*/ 148 h 377"/>
              <a:gd name="T24" fmla="*/ 109 w 155"/>
              <a:gd name="T25" fmla="*/ 147 h 377"/>
              <a:gd name="T26" fmla="*/ 80 w 155"/>
              <a:gd name="T27" fmla="*/ 113 h 377"/>
              <a:gd name="T28" fmla="*/ 47 w 155"/>
              <a:gd name="T29" fmla="*/ 77 h 377"/>
              <a:gd name="T30" fmla="*/ 20 w 155"/>
              <a:gd name="T31" fmla="*/ 1 h 377"/>
              <a:gd name="T32" fmla="*/ 20 w 155"/>
              <a:gd name="T33" fmla="*/ 1 h 377"/>
              <a:gd name="T34" fmla="*/ 44 w 155"/>
              <a:gd name="T35" fmla="*/ 78 h 377"/>
              <a:gd name="T36" fmla="*/ 17 w 155"/>
              <a:gd name="T37" fmla="*/ 156 h 377"/>
              <a:gd name="T38" fmla="*/ 19 w 155"/>
              <a:gd name="T39" fmla="*/ 159 h 377"/>
              <a:gd name="T40" fmla="*/ 29 w 155"/>
              <a:gd name="T41" fmla="*/ 163 h 377"/>
              <a:gd name="T42" fmla="*/ 8 w 155"/>
              <a:gd name="T43" fmla="*/ 225 h 377"/>
              <a:gd name="T44" fmla="*/ 10 w 155"/>
              <a:gd name="T45" fmla="*/ 227 h 377"/>
              <a:gd name="T46" fmla="*/ 17 w 155"/>
              <a:gd name="T47" fmla="*/ 227 h 377"/>
              <a:gd name="T48" fmla="*/ 9 w 155"/>
              <a:gd name="T49" fmla="*/ 284 h 377"/>
              <a:gd name="T50" fmla="*/ 12 w 155"/>
              <a:gd name="T51" fmla="*/ 284 h 377"/>
              <a:gd name="T52" fmla="*/ 24 w 155"/>
              <a:gd name="T53" fmla="*/ 274 h 377"/>
              <a:gd name="T54" fmla="*/ 45 w 155"/>
              <a:gd name="T55" fmla="*/ 347 h 377"/>
              <a:gd name="T56" fmla="*/ 48 w 155"/>
              <a:gd name="T57" fmla="*/ 346 h 377"/>
              <a:gd name="T58" fmla="*/ 48 w 155"/>
              <a:gd name="T59" fmla="*/ 346 h 377"/>
              <a:gd name="T60" fmla="*/ 59 w 155"/>
              <a:gd name="T61" fmla="*/ 339 h 377"/>
              <a:gd name="T62" fmla="*/ 104 w 155"/>
              <a:gd name="T63" fmla="*/ 377 h 377"/>
              <a:gd name="T64" fmla="*/ 105 w 155"/>
              <a:gd name="T65" fmla="*/ 374 h 377"/>
              <a:gd name="T66" fmla="*/ 135 w 155"/>
              <a:gd name="T67" fmla="*/ 338 h 377"/>
              <a:gd name="T68" fmla="*/ 135 w 155"/>
              <a:gd name="T69" fmla="*/ 338 h 377"/>
              <a:gd name="T70" fmla="*/ 135 w 155"/>
              <a:gd name="T71" fmla="*/ 338 h 377"/>
              <a:gd name="T72" fmla="*/ 135 w 155"/>
              <a:gd name="T73" fmla="*/ 338 h 377"/>
              <a:gd name="T74" fmla="*/ 134 w 155"/>
              <a:gd name="T75" fmla="*/ 337 h 377"/>
              <a:gd name="T76" fmla="*/ 110 w 155"/>
              <a:gd name="T77" fmla="*/ 315 h 377"/>
              <a:gd name="T78" fmla="*/ 137 w 155"/>
              <a:gd name="T79" fmla="*/ 326 h 377"/>
              <a:gd name="T80" fmla="*/ 139 w 155"/>
              <a:gd name="T81" fmla="*/ 325 h 377"/>
              <a:gd name="T82" fmla="*/ 150 w 155"/>
              <a:gd name="T83" fmla="*/ 264 h 377"/>
              <a:gd name="T84" fmla="*/ 150 w 155"/>
              <a:gd name="T85" fmla="*/ 264 h 377"/>
              <a:gd name="T86" fmla="*/ 135 w 155"/>
              <a:gd name="T87" fmla="*/ 242 h 377"/>
              <a:gd name="T88" fmla="*/ 153 w 155"/>
              <a:gd name="T89" fmla="*/ 248 h 377"/>
              <a:gd name="T90" fmla="*/ 155 w 155"/>
              <a:gd name="T91" fmla="*/ 248 h 377"/>
              <a:gd name="T92" fmla="*/ 155 w 155"/>
              <a:gd name="T93" fmla="*/ 248 h 377"/>
              <a:gd name="T94" fmla="*/ 155 w 155"/>
              <a:gd name="T95" fmla="*/ 24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5" h="377">
                <a:moveTo>
                  <a:pt x="155" y="245"/>
                </a:moveTo>
                <a:cubicBezTo>
                  <a:pt x="154" y="245"/>
                  <a:pt x="154" y="245"/>
                  <a:pt x="154" y="245"/>
                </a:cubicBezTo>
                <a:cubicBezTo>
                  <a:pt x="151" y="235"/>
                  <a:pt x="149" y="225"/>
                  <a:pt x="143" y="217"/>
                </a:cubicBezTo>
                <a:cubicBezTo>
                  <a:pt x="137" y="209"/>
                  <a:pt x="128" y="205"/>
                  <a:pt x="118" y="202"/>
                </a:cubicBezTo>
                <a:cubicBezTo>
                  <a:pt x="125" y="200"/>
                  <a:pt x="131" y="200"/>
                  <a:pt x="138" y="200"/>
                </a:cubicBezTo>
                <a:cubicBezTo>
                  <a:pt x="138" y="200"/>
                  <a:pt x="138" y="200"/>
                  <a:pt x="138" y="199"/>
                </a:cubicBezTo>
                <a:cubicBezTo>
                  <a:pt x="139" y="199"/>
                  <a:pt x="139" y="199"/>
                  <a:pt x="139" y="198"/>
                </a:cubicBezTo>
                <a:cubicBezTo>
                  <a:pt x="135" y="185"/>
                  <a:pt x="129" y="172"/>
                  <a:pt x="119" y="163"/>
                </a:cubicBezTo>
                <a:cubicBezTo>
                  <a:pt x="120" y="163"/>
                  <a:pt x="120" y="162"/>
                  <a:pt x="119" y="161"/>
                </a:cubicBezTo>
                <a:cubicBezTo>
                  <a:pt x="108" y="156"/>
                  <a:pt x="94" y="154"/>
                  <a:pt x="81" y="153"/>
                </a:cubicBezTo>
                <a:cubicBezTo>
                  <a:pt x="89" y="150"/>
                  <a:pt x="98" y="150"/>
                  <a:pt x="107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8" y="149"/>
                  <a:pt x="110" y="148"/>
                  <a:pt x="109" y="147"/>
                </a:cubicBezTo>
                <a:cubicBezTo>
                  <a:pt x="100" y="135"/>
                  <a:pt x="90" y="124"/>
                  <a:pt x="80" y="113"/>
                </a:cubicBezTo>
                <a:cubicBezTo>
                  <a:pt x="70" y="100"/>
                  <a:pt x="60" y="87"/>
                  <a:pt x="47" y="77"/>
                </a:cubicBezTo>
                <a:cubicBezTo>
                  <a:pt x="46" y="53"/>
                  <a:pt x="44" y="13"/>
                  <a:pt x="20" y="1"/>
                </a:cubicBezTo>
                <a:cubicBezTo>
                  <a:pt x="20" y="0"/>
                  <a:pt x="20" y="1"/>
                  <a:pt x="20" y="1"/>
                </a:cubicBezTo>
                <a:cubicBezTo>
                  <a:pt x="41" y="21"/>
                  <a:pt x="40" y="51"/>
                  <a:pt x="44" y="78"/>
                </a:cubicBezTo>
                <a:cubicBezTo>
                  <a:pt x="46" y="106"/>
                  <a:pt x="31" y="132"/>
                  <a:pt x="17" y="156"/>
                </a:cubicBezTo>
                <a:cubicBezTo>
                  <a:pt x="17" y="157"/>
                  <a:pt x="17" y="158"/>
                  <a:pt x="19" y="159"/>
                </a:cubicBezTo>
                <a:cubicBezTo>
                  <a:pt x="22" y="160"/>
                  <a:pt x="25" y="162"/>
                  <a:pt x="29" y="163"/>
                </a:cubicBezTo>
                <a:cubicBezTo>
                  <a:pt x="11" y="179"/>
                  <a:pt x="8" y="202"/>
                  <a:pt x="8" y="225"/>
                </a:cubicBezTo>
                <a:cubicBezTo>
                  <a:pt x="8" y="226"/>
                  <a:pt x="8" y="226"/>
                  <a:pt x="10" y="227"/>
                </a:cubicBezTo>
                <a:cubicBezTo>
                  <a:pt x="12" y="227"/>
                  <a:pt x="15" y="227"/>
                  <a:pt x="17" y="227"/>
                </a:cubicBezTo>
                <a:cubicBezTo>
                  <a:pt x="0" y="238"/>
                  <a:pt x="2" y="266"/>
                  <a:pt x="9" y="284"/>
                </a:cubicBezTo>
                <a:cubicBezTo>
                  <a:pt x="10" y="284"/>
                  <a:pt x="11" y="284"/>
                  <a:pt x="12" y="284"/>
                </a:cubicBezTo>
                <a:cubicBezTo>
                  <a:pt x="15" y="280"/>
                  <a:pt x="20" y="277"/>
                  <a:pt x="24" y="274"/>
                </a:cubicBezTo>
                <a:cubicBezTo>
                  <a:pt x="15" y="302"/>
                  <a:pt x="25" y="325"/>
                  <a:pt x="45" y="347"/>
                </a:cubicBezTo>
                <a:cubicBezTo>
                  <a:pt x="46" y="347"/>
                  <a:pt x="47" y="347"/>
                  <a:pt x="48" y="346"/>
                </a:cubicBezTo>
                <a:cubicBezTo>
                  <a:pt x="48" y="346"/>
                  <a:pt x="48" y="346"/>
                  <a:pt x="48" y="346"/>
                </a:cubicBezTo>
                <a:cubicBezTo>
                  <a:pt x="52" y="344"/>
                  <a:pt x="56" y="342"/>
                  <a:pt x="59" y="339"/>
                </a:cubicBezTo>
                <a:cubicBezTo>
                  <a:pt x="58" y="363"/>
                  <a:pt x="83" y="375"/>
                  <a:pt x="104" y="377"/>
                </a:cubicBezTo>
                <a:cubicBezTo>
                  <a:pt x="105" y="377"/>
                  <a:pt x="106" y="375"/>
                  <a:pt x="105" y="374"/>
                </a:cubicBezTo>
                <a:cubicBezTo>
                  <a:pt x="119" y="367"/>
                  <a:pt x="130" y="353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7"/>
                  <a:pt x="135" y="337"/>
                  <a:pt x="134" y="337"/>
                </a:cubicBezTo>
                <a:cubicBezTo>
                  <a:pt x="129" y="328"/>
                  <a:pt x="120" y="321"/>
                  <a:pt x="110" y="315"/>
                </a:cubicBezTo>
                <a:cubicBezTo>
                  <a:pt x="120" y="317"/>
                  <a:pt x="128" y="320"/>
                  <a:pt x="137" y="326"/>
                </a:cubicBezTo>
                <a:cubicBezTo>
                  <a:pt x="138" y="326"/>
                  <a:pt x="139" y="326"/>
                  <a:pt x="139" y="325"/>
                </a:cubicBezTo>
                <a:cubicBezTo>
                  <a:pt x="148" y="307"/>
                  <a:pt x="154" y="284"/>
                  <a:pt x="150" y="264"/>
                </a:cubicBezTo>
                <a:cubicBezTo>
                  <a:pt x="150" y="264"/>
                  <a:pt x="150" y="264"/>
                  <a:pt x="150" y="264"/>
                </a:cubicBezTo>
                <a:cubicBezTo>
                  <a:pt x="149" y="255"/>
                  <a:pt x="142" y="247"/>
                  <a:pt x="135" y="242"/>
                </a:cubicBezTo>
                <a:cubicBezTo>
                  <a:pt x="141" y="243"/>
                  <a:pt x="147" y="245"/>
                  <a:pt x="153" y="248"/>
                </a:cubicBezTo>
                <a:cubicBezTo>
                  <a:pt x="153" y="249"/>
                  <a:pt x="154" y="249"/>
                  <a:pt x="155" y="248"/>
                </a:cubicBezTo>
                <a:cubicBezTo>
                  <a:pt x="155" y="248"/>
                  <a:pt x="155" y="248"/>
                  <a:pt x="155" y="248"/>
                </a:cubicBezTo>
                <a:cubicBezTo>
                  <a:pt x="155" y="247"/>
                  <a:pt x="155" y="246"/>
                  <a:pt x="155" y="245"/>
                </a:cubicBezTo>
                <a:close/>
              </a:path>
            </a:pathLst>
          </a:custGeom>
          <a:solidFill>
            <a:srgbClr val="0C67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84138" y="369519"/>
            <a:ext cx="173038" cy="382588"/>
          </a:xfrm>
          <a:custGeom>
            <a:avLst/>
            <a:gdLst>
              <a:gd name="T0" fmla="*/ 61 w 63"/>
              <a:gd name="T1" fmla="*/ 135 h 139"/>
              <a:gd name="T2" fmla="*/ 3 w 63"/>
              <a:gd name="T3" fmla="*/ 6 h 139"/>
              <a:gd name="T4" fmla="*/ 3 w 63"/>
              <a:gd name="T5" fmla="*/ 7 h 139"/>
              <a:gd name="T6" fmla="*/ 2 w 63"/>
              <a:gd name="T7" fmla="*/ 8 h 139"/>
              <a:gd name="T8" fmla="*/ 58 w 63"/>
              <a:gd name="T9" fmla="*/ 137 h 139"/>
              <a:gd name="T10" fmla="*/ 58 w 63"/>
              <a:gd name="T11" fmla="*/ 137 h 139"/>
              <a:gd name="T12" fmla="*/ 61 w 63"/>
              <a:gd name="T13" fmla="*/ 137 h 139"/>
              <a:gd name="T14" fmla="*/ 61 w 63"/>
              <a:gd name="T15" fmla="*/ 136 h 139"/>
              <a:gd name="T16" fmla="*/ 61 w 63"/>
              <a:gd name="T17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39">
                <a:moveTo>
                  <a:pt x="61" y="135"/>
                </a:moveTo>
                <a:cubicBezTo>
                  <a:pt x="63" y="96"/>
                  <a:pt x="62" y="0"/>
                  <a:pt x="3" y="6"/>
                </a:cubicBezTo>
                <a:cubicBezTo>
                  <a:pt x="3" y="6"/>
                  <a:pt x="3" y="7"/>
                  <a:pt x="3" y="7"/>
                </a:cubicBezTo>
                <a:cubicBezTo>
                  <a:pt x="2" y="7"/>
                  <a:pt x="2" y="7"/>
                  <a:pt x="2" y="8"/>
                </a:cubicBezTo>
                <a:cubicBezTo>
                  <a:pt x="0" y="56"/>
                  <a:pt x="22" y="104"/>
                  <a:pt x="58" y="137"/>
                </a:cubicBezTo>
                <a:cubicBezTo>
                  <a:pt x="58" y="137"/>
                  <a:pt x="58" y="137"/>
                  <a:pt x="58" y="137"/>
                </a:cubicBezTo>
                <a:cubicBezTo>
                  <a:pt x="58" y="139"/>
                  <a:pt x="61" y="139"/>
                  <a:pt x="61" y="137"/>
                </a:cubicBezTo>
                <a:cubicBezTo>
                  <a:pt x="61" y="137"/>
                  <a:pt x="61" y="136"/>
                  <a:pt x="61" y="136"/>
                </a:cubicBezTo>
                <a:cubicBezTo>
                  <a:pt x="61" y="136"/>
                  <a:pt x="61" y="136"/>
                  <a:pt x="61" y="13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1038225" y="-59106"/>
            <a:ext cx="954088" cy="541338"/>
          </a:xfrm>
          <a:custGeom>
            <a:avLst/>
            <a:gdLst>
              <a:gd name="T0" fmla="*/ 323 w 348"/>
              <a:gd name="T1" fmla="*/ 51 h 197"/>
              <a:gd name="T2" fmla="*/ 323 w 348"/>
              <a:gd name="T3" fmla="*/ 52 h 197"/>
              <a:gd name="T4" fmla="*/ 289 w 348"/>
              <a:gd name="T5" fmla="*/ 55 h 197"/>
              <a:gd name="T6" fmla="*/ 327 w 348"/>
              <a:gd name="T7" fmla="*/ 27 h 197"/>
              <a:gd name="T8" fmla="*/ 318 w 348"/>
              <a:gd name="T9" fmla="*/ 5 h 197"/>
              <a:gd name="T10" fmla="*/ 314 w 348"/>
              <a:gd name="T11" fmla="*/ 15 h 197"/>
              <a:gd name="T12" fmla="*/ 257 w 348"/>
              <a:gd name="T13" fmla="*/ 71 h 197"/>
              <a:gd name="T14" fmla="*/ 276 w 348"/>
              <a:gd name="T15" fmla="*/ 25 h 197"/>
              <a:gd name="T16" fmla="*/ 249 w 348"/>
              <a:gd name="T17" fmla="*/ 25 h 197"/>
              <a:gd name="T18" fmla="*/ 261 w 348"/>
              <a:gd name="T19" fmla="*/ 36 h 197"/>
              <a:gd name="T20" fmla="*/ 255 w 348"/>
              <a:gd name="T21" fmla="*/ 73 h 197"/>
              <a:gd name="T22" fmla="*/ 178 w 348"/>
              <a:gd name="T23" fmla="*/ 117 h 197"/>
              <a:gd name="T24" fmla="*/ 218 w 348"/>
              <a:gd name="T25" fmla="*/ 64 h 197"/>
              <a:gd name="T26" fmla="*/ 200 w 348"/>
              <a:gd name="T27" fmla="*/ 44 h 197"/>
              <a:gd name="T28" fmla="*/ 200 w 348"/>
              <a:gd name="T29" fmla="*/ 61 h 197"/>
              <a:gd name="T30" fmla="*/ 175 w 348"/>
              <a:gd name="T31" fmla="*/ 118 h 197"/>
              <a:gd name="T32" fmla="*/ 95 w 348"/>
              <a:gd name="T33" fmla="*/ 152 h 197"/>
              <a:gd name="T34" fmla="*/ 156 w 348"/>
              <a:gd name="T35" fmla="*/ 103 h 197"/>
              <a:gd name="T36" fmla="*/ 136 w 348"/>
              <a:gd name="T37" fmla="*/ 87 h 197"/>
              <a:gd name="T38" fmla="*/ 134 w 348"/>
              <a:gd name="T39" fmla="*/ 102 h 197"/>
              <a:gd name="T40" fmla="*/ 50 w 348"/>
              <a:gd name="T41" fmla="*/ 168 h 197"/>
              <a:gd name="T42" fmla="*/ 38 w 348"/>
              <a:gd name="T43" fmla="*/ 154 h 197"/>
              <a:gd name="T44" fmla="*/ 61 w 348"/>
              <a:gd name="T45" fmla="*/ 134 h 197"/>
              <a:gd name="T46" fmla="*/ 43 w 348"/>
              <a:gd name="T47" fmla="*/ 115 h 197"/>
              <a:gd name="T48" fmla="*/ 46 w 348"/>
              <a:gd name="T49" fmla="*/ 134 h 197"/>
              <a:gd name="T50" fmla="*/ 0 w 348"/>
              <a:gd name="T51" fmla="*/ 181 h 197"/>
              <a:gd name="T52" fmla="*/ 44 w 348"/>
              <a:gd name="T53" fmla="*/ 174 h 197"/>
              <a:gd name="T54" fmla="*/ 104 w 348"/>
              <a:gd name="T55" fmla="*/ 181 h 197"/>
              <a:gd name="T56" fmla="*/ 121 w 348"/>
              <a:gd name="T57" fmla="*/ 196 h 197"/>
              <a:gd name="T58" fmla="*/ 112 w 348"/>
              <a:gd name="T59" fmla="*/ 169 h 197"/>
              <a:gd name="T60" fmla="*/ 106 w 348"/>
              <a:gd name="T61" fmla="*/ 177 h 197"/>
              <a:gd name="T62" fmla="*/ 58 w 348"/>
              <a:gd name="T63" fmla="*/ 170 h 197"/>
              <a:gd name="T64" fmla="*/ 143 w 348"/>
              <a:gd name="T65" fmla="*/ 138 h 197"/>
              <a:gd name="T66" fmla="*/ 188 w 348"/>
              <a:gd name="T67" fmla="*/ 170 h 197"/>
              <a:gd name="T68" fmla="*/ 203 w 348"/>
              <a:gd name="T69" fmla="*/ 179 h 197"/>
              <a:gd name="T70" fmla="*/ 198 w 348"/>
              <a:gd name="T71" fmla="*/ 154 h 197"/>
              <a:gd name="T72" fmla="*/ 145 w 348"/>
              <a:gd name="T73" fmla="*/ 137 h 197"/>
              <a:gd name="T74" fmla="*/ 221 w 348"/>
              <a:gd name="T75" fmla="*/ 100 h 197"/>
              <a:gd name="T76" fmla="*/ 256 w 348"/>
              <a:gd name="T77" fmla="*/ 123 h 197"/>
              <a:gd name="T78" fmla="*/ 277 w 348"/>
              <a:gd name="T79" fmla="*/ 113 h 197"/>
              <a:gd name="T80" fmla="*/ 267 w 348"/>
              <a:gd name="T81" fmla="*/ 107 h 197"/>
              <a:gd name="T82" fmla="*/ 262 w 348"/>
              <a:gd name="T83" fmla="*/ 108 h 197"/>
              <a:gd name="T84" fmla="*/ 259 w 348"/>
              <a:gd name="T85" fmla="*/ 111 h 197"/>
              <a:gd name="T86" fmla="*/ 288 w 348"/>
              <a:gd name="T87" fmla="*/ 57 h 197"/>
              <a:gd name="T88" fmla="*/ 324 w 348"/>
              <a:gd name="T89" fmla="*/ 57 h 197"/>
              <a:gd name="T90" fmla="*/ 347 w 348"/>
              <a:gd name="T91" fmla="*/ 5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197">
                <a:moveTo>
                  <a:pt x="336" y="40"/>
                </a:moveTo>
                <a:cubicBezTo>
                  <a:pt x="330" y="41"/>
                  <a:pt x="325" y="46"/>
                  <a:pt x="323" y="51"/>
                </a:cubicBezTo>
                <a:cubicBezTo>
                  <a:pt x="323" y="51"/>
                  <a:pt x="323" y="51"/>
                  <a:pt x="323" y="52"/>
                </a:cubicBezTo>
                <a:cubicBezTo>
                  <a:pt x="323" y="52"/>
                  <a:pt x="323" y="52"/>
                  <a:pt x="323" y="52"/>
                </a:cubicBezTo>
                <a:cubicBezTo>
                  <a:pt x="323" y="53"/>
                  <a:pt x="322" y="54"/>
                  <a:pt x="322" y="54"/>
                </a:cubicBezTo>
                <a:cubicBezTo>
                  <a:pt x="311" y="54"/>
                  <a:pt x="300" y="54"/>
                  <a:pt x="289" y="55"/>
                </a:cubicBezTo>
                <a:cubicBezTo>
                  <a:pt x="300" y="46"/>
                  <a:pt x="310" y="37"/>
                  <a:pt x="319" y="26"/>
                </a:cubicBezTo>
                <a:cubicBezTo>
                  <a:pt x="321" y="28"/>
                  <a:pt x="324" y="28"/>
                  <a:pt x="327" y="27"/>
                </a:cubicBezTo>
                <a:cubicBezTo>
                  <a:pt x="333" y="25"/>
                  <a:pt x="338" y="19"/>
                  <a:pt x="336" y="12"/>
                </a:cubicBezTo>
                <a:cubicBezTo>
                  <a:pt x="335" y="5"/>
                  <a:pt x="324" y="0"/>
                  <a:pt x="318" y="5"/>
                </a:cubicBezTo>
                <a:cubicBezTo>
                  <a:pt x="316" y="7"/>
                  <a:pt x="314" y="10"/>
                  <a:pt x="315" y="14"/>
                </a:cubicBezTo>
                <a:cubicBezTo>
                  <a:pt x="314" y="14"/>
                  <a:pt x="314" y="14"/>
                  <a:pt x="314" y="15"/>
                </a:cubicBezTo>
                <a:cubicBezTo>
                  <a:pt x="314" y="18"/>
                  <a:pt x="315" y="21"/>
                  <a:pt x="317" y="24"/>
                </a:cubicBezTo>
                <a:cubicBezTo>
                  <a:pt x="298" y="41"/>
                  <a:pt x="278" y="57"/>
                  <a:pt x="257" y="71"/>
                </a:cubicBezTo>
                <a:cubicBezTo>
                  <a:pt x="261" y="60"/>
                  <a:pt x="263" y="48"/>
                  <a:pt x="264" y="36"/>
                </a:cubicBezTo>
                <a:cubicBezTo>
                  <a:pt x="270" y="36"/>
                  <a:pt x="275" y="31"/>
                  <a:pt x="276" y="25"/>
                </a:cubicBezTo>
                <a:cubicBezTo>
                  <a:pt x="277" y="18"/>
                  <a:pt x="272" y="13"/>
                  <a:pt x="266" y="12"/>
                </a:cubicBezTo>
                <a:cubicBezTo>
                  <a:pt x="259" y="11"/>
                  <a:pt x="247" y="16"/>
                  <a:pt x="249" y="25"/>
                </a:cubicBezTo>
                <a:cubicBezTo>
                  <a:pt x="250" y="30"/>
                  <a:pt x="255" y="34"/>
                  <a:pt x="260" y="35"/>
                </a:cubicBezTo>
                <a:cubicBezTo>
                  <a:pt x="260" y="35"/>
                  <a:pt x="260" y="36"/>
                  <a:pt x="261" y="36"/>
                </a:cubicBezTo>
                <a:cubicBezTo>
                  <a:pt x="261" y="36"/>
                  <a:pt x="261" y="36"/>
                  <a:pt x="261" y="36"/>
                </a:cubicBezTo>
                <a:cubicBezTo>
                  <a:pt x="260" y="49"/>
                  <a:pt x="257" y="61"/>
                  <a:pt x="255" y="73"/>
                </a:cubicBezTo>
                <a:cubicBezTo>
                  <a:pt x="231" y="89"/>
                  <a:pt x="206" y="104"/>
                  <a:pt x="179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185" y="99"/>
                  <a:pt x="195" y="83"/>
                  <a:pt x="205" y="67"/>
                </a:cubicBezTo>
                <a:cubicBezTo>
                  <a:pt x="209" y="69"/>
                  <a:pt x="215" y="69"/>
                  <a:pt x="218" y="64"/>
                </a:cubicBezTo>
                <a:cubicBezTo>
                  <a:pt x="223" y="59"/>
                  <a:pt x="225" y="49"/>
                  <a:pt x="221" y="43"/>
                </a:cubicBezTo>
                <a:cubicBezTo>
                  <a:pt x="216" y="36"/>
                  <a:pt x="205" y="37"/>
                  <a:pt x="200" y="44"/>
                </a:cubicBezTo>
                <a:cubicBezTo>
                  <a:pt x="197" y="48"/>
                  <a:pt x="197" y="55"/>
                  <a:pt x="200" y="60"/>
                </a:cubicBezTo>
                <a:cubicBezTo>
                  <a:pt x="200" y="60"/>
                  <a:pt x="200" y="60"/>
                  <a:pt x="200" y="61"/>
                </a:cubicBezTo>
                <a:cubicBezTo>
                  <a:pt x="201" y="63"/>
                  <a:pt x="202" y="64"/>
                  <a:pt x="203" y="65"/>
                </a:cubicBezTo>
                <a:cubicBezTo>
                  <a:pt x="193" y="82"/>
                  <a:pt x="181" y="99"/>
                  <a:pt x="175" y="118"/>
                </a:cubicBezTo>
                <a:cubicBezTo>
                  <a:pt x="150" y="130"/>
                  <a:pt x="125" y="141"/>
                  <a:pt x="99" y="151"/>
                </a:cubicBezTo>
                <a:cubicBezTo>
                  <a:pt x="97" y="151"/>
                  <a:pt x="96" y="152"/>
                  <a:pt x="95" y="152"/>
                </a:cubicBezTo>
                <a:cubicBezTo>
                  <a:pt x="107" y="134"/>
                  <a:pt x="121" y="119"/>
                  <a:pt x="135" y="104"/>
                </a:cubicBezTo>
                <a:cubicBezTo>
                  <a:pt x="141" y="109"/>
                  <a:pt x="151" y="109"/>
                  <a:pt x="156" y="103"/>
                </a:cubicBezTo>
                <a:cubicBezTo>
                  <a:pt x="160" y="98"/>
                  <a:pt x="160" y="89"/>
                  <a:pt x="156" y="84"/>
                </a:cubicBezTo>
                <a:cubicBezTo>
                  <a:pt x="151" y="77"/>
                  <a:pt x="141" y="81"/>
                  <a:pt x="136" y="87"/>
                </a:cubicBezTo>
                <a:cubicBezTo>
                  <a:pt x="136" y="87"/>
                  <a:pt x="136" y="87"/>
                  <a:pt x="136" y="88"/>
                </a:cubicBezTo>
                <a:cubicBezTo>
                  <a:pt x="133" y="92"/>
                  <a:pt x="131" y="97"/>
                  <a:pt x="134" y="102"/>
                </a:cubicBezTo>
                <a:cubicBezTo>
                  <a:pt x="117" y="116"/>
                  <a:pt x="103" y="133"/>
                  <a:pt x="93" y="153"/>
                </a:cubicBezTo>
                <a:cubicBezTo>
                  <a:pt x="79" y="158"/>
                  <a:pt x="65" y="163"/>
                  <a:pt x="50" y="168"/>
                </a:cubicBezTo>
                <a:cubicBezTo>
                  <a:pt x="43" y="170"/>
                  <a:pt x="36" y="171"/>
                  <a:pt x="29" y="173"/>
                </a:cubicBezTo>
                <a:cubicBezTo>
                  <a:pt x="32" y="167"/>
                  <a:pt x="35" y="160"/>
                  <a:pt x="38" y="154"/>
                </a:cubicBezTo>
                <a:cubicBezTo>
                  <a:pt x="42" y="148"/>
                  <a:pt x="45" y="142"/>
                  <a:pt x="49" y="136"/>
                </a:cubicBezTo>
                <a:cubicBezTo>
                  <a:pt x="53" y="138"/>
                  <a:pt x="57" y="137"/>
                  <a:pt x="61" y="134"/>
                </a:cubicBezTo>
                <a:cubicBezTo>
                  <a:pt x="67" y="130"/>
                  <a:pt x="69" y="120"/>
                  <a:pt x="64" y="114"/>
                </a:cubicBezTo>
                <a:cubicBezTo>
                  <a:pt x="58" y="107"/>
                  <a:pt x="48" y="107"/>
                  <a:pt x="43" y="115"/>
                </a:cubicBezTo>
                <a:cubicBezTo>
                  <a:pt x="40" y="119"/>
                  <a:pt x="40" y="127"/>
                  <a:pt x="44" y="130"/>
                </a:cubicBezTo>
                <a:cubicBezTo>
                  <a:pt x="44" y="132"/>
                  <a:pt x="45" y="133"/>
                  <a:pt x="46" y="134"/>
                </a:cubicBezTo>
                <a:cubicBezTo>
                  <a:pt x="37" y="145"/>
                  <a:pt x="31" y="160"/>
                  <a:pt x="26" y="174"/>
                </a:cubicBezTo>
                <a:cubicBezTo>
                  <a:pt x="17" y="175"/>
                  <a:pt x="8" y="177"/>
                  <a:pt x="0" y="181"/>
                </a:cubicBezTo>
                <a:cubicBezTo>
                  <a:pt x="0" y="181"/>
                  <a:pt x="0" y="181"/>
                  <a:pt x="0" y="182"/>
                </a:cubicBezTo>
                <a:cubicBezTo>
                  <a:pt x="14" y="183"/>
                  <a:pt x="30" y="178"/>
                  <a:pt x="44" y="174"/>
                </a:cubicBezTo>
                <a:cubicBezTo>
                  <a:pt x="47" y="173"/>
                  <a:pt x="51" y="172"/>
                  <a:pt x="55" y="171"/>
                </a:cubicBezTo>
                <a:cubicBezTo>
                  <a:pt x="70" y="177"/>
                  <a:pt x="88" y="181"/>
                  <a:pt x="104" y="181"/>
                </a:cubicBezTo>
                <a:cubicBezTo>
                  <a:pt x="104" y="182"/>
                  <a:pt x="104" y="183"/>
                  <a:pt x="104" y="185"/>
                </a:cubicBezTo>
                <a:cubicBezTo>
                  <a:pt x="104" y="194"/>
                  <a:pt x="113" y="197"/>
                  <a:pt x="121" y="196"/>
                </a:cubicBezTo>
                <a:cubicBezTo>
                  <a:pt x="128" y="195"/>
                  <a:pt x="132" y="189"/>
                  <a:pt x="131" y="181"/>
                </a:cubicBezTo>
                <a:cubicBezTo>
                  <a:pt x="129" y="174"/>
                  <a:pt x="120" y="166"/>
                  <a:pt x="112" y="169"/>
                </a:cubicBezTo>
                <a:cubicBezTo>
                  <a:pt x="112" y="169"/>
                  <a:pt x="111" y="170"/>
                  <a:pt x="112" y="171"/>
                </a:cubicBezTo>
                <a:cubicBezTo>
                  <a:pt x="109" y="172"/>
                  <a:pt x="107" y="174"/>
                  <a:pt x="106" y="177"/>
                </a:cubicBezTo>
                <a:cubicBezTo>
                  <a:pt x="98" y="176"/>
                  <a:pt x="90" y="176"/>
                  <a:pt x="82" y="175"/>
                </a:cubicBezTo>
                <a:cubicBezTo>
                  <a:pt x="74" y="174"/>
                  <a:pt x="66" y="172"/>
                  <a:pt x="58" y="170"/>
                </a:cubicBezTo>
                <a:cubicBezTo>
                  <a:pt x="71" y="166"/>
                  <a:pt x="83" y="161"/>
                  <a:pt x="96" y="157"/>
                </a:cubicBezTo>
                <a:cubicBezTo>
                  <a:pt x="112" y="151"/>
                  <a:pt x="128" y="145"/>
                  <a:pt x="143" y="138"/>
                </a:cubicBezTo>
                <a:cubicBezTo>
                  <a:pt x="157" y="148"/>
                  <a:pt x="171" y="157"/>
                  <a:pt x="188" y="162"/>
                </a:cubicBezTo>
                <a:cubicBezTo>
                  <a:pt x="187" y="165"/>
                  <a:pt x="187" y="167"/>
                  <a:pt x="188" y="170"/>
                </a:cubicBezTo>
                <a:cubicBezTo>
                  <a:pt x="188" y="170"/>
                  <a:pt x="188" y="171"/>
                  <a:pt x="189" y="171"/>
                </a:cubicBezTo>
                <a:cubicBezTo>
                  <a:pt x="191" y="176"/>
                  <a:pt x="197" y="180"/>
                  <a:pt x="203" y="179"/>
                </a:cubicBezTo>
                <a:cubicBezTo>
                  <a:pt x="211" y="178"/>
                  <a:pt x="219" y="170"/>
                  <a:pt x="216" y="161"/>
                </a:cubicBezTo>
                <a:cubicBezTo>
                  <a:pt x="213" y="155"/>
                  <a:pt x="204" y="153"/>
                  <a:pt x="198" y="154"/>
                </a:cubicBezTo>
                <a:cubicBezTo>
                  <a:pt x="194" y="154"/>
                  <a:pt x="191" y="156"/>
                  <a:pt x="189" y="159"/>
                </a:cubicBezTo>
                <a:cubicBezTo>
                  <a:pt x="173" y="154"/>
                  <a:pt x="159" y="146"/>
                  <a:pt x="145" y="137"/>
                </a:cubicBezTo>
                <a:cubicBezTo>
                  <a:pt x="155" y="133"/>
                  <a:pt x="165" y="128"/>
                  <a:pt x="175" y="123"/>
                </a:cubicBezTo>
                <a:cubicBezTo>
                  <a:pt x="190" y="116"/>
                  <a:pt x="206" y="109"/>
                  <a:pt x="221" y="100"/>
                </a:cubicBezTo>
                <a:cubicBezTo>
                  <a:pt x="231" y="108"/>
                  <a:pt x="244" y="112"/>
                  <a:pt x="257" y="114"/>
                </a:cubicBezTo>
                <a:cubicBezTo>
                  <a:pt x="256" y="117"/>
                  <a:pt x="255" y="120"/>
                  <a:pt x="256" y="123"/>
                </a:cubicBezTo>
                <a:cubicBezTo>
                  <a:pt x="258" y="130"/>
                  <a:pt x="269" y="134"/>
                  <a:pt x="275" y="129"/>
                </a:cubicBezTo>
                <a:cubicBezTo>
                  <a:pt x="279" y="125"/>
                  <a:pt x="280" y="118"/>
                  <a:pt x="277" y="113"/>
                </a:cubicBezTo>
                <a:cubicBezTo>
                  <a:pt x="275" y="109"/>
                  <a:pt x="271" y="107"/>
                  <a:pt x="266" y="107"/>
                </a:cubicBezTo>
                <a:cubicBezTo>
                  <a:pt x="266" y="107"/>
                  <a:pt x="267" y="107"/>
                  <a:pt x="267" y="107"/>
                </a:cubicBezTo>
                <a:cubicBezTo>
                  <a:pt x="267" y="107"/>
                  <a:pt x="267" y="106"/>
                  <a:pt x="266" y="107"/>
                </a:cubicBezTo>
                <a:cubicBezTo>
                  <a:pt x="265" y="107"/>
                  <a:pt x="264" y="108"/>
                  <a:pt x="262" y="108"/>
                </a:cubicBezTo>
                <a:cubicBezTo>
                  <a:pt x="261" y="109"/>
                  <a:pt x="260" y="109"/>
                  <a:pt x="259" y="110"/>
                </a:cubicBezTo>
                <a:cubicBezTo>
                  <a:pt x="259" y="110"/>
                  <a:pt x="259" y="111"/>
                  <a:pt x="259" y="111"/>
                </a:cubicBezTo>
                <a:cubicBezTo>
                  <a:pt x="246" y="108"/>
                  <a:pt x="235" y="105"/>
                  <a:pt x="223" y="99"/>
                </a:cubicBezTo>
                <a:cubicBezTo>
                  <a:pt x="246" y="87"/>
                  <a:pt x="268" y="73"/>
                  <a:pt x="288" y="57"/>
                </a:cubicBezTo>
                <a:cubicBezTo>
                  <a:pt x="300" y="57"/>
                  <a:pt x="312" y="58"/>
                  <a:pt x="324" y="57"/>
                </a:cubicBezTo>
                <a:cubicBezTo>
                  <a:pt x="324" y="57"/>
                  <a:pt x="324" y="57"/>
                  <a:pt x="324" y="57"/>
                </a:cubicBezTo>
                <a:cubicBezTo>
                  <a:pt x="326" y="61"/>
                  <a:pt x="330" y="64"/>
                  <a:pt x="334" y="65"/>
                </a:cubicBezTo>
                <a:cubicBezTo>
                  <a:pt x="340" y="65"/>
                  <a:pt x="346" y="62"/>
                  <a:pt x="347" y="55"/>
                </a:cubicBezTo>
                <a:cubicBezTo>
                  <a:pt x="348" y="48"/>
                  <a:pt x="344" y="39"/>
                  <a:pt x="336" y="40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1309688" y="185369"/>
            <a:ext cx="1027113" cy="657225"/>
          </a:xfrm>
          <a:custGeom>
            <a:avLst/>
            <a:gdLst>
              <a:gd name="T0" fmla="*/ 372 w 375"/>
              <a:gd name="T1" fmla="*/ 33 h 239"/>
              <a:gd name="T2" fmla="*/ 331 w 375"/>
              <a:gd name="T3" fmla="*/ 50 h 239"/>
              <a:gd name="T4" fmla="*/ 291 w 375"/>
              <a:gd name="T5" fmla="*/ 64 h 239"/>
              <a:gd name="T6" fmla="*/ 235 w 375"/>
              <a:gd name="T7" fmla="*/ 113 h 239"/>
              <a:gd name="T8" fmla="*/ 211 w 375"/>
              <a:gd name="T9" fmla="*/ 121 h 239"/>
              <a:gd name="T10" fmla="*/ 137 w 375"/>
              <a:gd name="T11" fmla="*/ 138 h 239"/>
              <a:gd name="T12" fmla="*/ 162 w 375"/>
              <a:gd name="T13" fmla="*/ 117 h 239"/>
              <a:gd name="T14" fmla="*/ 171 w 375"/>
              <a:gd name="T15" fmla="*/ 108 h 239"/>
              <a:gd name="T16" fmla="*/ 241 w 375"/>
              <a:gd name="T17" fmla="*/ 5 h 239"/>
              <a:gd name="T18" fmla="*/ 243 w 375"/>
              <a:gd name="T19" fmla="*/ 3 h 239"/>
              <a:gd name="T20" fmla="*/ 241 w 375"/>
              <a:gd name="T21" fmla="*/ 1 h 239"/>
              <a:gd name="T22" fmla="*/ 218 w 375"/>
              <a:gd name="T23" fmla="*/ 26 h 239"/>
              <a:gd name="T24" fmla="*/ 191 w 375"/>
              <a:gd name="T25" fmla="*/ 51 h 239"/>
              <a:gd name="T26" fmla="*/ 167 w 375"/>
              <a:gd name="T27" fmla="*/ 106 h 239"/>
              <a:gd name="T28" fmla="*/ 167 w 375"/>
              <a:gd name="T29" fmla="*/ 106 h 239"/>
              <a:gd name="T30" fmla="*/ 162 w 375"/>
              <a:gd name="T31" fmla="*/ 112 h 239"/>
              <a:gd name="T32" fmla="*/ 131 w 375"/>
              <a:gd name="T33" fmla="*/ 139 h 239"/>
              <a:gd name="T34" fmla="*/ 90 w 375"/>
              <a:gd name="T35" fmla="*/ 146 h 239"/>
              <a:gd name="T36" fmla="*/ 90 w 375"/>
              <a:gd name="T37" fmla="*/ 146 h 239"/>
              <a:gd name="T38" fmla="*/ 89 w 375"/>
              <a:gd name="T39" fmla="*/ 146 h 239"/>
              <a:gd name="T40" fmla="*/ 67 w 375"/>
              <a:gd name="T41" fmla="*/ 149 h 239"/>
              <a:gd name="T42" fmla="*/ 1 w 375"/>
              <a:gd name="T43" fmla="*/ 148 h 239"/>
              <a:gd name="T44" fmla="*/ 1 w 375"/>
              <a:gd name="T45" fmla="*/ 149 h 239"/>
              <a:gd name="T46" fmla="*/ 58 w 375"/>
              <a:gd name="T47" fmla="*/ 154 h 239"/>
              <a:gd name="T48" fmla="*/ 90 w 375"/>
              <a:gd name="T49" fmla="*/ 150 h 239"/>
              <a:gd name="T50" fmla="*/ 144 w 375"/>
              <a:gd name="T51" fmla="*/ 186 h 239"/>
              <a:gd name="T52" fmla="*/ 193 w 375"/>
              <a:gd name="T53" fmla="*/ 202 h 239"/>
              <a:gd name="T54" fmla="*/ 296 w 375"/>
              <a:gd name="T55" fmla="*/ 185 h 239"/>
              <a:gd name="T56" fmla="*/ 296 w 375"/>
              <a:gd name="T57" fmla="*/ 184 h 239"/>
              <a:gd name="T58" fmla="*/ 297 w 375"/>
              <a:gd name="T59" fmla="*/ 184 h 239"/>
              <a:gd name="T60" fmla="*/ 297 w 375"/>
              <a:gd name="T61" fmla="*/ 181 h 239"/>
              <a:gd name="T62" fmla="*/ 192 w 375"/>
              <a:gd name="T63" fmla="*/ 197 h 239"/>
              <a:gd name="T64" fmla="*/ 192 w 375"/>
              <a:gd name="T65" fmla="*/ 198 h 239"/>
              <a:gd name="T66" fmla="*/ 150 w 375"/>
              <a:gd name="T67" fmla="*/ 185 h 239"/>
              <a:gd name="T68" fmla="*/ 92 w 375"/>
              <a:gd name="T69" fmla="*/ 149 h 239"/>
              <a:gd name="T70" fmla="*/ 127 w 375"/>
              <a:gd name="T71" fmla="*/ 144 h 239"/>
              <a:gd name="T72" fmla="*/ 235 w 375"/>
              <a:gd name="T73" fmla="*/ 119 h 239"/>
              <a:gd name="T74" fmla="*/ 235 w 375"/>
              <a:gd name="T75" fmla="*/ 119 h 239"/>
              <a:gd name="T76" fmla="*/ 313 w 375"/>
              <a:gd name="T77" fmla="*/ 123 h 239"/>
              <a:gd name="T78" fmla="*/ 350 w 375"/>
              <a:gd name="T79" fmla="*/ 87 h 239"/>
              <a:gd name="T80" fmla="*/ 372 w 375"/>
              <a:gd name="T81" fmla="*/ 36 h 239"/>
              <a:gd name="T82" fmla="*/ 374 w 375"/>
              <a:gd name="T83" fmla="*/ 35 h 239"/>
              <a:gd name="T84" fmla="*/ 372 w 375"/>
              <a:gd name="T85" fmla="*/ 3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2" y="33"/>
                </a:moveTo>
                <a:cubicBezTo>
                  <a:pt x="359" y="39"/>
                  <a:pt x="346" y="45"/>
                  <a:pt x="331" y="50"/>
                </a:cubicBezTo>
                <a:cubicBezTo>
                  <a:pt x="317" y="54"/>
                  <a:pt x="304" y="58"/>
                  <a:pt x="291" y="64"/>
                </a:cubicBezTo>
                <a:cubicBezTo>
                  <a:pt x="267" y="74"/>
                  <a:pt x="249" y="93"/>
                  <a:pt x="235" y="113"/>
                </a:cubicBezTo>
                <a:cubicBezTo>
                  <a:pt x="227" y="116"/>
                  <a:pt x="219" y="119"/>
                  <a:pt x="211" y="121"/>
                </a:cubicBezTo>
                <a:cubicBezTo>
                  <a:pt x="187" y="129"/>
                  <a:pt x="162" y="134"/>
                  <a:pt x="137" y="138"/>
                </a:cubicBezTo>
                <a:cubicBezTo>
                  <a:pt x="146" y="133"/>
                  <a:pt x="155" y="124"/>
                  <a:pt x="162" y="117"/>
                </a:cubicBezTo>
                <a:cubicBezTo>
                  <a:pt x="165" y="114"/>
                  <a:pt x="168" y="111"/>
                  <a:pt x="171" y="108"/>
                </a:cubicBezTo>
                <a:cubicBezTo>
                  <a:pt x="226" y="117"/>
                  <a:pt x="233" y="44"/>
                  <a:pt x="241" y="5"/>
                </a:cubicBezTo>
                <a:cubicBezTo>
                  <a:pt x="242" y="4"/>
                  <a:pt x="242" y="3"/>
                  <a:pt x="243" y="3"/>
                </a:cubicBezTo>
                <a:cubicBezTo>
                  <a:pt x="244" y="1"/>
                  <a:pt x="242" y="0"/>
                  <a:pt x="241" y="1"/>
                </a:cubicBezTo>
                <a:cubicBezTo>
                  <a:pt x="233" y="10"/>
                  <a:pt x="226" y="18"/>
                  <a:pt x="218" y="26"/>
                </a:cubicBezTo>
                <a:cubicBezTo>
                  <a:pt x="209" y="34"/>
                  <a:pt x="199" y="42"/>
                  <a:pt x="191" y="51"/>
                </a:cubicBezTo>
                <a:cubicBezTo>
                  <a:pt x="176" y="65"/>
                  <a:pt x="164" y="85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5" y="108"/>
                  <a:pt x="164" y="110"/>
                  <a:pt x="162" y="112"/>
                </a:cubicBezTo>
                <a:cubicBezTo>
                  <a:pt x="153" y="123"/>
                  <a:pt x="142" y="131"/>
                  <a:pt x="131" y="139"/>
                </a:cubicBezTo>
                <a:cubicBezTo>
                  <a:pt x="117" y="142"/>
                  <a:pt x="103" y="144"/>
                  <a:pt x="90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9" y="146"/>
                  <a:pt x="89" y="146"/>
                </a:cubicBezTo>
                <a:cubicBezTo>
                  <a:pt x="82" y="147"/>
                  <a:pt x="74" y="148"/>
                  <a:pt x="67" y="149"/>
                </a:cubicBezTo>
                <a:cubicBezTo>
                  <a:pt x="45" y="153"/>
                  <a:pt x="23" y="154"/>
                  <a:pt x="1" y="148"/>
                </a:cubicBezTo>
                <a:cubicBezTo>
                  <a:pt x="1" y="147"/>
                  <a:pt x="0" y="148"/>
                  <a:pt x="1" y="149"/>
                </a:cubicBezTo>
                <a:cubicBezTo>
                  <a:pt x="17" y="159"/>
                  <a:pt x="41" y="156"/>
                  <a:pt x="58" y="154"/>
                </a:cubicBezTo>
                <a:cubicBezTo>
                  <a:pt x="69" y="153"/>
                  <a:pt x="80" y="151"/>
                  <a:pt x="90" y="150"/>
                </a:cubicBezTo>
                <a:cubicBezTo>
                  <a:pt x="101" y="168"/>
                  <a:pt x="126" y="179"/>
                  <a:pt x="144" y="186"/>
                </a:cubicBezTo>
                <a:cubicBezTo>
                  <a:pt x="159" y="193"/>
                  <a:pt x="176" y="199"/>
                  <a:pt x="193" y="202"/>
                </a:cubicBezTo>
                <a:cubicBezTo>
                  <a:pt x="214" y="239"/>
                  <a:pt x="285" y="223"/>
                  <a:pt x="296" y="185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97" y="184"/>
                  <a:pt x="297" y="184"/>
                  <a:pt x="297" y="184"/>
                </a:cubicBezTo>
                <a:cubicBezTo>
                  <a:pt x="299" y="183"/>
                  <a:pt x="299" y="180"/>
                  <a:pt x="297" y="181"/>
                </a:cubicBezTo>
                <a:cubicBezTo>
                  <a:pt x="263" y="184"/>
                  <a:pt x="218" y="166"/>
                  <a:pt x="192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78" y="195"/>
                  <a:pt x="164" y="190"/>
                  <a:pt x="150" y="185"/>
                </a:cubicBezTo>
                <a:cubicBezTo>
                  <a:pt x="130" y="178"/>
                  <a:pt x="106" y="167"/>
                  <a:pt x="92" y="149"/>
                </a:cubicBezTo>
                <a:cubicBezTo>
                  <a:pt x="104" y="148"/>
                  <a:pt x="115" y="146"/>
                  <a:pt x="127" y="144"/>
                </a:cubicBezTo>
                <a:cubicBezTo>
                  <a:pt x="162" y="138"/>
                  <a:pt x="200" y="131"/>
                  <a:pt x="235" y="119"/>
                </a:cubicBezTo>
                <a:cubicBezTo>
                  <a:pt x="235" y="119"/>
                  <a:pt x="235" y="119"/>
                  <a:pt x="235" y="119"/>
                </a:cubicBezTo>
                <a:cubicBezTo>
                  <a:pt x="253" y="141"/>
                  <a:pt x="291" y="133"/>
                  <a:pt x="313" y="123"/>
                </a:cubicBezTo>
                <a:cubicBezTo>
                  <a:pt x="329" y="116"/>
                  <a:pt x="340" y="101"/>
                  <a:pt x="350" y="87"/>
                </a:cubicBezTo>
                <a:cubicBezTo>
                  <a:pt x="360" y="73"/>
                  <a:pt x="370" y="54"/>
                  <a:pt x="372" y="36"/>
                </a:cubicBezTo>
                <a:cubicBezTo>
                  <a:pt x="373" y="36"/>
                  <a:pt x="373" y="35"/>
                  <a:pt x="374" y="35"/>
                </a:cubicBezTo>
                <a:cubicBezTo>
                  <a:pt x="375" y="34"/>
                  <a:pt x="374" y="32"/>
                  <a:pt x="372" y="33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1731963" y="861645"/>
            <a:ext cx="241300" cy="544513"/>
          </a:xfrm>
          <a:custGeom>
            <a:avLst/>
            <a:gdLst>
              <a:gd name="T0" fmla="*/ 87 w 88"/>
              <a:gd name="T1" fmla="*/ 183 h 198"/>
              <a:gd name="T2" fmla="*/ 79 w 88"/>
              <a:gd name="T3" fmla="*/ 177 h 198"/>
              <a:gd name="T4" fmla="*/ 68 w 88"/>
              <a:gd name="T5" fmla="*/ 170 h 198"/>
              <a:gd name="T6" fmla="*/ 68 w 88"/>
              <a:gd name="T7" fmla="*/ 170 h 198"/>
              <a:gd name="T8" fmla="*/ 54 w 88"/>
              <a:gd name="T9" fmla="*/ 80 h 198"/>
              <a:gd name="T10" fmla="*/ 33 w 88"/>
              <a:gd name="T11" fmla="*/ 29 h 198"/>
              <a:gd name="T12" fmla="*/ 1 w 88"/>
              <a:gd name="T13" fmla="*/ 0 h 198"/>
              <a:gd name="T14" fmla="*/ 0 w 88"/>
              <a:gd name="T15" fmla="*/ 1 h 198"/>
              <a:gd name="T16" fmla="*/ 32 w 88"/>
              <a:gd name="T17" fmla="*/ 35 h 198"/>
              <a:gd name="T18" fmla="*/ 51 w 88"/>
              <a:gd name="T19" fmla="*/ 86 h 198"/>
              <a:gd name="T20" fmla="*/ 63 w 88"/>
              <a:gd name="T21" fmla="*/ 171 h 198"/>
              <a:gd name="T22" fmla="*/ 49 w 88"/>
              <a:gd name="T23" fmla="*/ 187 h 198"/>
              <a:gd name="T24" fmla="*/ 49 w 88"/>
              <a:gd name="T25" fmla="*/ 190 h 198"/>
              <a:gd name="T26" fmla="*/ 70 w 88"/>
              <a:gd name="T27" fmla="*/ 197 h 198"/>
              <a:gd name="T28" fmla="*/ 86 w 88"/>
              <a:gd name="T29" fmla="*/ 186 h 198"/>
              <a:gd name="T30" fmla="*/ 87 w 88"/>
              <a:gd name="T31" fmla="*/ 18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198">
                <a:moveTo>
                  <a:pt x="87" y="183"/>
                </a:moveTo>
                <a:cubicBezTo>
                  <a:pt x="85" y="181"/>
                  <a:pt x="82" y="179"/>
                  <a:pt x="79" y="177"/>
                </a:cubicBezTo>
                <a:cubicBezTo>
                  <a:pt x="75" y="175"/>
                  <a:pt x="72" y="172"/>
                  <a:pt x="68" y="170"/>
                </a:cubicBezTo>
                <a:cubicBezTo>
                  <a:pt x="68" y="170"/>
                  <a:pt x="68" y="170"/>
                  <a:pt x="68" y="170"/>
                </a:cubicBezTo>
                <a:cubicBezTo>
                  <a:pt x="68" y="140"/>
                  <a:pt x="62" y="108"/>
                  <a:pt x="54" y="80"/>
                </a:cubicBezTo>
                <a:cubicBezTo>
                  <a:pt x="50" y="62"/>
                  <a:pt x="43" y="45"/>
                  <a:pt x="33" y="29"/>
                </a:cubicBezTo>
                <a:cubicBezTo>
                  <a:pt x="26" y="18"/>
                  <a:pt x="15" y="4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3" y="12"/>
                  <a:pt x="23" y="20"/>
                  <a:pt x="32" y="35"/>
                </a:cubicBezTo>
                <a:cubicBezTo>
                  <a:pt x="41" y="51"/>
                  <a:pt x="47" y="69"/>
                  <a:pt x="51" y="86"/>
                </a:cubicBezTo>
                <a:cubicBezTo>
                  <a:pt x="58" y="114"/>
                  <a:pt x="60" y="142"/>
                  <a:pt x="63" y="171"/>
                </a:cubicBezTo>
                <a:cubicBezTo>
                  <a:pt x="58" y="176"/>
                  <a:pt x="54" y="182"/>
                  <a:pt x="49" y="187"/>
                </a:cubicBezTo>
                <a:cubicBezTo>
                  <a:pt x="49" y="188"/>
                  <a:pt x="49" y="189"/>
                  <a:pt x="49" y="190"/>
                </a:cubicBezTo>
                <a:cubicBezTo>
                  <a:pt x="55" y="196"/>
                  <a:pt x="62" y="198"/>
                  <a:pt x="70" y="197"/>
                </a:cubicBezTo>
                <a:cubicBezTo>
                  <a:pt x="77" y="196"/>
                  <a:pt x="84" y="192"/>
                  <a:pt x="86" y="186"/>
                </a:cubicBezTo>
                <a:cubicBezTo>
                  <a:pt x="87" y="185"/>
                  <a:pt x="88" y="184"/>
                  <a:pt x="87" y="183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2008188" y="985470"/>
            <a:ext cx="417513" cy="446088"/>
          </a:xfrm>
          <a:custGeom>
            <a:avLst/>
            <a:gdLst>
              <a:gd name="T0" fmla="*/ 142 w 152"/>
              <a:gd name="T1" fmla="*/ 103 h 162"/>
              <a:gd name="T2" fmla="*/ 129 w 152"/>
              <a:gd name="T3" fmla="*/ 105 h 162"/>
              <a:gd name="T4" fmla="*/ 88 w 152"/>
              <a:gd name="T5" fmla="*/ 89 h 162"/>
              <a:gd name="T6" fmla="*/ 88 w 152"/>
              <a:gd name="T7" fmla="*/ 89 h 162"/>
              <a:gd name="T8" fmla="*/ 60 w 152"/>
              <a:gd name="T9" fmla="*/ 45 h 162"/>
              <a:gd name="T10" fmla="*/ 102 w 152"/>
              <a:gd name="T11" fmla="*/ 55 h 162"/>
              <a:gd name="T12" fmla="*/ 101 w 152"/>
              <a:gd name="T13" fmla="*/ 63 h 162"/>
              <a:gd name="T14" fmla="*/ 120 w 152"/>
              <a:gd name="T15" fmla="*/ 69 h 162"/>
              <a:gd name="T16" fmla="*/ 125 w 152"/>
              <a:gd name="T17" fmla="*/ 49 h 162"/>
              <a:gd name="T18" fmla="*/ 106 w 152"/>
              <a:gd name="T19" fmla="*/ 45 h 162"/>
              <a:gd name="T20" fmla="*/ 106 w 152"/>
              <a:gd name="T21" fmla="*/ 46 h 162"/>
              <a:gd name="T22" fmla="*/ 103 w 152"/>
              <a:gd name="T23" fmla="*/ 51 h 162"/>
              <a:gd name="T24" fmla="*/ 82 w 152"/>
              <a:gd name="T25" fmla="*/ 49 h 162"/>
              <a:gd name="T26" fmla="*/ 56 w 152"/>
              <a:gd name="T27" fmla="*/ 39 h 162"/>
              <a:gd name="T28" fmla="*/ 20 w 152"/>
              <a:gd name="T29" fmla="*/ 1 h 162"/>
              <a:gd name="T30" fmla="*/ 19 w 152"/>
              <a:gd name="T31" fmla="*/ 2 h 162"/>
              <a:gd name="T32" fmla="*/ 36 w 152"/>
              <a:gd name="T33" fmla="*/ 22 h 162"/>
              <a:gd name="T34" fmla="*/ 19 w 152"/>
              <a:gd name="T35" fmla="*/ 77 h 162"/>
              <a:gd name="T36" fmla="*/ 5 w 152"/>
              <a:gd name="T37" fmla="*/ 78 h 162"/>
              <a:gd name="T38" fmla="*/ 6 w 152"/>
              <a:gd name="T39" fmla="*/ 96 h 162"/>
              <a:gd name="T40" fmla="*/ 20 w 152"/>
              <a:gd name="T41" fmla="*/ 96 h 162"/>
              <a:gd name="T42" fmla="*/ 22 w 152"/>
              <a:gd name="T43" fmla="*/ 80 h 162"/>
              <a:gd name="T44" fmla="*/ 38 w 152"/>
              <a:gd name="T45" fmla="*/ 24 h 162"/>
              <a:gd name="T46" fmla="*/ 70 w 152"/>
              <a:gd name="T47" fmla="*/ 66 h 162"/>
              <a:gd name="T48" fmla="*/ 54 w 152"/>
              <a:gd name="T49" fmla="*/ 115 h 162"/>
              <a:gd name="T50" fmla="*/ 52 w 152"/>
              <a:gd name="T51" fmla="*/ 114 h 162"/>
              <a:gd name="T52" fmla="*/ 50 w 152"/>
              <a:gd name="T53" fmla="*/ 115 h 162"/>
              <a:gd name="T54" fmla="*/ 37 w 152"/>
              <a:gd name="T55" fmla="*/ 118 h 162"/>
              <a:gd name="T56" fmla="*/ 41 w 152"/>
              <a:gd name="T57" fmla="*/ 135 h 162"/>
              <a:gd name="T58" fmla="*/ 57 w 152"/>
              <a:gd name="T59" fmla="*/ 132 h 162"/>
              <a:gd name="T60" fmla="*/ 56 w 152"/>
              <a:gd name="T61" fmla="*/ 118 h 162"/>
              <a:gd name="T62" fmla="*/ 72 w 152"/>
              <a:gd name="T63" fmla="*/ 69 h 162"/>
              <a:gd name="T64" fmla="*/ 94 w 152"/>
              <a:gd name="T65" fmla="*/ 115 h 162"/>
              <a:gd name="T66" fmla="*/ 85 w 152"/>
              <a:gd name="T67" fmla="*/ 136 h 162"/>
              <a:gd name="T68" fmla="*/ 84 w 152"/>
              <a:gd name="T69" fmla="*/ 135 h 162"/>
              <a:gd name="T70" fmla="*/ 72 w 152"/>
              <a:gd name="T71" fmla="*/ 144 h 162"/>
              <a:gd name="T72" fmla="*/ 79 w 152"/>
              <a:gd name="T73" fmla="*/ 157 h 162"/>
              <a:gd name="T74" fmla="*/ 89 w 152"/>
              <a:gd name="T75" fmla="*/ 150 h 162"/>
              <a:gd name="T76" fmla="*/ 87 w 152"/>
              <a:gd name="T77" fmla="*/ 138 h 162"/>
              <a:gd name="T78" fmla="*/ 96 w 152"/>
              <a:gd name="T79" fmla="*/ 118 h 162"/>
              <a:gd name="T80" fmla="*/ 105 w 152"/>
              <a:gd name="T81" fmla="*/ 144 h 162"/>
              <a:gd name="T82" fmla="*/ 104 w 152"/>
              <a:gd name="T83" fmla="*/ 155 h 162"/>
              <a:gd name="T84" fmla="*/ 118 w 152"/>
              <a:gd name="T85" fmla="*/ 158 h 162"/>
              <a:gd name="T86" fmla="*/ 122 w 152"/>
              <a:gd name="T87" fmla="*/ 146 h 162"/>
              <a:gd name="T88" fmla="*/ 108 w 152"/>
              <a:gd name="T89" fmla="*/ 141 h 162"/>
              <a:gd name="T90" fmla="*/ 90 w 152"/>
              <a:gd name="T91" fmla="*/ 94 h 162"/>
              <a:gd name="T92" fmla="*/ 126 w 152"/>
              <a:gd name="T93" fmla="*/ 110 h 162"/>
              <a:gd name="T94" fmla="*/ 125 w 152"/>
              <a:gd name="T95" fmla="*/ 111 h 162"/>
              <a:gd name="T96" fmla="*/ 125 w 152"/>
              <a:gd name="T97" fmla="*/ 112 h 162"/>
              <a:gd name="T98" fmla="*/ 132 w 152"/>
              <a:gd name="T99" fmla="*/ 126 h 162"/>
              <a:gd name="T100" fmla="*/ 151 w 152"/>
              <a:gd name="T101" fmla="*/ 117 h 162"/>
              <a:gd name="T102" fmla="*/ 142 w 152"/>
              <a:gd name="T103" fmla="*/ 10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62">
                <a:moveTo>
                  <a:pt x="142" y="103"/>
                </a:moveTo>
                <a:cubicBezTo>
                  <a:pt x="137" y="101"/>
                  <a:pt x="132" y="102"/>
                  <a:pt x="129" y="105"/>
                </a:cubicBezTo>
                <a:cubicBezTo>
                  <a:pt x="114" y="102"/>
                  <a:pt x="101" y="99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0" y="74"/>
                  <a:pt x="71" y="59"/>
                  <a:pt x="60" y="45"/>
                </a:cubicBezTo>
                <a:cubicBezTo>
                  <a:pt x="72" y="52"/>
                  <a:pt x="88" y="55"/>
                  <a:pt x="102" y="55"/>
                </a:cubicBezTo>
                <a:cubicBezTo>
                  <a:pt x="101" y="58"/>
                  <a:pt x="101" y="61"/>
                  <a:pt x="101" y="63"/>
                </a:cubicBezTo>
                <a:cubicBezTo>
                  <a:pt x="103" y="72"/>
                  <a:pt x="114" y="74"/>
                  <a:pt x="120" y="69"/>
                </a:cubicBezTo>
                <a:cubicBezTo>
                  <a:pt x="126" y="65"/>
                  <a:pt x="127" y="55"/>
                  <a:pt x="125" y="49"/>
                </a:cubicBezTo>
                <a:cubicBezTo>
                  <a:pt x="122" y="41"/>
                  <a:pt x="113" y="39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5" y="48"/>
                  <a:pt x="104" y="49"/>
                  <a:pt x="103" y="51"/>
                </a:cubicBezTo>
                <a:cubicBezTo>
                  <a:pt x="96" y="50"/>
                  <a:pt x="89" y="50"/>
                  <a:pt x="82" y="49"/>
                </a:cubicBezTo>
                <a:cubicBezTo>
                  <a:pt x="72" y="47"/>
                  <a:pt x="64" y="44"/>
                  <a:pt x="56" y="39"/>
                </a:cubicBezTo>
                <a:cubicBezTo>
                  <a:pt x="45" y="25"/>
                  <a:pt x="33" y="12"/>
                  <a:pt x="20" y="1"/>
                </a:cubicBezTo>
                <a:cubicBezTo>
                  <a:pt x="19" y="0"/>
                  <a:pt x="19" y="1"/>
                  <a:pt x="19" y="2"/>
                </a:cubicBezTo>
                <a:cubicBezTo>
                  <a:pt x="25" y="9"/>
                  <a:pt x="30" y="15"/>
                  <a:pt x="36" y="22"/>
                </a:cubicBezTo>
                <a:cubicBezTo>
                  <a:pt x="36" y="42"/>
                  <a:pt x="26" y="59"/>
                  <a:pt x="19" y="77"/>
                </a:cubicBezTo>
                <a:cubicBezTo>
                  <a:pt x="15" y="74"/>
                  <a:pt x="9" y="74"/>
                  <a:pt x="5" y="78"/>
                </a:cubicBezTo>
                <a:cubicBezTo>
                  <a:pt x="1" y="83"/>
                  <a:pt x="0" y="92"/>
                  <a:pt x="6" y="96"/>
                </a:cubicBezTo>
                <a:cubicBezTo>
                  <a:pt x="10" y="99"/>
                  <a:pt x="16" y="99"/>
                  <a:pt x="20" y="96"/>
                </a:cubicBezTo>
                <a:cubicBezTo>
                  <a:pt x="24" y="92"/>
                  <a:pt x="25" y="84"/>
                  <a:pt x="22" y="80"/>
                </a:cubicBezTo>
                <a:cubicBezTo>
                  <a:pt x="31" y="64"/>
                  <a:pt x="39" y="42"/>
                  <a:pt x="38" y="24"/>
                </a:cubicBezTo>
                <a:cubicBezTo>
                  <a:pt x="49" y="37"/>
                  <a:pt x="60" y="51"/>
                  <a:pt x="70" y="66"/>
                </a:cubicBezTo>
                <a:cubicBezTo>
                  <a:pt x="71" y="85"/>
                  <a:pt x="62" y="100"/>
                  <a:pt x="54" y="115"/>
                </a:cubicBezTo>
                <a:cubicBezTo>
                  <a:pt x="53" y="115"/>
                  <a:pt x="53" y="115"/>
                  <a:pt x="52" y="114"/>
                </a:cubicBezTo>
                <a:cubicBezTo>
                  <a:pt x="51" y="114"/>
                  <a:pt x="51" y="114"/>
                  <a:pt x="50" y="115"/>
                </a:cubicBezTo>
                <a:cubicBezTo>
                  <a:pt x="46" y="114"/>
                  <a:pt x="40" y="115"/>
                  <a:pt x="37" y="118"/>
                </a:cubicBezTo>
                <a:cubicBezTo>
                  <a:pt x="32" y="123"/>
                  <a:pt x="37" y="131"/>
                  <a:pt x="41" y="135"/>
                </a:cubicBezTo>
                <a:cubicBezTo>
                  <a:pt x="46" y="138"/>
                  <a:pt x="53" y="136"/>
                  <a:pt x="57" y="132"/>
                </a:cubicBezTo>
                <a:cubicBezTo>
                  <a:pt x="60" y="127"/>
                  <a:pt x="59" y="122"/>
                  <a:pt x="56" y="118"/>
                </a:cubicBezTo>
                <a:cubicBezTo>
                  <a:pt x="66" y="104"/>
                  <a:pt x="74" y="86"/>
                  <a:pt x="72" y="69"/>
                </a:cubicBezTo>
                <a:cubicBezTo>
                  <a:pt x="81" y="84"/>
                  <a:pt x="88" y="99"/>
                  <a:pt x="94" y="115"/>
                </a:cubicBezTo>
                <a:cubicBezTo>
                  <a:pt x="92" y="122"/>
                  <a:pt x="88" y="129"/>
                  <a:pt x="85" y="136"/>
                </a:cubicBezTo>
                <a:cubicBezTo>
                  <a:pt x="85" y="136"/>
                  <a:pt x="85" y="135"/>
                  <a:pt x="84" y="135"/>
                </a:cubicBezTo>
                <a:cubicBezTo>
                  <a:pt x="79" y="135"/>
                  <a:pt x="73" y="139"/>
                  <a:pt x="72" y="144"/>
                </a:cubicBezTo>
                <a:cubicBezTo>
                  <a:pt x="72" y="149"/>
                  <a:pt x="74" y="156"/>
                  <a:pt x="79" y="157"/>
                </a:cubicBezTo>
                <a:cubicBezTo>
                  <a:pt x="83" y="157"/>
                  <a:pt x="87" y="154"/>
                  <a:pt x="89" y="150"/>
                </a:cubicBezTo>
                <a:cubicBezTo>
                  <a:pt x="91" y="146"/>
                  <a:pt x="90" y="141"/>
                  <a:pt x="87" y="138"/>
                </a:cubicBezTo>
                <a:cubicBezTo>
                  <a:pt x="91" y="132"/>
                  <a:pt x="94" y="125"/>
                  <a:pt x="96" y="118"/>
                </a:cubicBezTo>
                <a:cubicBezTo>
                  <a:pt x="99" y="126"/>
                  <a:pt x="102" y="135"/>
                  <a:pt x="105" y="144"/>
                </a:cubicBezTo>
                <a:cubicBezTo>
                  <a:pt x="102" y="147"/>
                  <a:pt x="101" y="151"/>
                  <a:pt x="104" y="155"/>
                </a:cubicBezTo>
                <a:cubicBezTo>
                  <a:pt x="108" y="160"/>
                  <a:pt x="113" y="162"/>
                  <a:pt x="118" y="158"/>
                </a:cubicBezTo>
                <a:cubicBezTo>
                  <a:pt x="121" y="155"/>
                  <a:pt x="123" y="150"/>
                  <a:pt x="122" y="146"/>
                </a:cubicBezTo>
                <a:cubicBezTo>
                  <a:pt x="120" y="140"/>
                  <a:pt x="113" y="140"/>
                  <a:pt x="108" y="141"/>
                </a:cubicBezTo>
                <a:cubicBezTo>
                  <a:pt x="103" y="125"/>
                  <a:pt x="97" y="109"/>
                  <a:pt x="90" y="94"/>
                </a:cubicBezTo>
                <a:cubicBezTo>
                  <a:pt x="100" y="102"/>
                  <a:pt x="113" y="108"/>
                  <a:pt x="126" y="110"/>
                </a:cubicBezTo>
                <a:cubicBezTo>
                  <a:pt x="126" y="110"/>
                  <a:pt x="125" y="111"/>
                  <a:pt x="125" y="111"/>
                </a:cubicBezTo>
                <a:cubicBezTo>
                  <a:pt x="125" y="111"/>
                  <a:pt x="125" y="112"/>
                  <a:pt x="125" y="112"/>
                </a:cubicBezTo>
                <a:cubicBezTo>
                  <a:pt x="124" y="118"/>
                  <a:pt x="126" y="124"/>
                  <a:pt x="132" y="126"/>
                </a:cubicBezTo>
                <a:cubicBezTo>
                  <a:pt x="139" y="128"/>
                  <a:pt x="150" y="125"/>
                  <a:pt x="151" y="117"/>
                </a:cubicBezTo>
                <a:cubicBezTo>
                  <a:pt x="152" y="111"/>
                  <a:pt x="147" y="105"/>
                  <a:pt x="142" y="10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1985963" y="437782"/>
            <a:ext cx="655638" cy="533400"/>
          </a:xfrm>
          <a:custGeom>
            <a:avLst/>
            <a:gdLst>
              <a:gd name="T0" fmla="*/ 237 w 239"/>
              <a:gd name="T1" fmla="*/ 42 h 194"/>
              <a:gd name="T2" fmla="*/ 188 w 239"/>
              <a:gd name="T3" fmla="*/ 43 h 194"/>
              <a:gd name="T4" fmla="*/ 153 w 239"/>
              <a:gd name="T5" fmla="*/ 64 h 194"/>
              <a:gd name="T6" fmla="*/ 140 w 239"/>
              <a:gd name="T7" fmla="*/ 1 h 194"/>
              <a:gd name="T8" fmla="*/ 137 w 239"/>
              <a:gd name="T9" fmla="*/ 1 h 194"/>
              <a:gd name="T10" fmla="*/ 143 w 239"/>
              <a:gd name="T11" fmla="*/ 79 h 194"/>
              <a:gd name="T12" fmla="*/ 143 w 239"/>
              <a:gd name="T13" fmla="*/ 81 h 194"/>
              <a:gd name="T14" fmla="*/ 142 w 239"/>
              <a:gd name="T15" fmla="*/ 82 h 194"/>
              <a:gd name="T16" fmla="*/ 115 w 239"/>
              <a:gd name="T17" fmla="*/ 115 h 194"/>
              <a:gd name="T18" fmla="*/ 83 w 239"/>
              <a:gd name="T19" fmla="*/ 147 h 194"/>
              <a:gd name="T20" fmla="*/ 1 w 239"/>
              <a:gd name="T21" fmla="*/ 192 h 194"/>
              <a:gd name="T22" fmla="*/ 1 w 239"/>
              <a:gd name="T23" fmla="*/ 194 h 194"/>
              <a:gd name="T24" fmla="*/ 81 w 239"/>
              <a:gd name="T25" fmla="*/ 155 h 194"/>
              <a:gd name="T26" fmla="*/ 116 w 239"/>
              <a:gd name="T27" fmla="*/ 120 h 194"/>
              <a:gd name="T28" fmla="*/ 145 w 239"/>
              <a:gd name="T29" fmla="*/ 83 h 194"/>
              <a:gd name="T30" fmla="*/ 146 w 239"/>
              <a:gd name="T31" fmla="*/ 83 h 194"/>
              <a:gd name="T32" fmla="*/ 146 w 239"/>
              <a:gd name="T33" fmla="*/ 83 h 194"/>
              <a:gd name="T34" fmla="*/ 147 w 239"/>
              <a:gd name="T35" fmla="*/ 81 h 194"/>
              <a:gd name="T36" fmla="*/ 200 w 239"/>
              <a:gd name="T37" fmla="*/ 79 h 194"/>
              <a:gd name="T38" fmla="*/ 239 w 239"/>
              <a:gd name="T39" fmla="*/ 44 h 194"/>
              <a:gd name="T40" fmla="*/ 237 w 239"/>
              <a:gd name="T41" fmla="*/ 4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9" h="194">
                <a:moveTo>
                  <a:pt x="237" y="42"/>
                </a:moveTo>
                <a:cubicBezTo>
                  <a:pt x="223" y="34"/>
                  <a:pt x="202" y="38"/>
                  <a:pt x="188" y="43"/>
                </a:cubicBezTo>
                <a:cubicBezTo>
                  <a:pt x="175" y="47"/>
                  <a:pt x="163" y="55"/>
                  <a:pt x="153" y="64"/>
                </a:cubicBezTo>
                <a:cubicBezTo>
                  <a:pt x="158" y="42"/>
                  <a:pt x="154" y="15"/>
                  <a:pt x="140" y="1"/>
                </a:cubicBezTo>
                <a:cubicBezTo>
                  <a:pt x="139" y="0"/>
                  <a:pt x="138" y="0"/>
                  <a:pt x="137" y="1"/>
                </a:cubicBezTo>
                <a:cubicBezTo>
                  <a:pt x="123" y="22"/>
                  <a:pt x="123" y="62"/>
                  <a:pt x="143" y="79"/>
                </a:cubicBezTo>
                <a:cubicBezTo>
                  <a:pt x="143" y="80"/>
                  <a:pt x="143" y="80"/>
                  <a:pt x="143" y="81"/>
                </a:cubicBezTo>
                <a:cubicBezTo>
                  <a:pt x="142" y="81"/>
                  <a:pt x="142" y="82"/>
                  <a:pt x="142" y="82"/>
                </a:cubicBezTo>
                <a:cubicBezTo>
                  <a:pt x="133" y="93"/>
                  <a:pt x="125" y="104"/>
                  <a:pt x="115" y="115"/>
                </a:cubicBezTo>
                <a:cubicBezTo>
                  <a:pt x="105" y="126"/>
                  <a:pt x="94" y="137"/>
                  <a:pt x="83" y="147"/>
                </a:cubicBezTo>
                <a:cubicBezTo>
                  <a:pt x="58" y="169"/>
                  <a:pt x="32" y="183"/>
                  <a:pt x="1" y="192"/>
                </a:cubicBezTo>
                <a:cubicBezTo>
                  <a:pt x="0" y="192"/>
                  <a:pt x="0" y="194"/>
                  <a:pt x="1" y="194"/>
                </a:cubicBezTo>
                <a:cubicBezTo>
                  <a:pt x="31" y="192"/>
                  <a:pt x="59" y="173"/>
                  <a:pt x="81" y="155"/>
                </a:cubicBezTo>
                <a:cubicBezTo>
                  <a:pt x="93" y="144"/>
                  <a:pt x="105" y="132"/>
                  <a:pt x="116" y="120"/>
                </a:cubicBezTo>
                <a:cubicBezTo>
                  <a:pt x="126" y="109"/>
                  <a:pt x="137" y="97"/>
                  <a:pt x="145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2"/>
                  <a:pt x="146" y="81"/>
                  <a:pt x="147" y="81"/>
                </a:cubicBezTo>
                <a:cubicBezTo>
                  <a:pt x="164" y="87"/>
                  <a:pt x="183" y="86"/>
                  <a:pt x="200" y="79"/>
                </a:cubicBezTo>
                <a:cubicBezTo>
                  <a:pt x="215" y="73"/>
                  <a:pt x="233" y="60"/>
                  <a:pt x="239" y="44"/>
                </a:cubicBezTo>
                <a:cubicBezTo>
                  <a:pt x="239" y="43"/>
                  <a:pt x="238" y="42"/>
                  <a:pt x="237" y="4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2566988" y="-17831"/>
            <a:ext cx="693738" cy="965200"/>
          </a:xfrm>
          <a:custGeom>
            <a:avLst/>
            <a:gdLst>
              <a:gd name="T0" fmla="*/ 236 w 253"/>
              <a:gd name="T1" fmla="*/ 151 h 351"/>
              <a:gd name="T2" fmla="*/ 169 w 253"/>
              <a:gd name="T3" fmla="*/ 159 h 351"/>
              <a:gd name="T4" fmla="*/ 128 w 253"/>
              <a:gd name="T5" fmla="*/ 189 h 351"/>
              <a:gd name="T6" fmla="*/ 116 w 253"/>
              <a:gd name="T7" fmla="*/ 202 h 351"/>
              <a:gd name="T8" fmla="*/ 128 w 253"/>
              <a:gd name="T9" fmla="*/ 165 h 351"/>
              <a:gd name="T10" fmla="*/ 128 w 253"/>
              <a:gd name="T11" fmla="*/ 165 h 351"/>
              <a:gd name="T12" fmla="*/ 129 w 253"/>
              <a:gd name="T13" fmla="*/ 165 h 351"/>
              <a:gd name="T14" fmla="*/ 130 w 253"/>
              <a:gd name="T15" fmla="*/ 165 h 351"/>
              <a:gd name="T16" fmla="*/ 213 w 253"/>
              <a:gd name="T17" fmla="*/ 62 h 351"/>
              <a:gd name="T18" fmla="*/ 208 w 253"/>
              <a:gd name="T19" fmla="*/ 16 h 351"/>
              <a:gd name="T20" fmla="*/ 167 w 253"/>
              <a:gd name="T21" fmla="*/ 3 h 351"/>
              <a:gd name="T22" fmla="*/ 112 w 253"/>
              <a:gd name="T23" fmla="*/ 72 h 351"/>
              <a:gd name="T24" fmla="*/ 127 w 253"/>
              <a:gd name="T25" fmla="*/ 164 h 351"/>
              <a:gd name="T26" fmla="*/ 126 w 253"/>
              <a:gd name="T27" fmla="*/ 164 h 351"/>
              <a:gd name="T28" fmla="*/ 105 w 253"/>
              <a:gd name="T29" fmla="*/ 213 h 351"/>
              <a:gd name="T30" fmla="*/ 80 w 253"/>
              <a:gd name="T31" fmla="*/ 266 h 351"/>
              <a:gd name="T32" fmla="*/ 1 w 253"/>
              <a:gd name="T33" fmla="*/ 350 h 351"/>
              <a:gd name="T34" fmla="*/ 1 w 253"/>
              <a:gd name="T35" fmla="*/ 351 h 351"/>
              <a:gd name="T36" fmla="*/ 81 w 253"/>
              <a:gd name="T37" fmla="*/ 273 h 351"/>
              <a:gd name="T38" fmla="*/ 107 w 253"/>
              <a:gd name="T39" fmla="*/ 221 h 351"/>
              <a:gd name="T40" fmla="*/ 110 w 253"/>
              <a:gd name="T41" fmla="*/ 214 h 351"/>
              <a:gd name="T42" fmla="*/ 204 w 253"/>
              <a:gd name="T43" fmla="*/ 221 h 351"/>
              <a:gd name="T44" fmla="*/ 236 w 253"/>
              <a:gd name="T45" fmla="*/ 1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3" h="351">
                <a:moveTo>
                  <a:pt x="236" y="151"/>
                </a:moveTo>
                <a:cubicBezTo>
                  <a:pt x="222" y="129"/>
                  <a:pt x="184" y="150"/>
                  <a:pt x="169" y="159"/>
                </a:cubicBezTo>
                <a:cubicBezTo>
                  <a:pt x="154" y="167"/>
                  <a:pt x="140" y="177"/>
                  <a:pt x="128" y="189"/>
                </a:cubicBezTo>
                <a:cubicBezTo>
                  <a:pt x="124" y="193"/>
                  <a:pt x="119" y="197"/>
                  <a:pt x="116" y="202"/>
                </a:cubicBezTo>
                <a:cubicBezTo>
                  <a:pt x="121" y="190"/>
                  <a:pt x="125" y="178"/>
                  <a:pt x="128" y="165"/>
                </a:cubicBezTo>
                <a:cubicBezTo>
                  <a:pt x="128" y="165"/>
                  <a:pt x="128" y="165"/>
                  <a:pt x="128" y="165"/>
                </a:cubicBezTo>
                <a:cubicBezTo>
                  <a:pt x="128" y="165"/>
                  <a:pt x="129" y="165"/>
                  <a:pt x="129" y="165"/>
                </a:cubicBezTo>
                <a:cubicBezTo>
                  <a:pt x="129" y="165"/>
                  <a:pt x="130" y="165"/>
                  <a:pt x="130" y="165"/>
                </a:cubicBezTo>
                <a:cubicBezTo>
                  <a:pt x="168" y="139"/>
                  <a:pt x="203" y="108"/>
                  <a:pt x="213" y="62"/>
                </a:cubicBezTo>
                <a:cubicBezTo>
                  <a:pt x="216" y="47"/>
                  <a:pt x="216" y="30"/>
                  <a:pt x="208" y="16"/>
                </a:cubicBezTo>
                <a:cubicBezTo>
                  <a:pt x="199" y="2"/>
                  <a:pt x="182" y="0"/>
                  <a:pt x="167" y="3"/>
                </a:cubicBezTo>
                <a:cubicBezTo>
                  <a:pt x="133" y="8"/>
                  <a:pt x="117" y="42"/>
                  <a:pt x="112" y="72"/>
                </a:cubicBezTo>
                <a:cubicBezTo>
                  <a:pt x="107" y="101"/>
                  <a:pt x="108" y="139"/>
                  <a:pt x="127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18" y="180"/>
                  <a:pt x="112" y="197"/>
                  <a:pt x="105" y="213"/>
                </a:cubicBezTo>
                <a:cubicBezTo>
                  <a:pt x="98" y="231"/>
                  <a:pt x="90" y="249"/>
                  <a:pt x="80" y="266"/>
                </a:cubicBezTo>
                <a:cubicBezTo>
                  <a:pt x="61" y="301"/>
                  <a:pt x="34" y="328"/>
                  <a:pt x="1" y="350"/>
                </a:cubicBezTo>
                <a:cubicBezTo>
                  <a:pt x="0" y="350"/>
                  <a:pt x="1" y="351"/>
                  <a:pt x="1" y="351"/>
                </a:cubicBezTo>
                <a:cubicBezTo>
                  <a:pt x="36" y="335"/>
                  <a:pt x="62" y="305"/>
                  <a:pt x="81" y="273"/>
                </a:cubicBezTo>
                <a:cubicBezTo>
                  <a:pt x="91" y="257"/>
                  <a:pt x="100" y="239"/>
                  <a:pt x="107" y="221"/>
                </a:cubicBezTo>
                <a:cubicBezTo>
                  <a:pt x="108" y="219"/>
                  <a:pt x="109" y="216"/>
                  <a:pt x="110" y="214"/>
                </a:cubicBezTo>
                <a:cubicBezTo>
                  <a:pt x="136" y="233"/>
                  <a:pt x="176" y="233"/>
                  <a:pt x="204" y="221"/>
                </a:cubicBezTo>
                <a:cubicBezTo>
                  <a:pt x="229" y="211"/>
                  <a:pt x="253" y="178"/>
                  <a:pt x="236" y="15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2644775" y="1041032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792413" y="1063257"/>
            <a:ext cx="406400" cy="466725"/>
          </a:xfrm>
          <a:custGeom>
            <a:avLst/>
            <a:gdLst>
              <a:gd name="T0" fmla="*/ 129 w 148"/>
              <a:gd name="T1" fmla="*/ 39 h 170"/>
              <a:gd name="T2" fmla="*/ 140 w 148"/>
              <a:gd name="T3" fmla="*/ 9 h 170"/>
              <a:gd name="T4" fmla="*/ 116 w 148"/>
              <a:gd name="T5" fmla="*/ 1 h 170"/>
              <a:gd name="T6" fmla="*/ 75 w 148"/>
              <a:gd name="T7" fmla="*/ 20 h 170"/>
              <a:gd name="T8" fmla="*/ 31 w 148"/>
              <a:gd name="T9" fmla="*/ 60 h 170"/>
              <a:gd name="T10" fmla="*/ 31 w 148"/>
              <a:gd name="T11" fmla="*/ 60 h 170"/>
              <a:gd name="T12" fmla="*/ 32 w 148"/>
              <a:gd name="T13" fmla="*/ 60 h 170"/>
              <a:gd name="T14" fmla="*/ 38 w 148"/>
              <a:gd name="T15" fmla="*/ 164 h 170"/>
              <a:gd name="T16" fmla="*/ 67 w 148"/>
              <a:gd name="T17" fmla="*/ 149 h 170"/>
              <a:gd name="T18" fmla="*/ 76 w 148"/>
              <a:gd name="T19" fmla="*/ 146 h 170"/>
              <a:gd name="T20" fmla="*/ 88 w 148"/>
              <a:gd name="T21" fmla="*/ 142 h 170"/>
              <a:gd name="T22" fmla="*/ 99 w 148"/>
              <a:gd name="T23" fmla="*/ 121 h 170"/>
              <a:gd name="T24" fmla="*/ 99 w 148"/>
              <a:gd name="T25" fmla="*/ 121 h 170"/>
              <a:gd name="T26" fmla="*/ 120 w 148"/>
              <a:gd name="T27" fmla="*/ 88 h 170"/>
              <a:gd name="T28" fmla="*/ 144 w 148"/>
              <a:gd name="T29" fmla="*/ 69 h 170"/>
              <a:gd name="T30" fmla="*/ 129 w 148"/>
              <a:gd name="T31" fmla="*/ 3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8" h="170">
                <a:moveTo>
                  <a:pt x="129" y="39"/>
                </a:moveTo>
                <a:cubicBezTo>
                  <a:pt x="135" y="31"/>
                  <a:pt x="144" y="20"/>
                  <a:pt x="140" y="9"/>
                </a:cubicBezTo>
                <a:cubicBezTo>
                  <a:pt x="137" y="0"/>
                  <a:pt x="124" y="0"/>
                  <a:pt x="116" y="1"/>
                </a:cubicBezTo>
                <a:cubicBezTo>
                  <a:pt x="101" y="3"/>
                  <a:pt x="87" y="11"/>
                  <a:pt x="75" y="20"/>
                </a:cubicBezTo>
                <a:cubicBezTo>
                  <a:pt x="60" y="33"/>
                  <a:pt x="48" y="50"/>
                  <a:pt x="31" y="60"/>
                </a:cubicBezTo>
                <a:cubicBezTo>
                  <a:pt x="30" y="60"/>
                  <a:pt x="31" y="61"/>
                  <a:pt x="31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14" y="86"/>
                  <a:pt x="0" y="147"/>
                  <a:pt x="38" y="164"/>
                </a:cubicBezTo>
                <a:cubicBezTo>
                  <a:pt x="51" y="170"/>
                  <a:pt x="61" y="161"/>
                  <a:pt x="67" y="149"/>
                </a:cubicBezTo>
                <a:cubicBezTo>
                  <a:pt x="69" y="144"/>
                  <a:pt x="71" y="146"/>
                  <a:pt x="76" y="146"/>
                </a:cubicBezTo>
                <a:cubicBezTo>
                  <a:pt x="80" y="146"/>
                  <a:pt x="84" y="144"/>
                  <a:pt x="88" y="142"/>
                </a:cubicBezTo>
                <a:cubicBezTo>
                  <a:pt x="94" y="138"/>
                  <a:pt x="100" y="129"/>
                  <a:pt x="99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112" y="120"/>
                  <a:pt x="127" y="100"/>
                  <a:pt x="120" y="88"/>
                </a:cubicBezTo>
                <a:cubicBezTo>
                  <a:pt x="131" y="88"/>
                  <a:pt x="141" y="80"/>
                  <a:pt x="144" y="69"/>
                </a:cubicBezTo>
                <a:cubicBezTo>
                  <a:pt x="148" y="56"/>
                  <a:pt x="140" y="44"/>
                  <a:pt x="129" y="39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2479675" y="971182"/>
            <a:ext cx="573088" cy="442913"/>
          </a:xfrm>
          <a:custGeom>
            <a:avLst/>
            <a:gdLst>
              <a:gd name="T0" fmla="*/ 186 w 209"/>
              <a:gd name="T1" fmla="*/ 57 h 161"/>
              <a:gd name="T2" fmla="*/ 162 w 209"/>
              <a:gd name="T3" fmla="*/ 69 h 161"/>
              <a:gd name="T4" fmla="*/ 144 w 209"/>
              <a:gd name="T5" fmla="*/ 86 h 161"/>
              <a:gd name="T6" fmla="*/ 82 w 209"/>
              <a:gd name="T7" fmla="*/ 35 h 161"/>
              <a:gd name="T8" fmla="*/ 2 w 209"/>
              <a:gd name="T9" fmla="*/ 0 h 161"/>
              <a:gd name="T10" fmla="*/ 1 w 209"/>
              <a:gd name="T11" fmla="*/ 2 h 161"/>
              <a:gd name="T12" fmla="*/ 29 w 209"/>
              <a:gd name="T13" fmla="*/ 17 h 161"/>
              <a:gd name="T14" fmla="*/ 71 w 209"/>
              <a:gd name="T15" fmla="*/ 34 h 161"/>
              <a:gd name="T16" fmla="*/ 110 w 209"/>
              <a:gd name="T17" fmla="*/ 59 h 161"/>
              <a:gd name="T18" fmla="*/ 142 w 209"/>
              <a:gd name="T19" fmla="*/ 89 h 161"/>
              <a:gd name="T20" fmla="*/ 142 w 209"/>
              <a:gd name="T21" fmla="*/ 89 h 161"/>
              <a:gd name="T22" fmla="*/ 141 w 209"/>
              <a:gd name="T23" fmla="*/ 91 h 161"/>
              <a:gd name="T24" fmla="*/ 140 w 209"/>
              <a:gd name="T25" fmla="*/ 148 h 161"/>
              <a:gd name="T26" fmla="*/ 166 w 209"/>
              <a:gd name="T27" fmla="*/ 131 h 161"/>
              <a:gd name="T28" fmla="*/ 187 w 209"/>
              <a:gd name="T29" fmla="*/ 118 h 161"/>
              <a:gd name="T30" fmla="*/ 187 w 209"/>
              <a:gd name="T31" fmla="*/ 92 h 161"/>
              <a:gd name="T32" fmla="*/ 186 w 209"/>
              <a:gd name="T33" fmla="*/ 5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9" h="161">
                <a:moveTo>
                  <a:pt x="186" y="57"/>
                </a:moveTo>
                <a:cubicBezTo>
                  <a:pt x="177" y="57"/>
                  <a:pt x="168" y="64"/>
                  <a:pt x="162" y="69"/>
                </a:cubicBezTo>
                <a:cubicBezTo>
                  <a:pt x="156" y="74"/>
                  <a:pt x="149" y="80"/>
                  <a:pt x="144" y="86"/>
                </a:cubicBezTo>
                <a:cubicBezTo>
                  <a:pt x="129" y="65"/>
                  <a:pt x="105" y="48"/>
                  <a:pt x="82" y="35"/>
                </a:cubicBezTo>
                <a:cubicBezTo>
                  <a:pt x="57" y="21"/>
                  <a:pt x="28" y="14"/>
                  <a:pt x="2" y="0"/>
                </a:cubicBezTo>
                <a:cubicBezTo>
                  <a:pt x="1" y="0"/>
                  <a:pt x="0" y="1"/>
                  <a:pt x="1" y="2"/>
                </a:cubicBezTo>
                <a:cubicBezTo>
                  <a:pt x="9" y="9"/>
                  <a:pt x="19" y="13"/>
                  <a:pt x="29" y="17"/>
                </a:cubicBezTo>
                <a:cubicBezTo>
                  <a:pt x="43" y="22"/>
                  <a:pt x="58" y="27"/>
                  <a:pt x="71" y="34"/>
                </a:cubicBezTo>
                <a:cubicBezTo>
                  <a:pt x="85" y="41"/>
                  <a:pt x="98" y="49"/>
                  <a:pt x="110" y="59"/>
                </a:cubicBezTo>
                <a:cubicBezTo>
                  <a:pt x="122" y="68"/>
                  <a:pt x="131" y="79"/>
                  <a:pt x="142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1" y="90"/>
                  <a:pt x="141" y="90"/>
                  <a:pt x="141" y="91"/>
                </a:cubicBezTo>
                <a:cubicBezTo>
                  <a:pt x="133" y="109"/>
                  <a:pt x="125" y="132"/>
                  <a:pt x="140" y="148"/>
                </a:cubicBezTo>
                <a:cubicBezTo>
                  <a:pt x="152" y="161"/>
                  <a:pt x="166" y="144"/>
                  <a:pt x="166" y="131"/>
                </a:cubicBezTo>
                <a:cubicBezTo>
                  <a:pt x="175" y="131"/>
                  <a:pt x="182" y="125"/>
                  <a:pt x="187" y="118"/>
                </a:cubicBezTo>
                <a:cubicBezTo>
                  <a:pt x="192" y="111"/>
                  <a:pt x="194" y="99"/>
                  <a:pt x="187" y="92"/>
                </a:cubicBezTo>
                <a:cubicBezTo>
                  <a:pt x="197" y="83"/>
                  <a:pt x="209" y="57"/>
                  <a:pt x="186" y="57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34"/>
          <p:cNvSpPr>
            <a:spLocks/>
          </p:cNvSpPr>
          <p:nvPr/>
        </p:nvSpPr>
        <p:spPr bwMode="auto">
          <a:xfrm>
            <a:off x="2557463" y="1041032"/>
            <a:ext cx="139700" cy="341313"/>
          </a:xfrm>
          <a:custGeom>
            <a:avLst/>
            <a:gdLst>
              <a:gd name="T0" fmla="*/ 35 w 51"/>
              <a:gd name="T1" fmla="*/ 2 h 124"/>
              <a:gd name="T2" fmla="*/ 34 w 51"/>
              <a:gd name="T3" fmla="*/ 0 h 124"/>
              <a:gd name="T4" fmla="*/ 32 w 51"/>
              <a:gd name="T5" fmla="*/ 2 h 124"/>
              <a:gd name="T6" fmla="*/ 2 w 51"/>
              <a:gd name="T7" fmla="*/ 58 h 124"/>
              <a:gd name="T8" fmla="*/ 13 w 51"/>
              <a:gd name="T9" fmla="*/ 122 h 124"/>
              <a:gd name="T10" fmla="*/ 16 w 51"/>
              <a:gd name="T11" fmla="*/ 121 h 124"/>
              <a:gd name="T12" fmla="*/ 48 w 51"/>
              <a:gd name="T13" fmla="*/ 65 h 124"/>
              <a:gd name="T14" fmla="*/ 35 w 51"/>
              <a:gd name="T15" fmla="*/ 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24">
                <a:moveTo>
                  <a:pt x="35" y="2"/>
                </a:moveTo>
                <a:cubicBezTo>
                  <a:pt x="35" y="1"/>
                  <a:pt x="35" y="0"/>
                  <a:pt x="34" y="0"/>
                </a:cubicBezTo>
                <a:cubicBezTo>
                  <a:pt x="32" y="0"/>
                  <a:pt x="32" y="1"/>
                  <a:pt x="32" y="2"/>
                </a:cubicBezTo>
                <a:cubicBezTo>
                  <a:pt x="13" y="14"/>
                  <a:pt x="5" y="37"/>
                  <a:pt x="2" y="58"/>
                </a:cubicBezTo>
                <a:cubicBezTo>
                  <a:pt x="0" y="79"/>
                  <a:pt x="1" y="105"/>
                  <a:pt x="13" y="122"/>
                </a:cubicBezTo>
                <a:cubicBezTo>
                  <a:pt x="14" y="124"/>
                  <a:pt x="17" y="122"/>
                  <a:pt x="16" y="121"/>
                </a:cubicBezTo>
                <a:cubicBezTo>
                  <a:pt x="34" y="109"/>
                  <a:pt x="44" y="85"/>
                  <a:pt x="48" y="65"/>
                </a:cubicBezTo>
                <a:cubicBezTo>
                  <a:pt x="51" y="46"/>
                  <a:pt x="50" y="17"/>
                  <a:pt x="35" y="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2716213" y="917207"/>
            <a:ext cx="309563" cy="195263"/>
          </a:xfrm>
          <a:custGeom>
            <a:avLst/>
            <a:gdLst>
              <a:gd name="T0" fmla="*/ 110 w 113"/>
              <a:gd name="T1" fmla="*/ 3 h 71"/>
              <a:gd name="T2" fmla="*/ 108 w 113"/>
              <a:gd name="T3" fmla="*/ 1 h 71"/>
              <a:gd name="T4" fmla="*/ 1 w 113"/>
              <a:gd name="T5" fmla="*/ 58 h 71"/>
              <a:gd name="T6" fmla="*/ 1 w 113"/>
              <a:gd name="T7" fmla="*/ 58 h 71"/>
              <a:gd name="T8" fmla="*/ 0 w 113"/>
              <a:gd name="T9" fmla="*/ 59 h 71"/>
              <a:gd name="T10" fmla="*/ 2 w 113"/>
              <a:gd name="T11" fmla="*/ 60 h 71"/>
              <a:gd name="T12" fmla="*/ 2 w 113"/>
              <a:gd name="T13" fmla="*/ 59 h 71"/>
              <a:gd name="T14" fmla="*/ 61 w 113"/>
              <a:gd name="T15" fmla="*/ 52 h 71"/>
              <a:gd name="T16" fmla="*/ 112 w 113"/>
              <a:gd name="T17" fmla="*/ 6 h 71"/>
              <a:gd name="T18" fmla="*/ 110 w 113"/>
              <a:gd name="T1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71">
                <a:moveTo>
                  <a:pt x="110" y="3"/>
                </a:moveTo>
                <a:cubicBezTo>
                  <a:pt x="110" y="2"/>
                  <a:pt x="109" y="1"/>
                  <a:pt x="108" y="1"/>
                </a:cubicBezTo>
                <a:cubicBezTo>
                  <a:pt x="66" y="0"/>
                  <a:pt x="18" y="16"/>
                  <a:pt x="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58"/>
                  <a:pt x="1" y="59"/>
                  <a:pt x="0" y="59"/>
                </a:cubicBezTo>
                <a:cubicBezTo>
                  <a:pt x="0" y="60"/>
                  <a:pt x="1" y="60"/>
                  <a:pt x="2" y="60"/>
                </a:cubicBezTo>
                <a:cubicBezTo>
                  <a:pt x="2" y="59"/>
                  <a:pt x="2" y="59"/>
                  <a:pt x="2" y="59"/>
                </a:cubicBezTo>
                <a:cubicBezTo>
                  <a:pt x="19" y="71"/>
                  <a:pt x="45" y="60"/>
                  <a:pt x="61" y="52"/>
                </a:cubicBezTo>
                <a:cubicBezTo>
                  <a:pt x="81" y="42"/>
                  <a:pt x="101" y="26"/>
                  <a:pt x="112" y="6"/>
                </a:cubicBezTo>
                <a:cubicBezTo>
                  <a:pt x="113" y="4"/>
                  <a:pt x="111" y="3"/>
                  <a:pt x="110" y="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3349625" y="113932"/>
            <a:ext cx="239713" cy="363538"/>
          </a:xfrm>
          <a:custGeom>
            <a:avLst/>
            <a:gdLst>
              <a:gd name="T0" fmla="*/ 83 w 88"/>
              <a:gd name="T1" fmla="*/ 29 h 132"/>
              <a:gd name="T2" fmla="*/ 68 w 88"/>
              <a:gd name="T3" fmla="*/ 29 h 132"/>
              <a:gd name="T4" fmla="*/ 70 w 88"/>
              <a:gd name="T5" fmla="*/ 14 h 132"/>
              <a:gd name="T6" fmla="*/ 68 w 88"/>
              <a:gd name="T7" fmla="*/ 12 h 132"/>
              <a:gd name="T8" fmla="*/ 47 w 88"/>
              <a:gd name="T9" fmla="*/ 20 h 132"/>
              <a:gd name="T10" fmla="*/ 28 w 88"/>
              <a:gd name="T11" fmla="*/ 9 h 132"/>
              <a:gd name="T12" fmla="*/ 32 w 88"/>
              <a:gd name="T13" fmla="*/ 46 h 132"/>
              <a:gd name="T14" fmla="*/ 32 w 88"/>
              <a:gd name="T15" fmla="*/ 48 h 132"/>
              <a:gd name="T16" fmla="*/ 15 w 88"/>
              <a:gd name="T17" fmla="*/ 84 h 132"/>
              <a:gd name="T18" fmla="*/ 0 w 88"/>
              <a:gd name="T19" fmla="*/ 131 h 132"/>
              <a:gd name="T20" fmla="*/ 2 w 88"/>
              <a:gd name="T21" fmla="*/ 131 h 132"/>
              <a:gd name="T22" fmla="*/ 17 w 88"/>
              <a:gd name="T23" fmla="*/ 89 h 132"/>
              <a:gd name="T24" fmla="*/ 34 w 88"/>
              <a:gd name="T25" fmla="*/ 51 h 132"/>
              <a:gd name="T26" fmla="*/ 85 w 88"/>
              <a:gd name="T27" fmla="*/ 44 h 132"/>
              <a:gd name="T28" fmla="*/ 83 w 88"/>
              <a:gd name="T29" fmla="*/ 2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2">
                <a:moveTo>
                  <a:pt x="83" y="29"/>
                </a:moveTo>
                <a:cubicBezTo>
                  <a:pt x="78" y="26"/>
                  <a:pt x="73" y="27"/>
                  <a:pt x="68" y="29"/>
                </a:cubicBezTo>
                <a:cubicBezTo>
                  <a:pt x="70" y="24"/>
                  <a:pt x="70" y="20"/>
                  <a:pt x="70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59" y="11"/>
                  <a:pt x="52" y="14"/>
                  <a:pt x="47" y="20"/>
                </a:cubicBezTo>
                <a:cubicBezTo>
                  <a:pt x="45" y="11"/>
                  <a:pt x="38" y="0"/>
                  <a:pt x="28" y="9"/>
                </a:cubicBezTo>
                <a:cubicBezTo>
                  <a:pt x="17" y="19"/>
                  <a:pt x="21" y="37"/>
                  <a:pt x="32" y="46"/>
                </a:cubicBezTo>
                <a:cubicBezTo>
                  <a:pt x="31" y="47"/>
                  <a:pt x="31" y="48"/>
                  <a:pt x="32" y="48"/>
                </a:cubicBezTo>
                <a:cubicBezTo>
                  <a:pt x="25" y="60"/>
                  <a:pt x="20" y="72"/>
                  <a:pt x="15" y="84"/>
                </a:cubicBezTo>
                <a:cubicBezTo>
                  <a:pt x="9" y="99"/>
                  <a:pt x="3" y="115"/>
                  <a:pt x="0" y="131"/>
                </a:cubicBezTo>
                <a:cubicBezTo>
                  <a:pt x="0" y="132"/>
                  <a:pt x="2" y="132"/>
                  <a:pt x="2" y="131"/>
                </a:cubicBezTo>
                <a:cubicBezTo>
                  <a:pt x="7" y="117"/>
                  <a:pt x="11" y="103"/>
                  <a:pt x="17" y="89"/>
                </a:cubicBezTo>
                <a:cubicBezTo>
                  <a:pt x="22" y="76"/>
                  <a:pt x="29" y="64"/>
                  <a:pt x="34" y="51"/>
                </a:cubicBezTo>
                <a:cubicBezTo>
                  <a:pt x="48" y="65"/>
                  <a:pt x="74" y="62"/>
                  <a:pt x="85" y="44"/>
                </a:cubicBezTo>
                <a:cubicBezTo>
                  <a:pt x="88" y="40"/>
                  <a:pt x="88" y="32"/>
                  <a:pt x="83" y="29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4021138" y="380632"/>
            <a:ext cx="690563" cy="965200"/>
          </a:xfrm>
          <a:custGeom>
            <a:avLst/>
            <a:gdLst>
              <a:gd name="T0" fmla="*/ 204 w 252"/>
              <a:gd name="T1" fmla="*/ 131 h 351"/>
              <a:gd name="T2" fmla="*/ 110 w 252"/>
              <a:gd name="T3" fmla="*/ 138 h 351"/>
              <a:gd name="T4" fmla="*/ 107 w 252"/>
              <a:gd name="T5" fmla="*/ 131 h 351"/>
              <a:gd name="T6" fmla="*/ 81 w 252"/>
              <a:gd name="T7" fmla="*/ 78 h 351"/>
              <a:gd name="T8" fmla="*/ 1 w 252"/>
              <a:gd name="T9" fmla="*/ 1 h 351"/>
              <a:gd name="T10" fmla="*/ 1 w 252"/>
              <a:gd name="T11" fmla="*/ 2 h 351"/>
              <a:gd name="T12" fmla="*/ 80 w 252"/>
              <a:gd name="T13" fmla="*/ 86 h 351"/>
              <a:gd name="T14" fmla="*/ 105 w 252"/>
              <a:gd name="T15" fmla="*/ 138 h 351"/>
              <a:gd name="T16" fmla="*/ 126 w 252"/>
              <a:gd name="T17" fmla="*/ 187 h 351"/>
              <a:gd name="T18" fmla="*/ 127 w 252"/>
              <a:gd name="T19" fmla="*/ 188 h 351"/>
              <a:gd name="T20" fmla="*/ 112 w 252"/>
              <a:gd name="T21" fmla="*/ 279 h 351"/>
              <a:gd name="T22" fmla="*/ 167 w 252"/>
              <a:gd name="T23" fmla="*/ 349 h 351"/>
              <a:gd name="T24" fmla="*/ 208 w 252"/>
              <a:gd name="T25" fmla="*/ 336 h 351"/>
              <a:gd name="T26" fmla="*/ 213 w 252"/>
              <a:gd name="T27" fmla="*/ 290 h 351"/>
              <a:gd name="T28" fmla="*/ 130 w 252"/>
              <a:gd name="T29" fmla="*/ 187 h 351"/>
              <a:gd name="T30" fmla="*/ 129 w 252"/>
              <a:gd name="T31" fmla="*/ 187 h 351"/>
              <a:gd name="T32" fmla="*/ 128 w 252"/>
              <a:gd name="T33" fmla="*/ 187 h 351"/>
              <a:gd name="T34" fmla="*/ 128 w 252"/>
              <a:gd name="T35" fmla="*/ 186 h 351"/>
              <a:gd name="T36" fmla="*/ 115 w 252"/>
              <a:gd name="T37" fmla="*/ 150 h 351"/>
              <a:gd name="T38" fmla="*/ 128 w 252"/>
              <a:gd name="T39" fmla="*/ 163 h 351"/>
              <a:gd name="T40" fmla="*/ 168 w 252"/>
              <a:gd name="T41" fmla="*/ 193 h 351"/>
              <a:gd name="T42" fmla="*/ 236 w 252"/>
              <a:gd name="T43" fmla="*/ 200 h 351"/>
              <a:gd name="T44" fmla="*/ 204 w 252"/>
              <a:gd name="T45" fmla="*/ 13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2" h="351">
                <a:moveTo>
                  <a:pt x="204" y="131"/>
                </a:moveTo>
                <a:cubicBezTo>
                  <a:pt x="175" y="119"/>
                  <a:pt x="136" y="119"/>
                  <a:pt x="110" y="138"/>
                </a:cubicBezTo>
                <a:cubicBezTo>
                  <a:pt x="109" y="135"/>
                  <a:pt x="108" y="133"/>
                  <a:pt x="107" y="131"/>
                </a:cubicBezTo>
                <a:cubicBezTo>
                  <a:pt x="100" y="113"/>
                  <a:pt x="91" y="95"/>
                  <a:pt x="81" y="78"/>
                </a:cubicBezTo>
                <a:cubicBezTo>
                  <a:pt x="62" y="46"/>
                  <a:pt x="36" y="17"/>
                  <a:pt x="1" y="1"/>
                </a:cubicBezTo>
                <a:cubicBezTo>
                  <a:pt x="0" y="0"/>
                  <a:pt x="0" y="1"/>
                  <a:pt x="1" y="2"/>
                </a:cubicBezTo>
                <a:cubicBezTo>
                  <a:pt x="34" y="24"/>
                  <a:pt x="60" y="51"/>
                  <a:pt x="80" y="86"/>
                </a:cubicBezTo>
                <a:cubicBezTo>
                  <a:pt x="90" y="103"/>
                  <a:pt x="98" y="120"/>
                  <a:pt x="105" y="138"/>
                </a:cubicBezTo>
                <a:cubicBezTo>
                  <a:pt x="112" y="155"/>
                  <a:pt x="118" y="172"/>
                  <a:pt x="126" y="187"/>
                </a:cubicBezTo>
                <a:cubicBezTo>
                  <a:pt x="126" y="188"/>
                  <a:pt x="126" y="188"/>
                  <a:pt x="127" y="188"/>
                </a:cubicBezTo>
                <a:cubicBezTo>
                  <a:pt x="108" y="212"/>
                  <a:pt x="107" y="251"/>
                  <a:pt x="112" y="279"/>
                </a:cubicBezTo>
                <a:cubicBezTo>
                  <a:pt x="117" y="309"/>
                  <a:pt x="133" y="343"/>
                  <a:pt x="167" y="349"/>
                </a:cubicBezTo>
                <a:cubicBezTo>
                  <a:pt x="181" y="351"/>
                  <a:pt x="199" y="350"/>
                  <a:pt x="208" y="336"/>
                </a:cubicBezTo>
                <a:cubicBezTo>
                  <a:pt x="216" y="322"/>
                  <a:pt x="216" y="305"/>
                  <a:pt x="213" y="290"/>
                </a:cubicBezTo>
                <a:cubicBezTo>
                  <a:pt x="203" y="244"/>
                  <a:pt x="168" y="212"/>
                  <a:pt x="130" y="187"/>
                </a:cubicBezTo>
                <a:cubicBezTo>
                  <a:pt x="130" y="187"/>
                  <a:pt x="129" y="187"/>
                  <a:pt x="129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6"/>
                  <a:pt x="128" y="186"/>
                </a:cubicBezTo>
                <a:cubicBezTo>
                  <a:pt x="125" y="174"/>
                  <a:pt x="120" y="162"/>
                  <a:pt x="115" y="150"/>
                </a:cubicBezTo>
                <a:cubicBezTo>
                  <a:pt x="119" y="155"/>
                  <a:pt x="124" y="159"/>
                  <a:pt x="128" y="163"/>
                </a:cubicBezTo>
                <a:cubicBezTo>
                  <a:pt x="140" y="174"/>
                  <a:pt x="154" y="185"/>
                  <a:pt x="168" y="193"/>
                </a:cubicBezTo>
                <a:cubicBezTo>
                  <a:pt x="184" y="202"/>
                  <a:pt x="222" y="223"/>
                  <a:pt x="236" y="200"/>
                </a:cubicBezTo>
                <a:cubicBezTo>
                  <a:pt x="252" y="173"/>
                  <a:pt x="229" y="141"/>
                  <a:pt x="204" y="131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38"/>
          <p:cNvSpPr>
            <a:spLocks/>
          </p:cNvSpPr>
          <p:nvPr/>
        </p:nvSpPr>
        <p:spPr bwMode="auto">
          <a:xfrm>
            <a:off x="4773613" y="894982"/>
            <a:ext cx="349250" cy="338138"/>
          </a:xfrm>
          <a:custGeom>
            <a:avLst/>
            <a:gdLst>
              <a:gd name="T0" fmla="*/ 109 w 127"/>
              <a:gd name="T1" fmla="*/ 24 h 123"/>
              <a:gd name="T2" fmla="*/ 57 w 127"/>
              <a:gd name="T3" fmla="*/ 2 h 123"/>
              <a:gd name="T4" fmla="*/ 18 w 127"/>
              <a:gd name="T5" fmla="*/ 18 h 123"/>
              <a:gd name="T6" fmla="*/ 3 w 127"/>
              <a:gd name="T7" fmla="*/ 54 h 123"/>
              <a:gd name="T8" fmla="*/ 11 w 127"/>
              <a:gd name="T9" fmla="*/ 97 h 123"/>
              <a:gd name="T10" fmla="*/ 43 w 127"/>
              <a:gd name="T11" fmla="*/ 121 h 123"/>
              <a:gd name="T12" fmla="*/ 64 w 127"/>
              <a:gd name="T13" fmla="*/ 101 h 123"/>
              <a:gd name="T14" fmla="*/ 95 w 127"/>
              <a:gd name="T15" fmla="*/ 75 h 123"/>
              <a:gd name="T16" fmla="*/ 124 w 127"/>
              <a:gd name="T17" fmla="*/ 69 h 123"/>
              <a:gd name="T18" fmla="*/ 109 w 127"/>
              <a:gd name="T19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3">
                <a:moveTo>
                  <a:pt x="109" y="24"/>
                </a:moveTo>
                <a:cubicBezTo>
                  <a:pt x="96" y="11"/>
                  <a:pt x="75" y="4"/>
                  <a:pt x="57" y="2"/>
                </a:cubicBezTo>
                <a:cubicBezTo>
                  <a:pt x="44" y="0"/>
                  <a:pt x="23" y="2"/>
                  <a:pt x="18" y="18"/>
                </a:cubicBezTo>
                <a:cubicBezTo>
                  <a:pt x="9" y="25"/>
                  <a:pt x="4" y="46"/>
                  <a:pt x="3" y="54"/>
                </a:cubicBezTo>
                <a:cubicBezTo>
                  <a:pt x="0" y="70"/>
                  <a:pt x="2" y="84"/>
                  <a:pt x="11" y="97"/>
                </a:cubicBezTo>
                <a:cubicBezTo>
                  <a:pt x="19" y="108"/>
                  <a:pt x="30" y="119"/>
                  <a:pt x="43" y="121"/>
                </a:cubicBezTo>
                <a:cubicBezTo>
                  <a:pt x="56" y="123"/>
                  <a:pt x="62" y="112"/>
                  <a:pt x="64" y="101"/>
                </a:cubicBezTo>
                <a:cubicBezTo>
                  <a:pt x="81" y="111"/>
                  <a:pt x="97" y="94"/>
                  <a:pt x="95" y="75"/>
                </a:cubicBezTo>
                <a:cubicBezTo>
                  <a:pt x="105" y="83"/>
                  <a:pt x="121" y="85"/>
                  <a:pt x="124" y="69"/>
                </a:cubicBezTo>
                <a:cubicBezTo>
                  <a:pt x="127" y="54"/>
                  <a:pt x="119" y="35"/>
                  <a:pt x="109" y="24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5297488" y="267919"/>
            <a:ext cx="858838" cy="676275"/>
          </a:xfrm>
          <a:custGeom>
            <a:avLst/>
            <a:gdLst>
              <a:gd name="T0" fmla="*/ 289 w 313"/>
              <a:gd name="T1" fmla="*/ 50 h 246"/>
              <a:gd name="T2" fmla="*/ 289 w 313"/>
              <a:gd name="T3" fmla="*/ 51 h 246"/>
              <a:gd name="T4" fmla="*/ 257 w 313"/>
              <a:gd name="T5" fmla="*/ 61 h 246"/>
              <a:gd name="T6" fmla="*/ 288 w 313"/>
              <a:gd name="T7" fmla="*/ 26 h 246"/>
              <a:gd name="T8" fmla="*/ 274 w 313"/>
              <a:gd name="T9" fmla="*/ 6 h 246"/>
              <a:gd name="T10" fmla="*/ 272 w 313"/>
              <a:gd name="T11" fmla="*/ 17 h 246"/>
              <a:gd name="T12" fmla="*/ 229 w 313"/>
              <a:gd name="T13" fmla="*/ 84 h 246"/>
              <a:gd name="T14" fmla="*/ 237 w 313"/>
              <a:gd name="T15" fmla="*/ 35 h 246"/>
              <a:gd name="T16" fmla="*/ 210 w 313"/>
              <a:gd name="T17" fmla="*/ 40 h 246"/>
              <a:gd name="T18" fmla="*/ 225 w 313"/>
              <a:gd name="T19" fmla="*/ 49 h 246"/>
              <a:gd name="T20" fmla="*/ 227 w 313"/>
              <a:gd name="T21" fmla="*/ 86 h 246"/>
              <a:gd name="T22" fmla="*/ 160 w 313"/>
              <a:gd name="T23" fmla="*/ 145 h 246"/>
              <a:gd name="T24" fmla="*/ 189 w 313"/>
              <a:gd name="T25" fmla="*/ 85 h 246"/>
              <a:gd name="T26" fmla="*/ 167 w 313"/>
              <a:gd name="T27" fmla="*/ 69 h 246"/>
              <a:gd name="T28" fmla="*/ 170 w 313"/>
              <a:gd name="T29" fmla="*/ 86 h 246"/>
              <a:gd name="T30" fmla="*/ 158 w 313"/>
              <a:gd name="T31" fmla="*/ 147 h 246"/>
              <a:gd name="T32" fmla="*/ 87 w 313"/>
              <a:gd name="T33" fmla="*/ 197 h 246"/>
              <a:gd name="T34" fmla="*/ 136 w 313"/>
              <a:gd name="T35" fmla="*/ 137 h 246"/>
              <a:gd name="T36" fmla="*/ 113 w 313"/>
              <a:gd name="T37" fmla="*/ 124 h 246"/>
              <a:gd name="T38" fmla="*/ 114 w 313"/>
              <a:gd name="T39" fmla="*/ 139 h 246"/>
              <a:gd name="T40" fmla="*/ 46 w 313"/>
              <a:gd name="T41" fmla="*/ 222 h 246"/>
              <a:gd name="T42" fmla="*/ 32 w 313"/>
              <a:gd name="T43" fmla="*/ 211 h 246"/>
              <a:gd name="T44" fmla="*/ 50 w 313"/>
              <a:gd name="T45" fmla="*/ 187 h 246"/>
              <a:gd name="T46" fmla="*/ 28 w 313"/>
              <a:gd name="T47" fmla="*/ 171 h 246"/>
              <a:gd name="T48" fmla="*/ 35 w 313"/>
              <a:gd name="T49" fmla="*/ 189 h 246"/>
              <a:gd name="T50" fmla="*/ 0 w 313"/>
              <a:gd name="T51" fmla="*/ 245 h 246"/>
              <a:gd name="T52" fmla="*/ 41 w 313"/>
              <a:gd name="T53" fmla="*/ 230 h 246"/>
              <a:gd name="T54" fmla="*/ 102 w 313"/>
              <a:gd name="T55" fmla="*/ 224 h 246"/>
              <a:gd name="T56" fmla="*/ 121 w 313"/>
              <a:gd name="T57" fmla="*/ 235 h 246"/>
              <a:gd name="T58" fmla="*/ 107 w 313"/>
              <a:gd name="T59" fmla="*/ 210 h 246"/>
              <a:gd name="T60" fmla="*/ 103 w 313"/>
              <a:gd name="T61" fmla="*/ 219 h 246"/>
              <a:gd name="T62" fmla="*/ 54 w 313"/>
              <a:gd name="T63" fmla="*/ 223 h 246"/>
              <a:gd name="T64" fmla="*/ 131 w 313"/>
              <a:gd name="T65" fmla="*/ 173 h 246"/>
              <a:gd name="T66" fmla="*/ 182 w 313"/>
              <a:gd name="T67" fmla="*/ 195 h 246"/>
              <a:gd name="T68" fmla="*/ 199 w 313"/>
              <a:gd name="T69" fmla="*/ 201 h 246"/>
              <a:gd name="T70" fmla="*/ 188 w 313"/>
              <a:gd name="T71" fmla="*/ 177 h 246"/>
              <a:gd name="T72" fmla="*/ 133 w 313"/>
              <a:gd name="T73" fmla="*/ 172 h 246"/>
              <a:gd name="T74" fmla="*/ 199 w 313"/>
              <a:gd name="T75" fmla="*/ 120 h 246"/>
              <a:gd name="T76" fmla="*/ 238 w 313"/>
              <a:gd name="T77" fmla="*/ 135 h 246"/>
              <a:gd name="T78" fmla="*/ 257 w 313"/>
              <a:gd name="T79" fmla="*/ 121 h 246"/>
              <a:gd name="T80" fmla="*/ 245 w 313"/>
              <a:gd name="T81" fmla="*/ 117 h 246"/>
              <a:gd name="T82" fmla="*/ 241 w 313"/>
              <a:gd name="T83" fmla="*/ 119 h 246"/>
              <a:gd name="T84" fmla="*/ 238 w 313"/>
              <a:gd name="T85" fmla="*/ 122 h 246"/>
              <a:gd name="T86" fmla="*/ 255 w 313"/>
              <a:gd name="T87" fmla="*/ 63 h 246"/>
              <a:gd name="T88" fmla="*/ 291 w 313"/>
              <a:gd name="T89" fmla="*/ 56 h 246"/>
              <a:gd name="T90" fmla="*/ 313 w 313"/>
              <a:gd name="T91" fmla="*/ 4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3" h="246">
                <a:moveTo>
                  <a:pt x="299" y="37"/>
                </a:moveTo>
                <a:cubicBezTo>
                  <a:pt x="294" y="39"/>
                  <a:pt x="290" y="45"/>
                  <a:pt x="289" y="50"/>
                </a:cubicBezTo>
                <a:cubicBezTo>
                  <a:pt x="289" y="50"/>
                  <a:pt x="288" y="51"/>
                  <a:pt x="288" y="51"/>
                </a:cubicBezTo>
                <a:cubicBezTo>
                  <a:pt x="288" y="51"/>
                  <a:pt x="289" y="51"/>
                  <a:pt x="289" y="51"/>
                </a:cubicBezTo>
                <a:cubicBezTo>
                  <a:pt x="288" y="52"/>
                  <a:pt x="288" y="53"/>
                  <a:pt x="288" y="54"/>
                </a:cubicBezTo>
                <a:cubicBezTo>
                  <a:pt x="278" y="55"/>
                  <a:pt x="267" y="58"/>
                  <a:pt x="257" y="61"/>
                </a:cubicBezTo>
                <a:cubicBezTo>
                  <a:pt x="265" y="50"/>
                  <a:pt x="273" y="39"/>
                  <a:pt x="279" y="27"/>
                </a:cubicBezTo>
                <a:cubicBezTo>
                  <a:pt x="282" y="28"/>
                  <a:pt x="285" y="28"/>
                  <a:pt x="288" y="26"/>
                </a:cubicBezTo>
                <a:cubicBezTo>
                  <a:pt x="293" y="23"/>
                  <a:pt x="296" y="16"/>
                  <a:pt x="293" y="10"/>
                </a:cubicBezTo>
                <a:cubicBezTo>
                  <a:pt x="290" y="3"/>
                  <a:pt x="279" y="0"/>
                  <a:pt x="274" y="6"/>
                </a:cubicBezTo>
                <a:cubicBezTo>
                  <a:pt x="272" y="9"/>
                  <a:pt x="272" y="12"/>
                  <a:pt x="273" y="16"/>
                </a:cubicBezTo>
                <a:cubicBezTo>
                  <a:pt x="272" y="16"/>
                  <a:pt x="272" y="16"/>
                  <a:pt x="272" y="17"/>
                </a:cubicBezTo>
                <a:cubicBezTo>
                  <a:pt x="273" y="20"/>
                  <a:pt x="274" y="23"/>
                  <a:pt x="277" y="25"/>
                </a:cubicBezTo>
                <a:cubicBezTo>
                  <a:pt x="262" y="46"/>
                  <a:pt x="246" y="66"/>
                  <a:pt x="229" y="84"/>
                </a:cubicBezTo>
                <a:cubicBezTo>
                  <a:pt x="229" y="72"/>
                  <a:pt x="229" y="60"/>
                  <a:pt x="228" y="48"/>
                </a:cubicBezTo>
                <a:cubicBezTo>
                  <a:pt x="234" y="46"/>
                  <a:pt x="238" y="41"/>
                  <a:pt x="237" y="35"/>
                </a:cubicBezTo>
                <a:cubicBezTo>
                  <a:pt x="237" y="28"/>
                  <a:pt x="231" y="24"/>
                  <a:pt x="224" y="24"/>
                </a:cubicBezTo>
                <a:cubicBezTo>
                  <a:pt x="217" y="25"/>
                  <a:pt x="207" y="32"/>
                  <a:pt x="210" y="40"/>
                </a:cubicBezTo>
                <a:cubicBezTo>
                  <a:pt x="212" y="45"/>
                  <a:pt x="218" y="48"/>
                  <a:pt x="223" y="48"/>
                </a:cubicBezTo>
                <a:cubicBezTo>
                  <a:pt x="223" y="48"/>
                  <a:pt x="224" y="49"/>
                  <a:pt x="225" y="49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226" y="61"/>
                  <a:pt x="226" y="73"/>
                  <a:pt x="227" y="86"/>
                </a:cubicBezTo>
                <a:cubicBezTo>
                  <a:pt x="207" y="107"/>
                  <a:pt x="185" y="126"/>
                  <a:pt x="161" y="145"/>
                </a:cubicBezTo>
                <a:cubicBezTo>
                  <a:pt x="161" y="145"/>
                  <a:pt x="161" y="145"/>
                  <a:pt x="160" y="145"/>
                </a:cubicBezTo>
                <a:cubicBezTo>
                  <a:pt x="164" y="126"/>
                  <a:pt x="170" y="109"/>
                  <a:pt x="176" y="90"/>
                </a:cubicBezTo>
                <a:cubicBezTo>
                  <a:pt x="181" y="92"/>
                  <a:pt x="186" y="90"/>
                  <a:pt x="189" y="85"/>
                </a:cubicBezTo>
                <a:cubicBezTo>
                  <a:pt x="193" y="79"/>
                  <a:pt x="192" y="69"/>
                  <a:pt x="187" y="64"/>
                </a:cubicBezTo>
                <a:cubicBezTo>
                  <a:pt x="181" y="58"/>
                  <a:pt x="170" y="62"/>
                  <a:pt x="167" y="69"/>
                </a:cubicBezTo>
                <a:cubicBezTo>
                  <a:pt x="165" y="74"/>
                  <a:pt x="166" y="80"/>
                  <a:pt x="170" y="85"/>
                </a:cubicBezTo>
                <a:cubicBezTo>
                  <a:pt x="170" y="85"/>
                  <a:pt x="170" y="85"/>
                  <a:pt x="170" y="86"/>
                </a:cubicBezTo>
                <a:cubicBezTo>
                  <a:pt x="171" y="87"/>
                  <a:pt x="173" y="89"/>
                  <a:pt x="174" y="89"/>
                </a:cubicBezTo>
                <a:cubicBezTo>
                  <a:pt x="168" y="108"/>
                  <a:pt x="160" y="127"/>
                  <a:pt x="158" y="147"/>
                </a:cubicBezTo>
                <a:cubicBezTo>
                  <a:pt x="136" y="164"/>
                  <a:pt x="113" y="180"/>
                  <a:pt x="90" y="195"/>
                </a:cubicBezTo>
                <a:cubicBezTo>
                  <a:pt x="89" y="196"/>
                  <a:pt x="88" y="196"/>
                  <a:pt x="87" y="197"/>
                </a:cubicBezTo>
                <a:cubicBezTo>
                  <a:pt x="95" y="177"/>
                  <a:pt x="105" y="159"/>
                  <a:pt x="116" y="142"/>
                </a:cubicBezTo>
                <a:cubicBezTo>
                  <a:pt x="123" y="146"/>
                  <a:pt x="133" y="143"/>
                  <a:pt x="136" y="137"/>
                </a:cubicBezTo>
                <a:cubicBezTo>
                  <a:pt x="139" y="131"/>
                  <a:pt x="138" y="122"/>
                  <a:pt x="133" y="118"/>
                </a:cubicBezTo>
                <a:cubicBezTo>
                  <a:pt x="126" y="111"/>
                  <a:pt x="117" y="118"/>
                  <a:pt x="113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1" y="130"/>
                  <a:pt x="111" y="135"/>
                  <a:pt x="114" y="139"/>
                </a:cubicBezTo>
                <a:cubicBezTo>
                  <a:pt x="101" y="157"/>
                  <a:pt x="90" y="177"/>
                  <a:pt x="85" y="198"/>
                </a:cubicBezTo>
                <a:cubicBezTo>
                  <a:pt x="72" y="206"/>
                  <a:pt x="59" y="214"/>
                  <a:pt x="46" y="222"/>
                </a:cubicBezTo>
                <a:cubicBezTo>
                  <a:pt x="40" y="225"/>
                  <a:pt x="33" y="228"/>
                  <a:pt x="27" y="231"/>
                </a:cubicBezTo>
                <a:cubicBezTo>
                  <a:pt x="29" y="225"/>
                  <a:pt x="30" y="218"/>
                  <a:pt x="32" y="211"/>
                </a:cubicBezTo>
                <a:cubicBezTo>
                  <a:pt x="34" y="204"/>
                  <a:pt x="36" y="197"/>
                  <a:pt x="38" y="191"/>
                </a:cubicBezTo>
                <a:cubicBezTo>
                  <a:pt x="42" y="192"/>
                  <a:pt x="47" y="191"/>
                  <a:pt x="50" y="187"/>
                </a:cubicBezTo>
                <a:cubicBezTo>
                  <a:pt x="55" y="181"/>
                  <a:pt x="55" y="171"/>
                  <a:pt x="49" y="166"/>
                </a:cubicBezTo>
                <a:cubicBezTo>
                  <a:pt x="41" y="160"/>
                  <a:pt x="31" y="163"/>
                  <a:pt x="28" y="171"/>
                </a:cubicBezTo>
                <a:cubicBezTo>
                  <a:pt x="26" y="176"/>
                  <a:pt x="28" y="184"/>
                  <a:pt x="32" y="186"/>
                </a:cubicBezTo>
                <a:cubicBezTo>
                  <a:pt x="33" y="188"/>
                  <a:pt x="34" y="189"/>
                  <a:pt x="35" y="189"/>
                </a:cubicBezTo>
                <a:cubicBezTo>
                  <a:pt x="28" y="202"/>
                  <a:pt x="26" y="219"/>
                  <a:pt x="23" y="233"/>
                </a:cubicBezTo>
                <a:cubicBezTo>
                  <a:pt x="15" y="236"/>
                  <a:pt x="7" y="240"/>
                  <a:pt x="0" y="245"/>
                </a:cubicBezTo>
                <a:cubicBezTo>
                  <a:pt x="0" y="245"/>
                  <a:pt x="0" y="246"/>
                  <a:pt x="0" y="246"/>
                </a:cubicBezTo>
                <a:cubicBezTo>
                  <a:pt x="14" y="245"/>
                  <a:pt x="29" y="236"/>
                  <a:pt x="41" y="230"/>
                </a:cubicBezTo>
                <a:cubicBezTo>
                  <a:pt x="45" y="228"/>
                  <a:pt x="48" y="226"/>
                  <a:pt x="51" y="224"/>
                </a:cubicBezTo>
                <a:cubicBezTo>
                  <a:pt x="67" y="226"/>
                  <a:pt x="86" y="227"/>
                  <a:pt x="102" y="224"/>
                </a:cubicBezTo>
                <a:cubicBezTo>
                  <a:pt x="102" y="225"/>
                  <a:pt x="102" y="226"/>
                  <a:pt x="102" y="227"/>
                </a:cubicBezTo>
                <a:cubicBezTo>
                  <a:pt x="104" y="236"/>
                  <a:pt x="114" y="237"/>
                  <a:pt x="121" y="235"/>
                </a:cubicBezTo>
                <a:cubicBezTo>
                  <a:pt x="128" y="232"/>
                  <a:pt x="131" y="225"/>
                  <a:pt x="128" y="218"/>
                </a:cubicBezTo>
                <a:cubicBezTo>
                  <a:pt x="125" y="211"/>
                  <a:pt x="114" y="206"/>
                  <a:pt x="107" y="210"/>
                </a:cubicBezTo>
                <a:cubicBezTo>
                  <a:pt x="107" y="210"/>
                  <a:pt x="106" y="211"/>
                  <a:pt x="107" y="212"/>
                </a:cubicBezTo>
                <a:cubicBezTo>
                  <a:pt x="105" y="214"/>
                  <a:pt x="103" y="216"/>
                  <a:pt x="103" y="219"/>
                </a:cubicBezTo>
                <a:cubicBezTo>
                  <a:pt x="95" y="220"/>
                  <a:pt x="87" y="222"/>
                  <a:pt x="79" y="222"/>
                </a:cubicBezTo>
                <a:cubicBezTo>
                  <a:pt x="71" y="223"/>
                  <a:pt x="62" y="223"/>
                  <a:pt x="54" y="223"/>
                </a:cubicBezTo>
                <a:cubicBezTo>
                  <a:pt x="66" y="216"/>
                  <a:pt x="77" y="209"/>
                  <a:pt x="89" y="201"/>
                </a:cubicBezTo>
                <a:cubicBezTo>
                  <a:pt x="103" y="192"/>
                  <a:pt x="117" y="183"/>
                  <a:pt x="131" y="173"/>
                </a:cubicBezTo>
                <a:cubicBezTo>
                  <a:pt x="146" y="180"/>
                  <a:pt x="163" y="186"/>
                  <a:pt x="180" y="188"/>
                </a:cubicBezTo>
                <a:cubicBezTo>
                  <a:pt x="179" y="190"/>
                  <a:pt x="180" y="193"/>
                  <a:pt x="182" y="195"/>
                </a:cubicBezTo>
                <a:cubicBezTo>
                  <a:pt x="182" y="195"/>
                  <a:pt x="182" y="195"/>
                  <a:pt x="182" y="195"/>
                </a:cubicBezTo>
                <a:cubicBezTo>
                  <a:pt x="185" y="200"/>
                  <a:pt x="192" y="203"/>
                  <a:pt x="199" y="201"/>
                </a:cubicBezTo>
                <a:cubicBezTo>
                  <a:pt x="206" y="198"/>
                  <a:pt x="212" y="188"/>
                  <a:pt x="207" y="181"/>
                </a:cubicBezTo>
                <a:cubicBezTo>
                  <a:pt x="203" y="175"/>
                  <a:pt x="194" y="175"/>
                  <a:pt x="188" y="177"/>
                </a:cubicBezTo>
                <a:cubicBezTo>
                  <a:pt x="184" y="178"/>
                  <a:pt x="182" y="181"/>
                  <a:pt x="180" y="184"/>
                </a:cubicBezTo>
                <a:cubicBezTo>
                  <a:pt x="164" y="182"/>
                  <a:pt x="148" y="178"/>
                  <a:pt x="133" y="172"/>
                </a:cubicBezTo>
                <a:cubicBezTo>
                  <a:pt x="142" y="165"/>
                  <a:pt x="150" y="159"/>
                  <a:pt x="159" y="152"/>
                </a:cubicBezTo>
                <a:cubicBezTo>
                  <a:pt x="172" y="142"/>
                  <a:pt x="186" y="131"/>
                  <a:pt x="199" y="120"/>
                </a:cubicBezTo>
                <a:cubicBezTo>
                  <a:pt x="211" y="125"/>
                  <a:pt x="224" y="126"/>
                  <a:pt x="237" y="126"/>
                </a:cubicBezTo>
                <a:cubicBezTo>
                  <a:pt x="236" y="129"/>
                  <a:pt x="237" y="132"/>
                  <a:pt x="238" y="135"/>
                </a:cubicBezTo>
                <a:cubicBezTo>
                  <a:pt x="242" y="141"/>
                  <a:pt x="253" y="142"/>
                  <a:pt x="258" y="137"/>
                </a:cubicBezTo>
                <a:cubicBezTo>
                  <a:pt x="262" y="132"/>
                  <a:pt x="261" y="125"/>
                  <a:pt x="257" y="121"/>
                </a:cubicBezTo>
                <a:cubicBezTo>
                  <a:pt x="254" y="117"/>
                  <a:pt x="249" y="116"/>
                  <a:pt x="245" y="117"/>
                </a:cubicBezTo>
                <a:cubicBezTo>
                  <a:pt x="245" y="117"/>
                  <a:pt x="245" y="117"/>
                  <a:pt x="245" y="117"/>
                </a:cubicBezTo>
                <a:cubicBezTo>
                  <a:pt x="246" y="117"/>
                  <a:pt x="245" y="116"/>
                  <a:pt x="245" y="117"/>
                </a:cubicBezTo>
                <a:cubicBezTo>
                  <a:pt x="243" y="117"/>
                  <a:pt x="242" y="118"/>
                  <a:pt x="241" y="119"/>
                </a:cubicBezTo>
                <a:cubicBezTo>
                  <a:pt x="240" y="120"/>
                  <a:pt x="239" y="121"/>
                  <a:pt x="238" y="121"/>
                </a:cubicBezTo>
                <a:cubicBezTo>
                  <a:pt x="238" y="122"/>
                  <a:pt x="238" y="122"/>
                  <a:pt x="238" y="122"/>
                </a:cubicBezTo>
                <a:cubicBezTo>
                  <a:pt x="226" y="122"/>
                  <a:pt x="213" y="122"/>
                  <a:pt x="201" y="119"/>
                </a:cubicBezTo>
                <a:cubicBezTo>
                  <a:pt x="220" y="102"/>
                  <a:pt x="239" y="83"/>
                  <a:pt x="255" y="63"/>
                </a:cubicBezTo>
                <a:cubicBezTo>
                  <a:pt x="267" y="62"/>
                  <a:pt x="279" y="60"/>
                  <a:pt x="291" y="57"/>
                </a:cubicBezTo>
                <a:cubicBezTo>
                  <a:pt x="291" y="57"/>
                  <a:pt x="291" y="56"/>
                  <a:pt x="291" y="56"/>
                </a:cubicBezTo>
                <a:cubicBezTo>
                  <a:pt x="293" y="60"/>
                  <a:pt x="298" y="62"/>
                  <a:pt x="302" y="61"/>
                </a:cubicBezTo>
                <a:cubicBezTo>
                  <a:pt x="308" y="61"/>
                  <a:pt x="313" y="56"/>
                  <a:pt x="313" y="49"/>
                </a:cubicBezTo>
                <a:cubicBezTo>
                  <a:pt x="313" y="42"/>
                  <a:pt x="306" y="34"/>
                  <a:pt x="299" y="37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40"/>
          <p:cNvSpPr>
            <a:spLocks/>
          </p:cNvSpPr>
          <p:nvPr/>
        </p:nvSpPr>
        <p:spPr bwMode="auto">
          <a:xfrm>
            <a:off x="4519613" y="159969"/>
            <a:ext cx="1027113" cy="657225"/>
          </a:xfrm>
          <a:custGeom>
            <a:avLst/>
            <a:gdLst>
              <a:gd name="T0" fmla="*/ 372 w 375"/>
              <a:gd name="T1" fmla="*/ 32 h 239"/>
              <a:gd name="T2" fmla="*/ 331 w 375"/>
              <a:gd name="T3" fmla="*/ 50 h 239"/>
              <a:gd name="T4" fmla="*/ 290 w 375"/>
              <a:gd name="T5" fmla="*/ 64 h 239"/>
              <a:gd name="T6" fmla="*/ 235 w 375"/>
              <a:gd name="T7" fmla="*/ 113 h 239"/>
              <a:gd name="T8" fmla="*/ 211 w 375"/>
              <a:gd name="T9" fmla="*/ 121 h 239"/>
              <a:gd name="T10" fmla="*/ 136 w 375"/>
              <a:gd name="T11" fmla="*/ 138 h 239"/>
              <a:gd name="T12" fmla="*/ 162 w 375"/>
              <a:gd name="T13" fmla="*/ 117 h 239"/>
              <a:gd name="T14" fmla="*/ 171 w 375"/>
              <a:gd name="T15" fmla="*/ 107 h 239"/>
              <a:gd name="T16" fmla="*/ 241 w 375"/>
              <a:gd name="T17" fmla="*/ 5 h 239"/>
              <a:gd name="T18" fmla="*/ 243 w 375"/>
              <a:gd name="T19" fmla="*/ 2 h 239"/>
              <a:gd name="T20" fmla="*/ 241 w 375"/>
              <a:gd name="T21" fmla="*/ 1 h 239"/>
              <a:gd name="T22" fmla="*/ 218 w 375"/>
              <a:gd name="T23" fmla="*/ 26 h 239"/>
              <a:gd name="T24" fmla="*/ 191 w 375"/>
              <a:gd name="T25" fmla="*/ 50 h 239"/>
              <a:gd name="T26" fmla="*/ 167 w 375"/>
              <a:gd name="T27" fmla="*/ 106 h 239"/>
              <a:gd name="T28" fmla="*/ 167 w 375"/>
              <a:gd name="T29" fmla="*/ 106 h 239"/>
              <a:gd name="T30" fmla="*/ 162 w 375"/>
              <a:gd name="T31" fmla="*/ 112 h 239"/>
              <a:gd name="T32" fmla="*/ 131 w 375"/>
              <a:gd name="T33" fmla="*/ 139 h 239"/>
              <a:gd name="T34" fmla="*/ 89 w 375"/>
              <a:gd name="T35" fmla="*/ 146 h 239"/>
              <a:gd name="T36" fmla="*/ 89 w 375"/>
              <a:gd name="T37" fmla="*/ 146 h 239"/>
              <a:gd name="T38" fmla="*/ 89 w 375"/>
              <a:gd name="T39" fmla="*/ 146 h 239"/>
              <a:gd name="T40" fmla="*/ 67 w 375"/>
              <a:gd name="T41" fmla="*/ 149 h 239"/>
              <a:gd name="T42" fmla="*/ 1 w 375"/>
              <a:gd name="T43" fmla="*/ 147 h 239"/>
              <a:gd name="T44" fmla="*/ 1 w 375"/>
              <a:gd name="T45" fmla="*/ 149 h 239"/>
              <a:gd name="T46" fmla="*/ 58 w 375"/>
              <a:gd name="T47" fmla="*/ 154 h 239"/>
              <a:gd name="T48" fmla="*/ 90 w 375"/>
              <a:gd name="T49" fmla="*/ 150 h 239"/>
              <a:gd name="T50" fmla="*/ 144 w 375"/>
              <a:gd name="T51" fmla="*/ 186 h 239"/>
              <a:gd name="T52" fmla="*/ 193 w 375"/>
              <a:gd name="T53" fmla="*/ 202 h 239"/>
              <a:gd name="T54" fmla="*/ 296 w 375"/>
              <a:gd name="T55" fmla="*/ 184 h 239"/>
              <a:gd name="T56" fmla="*/ 296 w 375"/>
              <a:gd name="T57" fmla="*/ 184 h 239"/>
              <a:gd name="T58" fmla="*/ 297 w 375"/>
              <a:gd name="T59" fmla="*/ 183 h 239"/>
              <a:gd name="T60" fmla="*/ 297 w 375"/>
              <a:gd name="T61" fmla="*/ 180 h 239"/>
              <a:gd name="T62" fmla="*/ 192 w 375"/>
              <a:gd name="T63" fmla="*/ 197 h 239"/>
              <a:gd name="T64" fmla="*/ 192 w 375"/>
              <a:gd name="T65" fmla="*/ 198 h 239"/>
              <a:gd name="T66" fmla="*/ 150 w 375"/>
              <a:gd name="T67" fmla="*/ 185 h 239"/>
              <a:gd name="T68" fmla="*/ 92 w 375"/>
              <a:gd name="T69" fmla="*/ 149 h 239"/>
              <a:gd name="T70" fmla="*/ 127 w 375"/>
              <a:gd name="T71" fmla="*/ 144 h 239"/>
              <a:gd name="T72" fmla="*/ 235 w 375"/>
              <a:gd name="T73" fmla="*/ 118 h 239"/>
              <a:gd name="T74" fmla="*/ 235 w 375"/>
              <a:gd name="T75" fmla="*/ 119 h 239"/>
              <a:gd name="T76" fmla="*/ 313 w 375"/>
              <a:gd name="T77" fmla="*/ 123 h 239"/>
              <a:gd name="T78" fmla="*/ 350 w 375"/>
              <a:gd name="T79" fmla="*/ 87 h 239"/>
              <a:gd name="T80" fmla="*/ 372 w 375"/>
              <a:gd name="T81" fmla="*/ 36 h 239"/>
              <a:gd name="T82" fmla="*/ 374 w 375"/>
              <a:gd name="T83" fmla="*/ 35 h 239"/>
              <a:gd name="T84" fmla="*/ 372 w 375"/>
              <a:gd name="T85" fmla="*/ 3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2" y="32"/>
                </a:moveTo>
                <a:cubicBezTo>
                  <a:pt x="359" y="39"/>
                  <a:pt x="345" y="45"/>
                  <a:pt x="331" y="50"/>
                </a:cubicBezTo>
                <a:cubicBezTo>
                  <a:pt x="317" y="54"/>
                  <a:pt x="304" y="58"/>
                  <a:pt x="290" y="64"/>
                </a:cubicBezTo>
                <a:cubicBezTo>
                  <a:pt x="267" y="74"/>
                  <a:pt x="249" y="92"/>
                  <a:pt x="235" y="113"/>
                </a:cubicBezTo>
                <a:cubicBezTo>
                  <a:pt x="227" y="116"/>
                  <a:pt x="219" y="119"/>
                  <a:pt x="211" y="121"/>
                </a:cubicBezTo>
                <a:cubicBezTo>
                  <a:pt x="187" y="128"/>
                  <a:pt x="162" y="134"/>
                  <a:pt x="136" y="138"/>
                </a:cubicBezTo>
                <a:cubicBezTo>
                  <a:pt x="146" y="133"/>
                  <a:pt x="155" y="124"/>
                  <a:pt x="162" y="117"/>
                </a:cubicBezTo>
                <a:cubicBezTo>
                  <a:pt x="165" y="114"/>
                  <a:pt x="168" y="111"/>
                  <a:pt x="171" y="107"/>
                </a:cubicBezTo>
                <a:cubicBezTo>
                  <a:pt x="226" y="117"/>
                  <a:pt x="233" y="44"/>
                  <a:pt x="241" y="5"/>
                </a:cubicBezTo>
                <a:cubicBezTo>
                  <a:pt x="242" y="4"/>
                  <a:pt x="242" y="3"/>
                  <a:pt x="243" y="2"/>
                </a:cubicBezTo>
                <a:cubicBezTo>
                  <a:pt x="243" y="1"/>
                  <a:pt x="242" y="0"/>
                  <a:pt x="241" y="1"/>
                </a:cubicBezTo>
                <a:cubicBezTo>
                  <a:pt x="233" y="9"/>
                  <a:pt x="226" y="18"/>
                  <a:pt x="218" y="26"/>
                </a:cubicBezTo>
                <a:cubicBezTo>
                  <a:pt x="209" y="34"/>
                  <a:pt x="199" y="42"/>
                  <a:pt x="191" y="50"/>
                </a:cubicBezTo>
                <a:cubicBezTo>
                  <a:pt x="176" y="65"/>
                  <a:pt x="163" y="84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5" y="108"/>
                  <a:pt x="163" y="110"/>
                  <a:pt x="162" y="112"/>
                </a:cubicBezTo>
                <a:cubicBezTo>
                  <a:pt x="153" y="123"/>
                  <a:pt x="142" y="131"/>
                  <a:pt x="131" y="139"/>
                </a:cubicBezTo>
                <a:cubicBezTo>
                  <a:pt x="117" y="141"/>
                  <a:pt x="103" y="144"/>
                  <a:pt x="89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1" y="147"/>
                  <a:pt x="74" y="148"/>
                  <a:pt x="67" y="149"/>
                </a:cubicBezTo>
                <a:cubicBezTo>
                  <a:pt x="45" y="153"/>
                  <a:pt x="23" y="154"/>
                  <a:pt x="1" y="147"/>
                </a:cubicBezTo>
                <a:cubicBezTo>
                  <a:pt x="0" y="147"/>
                  <a:pt x="0" y="148"/>
                  <a:pt x="1" y="149"/>
                </a:cubicBezTo>
                <a:cubicBezTo>
                  <a:pt x="17" y="159"/>
                  <a:pt x="40" y="156"/>
                  <a:pt x="58" y="154"/>
                </a:cubicBezTo>
                <a:cubicBezTo>
                  <a:pt x="69" y="153"/>
                  <a:pt x="80" y="151"/>
                  <a:pt x="90" y="150"/>
                </a:cubicBezTo>
                <a:cubicBezTo>
                  <a:pt x="101" y="168"/>
                  <a:pt x="126" y="179"/>
                  <a:pt x="144" y="186"/>
                </a:cubicBezTo>
                <a:cubicBezTo>
                  <a:pt x="159" y="193"/>
                  <a:pt x="176" y="199"/>
                  <a:pt x="193" y="202"/>
                </a:cubicBezTo>
                <a:cubicBezTo>
                  <a:pt x="214" y="239"/>
                  <a:pt x="285" y="222"/>
                  <a:pt x="296" y="184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96" y="184"/>
                  <a:pt x="297" y="184"/>
                  <a:pt x="297" y="183"/>
                </a:cubicBezTo>
                <a:cubicBezTo>
                  <a:pt x="299" y="183"/>
                  <a:pt x="298" y="180"/>
                  <a:pt x="297" y="180"/>
                </a:cubicBezTo>
                <a:cubicBezTo>
                  <a:pt x="262" y="183"/>
                  <a:pt x="218" y="166"/>
                  <a:pt x="192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78" y="195"/>
                  <a:pt x="164" y="190"/>
                  <a:pt x="150" y="185"/>
                </a:cubicBezTo>
                <a:cubicBezTo>
                  <a:pt x="130" y="177"/>
                  <a:pt x="106" y="167"/>
                  <a:pt x="92" y="149"/>
                </a:cubicBezTo>
                <a:cubicBezTo>
                  <a:pt x="104" y="147"/>
                  <a:pt x="115" y="145"/>
                  <a:pt x="127" y="144"/>
                </a:cubicBezTo>
                <a:cubicBezTo>
                  <a:pt x="162" y="138"/>
                  <a:pt x="200" y="131"/>
                  <a:pt x="235" y="118"/>
                </a:cubicBezTo>
                <a:cubicBezTo>
                  <a:pt x="235" y="118"/>
                  <a:pt x="235" y="118"/>
                  <a:pt x="235" y="119"/>
                </a:cubicBezTo>
                <a:cubicBezTo>
                  <a:pt x="252" y="141"/>
                  <a:pt x="291" y="133"/>
                  <a:pt x="313" y="123"/>
                </a:cubicBezTo>
                <a:cubicBezTo>
                  <a:pt x="328" y="116"/>
                  <a:pt x="340" y="101"/>
                  <a:pt x="350" y="87"/>
                </a:cubicBezTo>
                <a:cubicBezTo>
                  <a:pt x="360" y="73"/>
                  <a:pt x="370" y="54"/>
                  <a:pt x="372" y="36"/>
                </a:cubicBezTo>
                <a:cubicBezTo>
                  <a:pt x="372" y="35"/>
                  <a:pt x="373" y="35"/>
                  <a:pt x="374" y="35"/>
                </a:cubicBezTo>
                <a:cubicBezTo>
                  <a:pt x="375" y="34"/>
                  <a:pt x="374" y="32"/>
                  <a:pt x="372" y="32"/>
                </a:cubicBezTo>
                <a:close/>
              </a:path>
            </a:pathLst>
          </a:custGeom>
          <a:solidFill>
            <a:srgbClr val="317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41"/>
          <p:cNvSpPr>
            <a:spLocks/>
          </p:cNvSpPr>
          <p:nvPr/>
        </p:nvSpPr>
        <p:spPr bwMode="auto">
          <a:xfrm>
            <a:off x="6183313" y="-24181"/>
            <a:ext cx="695325" cy="396875"/>
          </a:xfrm>
          <a:custGeom>
            <a:avLst/>
            <a:gdLst>
              <a:gd name="T0" fmla="*/ 228 w 254"/>
              <a:gd name="T1" fmla="*/ 93 h 144"/>
              <a:gd name="T2" fmla="*/ 224 w 254"/>
              <a:gd name="T3" fmla="*/ 69 h 144"/>
              <a:gd name="T4" fmla="*/ 197 w 254"/>
              <a:gd name="T5" fmla="*/ 71 h 144"/>
              <a:gd name="T6" fmla="*/ 167 w 254"/>
              <a:gd name="T7" fmla="*/ 37 h 144"/>
              <a:gd name="T8" fmla="*/ 156 w 254"/>
              <a:gd name="T9" fmla="*/ 13 h 144"/>
              <a:gd name="T10" fmla="*/ 128 w 254"/>
              <a:gd name="T11" fmla="*/ 23 h 144"/>
              <a:gd name="T12" fmla="*/ 85 w 254"/>
              <a:gd name="T13" fmla="*/ 16 h 144"/>
              <a:gd name="T14" fmla="*/ 62 w 254"/>
              <a:gd name="T15" fmla="*/ 3 h 144"/>
              <a:gd name="T16" fmla="*/ 45 w 254"/>
              <a:gd name="T17" fmla="*/ 19 h 144"/>
              <a:gd name="T18" fmla="*/ 45 w 254"/>
              <a:gd name="T19" fmla="*/ 19 h 144"/>
              <a:gd name="T20" fmla="*/ 9 w 254"/>
              <a:gd name="T21" fmla="*/ 19 h 144"/>
              <a:gd name="T22" fmla="*/ 7 w 254"/>
              <a:gd name="T23" fmla="*/ 58 h 144"/>
              <a:gd name="T24" fmla="*/ 36 w 254"/>
              <a:gd name="T25" fmla="*/ 103 h 144"/>
              <a:gd name="T26" fmla="*/ 86 w 254"/>
              <a:gd name="T27" fmla="*/ 133 h 144"/>
              <a:gd name="T28" fmla="*/ 88 w 254"/>
              <a:gd name="T29" fmla="*/ 132 h 144"/>
              <a:gd name="T30" fmla="*/ 112 w 254"/>
              <a:gd name="T31" fmla="*/ 138 h 144"/>
              <a:gd name="T32" fmla="*/ 153 w 254"/>
              <a:gd name="T33" fmla="*/ 143 h 144"/>
              <a:gd name="T34" fmla="*/ 218 w 254"/>
              <a:gd name="T35" fmla="*/ 138 h 144"/>
              <a:gd name="T36" fmla="*/ 254 w 254"/>
              <a:gd name="T37" fmla="*/ 105 h 144"/>
              <a:gd name="T38" fmla="*/ 228 w 254"/>
              <a:gd name="T39" fmla="*/ 9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4" h="144">
                <a:moveTo>
                  <a:pt x="228" y="93"/>
                </a:moveTo>
                <a:cubicBezTo>
                  <a:pt x="231" y="84"/>
                  <a:pt x="232" y="75"/>
                  <a:pt x="224" y="69"/>
                </a:cubicBezTo>
                <a:cubicBezTo>
                  <a:pt x="216" y="64"/>
                  <a:pt x="205" y="67"/>
                  <a:pt x="197" y="71"/>
                </a:cubicBezTo>
                <a:cubicBezTo>
                  <a:pt x="201" y="51"/>
                  <a:pt x="187" y="20"/>
                  <a:pt x="167" y="37"/>
                </a:cubicBezTo>
                <a:cubicBezTo>
                  <a:pt x="169" y="27"/>
                  <a:pt x="167" y="16"/>
                  <a:pt x="156" y="13"/>
                </a:cubicBezTo>
                <a:cubicBezTo>
                  <a:pt x="146" y="10"/>
                  <a:pt x="135" y="16"/>
                  <a:pt x="128" y="23"/>
                </a:cubicBezTo>
                <a:cubicBezTo>
                  <a:pt x="124" y="0"/>
                  <a:pt x="98" y="0"/>
                  <a:pt x="85" y="16"/>
                </a:cubicBezTo>
                <a:cubicBezTo>
                  <a:pt x="80" y="9"/>
                  <a:pt x="72" y="2"/>
                  <a:pt x="62" y="3"/>
                </a:cubicBezTo>
                <a:cubicBezTo>
                  <a:pt x="53" y="3"/>
                  <a:pt x="45" y="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34" y="13"/>
                  <a:pt x="19" y="8"/>
                  <a:pt x="9" y="19"/>
                </a:cubicBezTo>
                <a:cubicBezTo>
                  <a:pt x="0" y="29"/>
                  <a:pt x="4" y="47"/>
                  <a:pt x="7" y="58"/>
                </a:cubicBezTo>
                <a:cubicBezTo>
                  <a:pt x="12" y="75"/>
                  <a:pt x="24" y="90"/>
                  <a:pt x="36" y="103"/>
                </a:cubicBezTo>
                <a:cubicBezTo>
                  <a:pt x="50" y="115"/>
                  <a:pt x="67" y="130"/>
                  <a:pt x="86" y="133"/>
                </a:cubicBezTo>
                <a:cubicBezTo>
                  <a:pt x="87" y="133"/>
                  <a:pt x="88" y="132"/>
                  <a:pt x="88" y="132"/>
                </a:cubicBezTo>
                <a:cubicBezTo>
                  <a:pt x="94" y="136"/>
                  <a:pt x="105" y="137"/>
                  <a:pt x="112" y="138"/>
                </a:cubicBezTo>
                <a:cubicBezTo>
                  <a:pt x="125" y="141"/>
                  <a:pt x="139" y="142"/>
                  <a:pt x="153" y="143"/>
                </a:cubicBezTo>
                <a:cubicBezTo>
                  <a:pt x="174" y="144"/>
                  <a:pt x="197" y="144"/>
                  <a:pt x="218" y="138"/>
                </a:cubicBezTo>
                <a:cubicBezTo>
                  <a:pt x="233" y="134"/>
                  <a:pt x="254" y="124"/>
                  <a:pt x="254" y="105"/>
                </a:cubicBezTo>
                <a:cubicBezTo>
                  <a:pt x="254" y="92"/>
                  <a:pt x="238" y="89"/>
                  <a:pt x="228" y="93"/>
                </a:cubicBezTo>
                <a:close/>
              </a:path>
            </a:pathLst>
          </a:custGeom>
          <a:solidFill>
            <a:srgbClr val="B3A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2"/>
          <p:cNvSpPr>
            <a:spLocks/>
          </p:cNvSpPr>
          <p:nvPr/>
        </p:nvSpPr>
        <p:spPr bwMode="auto">
          <a:xfrm>
            <a:off x="6248400" y="91707"/>
            <a:ext cx="485775" cy="292100"/>
          </a:xfrm>
          <a:custGeom>
            <a:avLst/>
            <a:gdLst>
              <a:gd name="T0" fmla="*/ 170 w 177"/>
              <a:gd name="T1" fmla="*/ 71 h 106"/>
              <a:gd name="T2" fmla="*/ 150 w 177"/>
              <a:gd name="T3" fmla="*/ 68 h 106"/>
              <a:gd name="T4" fmla="*/ 131 w 177"/>
              <a:gd name="T5" fmla="*/ 52 h 106"/>
              <a:gd name="T6" fmla="*/ 106 w 177"/>
              <a:gd name="T7" fmla="*/ 34 h 106"/>
              <a:gd name="T8" fmla="*/ 68 w 177"/>
              <a:gd name="T9" fmla="*/ 24 h 106"/>
              <a:gd name="T10" fmla="*/ 38 w 177"/>
              <a:gd name="T11" fmla="*/ 17 h 106"/>
              <a:gd name="T12" fmla="*/ 12 w 177"/>
              <a:gd name="T13" fmla="*/ 6 h 106"/>
              <a:gd name="T14" fmla="*/ 3 w 177"/>
              <a:gd name="T15" fmla="*/ 29 h 106"/>
              <a:gd name="T16" fmla="*/ 60 w 177"/>
              <a:gd name="T17" fmla="*/ 94 h 106"/>
              <a:gd name="T18" fmla="*/ 61 w 177"/>
              <a:gd name="T19" fmla="*/ 96 h 106"/>
              <a:gd name="T20" fmla="*/ 161 w 177"/>
              <a:gd name="T21" fmla="*/ 91 h 106"/>
              <a:gd name="T22" fmla="*/ 170 w 177"/>
              <a:gd name="T23" fmla="*/ 7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106">
                <a:moveTo>
                  <a:pt x="170" y="71"/>
                </a:moveTo>
                <a:cubicBezTo>
                  <a:pt x="165" y="66"/>
                  <a:pt x="157" y="66"/>
                  <a:pt x="150" y="68"/>
                </a:cubicBezTo>
                <a:cubicBezTo>
                  <a:pt x="155" y="57"/>
                  <a:pt x="142" y="47"/>
                  <a:pt x="131" y="52"/>
                </a:cubicBezTo>
                <a:cubicBezTo>
                  <a:pt x="136" y="39"/>
                  <a:pt x="119" y="25"/>
                  <a:pt x="106" y="34"/>
                </a:cubicBezTo>
                <a:cubicBezTo>
                  <a:pt x="108" y="12"/>
                  <a:pt x="82" y="9"/>
                  <a:pt x="68" y="24"/>
                </a:cubicBezTo>
                <a:cubicBezTo>
                  <a:pt x="61" y="12"/>
                  <a:pt x="45" y="0"/>
                  <a:pt x="38" y="17"/>
                </a:cubicBezTo>
                <a:cubicBezTo>
                  <a:pt x="31" y="10"/>
                  <a:pt x="21" y="3"/>
                  <a:pt x="12" y="6"/>
                </a:cubicBezTo>
                <a:cubicBezTo>
                  <a:pt x="2" y="10"/>
                  <a:pt x="0" y="20"/>
                  <a:pt x="3" y="29"/>
                </a:cubicBezTo>
                <a:cubicBezTo>
                  <a:pt x="9" y="59"/>
                  <a:pt x="35" y="79"/>
                  <a:pt x="60" y="94"/>
                </a:cubicBezTo>
                <a:cubicBezTo>
                  <a:pt x="59" y="95"/>
                  <a:pt x="60" y="96"/>
                  <a:pt x="61" y="96"/>
                </a:cubicBezTo>
                <a:cubicBezTo>
                  <a:pt x="94" y="99"/>
                  <a:pt x="130" y="106"/>
                  <a:pt x="161" y="91"/>
                </a:cubicBezTo>
                <a:cubicBezTo>
                  <a:pt x="167" y="88"/>
                  <a:pt x="177" y="78"/>
                  <a:pt x="170" y="7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4595813" y="-162293"/>
            <a:ext cx="392113" cy="484188"/>
          </a:xfrm>
          <a:custGeom>
            <a:avLst/>
            <a:gdLst>
              <a:gd name="T0" fmla="*/ 43 w 143"/>
              <a:gd name="T1" fmla="*/ 20 h 176"/>
              <a:gd name="T2" fmla="*/ 18 w 143"/>
              <a:gd name="T3" fmla="*/ 1 h 176"/>
              <a:gd name="T4" fmla="*/ 3 w 143"/>
              <a:gd name="T5" fmla="*/ 21 h 176"/>
              <a:gd name="T6" fmla="*/ 8 w 143"/>
              <a:gd name="T7" fmla="*/ 66 h 176"/>
              <a:gd name="T8" fmla="*/ 32 w 143"/>
              <a:gd name="T9" fmla="*/ 120 h 176"/>
              <a:gd name="T10" fmla="*/ 33 w 143"/>
              <a:gd name="T11" fmla="*/ 120 h 176"/>
              <a:gd name="T12" fmla="*/ 33 w 143"/>
              <a:gd name="T13" fmla="*/ 118 h 176"/>
              <a:gd name="T14" fmla="*/ 134 w 143"/>
              <a:gd name="T15" fmla="*/ 145 h 176"/>
              <a:gd name="T16" fmla="*/ 129 w 143"/>
              <a:gd name="T17" fmla="*/ 113 h 176"/>
              <a:gd name="T18" fmla="*/ 129 w 143"/>
              <a:gd name="T19" fmla="*/ 103 h 176"/>
              <a:gd name="T20" fmla="*/ 128 w 143"/>
              <a:gd name="T21" fmla="*/ 91 h 176"/>
              <a:gd name="T22" fmla="*/ 112 w 143"/>
              <a:gd name="T23" fmla="*/ 73 h 176"/>
              <a:gd name="T24" fmla="*/ 112 w 143"/>
              <a:gd name="T25" fmla="*/ 73 h 176"/>
              <a:gd name="T26" fmla="*/ 86 w 143"/>
              <a:gd name="T27" fmla="*/ 44 h 176"/>
              <a:gd name="T28" fmla="*/ 76 w 143"/>
              <a:gd name="T29" fmla="*/ 15 h 176"/>
              <a:gd name="T30" fmla="*/ 43 w 143"/>
              <a:gd name="T31" fmla="*/ 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3" h="176">
                <a:moveTo>
                  <a:pt x="43" y="20"/>
                </a:moveTo>
                <a:cubicBezTo>
                  <a:pt x="37" y="12"/>
                  <a:pt x="29" y="0"/>
                  <a:pt x="18" y="1"/>
                </a:cubicBezTo>
                <a:cubicBezTo>
                  <a:pt x="8" y="1"/>
                  <a:pt x="4" y="13"/>
                  <a:pt x="3" y="21"/>
                </a:cubicBezTo>
                <a:cubicBezTo>
                  <a:pt x="0" y="36"/>
                  <a:pt x="3" y="52"/>
                  <a:pt x="8" y="66"/>
                </a:cubicBezTo>
                <a:cubicBezTo>
                  <a:pt x="16" y="84"/>
                  <a:pt x="29" y="100"/>
                  <a:pt x="32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3" y="119"/>
                  <a:pt x="33" y="119"/>
                  <a:pt x="33" y="118"/>
                </a:cubicBezTo>
                <a:cubicBezTo>
                  <a:pt x="52" y="144"/>
                  <a:pt x="106" y="176"/>
                  <a:pt x="134" y="145"/>
                </a:cubicBezTo>
                <a:cubicBezTo>
                  <a:pt x="143" y="134"/>
                  <a:pt x="138" y="122"/>
                  <a:pt x="129" y="113"/>
                </a:cubicBezTo>
                <a:cubicBezTo>
                  <a:pt x="125" y="109"/>
                  <a:pt x="127" y="108"/>
                  <a:pt x="129" y="103"/>
                </a:cubicBezTo>
                <a:cubicBezTo>
                  <a:pt x="130" y="99"/>
                  <a:pt x="129" y="95"/>
                  <a:pt x="128" y="91"/>
                </a:cubicBezTo>
                <a:cubicBezTo>
                  <a:pt x="126" y="83"/>
                  <a:pt x="120" y="76"/>
                  <a:pt x="112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5" y="60"/>
                  <a:pt x="100" y="41"/>
                  <a:pt x="86" y="44"/>
                </a:cubicBezTo>
                <a:cubicBezTo>
                  <a:pt x="90" y="33"/>
                  <a:pt x="86" y="21"/>
                  <a:pt x="76" y="15"/>
                </a:cubicBezTo>
                <a:cubicBezTo>
                  <a:pt x="64" y="7"/>
                  <a:pt x="51" y="11"/>
                  <a:pt x="43" y="2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44"/>
          <p:cNvSpPr>
            <a:spLocks/>
          </p:cNvSpPr>
          <p:nvPr/>
        </p:nvSpPr>
        <p:spPr bwMode="auto">
          <a:xfrm>
            <a:off x="4324350" y="-24181"/>
            <a:ext cx="546100" cy="498475"/>
          </a:xfrm>
          <a:custGeom>
            <a:avLst/>
            <a:gdLst>
              <a:gd name="T0" fmla="*/ 111 w 199"/>
              <a:gd name="T1" fmla="*/ 21 h 181"/>
              <a:gd name="T2" fmla="*/ 115 w 199"/>
              <a:gd name="T3" fmla="*/ 48 h 181"/>
              <a:gd name="T4" fmla="*/ 126 w 199"/>
              <a:gd name="T5" fmla="*/ 70 h 181"/>
              <a:gd name="T6" fmla="*/ 59 w 199"/>
              <a:gd name="T7" fmla="*/ 113 h 181"/>
              <a:gd name="T8" fmla="*/ 1 w 199"/>
              <a:gd name="T9" fmla="*/ 180 h 181"/>
              <a:gd name="T10" fmla="*/ 2 w 199"/>
              <a:gd name="T11" fmla="*/ 181 h 181"/>
              <a:gd name="T12" fmla="*/ 25 w 199"/>
              <a:gd name="T13" fmla="*/ 158 h 181"/>
              <a:gd name="T14" fmla="*/ 54 w 199"/>
              <a:gd name="T15" fmla="*/ 123 h 181"/>
              <a:gd name="T16" fmla="*/ 90 w 199"/>
              <a:gd name="T17" fmla="*/ 94 h 181"/>
              <a:gd name="T18" fmla="*/ 128 w 199"/>
              <a:gd name="T19" fmla="*/ 73 h 181"/>
              <a:gd name="T20" fmla="*/ 128 w 199"/>
              <a:gd name="T21" fmla="*/ 73 h 181"/>
              <a:gd name="T22" fmla="*/ 130 w 199"/>
              <a:gd name="T23" fmla="*/ 74 h 181"/>
              <a:gd name="T24" fmla="*/ 184 w 199"/>
              <a:gd name="T25" fmla="*/ 93 h 181"/>
              <a:gd name="T26" fmla="*/ 176 w 199"/>
              <a:gd name="T27" fmla="*/ 63 h 181"/>
              <a:gd name="T28" fmla="*/ 169 w 199"/>
              <a:gd name="T29" fmla="*/ 38 h 181"/>
              <a:gd name="T30" fmla="*/ 145 w 199"/>
              <a:gd name="T31" fmla="*/ 31 h 181"/>
              <a:gd name="T32" fmla="*/ 111 w 199"/>
              <a:gd name="T33" fmla="*/ 2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9" h="181">
                <a:moveTo>
                  <a:pt x="111" y="21"/>
                </a:moveTo>
                <a:cubicBezTo>
                  <a:pt x="109" y="30"/>
                  <a:pt x="112" y="40"/>
                  <a:pt x="115" y="48"/>
                </a:cubicBezTo>
                <a:cubicBezTo>
                  <a:pt x="118" y="55"/>
                  <a:pt x="121" y="63"/>
                  <a:pt x="126" y="70"/>
                </a:cubicBezTo>
                <a:cubicBezTo>
                  <a:pt x="101" y="78"/>
                  <a:pt x="78" y="95"/>
                  <a:pt x="59" y="113"/>
                </a:cubicBezTo>
                <a:cubicBezTo>
                  <a:pt x="37" y="133"/>
                  <a:pt x="22" y="159"/>
                  <a:pt x="1" y="180"/>
                </a:cubicBezTo>
                <a:cubicBezTo>
                  <a:pt x="0" y="180"/>
                  <a:pt x="1" y="181"/>
                  <a:pt x="2" y="181"/>
                </a:cubicBezTo>
                <a:cubicBezTo>
                  <a:pt x="11" y="175"/>
                  <a:pt x="18" y="166"/>
                  <a:pt x="25" y="158"/>
                </a:cubicBezTo>
                <a:cubicBezTo>
                  <a:pt x="34" y="146"/>
                  <a:pt x="44" y="134"/>
                  <a:pt x="54" y="123"/>
                </a:cubicBezTo>
                <a:cubicBezTo>
                  <a:pt x="65" y="112"/>
                  <a:pt x="77" y="102"/>
                  <a:pt x="90" y="94"/>
                </a:cubicBezTo>
                <a:cubicBezTo>
                  <a:pt x="102" y="86"/>
                  <a:pt x="115" y="80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4"/>
                  <a:pt x="129" y="74"/>
                  <a:pt x="130" y="74"/>
                </a:cubicBezTo>
                <a:cubicBezTo>
                  <a:pt x="144" y="87"/>
                  <a:pt x="164" y="102"/>
                  <a:pt x="184" y="93"/>
                </a:cubicBezTo>
                <a:cubicBezTo>
                  <a:pt x="199" y="85"/>
                  <a:pt x="188" y="67"/>
                  <a:pt x="176" y="63"/>
                </a:cubicBezTo>
                <a:cubicBezTo>
                  <a:pt x="178" y="54"/>
                  <a:pt x="175" y="45"/>
                  <a:pt x="169" y="38"/>
                </a:cubicBezTo>
                <a:cubicBezTo>
                  <a:pt x="164" y="31"/>
                  <a:pt x="153" y="26"/>
                  <a:pt x="145" y="31"/>
                </a:cubicBezTo>
                <a:cubicBezTo>
                  <a:pt x="140" y="18"/>
                  <a:pt x="118" y="0"/>
                  <a:pt x="111" y="2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45"/>
          <p:cNvSpPr>
            <a:spLocks/>
          </p:cNvSpPr>
          <p:nvPr/>
        </p:nvSpPr>
        <p:spPr bwMode="auto">
          <a:xfrm>
            <a:off x="4402138" y="-59106"/>
            <a:ext cx="141288" cy="339725"/>
          </a:xfrm>
          <a:custGeom>
            <a:avLst/>
            <a:gdLst>
              <a:gd name="T0" fmla="*/ 16 w 52"/>
              <a:gd name="T1" fmla="*/ 2 h 124"/>
              <a:gd name="T2" fmla="*/ 13 w 52"/>
              <a:gd name="T3" fmla="*/ 3 h 124"/>
              <a:gd name="T4" fmla="*/ 35 w 52"/>
              <a:gd name="T5" fmla="*/ 123 h 124"/>
              <a:gd name="T6" fmla="*/ 35 w 52"/>
              <a:gd name="T7" fmla="*/ 123 h 124"/>
              <a:gd name="T8" fmla="*/ 36 w 52"/>
              <a:gd name="T9" fmla="*/ 123 h 124"/>
              <a:gd name="T10" fmla="*/ 36 w 52"/>
              <a:gd name="T11" fmla="*/ 122 h 124"/>
              <a:gd name="T12" fmla="*/ 36 w 52"/>
              <a:gd name="T13" fmla="*/ 122 h 124"/>
              <a:gd name="T14" fmla="*/ 47 w 52"/>
              <a:gd name="T15" fmla="*/ 64 h 124"/>
              <a:gd name="T16" fmla="*/ 19 w 52"/>
              <a:gd name="T17" fmla="*/ 1 h 124"/>
              <a:gd name="T18" fmla="*/ 16 w 52"/>
              <a:gd name="T19" fmla="*/ 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124">
                <a:moveTo>
                  <a:pt x="16" y="2"/>
                </a:moveTo>
                <a:cubicBezTo>
                  <a:pt x="15" y="2"/>
                  <a:pt x="14" y="2"/>
                  <a:pt x="13" y="3"/>
                </a:cubicBezTo>
                <a:cubicBezTo>
                  <a:pt x="0" y="43"/>
                  <a:pt x="0" y="94"/>
                  <a:pt x="35" y="123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5" y="123"/>
                  <a:pt x="35" y="123"/>
                  <a:pt x="36" y="123"/>
                </a:cubicBezTo>
                <a:cubicBezTo>
                  <a:pt x="36" y="124"/>
                  <a:pt x="37" y="123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52" y="109"/>
                  <a:pt x="50" y="81"/>
                  <a:pt x="47" y="64"/>
                </a:cubicBezTo>
                <a:cubicBezTo>
                  <a:pt x="44" y="42"/>
                  <a:pt x="35" y="18"/>
                  <a:pt x="19" y="1"/>
                </a:cubicBezTo>
                <a:cubicBezTo>
                  <a:pt x="18" y="0"/>
                  <a:pt x="16" y="1"/>
                  <a:pt x="16" y="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46"/>
          <p:cNvSpPr>
            <a:spLocks/>
          </p:cNvSpPr>
          <p:nvPr/>
        </p:nvSpPr>
        <p:spPr bwMode="auto">
          <a:xfrm>
            <a:off x="4418013" y="301257"/>
            <a:ext cx="342900" cy="150813"/>
          </a:xfrm>
          <a:custGeom>
            <a:avLst/>
            <a:gdLst>
              <a:gd name="T0" fmla="*/ 123 w 125"/>
              <a:gd name="T1" fmla="*/ 38 h 55"/>
              <a:gd name="T2" fmla="*/ 122 w 125"/>
              <a:gd name="T3" fmla="*/ 36 h 55"/>
              <a:gd name="T4" fmla="*/ 1 w 125"/>
              <a:gd name="T5" fmla="*/ 27 h 55"/>
              <a:gd name="T6" fmla="*/ 1 w 125"/>
              <a:gd name="T7" fmla="*/ 27 h 55"/>
              <a:gd name="T8" fmla="*/ 0 w 125"/>
              <a:gd name="T9" fmla="*/ 27 h 55"/>
              <a:gd name="T10" fmla="*/ 1 w 125"/>
              <a:gd name="T11" fmla="*/ 28 h 55"/>
              <a:gd name="T12" fmla="*/ 2 w 125"/>
              <a:gd name="T13" fmla="*/ 28 h 55"/>
              <a:gd name="T14" fmla="*/ 55 w 125"/>
              <a:gd name="T15" fmla="*/ 53 h 55"/>
              <a:gd name="T16" fmla="*/ 123 w 125"/>
              <a:gd name="T17" fmla="*/ 42 h 55"/>
              <a:gd name="T18" fmla="*/ 123 w 125"/>
              <a:gd name="T19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5">
                <a:moveTo>
                  <a:pt x="123" y="38"/>
                </a:moveTo>
                <a:cubicBezTo>
                  <a:pt x="123" y="37"/>
                  <a:pt x="123" y="36"/>
                  <a:pt x="122" y="36"/>
                </a:cubicBezTo>
                <a:cubicBezTo>
                  <a:pt x="88" y="12"/>
                  <a:pt x="38" y="0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0" y="27"/>
                </a:cubicBezTo>
                <a:cubicBezTo>
                  <a:pt x="0" y="28"/>
                  <a:pt x="0" y="29"/>
                  <a:pt x="1" y="28"/>
                </a:cubicBezTo>
                <a:cubicBezTo>
                  <a:pt x="1" y="28"/>
                  <a:pt x="1" y="28"/>
                  <a:pt x="2" y="28"/>
                </a:cubicBezTo>
                <a:cubicBezTo>
                  <a:pt x="10" y="47"/>
                  <a:pt x="38" y="52"/>
                  <a:pt x="55" y="53"/>
                </a:cubicBezTo>
                <a:cubicBezTo>
                  <a:pt x="78" y="55"/>
                  <a:pt x="103" y="52"/>
                  <a:pt x="123" y="42"/>
                </a:cubicBezTo>
                <a:cubicBezTo>
                  <a:pt x="125" y="41"/>
                  <a:pt x="124" y="39"/>
                  <a:pt x="123" y="38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47"/>
          <p:cNvSpPr>
            <a:spLocks/>
          </p:cNvSpPr>
          <p:nvPr/>
        </p:nvSpPr>
        <p:spPr bwMode="auto">
          <a:xfrm>
            <a:off x="3819525" y="-141656"/>
            <a:ext cx="417513" cy="514350"/>
          </a:xfrm>
          <a:custGeom>
            <a:avLst/>
            <a:gdLst>
              <a:gd name="T0" fmla="*/ 70 w 152"/>
              <a:gd name="T1" fmla="*/ 16 h 187"/>
              <a:gd name="T2" fmla="*/ 77 w 152"/>
              <a:gd name="T3" fmla="*/ 30 h 187"/>
              <a:gd name="T4" fmla="*/ 74 w 152"/>
              <a:gd name="T5" fmla="*/ 80 h 187"/>
              <a:gd name="T6" fmla="*/ 74 w 152"/>
              <a:gd name="T7" fmla="*/ 80 h 187"/>
              <a:gd name="T8" fmla="*/ 34 w 152"/>
              <a:gd name="T9" fmla="*/ 126 h 187"/>
              <a:gd name="T10" fmla="*/ 31 w 152"/>
              <a:gd name="T11" fmla="*/ 77 h 187"/>
              <a:gd name="T12" fmla="*/ 40 w 152"/>
              <a:gd name="T13" fmla="*/ 74 h 187"/>
              <a:gd name="T14" fmla="*/ 40 w 152"/>
              <a:gd name="T15" fmla="*/ 52 h 187"/>
              <a:gd name="T16" fmla="*/ 16 w 152"/>
              <a:gd name="T17" fmla="*/ 54 h 187"/>
              <a:gd name="T18" fmla="*/ 18 w 152"/>
              <a:gd name="T19" fmla="*/ 75 h 187"/>
              <a:gd name="T20" fmla="*/ 20 w 152"/>
              <a:gd name="T21" fmla="*/ 75 h 187"/>
              <a:gd name="T22" fmla="*/ 26 w 152"/>
              <a:gd name="T23" fmla="*/ 77 h 187"/>
              <a:gd name="T24" fmla="*/ 31 w 152"/>
              <a:gd name="T25" fmla="*/ 101 h 187"/>
              <a:gd name="T26" fmla="*/ 30 w 152"/>
              <a:gd name="T27" fmla="*/ 133 h 187"/>
              <a:gd name="T28" fmla="*/ 0 w 152"/>
              <a:gd name="T29" fmla="*/ 185 h 187"/>
              <a:gd name="T30" fmla="*/ 2 w 152"/>
              <a:gd name="T31" fmla="*/ 186 h 187"/>
              <a:gd name="T32" fmla="*/ 18 w 152"/>
              <a:gd name="T33" fmla="*/ 161 h 187"/>
              <a:gd name="T34" fmla="*/ 84 w 152"/>
              <a:gd name="T35" fmla="*/ 160 h 187"/>
              <a:gd name="T36" fmla="*/ 91 w 152"/>
              <a:gd name="T37" fmla="*/ 175 h 187"/>
              <a:gd name="T38" fmla="*/ 109 w 152"/>
              <a:gd name="T39" fmla="*/ 168 h 187"/>
              <a:gd name="T40" fmla="*/ 104 w 152"/>
              <a:gd name="T41" fmla="*/ 152 h 187"/>
              <a:gd name="T42" fmla="*/ 86 w 152"/>
              <a:gd name="T43" fmla="*/ 156 h 187"/>
              <a:gd name="T44" fmla="*/ 19 w 152"/>
              <a:gd name="T45" fmla="*/ 158 h 187"/>
              <a:gd name="T46" fmla="*/ 54 w 152"/>
              <a:gd name="T47" fmla="*/ 108 h 187"/>
              <a:gd name="T48" fmla="*/ 114 w 152"/>
              <a:gd name="T49" fmla="*/ 109 h 187"/>
              <a:gd name="T50" fmla="*/ 113 w 152"/>
              <a:gd name="T51" fmla="*/ 110 h 187"/>
              <a:gd name="T52" fmla="*/ 115 w 152"/>
              <a:gd name="T53" fmla="*/ 113 h 187"/>
              <a:gd name="T54" fmla="*/ 123 w 152"/>
              <a:gd name="T55" fmla="*/ 125 h 187"/>
              <a:gd name="T56" fmla="*/ 140 w 152"/>
              <a:gd name="T57" fmla="*/ 115 h 187"/>
              <a:gd name="T58" fmla="*/ 131 w 152"/>
              <a:gd name="T59" fmla="*/ 99 h 187"/>
              <a:gd name="T60" fmla="*/ 117 w 152"/>
              <a:gd name="T61" fmla="*/ 104 h 187"/>
              <a:gd name="T62" fmla="*/ 57 w 152"/>
              <a:gd name="T63" fmla="*/ 104 h 187"/>
              <a:gd name="T64" fmla="*/ 99 w 152"/>
              <a:gd name="T65" fmla="*/ 64 h 187"/>
              <a:gd name="T66" fmla="*/ 126 w 152"/>
              <a:gd name="T67" fmla="*/ 67 h 187"/>
              <a:gd name="T68" fmla="*/ 125 w 152"/>
              <a:gd name="T69" fmla="*/ 68 h 187"/>
              <a:gd name="T70" fmla="*/ 139 w 152"/>
              <a:gd name="T71" fmla="*/ 78 h 187"/>
              <a:gd name="T72" fmla="*/ 151 w 152"/>
              <a:gd name="T73" fmla="*/ 66 h 187"/>
              <a:gd name="T74" fmla="*/ 140 w 152"/>
              <a:gd name="T75" fmla="*/ 57 h 187"/>
              <a:gd name="T76" fmla="*/ 127 w 152"/>
              <a:gd name="T77" fmla="*/ 63 h 187"/>
              <a:gd name="T78" fmla="*/ 102 w 152"/>
              <a:gd name="T79" fmla="*/ 62 h 187"/>
              <a:gd name="T80" fmla="*/ 127 w 152"/>
              <a:gd name="T81" fmla="*/ 42 h 187"/>
              <a:gd name="T82" fmla="*/ 140 w 152"/>
              <a:gd name="T83" fmla="*/ 39 h 187"/>
              <a:gd name="T84" fmla="*/ 138 w 152"/>
              <a:gd name="T85" fmla="*/ 23 h 187"/>
              <a:gd name="T86" fmla="*/ 124 w 152"/>
              <a:gd name="T87" fmla="*/ 23 h 187"/>
              <a:gd name="T88" fmla="*/ 123 w 152"/>
              <a:gd name="T89" fmla="*/ 40 h 187"/>
              <a:gd name="T90" fmla="*/ 78 w 152"/>
              <a:gd name="T91" fmla="*/ 76 h 187"/>
              <a:gd name="T92" fmla="*/ 82 w 152"/>
              <a:gd name="T93" fmla="*/ 31 h 187"/>
              <a:gd name="T94" fmla="*/ 84 w 152"/>
              <a:gd name="T95" fmla="*/ 31 h 187"/>
              <a:gd name="T96" fmla="*/ 85 w 152"/>
              <a:gd name="T97" fmla="*/ 31 h 187"/>
              <a:gd name="T98" fmla="*/ 98 w 152"/>
              <a:gd name="T99" fmla="*/ 18 h 187"/>
              <a:gd name="T100" fmla="*/ 82 w 152"/>
              <a:gd name="T101" fmla="*/ 1 h 187"/>
              <a:gd name="T102" fmla="*/ 70 w 152"/>
              <a:gd name="T103" fmla="*/ 1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87">
                <a:moveTo>
                  <a:pt x="70" y="16"/>
                </a:moveTo>
                <a:cubicBezTo>
                  <a:pt x="69" y="22"/>
                  <a:pt x="72" y="27"/>
                  <a:pt x="77" y="30"/>
                </a:cubicBezTo>
                <a:cubicBezTo>
                  <a:pt x="78" y="47"/>
                  <a:pt x="79" y="63"/>
                  <a:pt x="74" y="80"/>
                </a:cubicBezTo>
                <a:cubicBezTo>
                  <a:pt x="74" y="80"/>
                  <a:pt x="74" y="80"/>
                  <a:pt x="74" y="80"/>
                </a:cubicBezTo>
                <a:cubicBezTo>
                  <a:pt x="59" y="94"/>
                  <a:pt x="46" y="110"/>
                  <a:pt x="34" y="126"/>
                </a:cubicBezTo>
                <a:cubicBezTo>
                  <a:pt x="38" y="111"/>
                  <a:pt x="36" y="92"/>
                  <a:pt x="31" y="77"/>
                </a:cubicBezTo>
                <a:cubicBezTo>
                  <a:pt x="35" y="77"/>
                  <a:pt x="38" y="76"/>
                  <a:pt x="40" y="74"/>
                </a:cubicBezTo>
                <a:cubicBezTo>
                  <a:pt x="49" y="70"/>
                  <a:pt x="48" y="57"/>
                  <a:pt x="40" y="52"/>
                </a:cubicBezTo>
                <a:cubicBezTo>
                  <a:pt x="33" y="47"/>
                  <a:pt x="22" y="49"/>
                  <a:pt x="16" y="54"/>
                </a:cubicBezTo>
                <a:cubicBezTo>
                  <a:pt x="8" y="60"/>
                  <a:pt x="10" y="70"/>
                  <a:pt x="18" y="75"/>
                </a:cubicBezTo>
                <a:cubicBezTo>
                  <a:pt x="19" y="76"/>
                  <a:pt x="20" y="75"/>
                  <a:pt x="20" y="75"/>
                </a:cubicBezTo>
                <a:cubicBezTo>
                  <a:pt x="22" y="76"/>
                  <a:pt x="24" y="77"/>
                  <a:pt x="26" y="77"/>
                </a:cubicBezTo>
                <a:cubicBezTo>
                  <a:pt x="28" y="85"/>
                  <a:pt x="30" y="93"/>
                  <a:pt x="31" y="101"/>
                </a:cubicBezTo>
                <a:cubicBezTo>
                  <a:pt x="33" y="112"/>
                  <a:pt x="32" y="122"/>
                  <a:pt x="30" y="133"/>
                </a:cubicBezTo>
                <a:cubicBezTo>
                  <a:pt x="18" y="149"/>
                  <a:pt x="8" y="167"/>
                  <a:pt x="0" y="185"/>
                </a:cubicBezTo>
                <a:cubicBezTo>
                  <a:pt x="0" y="186"/>
                  <a:pt x="1" y="187"/>
                  <a:pt x="2" y="186"/>
                </a:cubicBezTo>
                <a:cubicBezTo>
                  <a:pt x="7" y="178"/>
                  <a:pt x="12" y="169"/>
                  <a:pt x="18" y="161"/>
                </a:cubicBezTo>
                <a:cubicBezTo>
                  <a:pt x="40" y="153"/>
                  <a:pt x="62" y="158"/>
                  <a:pt x="84" y="160"/>
                </a:cubicBezTo>
                <a:cubicBezTo>
                  <a:pt x="83" y="166"/>
                  <a:pt x="85" y="172"/>
                  <a:pt x="91" y="175"/>
                </a:cubicBezTo>
                <a:cubicBezTo>
                  <a:pt x="97" y="178"/>
                  <a:pt x="107" y="176"/>
                  <a:pt x="109" y="168"/>
                </a:cubicBezTo>
                <a:cubicBezTo>
                  <a:pt x="111" y="162"/>
                  <a:pt x="109" y="156"/>
                  <a:pt x="104" y="152"/>
                </a:cubicBezTo>
                <a:cubicBezTo>
                  <a:pt x="99" y="148"/>
                  <a:pt x="90" y="151"/>
                  <a:pt x="86" y="156"/>
                </a:cubicBezTo>
                <a:cubicBezTo>
                  <a:pt x="65" y="151"/>
                  <a:pt x="39" y="150"/>
                  <a:pt x="19" y="158"/>
                </a:cubicBezTo>
                <a:cubicBezTo>
                  <a:pt x="30" y="141"/>
                  <a:pt x="41" y="124"/>
                  <a:pt x="54" y="108"/>
                </a:cubicBezTo>
                <a:cubicBezTo>
                  <a:pt x="75" y="100"/>
                  <a:pt x="94" y="104"/>
                  <a:pt x="114" y="109"/>
                </a:cubicBezTo>
                <a:cubicBezTo>
                  <a:pt x="114" y="109"/>
                  <a:pt x="114" y="110"/>
                  <a:pt x="113" y="110"/>
                </a:cubicBezTo>
                <a:cubicBezTo>
                  <a:pt x="113" y="111"/>
                  <a:pt x="114" y="112"/>
                  <a:pt x="115" y="113"/>
                </a:cubicBezTo>
                <a:cubicBezTo>
                  <a:pt x="115" y="118"/>
                  <a:pt x="119" y="123"/>
                  <a:pt x="123" y="125"/>
                </a:cubicBezTo>
                <a:cubicBezTo>
                  <a:pt x="130" y="129"/>
                  <a:pt x="138" y="121"/>
                  <a:pt x="140" y="115"/>
                </a:cubicBezTo>
                <a:cubicBezTo>
                  <a:pt x="142" y="108"/>
                  <a:pt x="137" y="101"/>
                  <a:pt x="131" y="99"/>
                </a:cubicBezTo>
                <a:cubicBezTo>
                  <a:pt x="125" y="97"/>
                  <a:pt x="120" y="100"/>
                  <a:pt x="117" y="104"/>
                </a:cubicBezTo>
                <a:cubicBezTo>
                  <a:pt x="97" y="99"/>
                  <a:pt x="75" y="97"/>
                  <a:pt x="57" y="104"/>
                </a:cubicBezTo>
                <a:cubicBezTo>
                  <a:pt x="70" y="89"/>
                  <a:pt x="84" y="76"/>
                  <a:pt x="99" y="64"/>
                </a:cubicBezTo>
                <a:cubicBezTo>
                  <a:pt x="108" y="64"/>
                  <a:pt x="117" y="66"/>
                  <a:pt x="126" y="67"/>
                </a:cubicBezTo>
                <a:cubicBezTo>
                  <a:pt x="126" y="67"/>
                  <a:pt x="125" y="67"/>
                  <a:pt x="125" y="68"/>
                </a:cubicBezTo>
                <a:cubicBezTo>
                  <a:pt x="127" y="74"/>
                  <a:pt x="133" y="79"/>
                  <a:pt x="139" y="78"/>
                </a:cubicBezTo>
                <a:cubicBezTo>
                  <a:pt x="144" y="77"/>
                  <a:pt x="152" y="72"/>
                  <a:pt x="151" y="66"/>
                </a:cubicBezTo>
                <a:cubicBezTo>
                  <a:pt x="150" y="61"/>
                  <a:pt x="144" y="58"/>
                  <a:pt x="140" y="57"/>
                </a:cubicBezTo>
                <a:cubicBezTo>
                  <a:pt x="135" y="57"/>
                  <a:pt x="130" y="59"/>
                  <a:pt x="127" y="63"/>
                </a:cubicBezTo>
                <a:cubicBezTo>
                  <a:pt x="119" y="61"/>
                  <a:pt x="110" y="61"/>
                  <a:pt x="102" y="62"/>
                </a:cubicBezTo>
                <a:cubicBezTo>
                  <a:pt x="110" y="55"/>
                  <a:pt x="119" y="49"/>
                  <a:pt x="127" y="42"/>
                </a:cubicBezTo>
                <a:cubicBezTo>
                  <a:pt x="131" y="44"/>
                  <a:pt x="137" y="43"/>
                  <a:pt x="140" y="39"/>
                </a:cubicBezTo>
                <a:cubicBezTo>
                  <a:pt x="144" y="33"/>
                  <a:pt x="145" y="27"/>
                  <a:pt x="138" y="23"/>
                </a:cubicBezTo>
                <a:cubicBezTo>
                  <a:pt x="134" y="20"/>
                  <a:pt x="128" y="20"/>
                  <a:pt x="124" y="23"/>
                </a:cubicBezTo>
                <a:cubicBezTo>
                  <a:pt x="118" y="27"/>
                  <a:pt x="120" y="35"/>
                  <a:pt x="123" y="40"/>
                </a:cubicBezTo>
                <a:cubicBezTo>
                  <a:pt x="107" y="51"/>
                  <a:pt x="92" y="63"/>
                  <a:pt x="78" y="76"/>
                </a:cubicBezTo>
                <a:cubicBezTo>
                  <a:pt x="84" y="63"/>
                  <a:pt x="85" y="46"/>
                  <a:pt x="82" y="31"/>
                </a:cubicBezTo>
                <a:cubicBezTo>
                  <a:pt x="83" y="31"/>
                  <a:pt x="84" y="31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92" y="31"/>
                  <a:pt x="98" y="26"/>
                  <a:pt x="98" y="18"/>
                </a:cubicBezTo>
                <a:cubicBezTo>
                  <a:pt x="98" y="11"/>
                  <a:pt x="91" y="0"/>
                  <a:pt x="82" y="1"/>
                </a:cubicBezTo>
                <a:cubicBezTo>
                  <a:pt x="75" y="2"/>
                  <a:pt x="70" y="9"/>
                  <a:pt x="70" y="16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48"/>
          <p:cNvSpPr>
            <a:spLocks/>
          </p:cNvSpPr>
          <p:nvPr/>
        </p:nvSpPr>
        <p:spPr bwMode="auto">
          <a:xfrm>
            <a:off x="2909888" y="528269"/>
            <a:ext cx="1028700" cy="658813"/>
          </a:xfrm>
          <a:custGeom>
            <a:avLst/>
            <a:gdLst>
              <a:gd name="T0" fmla="*/ 373 w 375"/>
              <a:gd name="T1" fmla="*/ 204 h 239"/>
              <a:gd name="T2" fmla="*/ 372 w 375"/>
              <a:gd name="T3" fmla="*/ 203 h 239"/>
              <a:gd name="T4" fmla="*/ 349 w 375"/>
              <a:gd name="T5" fmla="*/ 152 h 239"/>
              <a:gd name="T6" fmla="*/ 313 w 375"/>
              <a:gd name="T7" fmla="*/ 116 h 239"/>
              <a:gd name="T8" fmla="*/ 235 w 375"/>
              <a:gd name="T9" fmla="*/ 120 h 239"/>
              <a:gd name="T10" fmla="*/ 235 w 375"/>
              <a:gd name="T11" fmla="*/ 121 h 239"/>
              <a:gd name="T12" fmla="*/ 126 w 375"/>
              <a:gd name="T13" fmla="*/ 95 h 239"/>
              <a:gd name="T14" fmla="*/ 92 w 375"/>
              <a:gd name="T15" fmla="*/ 90 h 239"/>
              <a:gd name="T16" fmla="*/ 150 w 375"/>
              <a:gd name="T17" fmla="*/ 54 h 239"/>
              <a:gd name="T18" fmla="*/ 192 w 375"/>
              <a:gd name="T19" fmla="*/ 41 h 239"/>
              <a:gd name="T20" fmla="*/ 192 w 375"/>
              <a:gd name="T21" fmla="*/ 42 h 239"/>
              <a:gd name="T22" fmla="*/ 296 w 375"/>
              <a:gd name="T23" fmla="*/ 59 h 239"/>
              <a:gd name="T24" fmla="*/ 297 w 375"/>
              <a:gd name="T25" fmla="*/ 56 h 239"/>
              <a:gd name="T26" fmla="*/ 296 w 375"/>
              <a:gd name="T27" fmla="*/ 55 h 239"/>
              <a:gd name="T28" fmla="*/ 296 w 375"/>
              <a:gd name="T29" fmla="*/ 55 h 239"/>
              <a:gd name="T30" fmla="*/ 193 w 375"/>
              <a:gd name="T31" fmla="*/ 37 h 239"/>
              <a:gd name="T32" fmla="*/ 144 w 375"/>
              <a:gd name="T33" fmla="*/ 53 h 239"/>
              <a:gd name="T34" fmla="*/ 90 w 375"/>
              <a:gd name="T35" fmla="*/ 90 h 239"/>
              <a:gd name="T36" fmla="*/ 58 w 375"/>
              <a:gd name="T37" fmla="*/ 85 h 239"/>
              <a:gd name="T38" fmla="*/ 0 w 375"/>
              <a:gd name="T39" fmla="*/ 90 h 239"/>
              <a:gd name="T40" fmla="*/ 1 w 375"/>
              <a:gd name="T41" fmla="*/ 92 h 239"/>
              <a:gd name="T42" fmla="*/ 67 w 375"/>
              <a:gd name="T43" fmla="*/ 90 h 239"/>
              <a:gd name="T44" fmla="*/ 88 w 375"/>
              <a:gd name="T45" fmla="*/ 93 h 239"/>
              <a:gd name="T46" fmla="*/ 89 w 375"/>
              <a:gd name="T47" fmla="*/ 93 h 239"/>
              <a:gd name="T48" fmla="*/ 89 w 375"/>
              <a:gd name="T49" fmla="*/ 93 h 239"/>
              <a:gd name="T50" fmla="*/ 131 w 375"/>
              <a:gd name="T51" fmla="*/ 100 h 239"/>
              <a:gd name="T52" fmla="*/ 161 w 375"/>
              <a:gd name="T53" fmla="*/ 127 h 239"/>
              <a:gd name="T54" fmla="*/ 166 w 375"/>
              <a:gd name="T55" fmla="*/ 133 h 239"/>
              <a:gd name="T56" fmla="*/ 166 w 375"/>
              <a:gd name="T57" fmla="*/ 133 h 239"/>
              <a:gd name="T58" fmla="*/ 190 w 375"/>
              <a:gd name="T59" fmla="*/ 189 h 239"/>
              <a:gd name="T60" fmla="*/ 217 w 375"/>
              <a:gd name="T61" fmla="*/ 213 h 239"/>
              <a:gd name="T62" fmla="*/ 240 w 375"/>
              <a:gd name="T63" fmla="*/ 238 h 239"/>
              <a:gd name="T64" fmla="*/ 242 w 375"/>
              <a:gd name="T65" fmla="*/ 237 h 239"/>
              <a:gd name="T66" fmla="*/ 241 w 375"/>
              <a:gd name="T67" fmla="*/ 234 h 239"/>
              <a:gd name="T68" fmla="*/ 170 w 375"/>
              <a:gd name="T69" fmla="*/ 132 h 239"/>
              <a:gd name="T70" fmla="*/ 162 w 375"/>
              <a:gd name="T71" fmla="*/ 122 h 239"/>
              <a:gd name="T72" fmla="*/ 136 w 375"/>
              <a:gd name="T73" fmla="*/ 101 h 239"/>
              <a:gd name="T74" fmla="*/ 211 w 375"/>
              <a:gd name="T75" fmla="*/ 118 h 239"/>
              <a:gd name="T76" fmla="*/ 235 w 375"/>
              <a:gd name="T77" fmla="*/ 126 h 239"/>
              <a:gd name="T78" fmla="*/ 290 w 375"/>
              <a:gd name="T79" fmla="*/ 175 h 239"/>
              <a:gd name="T80" fmla="*/ 330 w 375"/>
              <a:gd name="T81" fmla="*/ 189 h 239"/>
              <a:gd name="T82" fmla="*/ 372 w 375"/>
              <a:gd name="T83" fmla="*/ 207 h 239"/>
              <a:gd name="T84" fmla="*/ 373 w 375"/>
              <a:gd name="T85" fmla="*/ 20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3" y="204"/>
                </a:moveTo>
                <a:cubicBezTo>
                  <a:pt x="373" y="204"/>
                  <a:pt x="372" y="204"/>
                  <a:pt x="372" y="203"/>
                </a:cubicBezTo>
                <a:cubicBezTo>
                  <a:pt x="369" y="185"/>
                  <a:pt x="359" y="167"/>
                  <a:pt x="349" y="152"/>
                </a:cubicBezTo>
                <a:cubicBezTo>
                  <a:pt x="340" y="138"/>
                  <a:pt x="328" y="124"/>
                  <a:pt x="313" y="116"/>
                </a:cubicBezTo>
                <a:cubicBezTo>
                  <a:pt x="291" y="106"/>
                  <a:pt x="252" y="98"/>
                  <a:pt x="235" y="120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199" y="109"/>
                  <a:pt x="162" y="101"/>
                  <a:pt x="126" y="95"/>
                </a:cubicBezTo>
                <a:cubicBezTo>
                  <a:pt x="115" y="94"/>
                  <a:pt x="103" y="92"/>
                  <a:pt x="92" y="90"/>
                </a:cubicBezTo>
                <a:cubicBezTo>
                  <a:pt x="106" y="72"/>
                  <a:pt x="129" y="62"/>
                  <a:pt x="150" y="54"/>
                </a:cubicBezTo>
                <a:cubicBezTo>
                  <a:pt x="163" y="49"/>
                  <a:pt x="177" y="44"/>
                  <a:pt x="192" y="41"/>
                </a:cubicBezTo>
                <a:cubicBezTo>
                  <a:pt x="192" y="41"/>
                  <a:pt x="192" y="42"/>
                  <a:pt x="192" y="42"/>
                </a:cubicBezTo>
                <a:cubicBezTo>
                  <a:pt x="217" y="73"/>
                  <a:pt x="262" y="56"/>
                  <a:pt x="296" y="59"/>
                </a:cubicBezTo>
                <a:cubicBezTo>
                  <a:pt x="298" y="59"/>
                  <a:pt x="298" y="56"/>
                  <a:pt x="297" y="56"/>
                </a:cubicBezTo>
                <a:cubicBezTo>
                  <a:pt x="296" y="56"/>
                  <a:pt x="296" y="55"/>
                  <a:pt x="296" y="55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85" y="17"/>
                  <a:pt x="214" y="0"/>
                  <a:pt x="193" y="37"/>
                </a:cubicBezTo>
                <a:cubicBezTo>
                  <a:pt x="176" y="40"/>
                  <a:pt x="159" y="46"/>
                  <a:pt x="144" y="53"/>
                </a:cubicBezTo>
                <a:cubicBezTo>
                  <a:pt x="125" y="60"/>
                  <a:pt x="100" y="71"/>
                  <a:pt x="90" y="90"/>
                </a:cubicBezTo>
                <a:cubicBezTo>
                  <a:pt x="79" y="88"/>
                  <a:pt x="69" y="86"/>
                  <a:pt x="58" y="85"/>
                </a:cubicBezTo>
                <a:cubicBezTo>
                  <a:pt x="40" y="83"/>
                  <a:pt x="16" y="80"/>
                  <a:pt x="0" y="90"/>
                </a:cubicBezTo>
                <a:cubicBezTo>
                  <a:pt x="0" y="91"/>
                  <a:pt x="0" y="92"/>
                  <a:pt x="1" y="92"/>
                </a:cubicBezTo>
                <a:cubicBezTo>
                  <a:pt x="23" y="85"/>
                  <a:pt x="44" y="86"/>
                  <a:pt x="67" y="90"/>
                </a:cubicBezTo>
                <a:cubicBezTo>
                  <a:pt x="74" y="91"/>
                  <a:pt x="81" y="92"/>
                  <a:pt x="88" y="93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103" y="95"/>
                  <a:pt x="117" y="98"/>
                  <a:pt x="131" y="100"/>
                </a:cubicBezTo>
                <a:cubicBezTo>
                  <a:pt x="142" y="108"/>
                  <a:pt x="152" y="117"/>
                  <a:pt x="161" y="127"/>
                </a:cubicBezTo>
                <a:cubicBezTo>
                  <a:pt x="163" y="129"/>
                  <a:pt x="165" y="131"/>
                  <a:pt x="166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3" y="155"/>
                  <a:pt x="175" y="174"/>
                  <a:pt x="190" y="189"/>
                </a:cubicBezTo>
                <a:cubicBezTo>
                  <a:pt x="199" y="197"/>
                  <a:pt x="208" y="205"/>
                  <a:pt x="217" y="213"/>
                </a:cubicBezTo>
                <a:cubicBezTo>
                  <a:pt x="226" y="221"/>
                  <a:pt x="233" y="230"/>
                  <a:pt x="240" y="238"/>
                </a:cubicBezTo>
                <a:cubicBezTo>
                  <a:pt x="241" y="239"/>
                  <a:pt x="243" y="238"/>
                  <a:pt x="242" y="237"/>
                </a:cubicBezTo>
                <a:cubicBezTo>
                  <a:pt x="242" y="236"/>
                  <a:pt x="241" y="235"/>
                  <a:pt x="241" y="234"/>
                </a:cubicBezTo>
                <a:cubicBezTo>
                  <a:pt x="232" y="195"/>
                  <a:pt x="226" y="122"/>
                  <a:pt x="170" y="132"/>
                </a:cubicBezTo>
                <a:cubicBezTo>
                  <a:pt x="167" y="128"/>
                  <a:pt x="165" y="125"/>
                  <a:pt x="162" y="122"/>
                </a:cubicBezTo>
                <a:cubicBezTo>
                  <a:pt x="155" y="115"/>
                  <a:pt x="146" y="106"/>
                  <a:pt x="136" y="101"/>
                </a:cubicBezTo>
                <a:cubicBezTo>
                  <a:pt x="161" y="105"/>
                  <a:pt x="186" y="111"/>
                  <a:pt x="211" y="118"/>
                </a:cubicBezTo>
                <a:cubicBezTo>
                  <a:pt x="219" y="120"/>
                  <a:pt x="227" y="123"/>
                  <a:pt x="235" y="126"/>
                </a:cubicBezTo>
                <a:cubicBezTo>
                  <a:pt x="249" y="147"/>
                  <a:pt x="267" y="165"/>
                  <a:pt x="290" y="175"/>
                </a:cubicBezTo>
                <a:cubicBezTo>
                  <a:pt x="303" y="181"/>
                  <a:pt x="317" y="185"/>
                  <a:pt x="330" y="189"/>
                </a:cubicBezTo>
                <a:cubicBezTo>
                  <a:pt x="345" y="194"/>
                  <a:pt x="358" y="200"/>
                  <a:pt x="372" y="207"/>
                </a:cubicBezTo>
                <a:cubicBezTo>
                  <a:pt x="374" y="207"/>
                  <a:pt x="375" y="205"/>
                  <a:pt x="373" y="204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3671888" y="369519"/>
            <a:ext cx="301625" cy="300038"/>
          </a:xfrm>
          <a:custGeom>
            <a:avLst/>
            <a:gdLst>
              <a:gd name="T0" fmla="*/ 63 w 110"/>
              <a:gd name="T1" fmla="*/ 38 h 109"/>
              <a:gd name="T2" fmla="*/ 0 w 110"/>
              <a:gd name="T3" fmla="*/ 5 h 109"/>
              <a:gd name="T4" fmla="*/ 0 w 110"/>
              <a:gd name="T5" fmla="*/ 5 h 109"/>
              <a:gd name="T6" fmla="*/ 64 w 110"/>
              <a:gd name="T7" fmla="*/ 45 h 109"/>
              <a:gd name="T8" fmla="*/ 106 w 110"/>
              <a:gd name="T9" fmla="*/ 107 h 109"/>
              <a:gd name="T10" fmla="*/ 109 w 110"/>
              <a:gd name="T11" fmla="*/ 105 h 109"/>
              <a:gd name="T12" fmla="*/ 63 w 110"/>
              <a:gd name="T13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109">
                <a:moveTo>
                  <a:pt x="63" y="38"/>
                </a:moveTo>
                <a:cubicBezTo>
                  <a:pt x="47" y="21"/>
                  <a:pt x="25" y="0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27" y="7"/>
                  <a:pt x="47" y="25"/>
                  <a:pt x="64" y="45"/>
                </a:cubicBezTo>
                <a:cubicBezTo>
                  <a:pt x="80" y="64"/>
                  <a:pt x="93" y="85"/>
                  <a:pt x="106" y="107"/>
                </a:cubicBezTo>
                <a:cubicBezTo>
                  <a:pt x="107" y="109"/>
                  <a:pt x="110" y="107"/>
                  <a:pt x="109" y="105"/>
                </a:cubicBezTo>
                <a:cubicBezTo>
                  <a:pt x="96" y="82"/>
                  <a:pt x="81" y="59"/>
                  <a:pt x="63" y="38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0"/>
          <p:cNvSpPr>
            <a:spLocks/>
          </p:cNvSpPr>
          <p:nvPr/>
        </p:nvSpPr>
        <p:spPr bwMode="auto">
          <a:xfrm>
            <a:off x="3913188" y="652095"/>
            <a:ext cx="211138" cy="212725"/>
          </a:xfrm>
          <a:custGeom>
            <a:avLst/>
            <a:gdLst>
              <a:gd name="T0" fmla="*/ 20 w 77"/>
              <a:gd name="T1" fmla="*/ 0 h 77"/>
              <a:gd name="T2" fmla="*/ 18 w 77"/>
              <a:gd name="T3" fmla="*/ 0 h 77"/>
              <a:gd name="T4" fmla="*/ 17 w 77"/>
              <a:gd name="T5" fmla="*/ 3 h 77"/>
              <a:gd name="T6" fmla="*/ 11 w 77"/>
              <a:gd name="T7" fmla="*/ 69 h 77"/>
              <a:gd name="T8" fmla="*/ 24 w 77"/>
              <a:gd name="T9" fmla="*/ 76 h 77"/>
              <a:gd name="T10" fmla="*/ 31 w 77"/>
              <a:gd name="T11" fmla="*/ 61 h 77"/>
              <a:gd name="T12" fmla="*/ 48 w 77"/>
              <a:gd name="T13" fmla="*/ 74 h 77"/>
              <a:gd name="T14" fmla="*/ 50 w 77"/>
              <a:gd name="T15" fmla="*/ 73 h 77"/>
              <a:gd name="T16" fmla="*/ 53 w 77"/>
              <a:gd name="T17" fmla="*/ 52 h 77"/>
              <a:gd name="T18" fmla="*/ 69 w 77"/>
              <a:gd name="T19" fmla="*/ 57 h 77"/>
              <a:gd name="T20" fmla="*/ 76 w 77"/>
              <a:gd name="T21" fmla="*/ 41 h 77"/>
              <a:gd name="T22" fmla="*/ 20 w 77"/>
              <a:gd name="T2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" h="77">
                <a:moveTo>
                  <a:pt x="20" y="0"/>
                </a:moveTo>
                <a:cubicBezTo>
                  <a:pt x="19" y="0"/>
                  <a:pt x="19" y="0"/>
                  <a:pt x="18" y="0"/>
                </a:cubicBezTo>
                <a:cubicBezTo>
                  <a:pt x="17" y="1"/>
                  <a:pt x="16" y="2"/>
                  <a:pt x="17" y="3"/>
                </a:cubicBezTo>
                <a:cubicBezTo>
                  <a:pt x="8" y="23"/>
                  <a:pt x="0" y="49"/>
                  <a:pt x="11" y="69"/>
                </a:cubicBezTo>
                <a:cubicBezTo>
                  <a:pt x="14" y="74"/>
                  <a:pt x="19" y="77"/>
                  <a:pt x="24" y="76"/>
                </a:cubicBezTo>
                <a:cubicBezTo>
                  <a:pt x="30" y="74"/>
                  <a:pt x="31" y="67"/>
                  <a:pt x="31" y="61"/>
                </a:cubicBezTo>
                <a:cubicBezTo>
                  <a:pt x="35" y="67"/>
                  <a:pt x="41" y="72"/>
                  <a:pt x="48" y="74"/>
                </a:cubicBezTo>
                <a:cubicBezTo>
                  <a:pt x="49" y="75"/>
                  <a:pt x="50" y="74"/>
                  <a:pt x="50" y="73"/>
                </a:cubicBezTo>
                <a:cubicBezTo>
                  <a:pt x="53" y="66"/>
                  <a:pt x="54" y="59"/>
                  <a:pt x="53" y="52"/>
                </a:cubicBezTo>
                <a:cubicBezTo>
                  <a:pt x="58" y="56"/>
                  <a:pt x="63" y="59"/>
                  <a:pt x="69" y="57"/>
                </a:cubicBezTo>
                <a:cubicBezTo>
                  <a:pt x="76" y="55"/>
                  <a:pt x="77" y="46"/>
                  <a:pt x="76" y="41"/>
                </a:cubicBezTo>
                <a:cubicBezTo>
                  <a:pt x="74" y="14"/>
                  <a:pt x="41" y="4"/>
                  <a:pt x="20" y="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1"/>
          <p:cNvSpPr>
            <a:spLocks/>
          </p:cNvSpPr>
          <p:nvPr/>
        </p:nvSpPr>
        <p:spPr bwMode="auto">
          <a:xfrm>
            <a:off x="7556500" y="377457"/>
            <a:ext cx="693738" cy="965200"/>
          </a:xfrm>
          <a:custGeom>
            <a:avLst/>
            <a:gdLst>
              <a:gd name="T0" fmla="*/ 204 w 253"/>
              <a:gd name="T1" fmla="*/ 131 h 351"/>
              <a:gd name="T2" fmla="*/ 110 w 253"/>
              <a:gd name="T3" fmla="*/ 138 h 351"/>
              <a:gd name="T4" fmla="*/ 107 w 253"/>
              <a:gd name="T5" fmla="*/ 131 h 351"/>
              <a:gd name="T6" fmla="*/ 81 w 253"/>
              <a:gd name="T7" fmla="*/ 78 h 351"/>
              <a:gd name="T8" fmla="*/ 1 w 253"/>
              <a:gd name="T9" fmla="*/ 1 h 351"/>
              <a:gd name="T10" fmla="*/ 1 w 253"/>
              <a:gd name="T11" fmla="*/ 2 h 351"/>
              <a:gd name="T12" fmla="*/ 80 w 253"/>
              <a:gd name="T13" fmla="*/ 86 h 351"/>
              <a:gd name="T14" fmla="*/ 106 w 253"/>
              <a:gd name="T15" fmla="*/ 138 h 351"/>
              <a:gd name="T16" fmla="*/ 126 w 253"/>
              <a:gd name="T17" fmla="*/ 187 h 351"/>
              <a:gd name="T18" fmla="*/ 127 w 253"/>
              <a:gd name="T19" fmla="*/ 188 h 351"/>
              <a:gd name="T20" fmla="*/ 112 w 253"/>
              <a:gd name="T21" fmla="*/ 279 h 351"/>
              <a:gd name="T22" fmla="*/ 167 w 253"/>
              <a:gd name="T23" fmla="*/ 349 h 351"/>
              <a:gd name="T24" fmla="*/ 208 w 253"/>
              <a:gd name="T25" fmla="*/ 336 h 351"/>
              <a:gd name="T26" fmla="*/ 213 w 253"/>
              <a:gd name="T27" fmla="*/ 290 h 351"/>
              <a:gd name="T28" fmla="*/ 130 w 253"/>
              <a:gd name="T29" fmla="*/ 187 h 351"/>
              <a:gd name="T30" fmla="*/ 129 w 253"/>
              <a:gd name="T31" fmla="*/ 187 h 351"/>
              <a:gd name="T32" fmla="*/ 128 w 253"/>
              <a:gd name="T33" fmla="*/ 187 h 351"/>
              <a:gd name="T34" fmla="*/ 128 w 253"/>
              <a:gd name="T35" fmla="*/ 186 h 351"/>
              <a:gd name="T36" fmla="*/ 116 w 253"/>
              <a:gd name="T37" fmla="*/ 150 h 351"/>
              <a:gd name="T38" fmla="*/ 128 w 253"/>
              <a:gd name="T39" fmla="*/ 163 h 351"/>
              <a:gd name="T40" fmla="*/ 169 w 253"/>
              <a:gd name="T41" fmla="*/ 193 h 351"/>
              <a:gd name="T42" fmla="*/ 236 w 253"/>
              <a:gd name="T43" fmla="*/ 200 h 351"/>
              <a:gd name="T44" fmla="*/ 204 w 253"/>
              <a:gd name="T45" fmla="*/ 13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3" h="351">
                <a:moveTo>
                  <a:pt x="204" y="131"/>
                </a:moveTo>
                <a:cubicBezTo>
                  <a:pt x="176" y="119"/>
                  <a:pt x="136" y="119"/>
                  <a:pt x="110" y="138"/>
                </a:cubicBezTo>
                <a:cubicBezTo>
                  <a:pt x="109" y="135"/>
                  <a:pt x="108" y="133"/>
                  <a:pt x="107" y="131"/>
                </a:cubicBezTo>
                <a:cubicBezTo>
                  <a:pt x="100" y="113"/>
                  <a:pt x="91" y="95"/>
                  <a:pt x="81" y="78"/>
                </a:cubicBezTo>
                <a:cubicBezTo>
                  <a:pt x="62" y="46"/>
                  <a:pt x="36" y="16"/>
                  <a:pt x="1" y="1"/>
                </a:cubicBezTo>
                <a:cubicBezTo>
                  <a:pt x="1" y="0"/>
                  <a:pt x="0" y="1"/>
                  <a:pt x="1" y="2"/>
                </a:cubicBezTo>
                <a:cubicBezTo>
                  <a:pt x="34" y="24"/>
                  <a:pt x="61" y="51"/>
                  <a:pt x="80" y="86"/>
                </a:cubicBezTo>
                <a:cubicBezTo>
                  <a:pt x="90" y="103"/>
                  <a:pt x="98" y="120"/>
                  <a:pt x="106" y="138"/>
                </a:cubicBezTo>
                <a:cubicBezTo>
                  <a:pt x="112" y="154"/>
                  <a:pt x="118" y="172"/>
                  <a:pt x="126" y="187"/>
                </a:cubicBezTo>
                <a:cubicBezTo>
                  <a:pt x="126" y="188"/>
                  <a:pt x="126" y="188"/>
                  <a:pt x="127" y="188"/>
                </a:cubicBezTo>
                <a:cubicBezTo>
                  <a:pt x="108" y="212"/>
                  <a:pt x="107" y="251"/>
                  <a:pt x="112" y="279"/>
                </a:cubicBezTo>
                <a:cubicBezTo>
                  <a:pt x="117" y="309"/>
                  <a:pt x="133" y="343"/>
                  <a:pt x="167" y="349"/>
                </a:cubicBezTo>
                <a:cubicBezTo>
                  <a:pt x="182" y="351"/>
                  <a:pt x="199" y="350"/>
                  <a:pt x="208" y="336"/>
                </a:cubicBezTo>
                <a:cubicBezTo>
                  <a:pt x="216" y="322"/>
                  <a:pt x="216" y="305"/>
                  <a:pt x="213" y="290"/>
                </a:cubicBezTo>
                <a:cubicBezTo>
                  <a:pt x="203" y="244"/>
                  <a:pt x="168" y="212"/>
                  <a:pt x="130" y="187"/>
                </a:cubicBezTo>
                <a:cubicBezTo>
                  <a:pt x="130" y="187"/>
                  <a:pt x="129" y="187"/>
                  <a:pt x="129" y="187"/>
                </a:cubicBezTo>
                <a:cubicBezTo>
                  <a:pt x="129" y="187"/>
                  <a:pt x="128" y="187"/>
                  <a:pt x="128" y="187"/>
                </a:cubicBezTo>
                <a:cubicBezTo>
                  <a:pt x="128" y="187"/>
                  <a:pt x="128" y="186"/>
                  <a:pt x="128" y="186"/>
                </a:cubicBezTo>
                <a:cubicBezTo>
                  <a:pt x="125" y="174"/>
                  <a:pt x="121" y="162"/>
                  <a:pt x="116" y="150"/>
                </a:cubicBezTo>
                <a:cubicBezTo>
                  <a:pt x="119" y="155"/>
                  <a:pt x="124" y="159"/>
                  <a:pt x="128" y="163"/>
                </a:cubicBezTo>
                <a:cubicBezTo>
                  <a:pt x="140" y="174"/>
                  <a:pt x="154" y="185"/>
                  <a:pt x="169" y="193"/>
                </a:cubicBezTo>
                <a:cubicBezTo>
                  <a:pt x="184" y="202"/>
                  <a:pt x="222" y="223"/>
                  <a:pt x="236" y="200"/>
                </a:cubicBezTo>
                <a:cubicBezTo>
                  <a:pt x="253" y="173"/>
                  <a:pt x="229" y="141"/>
                  <a:pt x="204" y="131"/>
                </a:cubicBezTo>
                <a:close/>
              </a:path>
            </a:pathLst>
          </a:custGeom>
          <a:solidFill>
            <a:srgbClr val="317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2"/>
          <p:cNvSpPr>
            <a:spLocks/>
          </p:cNvSpPr>
          <p:nvPr/>
        </p:nvSpPr>
        <p:spPr bwMode="auto">
          <a:xfrm>
            <a:off x="7394575" y="358407"/>
            <a:ext cx="241300" cy="363538"/>
          </a:xfrm>
          <a:custGeom>
            <a:avLst/>
            <a:gdLst>
              <a:gd name="T0" fmla="*/ 85 w 88"/>
              <a:gd name="T1" fmla="*/ 88 h 132"/>
              <a:gd name="T2" fmla="*/ 34 w 88"/>
              <a:gd name="T3" fmla="*/ 81 h 132"/>
              <a:gd name="T4" fmla="*/ 17 w 88"/>
              <a:gd name="T5" fmla="*/ 44 h 132"/>
              <a:gd name="T6" fmla="*/ 2 w 88"/>
              <a:gd name="T7" fmla="*/ 1 h 132"/>
              <a:gd name="T8" fmla="*/ 0 w 88"/>
              <a:gd name="T9" fmla="*/ 2 h 132"/>
              <a:gd name="T10" fmla="*/ 15 w 88"/>
              <a:gd name="T11" fmla="*/ 48 h 132"/>
              <a:gd name="T12" fmla="*/ 32 w 88"/>
              <a:gd name="T13" fmla="*/ 84 h 132"/>
              <a:gd name="T14" fmla="*/ 32 w 88"/>
              <a:gd name="T15" fmla="*/ 86 h 132"/>
              <a:gd name="T16" fmla="*/ 28 w 88"/>
              <a:gd name="T17" fmla="*/ 123 h 132"/>
              <a:gd name="T18" fmla="*/ 47 w 88"/>
              <a:gd name="T19" fmla="*/ 112 h 132"/>
              <a:gd name="T20" fmla="*/ 68 w 88"/>
              <a:gd name="T21" fmla="*/ 121 h 132"/>
              <a:gd name="T22" fmla="*/ 70 w 88"/>
              <a:gd name="T23" fmla="*/ 118 h 132"/>
              <a:gd name="T24" fmla="*/ 68 w 88"/>
              <a:gd name="T25" fmla="*/ 103 h 132"/>
              <a:gd name="T26" fmla="*/ 83 w 88"/>
              <a:gd name="T27" fmla="*/ 103 h 132"/>
              <a:gd name="T28" fmla="*/ 85 w 88"/>
              <a:gd name="T29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2">
                <a:moveTo>
                  <a:pt x="85" y="88"/>
                </a:moveTo>
                <a:cubicBezTo>
                  <a:pt x="74" y="71"/>
                  <a:pt x="48" y="68"/>
                  <a:pt x="34" y="81"/>
                </a:cubicBezTo>
                <a:cubicBezTo>
                  <a:pt x="29" y="69"/>
                  <a:pt x="22" y="56"/>
                  <a:pt x="17" y="44"/>
                </a:cubicBezTo>
                <a:cubicBezTo>
                  <a:pt x="11" y="30"/>
                  <a:pt x="7" y="15"/>
                  <a:pt x="2" y="1"/>
                </a:cubicBezTo>
                <a:cubicBezTo>
                  <a:pt x="2" y="0"/>
                  <a:pt x="0" y="0"/>
                  <a:pt x="0" y="2"/>
                </a:cubicBezTo>
                <a:cubicBezTo>
                  <a:pt x="3" y="18"/>
                  <a:pt x="9" y="33"/>
                  <a:pt x="15" y="48"/>
                </a:cubicBezTo>
                <a:cubicBezTo>
                  <a:pt x="20" y="60"/>
                  <a:pt x="25" y="73"/>
                  <a:pt x="32" y="84"/>
                </a:cubicBezTo>
                <a:cubicBezTo>
                  <a:pt x="31" y="85"/>
                  <a:pt x="31" y="86"/>
                  <a:pt x="32" y="86"/>
                </a:cubicBezTo>
                <a:cubicBezTo>
                  <a:pt x="21" y="95"/>
                  <a:pt x="17" y="113"/>
                  <a:pt x="28" y="123"/>
                </a:cubicBezTo>
                <a:cubicBezTo>
                  <a:pt x="38" y="132"/>
                  <a:pt x="45" y="121"/>
                  <a:pt x="47" y="112"/>
                </a:cubicBezTo>
                <a:cubicBezTo>
                  <a:pt x="52" y="118"/>
                  <a:pt x="59" y="121"/>
                  <a:pt x="68" y="121"/>
                </a:cubicBezTo>
                <a:cubicBezTo>
                  <a:pt x="69" y="121"/>
                  <a:pt x="71" y="119"/>
                  <a:pt x="70" y="118"/>
                </a:cubicBezTo>
                <a:cubicBezTo>
                  <a:pt x="70" y="113"/>
                  <a:pt x="70" y="108"/>
                  <a:pt x="68" y="103"/>
                </a:cubicBezTo>
                <a:cubicBezTo>
                  <a:pt x="73" y="105"/>
                  <a:pt x="78" y="106"/>
                  <a:pt x="83" y="103"/>
                </a:cubicBezTo>
                <a:cubicBezTo>
                  <a:pt x="88" y="100"/>
                  <a:pt x="88" y="92"/>
                  <a:pt x="85" y="88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3"/>
          <p:cNvSpPr>
            <a:spLocks/>
          </p:cNvSpPr>
          <p:nvPr/>
        </p:nvSpPr>
        <p:spPr bwMode="auto">
          <a:xfrm>
            <a:off x="6708775" y="482232"/>
            <a:ext cx="730250" cy="911225"/>
          </a:xfrm>
          <a:custGeom>
            <a:avLst/>
            <a:gdLst>
              <a:gd name="T0" fmla="*/ 213 w 266"/>
              <a:gd name="T1" fmla="*/ 328 h 331"/>
              <a:gd name="T2" fmla="*/ 212 w 266"/>
              <a:gd name="T3" fmla="*/ 326 h 331"/>
              <a:gd name="T4" fmla="*/ 228 w 266"/>
              <a:gd name="T5" fmla="*/ 273 h 331"/>
              <a:gd name="T6" fmla="*/ 223 w 266"/>
              <a:gd name="T7" fmla="*/ 222 h 331"/>
              <a:gd name="T8" fmla="*/ 161 w 266"/>
              <a:gd name="T9" fmla="*/ 175 h 331"/>
              <a:gd name="T10" fmla="*/ 161 w 266"/>
              <a:gd name="T11" fmla="*/ 175 h 331"/>
              <a:gd name="T12" fmla="*/ 94 w 266"/>
              <a:gd name="T13" fmla="*/ 86 h 331"/>
              <a:gd name="T14" fmla="*/ 72 w 266"/>
              <a:gd name="T15" fmla="*/ 59 h 331"/>
              <a:gd name="T16" fmla="*/ 139 w 266"/>
              <a:gd name="T17" fmla="*/ 69 h 331"/>
              <a:gd name="T18" fmla="*/ 179 w 266"/>
              <a:gd name="T19" fmla="*/ 86 h 331"/>
              <a:gd name="T20" fmla="*/ 179 w 266"/>
              <a:gd name="T21" fmla="*/ 87 h 331"/>
              <a:gd name="T22" fmla="*/ 248 w 266"/>
              <a:gd name="T23" fmla="*/ 167 h 331"/>
              <a:gd name="T24" fmla="*/ 250 w 266"/>
              <a:gd name="T25" fmla="*/ 165 h 331"/>
              <a:gd name="T26" fmla="*/ 250 w 266"/>
              <a:gd name="T27" fmla="*/ 164 h 331"/>
              <a:gd name="T28" fmla="*/ 250 w 266"/>
              <a:gd name="T29" fmla="*/ 164 h 331"/>
              <a:gd name="T30" fmla="*/ 183 w 266"/>
              <a:gd name="T31" fmla="*/ 84 h 331"/>
              <a:gd name="T32" fmla="*/ 135 w 266"/>
              <a:gd name="T33" fmla="*/ 64 h 331"/>
              <a:gd name="T34" fmla="*/ 70 w 266"/>
              <a:gd name="T35" fmla="*/ 58 h 331"/>
              <a:gd name="T36" fmla="*/ 49 w 266"/>
              <a:gd name="T37" fmla="*/ 33 h 331"/>
              <a:gd name="T38" fmla="*/ 1 w 266"/>
              <a:gd name="T39" fmla="*/ 0 h 331"/>
              <a:gd name="T40" fmla="*/ 1 w 266"/>
              <a:gd name="T41" fmla="*/ 2 h 331"/>
              <a:gd name="T42" fmla="*/ 52 w 266"/>
              <a:gd name="T43" fmla="*/ 43 h 331"/>
              <a:gd name="T44" fmla="*/ 67 w 266"/>
              <a:gd name="T45" fmla="*/ 59 h 331"/>
              <a:gd name="T46" fmla="*/ 67 w 266"/>
              <a:gd name="T47" fmla="*/ 60 h 331"/>
              <a:gd name="T48" fmla="*/ 67 w 266"/>
              <a:gd name="T49" fmla="*/ 60 h 331"/>
              <a:gd name="T50" fmla="*/ 95 w 266"/>
              <a:gd name="T51" fmla="*/ 92 h 331"/>
              <a:gd name="T52" fmla="*/ 101 w 266"/>
              <a:gd name="T53" fmla="*/ 132 h 331"/>
              <a:gd name="T54" fmla="*/ 101 w 266"/>
              <a:gd name="T55" fmla="*/ 140 h 331"/>
              <a:gd name="T56" fmla="*/ 100 w 266"/>
              <a:gd name="T57" fmla="*/ 140 h 331"/>
              <a:gd name="T58" fmla="*/ 83 w 266"/>
              <a:gd name="T59" fmla="*/ 198 h 331"/>
              <a:gd name="T60" fmla="*/ 88 w 266"/>
              <a:gd name="T61" fmla="*/ 234 h 331"/>
              <a:gd name="T62" fmla="*/ 89 w 266"/>
              <a:gd name="T63" fmla="*/ 268 h 331"/>
              <a:gd name="T64" fmla="*/ 92 w 266"/>
              <a:gd name="T65" fmla="*/ 268 h 331"/>
              <a:gd name="T66" fmla="*/ 92 w 266"/>
              <a:gd name="T67" fmla="*/ 266 h 331"/>
              <a:gd name="T68" fmla="*/ 105 w 266"/>
              <a:gd name="T69" fmla="*/ 142 h 331"/>
              <a:gd name="T70" fmla="*/ 104 w 266"/>
              <a:gd name="T71" fmla="*/ 129 h 331"/>
              <a:gd name="T72" fmla="*/ 98 w 266"/>
              <a:gd name="T73" fmla="*/ 96 h 331"/>
              <a:gd name="T74" fmla="*/ 144 w 266"/>
              <a:gd name="T75" fmla="*/ 157 h 331"/>
              <a:gd name="T76" fmla="*/ 158 w 266"/>
              <a:gd name="T77" fmla="*/ 179 h 331"/>
              <a:gd name="T78" fmla="*/ 168 w 266"/>
              <a:gd name="T79" fmla="*/ 252 h 331"/>
              <a:gd name="T80" fmla="*/ 190 w 266"/>
              <a:gd name="T81" fmla="*/ 289 h 331"/>
              <a:gd name="T82" fmla="*/ 210 w 266"/>
              <a:gd name="T83" fmla="*/ 329 h 331"/>
              <a:gd name="T84" fmla="*/ 213 w 266"/>
              <a:gd name="T85" fmla="*/ 328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6" h="331">
                <a:moveTo>
                  <a:pt x="213" y="328"/>
                </a:moveTo>
                <a:cubicBezTo>
                  <a:pt x="213" y="327"/>
                  <a:pt x="212" y="327"/>
                  <a:pt x="212" y="326"/>
                </a:cubicBezTo>
                <a:cubicBezTo>
                  <a:pt x="222" y="311"/>
                  <a:pt x="226" y="290"/>
                  <a:pt x="228" y="273"/>
                </a:cubicBezTo>
                <a:cubicBezTo>
                  <a:pt x="230" y="256"/>
                  <a:pt x="230" y="237"/>
                  <a:pt x="223" y="222"/>
                </a:cubicBezTo>
                <a:cubicBezTo>
                  <a:pt x="213" y="199"/>
                  <a:pt x="189" y="169"/>
                  <a:pt x="161" y="175"/>
                </a:cubicBezTo>
                <a:cubicBezTo>
                  <a:pt x="161" y="175"/>
                  <a:pt x="161" y="175"/>
                  <a:pt x="161" y="175"/>
                </a:cubicBezTo>
                <a:cubicBezTo>
                  <a:pt x="142" y="143"/>
                  <a:pt x="118" y="113"/>
                  <a:pt x="94" y="86"/>
                </a:cubicBezTo>
                <a:cubicBezTo>
                  <a:pt x="87" y="77"/>
                  <a:pt x="79" y="68"/>
                  <a:pt x="72" y="59"/>
                </a:cubicBezTo>
                <a:cubicBezTo>
                  <a:pt x="94" y="54"/>
                  <a:pt x="118" y="62"/>
                  <a:pt x="139" y="69"/>
                </a:cubicBezTo>
                <a:cubicBezTo>
                  <a:pt x="153" y="74"/>
                  <a:pt x="166" y="79"/>
                  <a:pt x="179" y="86"/>
                </a:cubicBezTo>
                <a:cubicBezTo>
                  <a:pt x="179" y="86"/>
                  <a:pt x="179" y="87"/>
                  <a:pt x="179" y="87"/>
                </a:cubicBezTo>
                <a:cubicBezTo>
                  <a:pt x="178" y="127"/>
                  <a:pt x="224" y="143"/>
                  <a:pt x="248" y="167"/>
                </a:cubicBezTo>
                <a:cubicBezTo>
                  <a:pt x="249" y="168"/>
                  <a:pt x="251" y="166"/>
                  <a:pt x="250" y="165"/>
                </a:cubicBezTo>
                <a:cubicBezTo>
                  <a:pt x="250" y="165"/>
                  <a:pt x="250" y="164"/>
                  <a:pt x="250" y="164"/>
                </a:cubicBezTo>
                <a:cubicBezTo>
                  <a:pt x="250" y="164"/>
                  <a:pt x="250" y="164"/>
                  <a:pt x="250" y="164"/>
                </a:cubicBezTo>
                <a:cubicBezTo>
                  <a:pt x="266" y="128"/>
                  <a:pt x="223" y="69"/>
                  <a:pt x="183" y="84"/>
                </a:cubicBezTo>
                <a:cubicBezTo>
                  <a:pt x="168" y="75"/>
                  <a:pt x="151" y="69"/>
                  <a:pt x="135" y="64"/>
                </a:cubicBezTo>
                <a:cubicBezTo>
                  <a:pt x="116" y="58"/>
                  <a:pt x="90" y="50"/>
                  <a:pt x="70" y="58"/>
                </a:cubicBezTo>
                <a:cubicBezTo>
                  <a:pt x="63" y="49"/>
                  <a:pt x="56" y="41"/>
                  <a:pt x="49" y="33"/>
                </a:cubicBezTo>
                <a:cubicBezTo>
                  <a:pt x="36" y="20"/>
                  <a:pt x="20" y="3"/>
                  <a:pt x="1" y="0"/>
                </a:cubicBezTo>
                <a:cubicBezTo>
                  <a:pt x="1" y="0"/>
                  <a:pt x="0" y="1"/>
                  <a:pt x="1" y="2"/>
                </a:cubicBezTo>
                <a:cubicBezTo>
                  <a:pt x="22" y="11"/>
                  <a:pt x="38" y="26"/>
                  <a:pt x="52" y="43"/>
                </a:cubicBezTo>
                <a:cubicBezTo>
                  <a:pt x="57" y="48"/>
                  <a:pt x="62" y="54"/>
                  <a:pt x="67" y="59"/>
                </a:cubicBezTo>
                <a:cubicBezTo>
                  <a:pt x="66" y="59"/>
                  <a:pt x="67" y="60"/>
                  <a:pt x="67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77" y="70"/>
                  <a:pt x="86" y="81"/>
                  <a:pt x="95" y="92"/>
                </a:cubicBezTo>
                <a:cubicBezTo>
                  <a:pt x="98" y="105"/>
                  <a:pt x="101" y="118"/>
                  <a:pt x="101" y="132"/>
                </a:cubicBezTo>
                <a:cubicBezTo>
                  <a:pt x="101" y="135"/>
                  <a:pt x="101" y="137"/>
                  <a:pt x="101" y="140"/>
                </a:cubicBezTo>
                <a:cubicBezTo>
                  <a:pt x="101" y="140"/>
                  <a:pt x="101" y="140"/>
                  <a:pt x="100" y="140"/>
                </a:cubicBezTo>
                <a:cubicBezTo>
                  <a:pt x="84" y="155"/>
                  <a:pt x="81" y="177"/>
                  <a:pt x="83" y="198"/>
                </a:cubicBezTo>
                <a:cubicBezTo>
                  <a:pt x="84" y="210"/>
                  <a:pt x="86" y="222"/>
                  <a:pt x="88" y="234"/>
                </a:cubicBezTo>
                <a:cubicBezTo>
                  <a:pt x="89" y="246"/>
                  <a:pt x="89" y="257"/>
                  <a:pt x="89" y="268"/>
                </a:cubicBezTo>
                <a:cubicBezTo>
                  <a:pt x="89" y="270"/>
                  <a:pt x="92" y="270"/>
                  <a:pt x="92" y="268"/>
                </a:cubicBezTo>
                <a:cubicBezTo>
                  <a:pt x="92" y="267"/>
                  <a:pt x="92" y="266"/>
                  <a:pt x="92" y="266"/>
                </a:cubicBezTo>
                <a:cubicBezTo>
                  <a:pt x="111" y="230"/>
                  <a:pt x="153" y="170"/>
                  <a:pt x="105" y="142"/>
                </a:cubicBezTo>
                <a:cubicBezTo>
                  <a:pt x="104" y="137"/>
                  <a:pt x="104" y="133"/>
                  <a:pt x="104" y="129"/>
                </a:cubicBezTo>
                <a:cubicBezTo>
                  <a:pt x="103" y="118"/>
                  <a:pt x="103" y="106"/>
                  <a:pt x="98" y="96"/>
                </a:cubicBezTo>
                <a:cubicBezTo>
                  <a:pt x="115" y="116"/>
                  <a:pt x="130" y="136"/>
                  <a:pt x="144" y="157"/>
                </a:cubicBezTo>
                <a:cubicBezTo>
                  <a:pt x="149" y="164"/>
                  <a:pt x="153" y="171"/>
                  <a:pt x="158" y="179"/>
                </a:cubicBezTo>
                <a:cubicBezTo>
                  <a:pt x="155" y="204"/>
                  <a:pt x="157" y="229"/>
                  <a:pt x="168" y="252"/>
                </a:cubicBezTo>
                <a:cubicBezTo>
                  <a:pt x="174" y="265"/>
                  <a:pt x="182" y="277"/>
                  <a:pt x="190" y="289"/>
                </a:cubicBezTo>
                <a:cubicBezTo>
                  <a:pt x="198" y="302"/>
                  <a:pt x="204" y="315"/>
                  <a:pt x="210" y="329"/>
                </a:cubicBezTo>
                <a:cubicBezTo>
                  <a:pt x="211" y="331"/>
                  <a:pt x="213" y="330"/>
                  <a:pt x="213" y="328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54"/>
          <p:cNvSpPr>
            <a:spLocks/>
          </p:cNvSpPr>
          <p:nvPr/>
        </p:nvSpPr>
        <p:spPr bwMode="auto">
          <a:xfrm>
            <a:off x="6221413" y="699720"/>
            <a:ext cx="546100" cy="498475"/>
          </a:xfrm>
          <a:custGeom>
            <a:avLst/>
            <a:gdLst>
              <a:gd name="T0" fmla="*/ 145 w 199"/>
              <a:gd name="T1" fmla="*/ 150 h 181"/>
              <a:gd name="T2" fmla="*/ 169 w 199"/>
              <a:gd name="T3" fmla="*/ 142 h 181"/>
              <a:gd name="T4" fmla="*/ 176 w 199"/>
              <a:gd name="T5" fmla="*/ 118 h 181"/>
              <a:gd name="T6" fmla="*/ 184 w 199"/>
              <a:gd name="T7" fmla="*/ 88 h 181"/>
              <a:gd name="T8" fmla="*/ 130 w 199"/>
              <a:gd name="T9" fmla="*/ 107 h 181"/>
              <a:gd name="T10" fmla="*/ 128 w 199"/>
              <a:gd name="T11" fmla="*/ 107 h 181"/>
              <a:gd name="T12" fmla="*/ 128 w 199"/>
              <a:gd name="T13" fmla="*/ 108 h 181"/>
              <a:gd name="T14" fmla="*/ 90 w 199"/>
              <a:gd name="T15" fmla="*/ 87 h 181"/>
              <a:gd name="T16" fmla="*/ 54 w 199"/>
              <a:gd name="T17" fmla="*/ 57 h 181"/>
              <a:gd name="T18" fmla="*/ 25 w 199"/>
              <a:gd name="T19" fmla="*/ 22 h 181"/>
              <a:gd name="T20" fmla="*/ 2 w 199"/>
              <a:gd name="T21" fmla="*/ 0 h 181"/>
              <a:gd name="T22" fmla="*/ 1 w 199"/>
              <a:gd name="T23" fmla="*/ 1 h 181"/>
              <a:gd name="T24" fmla="*/ 59 w 199"/>
              <a:gd name="T25" fmla="*/ 68 h 181"/>
              <a:gd name="T26" fmla="*/ 126 w 199"/>
              <a:gd name="T27" fmla="*/ 111 h 181"/>
              <a:gd name="T28" fmla="*/ 115 w 199"/>
              <a:gd name="T29" fmla="*/ 133 h 181"/>
              <a:gd name="T30" fmla="*/ 111 w 199"/>
              <a:gd name="T31" fmla="*/ 159 h 181"/>
              <a:gd name="T32" fmla="*/ 145 w 199"/>
              <a:gd name="T33" fmla="*/ 15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9" h="181">
                <a:moveTo>
                  <a:pt x="145" y="150"/>
                </a:moveTo>
                <a:cubicBezTo>
                  <a:pt x="153" y="154"/>
                  <a:pt x="164" y="149"/>
                  <a:pt x="169" y="142"/>
                </a:cubicBezTo>
                <a:cubicBezTo>
                  <a:pt x="175" y="135"/>
                  <a:pt x="178" y="126"/>
                  <a:pt x="176" y="118"/>
                </a:cubicBezTo>
                <a:cubicBezTo>
                  <a:pt x="188" y="114"/>
                  <a:pt x="199" y="96"/>
                  <a:pt x="184" y="88"/>
                </a:cubicBezTo>
                <a:cubicBezTo>
                  <a:pt x="164" y="78"/>
                  <a:pt x="144" y="94"/>
                  <a:pt x="130" y="107"/>
                </a:cubicBezTo>
                <a:cubicBezTo>
                  <a:pt x="129" y="107"/>
                  <a:pt x="129" y="107"/>
                  <a:pt x="128" y="107"/>
                </a:cubicBezTo>
                <a:cubicBezTo>
                  <a:pt x="128" y="107"/>
                  <a:pt x="128" y="108"/>
                  <a:pt x="128" y="108"/>
                </a:cubicBezTo>
                <a:cubicBezTo>
                  <a:pt x="115" y="100"/>
                  <a:pt x="102" y="95"/>
                  <a:pt x="90" y="87"/>
                </a:cubicBezTo>
                <a:cubicBezTo>
                  <a:pt x="77" y="78"/>
                  <a:pt x="65" y="69"/>
                  <a:pt x="54" y="57"/>
                </a:cubicBezTo>
                <a:cubicBezTo>
                  <a:pt x="44" y="46"/>
                  <a:pt x="34" y="34"/>
                  <a:pt x="25" y="22"/>
                </a:cubicBezTo>
                <a:cubicBezTo>
                  <a:pt x="18" y="14"/>
                  <a:pt x="11" y="5"/>
                  <a:pt x="2" y="0"/>
                </a:cubicBezTo>
                <a:cubicBezTo>
                  <a:pt x="1" y="0"/>
                  <a:pt x="0" y="1"/>
                  <a:pt x="1" y="1"/>
                </a:cubicBezTo>
                <a:cubicBezTo>
                  <a:pt x="22" y="22"/>
                  <a:pt x="37" y="47"/>
                  <a:pt x="59" y="68"/>
                </a:cubicBezTo>
                <a:cubicBezTo>
                  <a:pt x="78" y="85"/>
                  <a:pt x="101" y="102"/>
                  <a:pt x="126" y="111"/>
                </a:cubicBezTo>
                <a:cubicBezTo>
                  <a:pt x="121" y="118"/>
                  <a:pt x="118" y="125"/>
                  <a:pt x="115" y="133"/>
                </a:cubicBezTo>
                <a:cubicBezTo>
                  <a:pt x="112" y="141"/>
                  <a:pt x="109" y="151"/>
                  <a:pt x="111" y="159"/>
                </a:cubicBezTo>
                <a:cubicBezTo>
                  <a:pt x="118" y="181"/>
                  <a:pt x="140" y="162"/>
                  <a:pt x="145" y="150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55"/>
          <p:cNvSpPr>
            <a:spLocks/>
          </p:cNvSpPr>
          <p:nvPr/>
        </p:nvSpPr>
        <p:spPr bwMode="auto">
          <a:xfrm>
            <a:off x="6338888" y="666382"/>
            <a:ext cx="307975" cy="201613"/>
          </a:xfrm>
          <a:custGeom>
            <a:avLst/>
            <a:gdLst>
              <a:gd name="T0" fmla="*/ 110 w 112"/>
              <a:gd name="T1" fmla="*/ 6 h 73"/>
              <a:gd name="T2" fmla="*/ 46 w 112"/>
              <a:gd name="T3" fmla="*/ 15 h 73"/>
              <a:gd name="T4" fmla="*/ 1 w 112"/>
              <a:gd name="T5" fmla="*/ 61 h 73"/>
              <a:gd name="T6" fmla="*/ 1 w 112"/>
              <a:gd name="T7" fmla="*/ 61 h 73"/>
              <a:gd name="T8" fmla="*/ 1 w 112"/>
              <a:gd name="T9" fmla="*/ 63 h 73"/>
              <a:gd name="T10" fmla="*/ 1 w 112"/>
              <a:gd name="T11" fmla="*/ 64 h 73"/>
              <a:gd name="T12" fmla="*/ 2 w 112"/>
              <a:gd name="T13" fmla="*/ 64 h 73"/>
              <a:gd name="T14" fmla="*/ 2 w 112"/>
              <a:gd name="T15" fmla="*/ 64 h 73"/>
              <a:gd name="T16" fmla="*/ 66 w 112"/>
              <a:gd name="T17" fmla="*/ 56 h 73"/>
              <a:gd name="T18" fmla="*/ 109 w 112"/>
              <a:gd name="T19" fmla="*/ 9 h 73"/>
              <a:gd name="T20" fmla="*/ 110 w 112"/>
              <a:gd name="T21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73">
                <a:moveTo>
                  <a:pt x="110" y="6"/>
                </a:moveTo>
                <a:cubicBezTo>
                  <a:pt x="89" y="0"/>
                  <a:pt x="64" y="6"/>
                  <a:pt x="46" y="15"/>
                </a:cubicBezTo>
                <a:cubicBezTo>
                  <a:pt x="27" y="25"/>
                  <a:pt x="7" y="39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2"/>
                  <a:pt x="1" y="63"/>
                  <a:pt x="1" y="63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2" y="64"/>
                  <a:pt x="2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20" y="73"/>
                  <a:pt x="49" y="65"/>
                  <a:pt x="66" y="56"/>
                </a:cubicBezTo>
                <a:cubicBezTo>
                  <a:pt x="84" y="47"/>
                  <a:pt x="104" y="30"/>
                  <a:pt x="109" y="9"/>
                </a:cubicBezTo>
                <a:cubicBezTo>
                  <a:pt x="111" y="9"/>
                  <a:pt x="112" y="7"/>
                  <a:pt x="110" y="6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56"/>
          <p:cNvSpPr>
            <a:spLocks/>
          </p:cNvSpPr>
          <p:nvPr/>
        </p:nvSpPr>
        <p:spPr bwMode="auto">
          <a:xfrm>
            <a:off x="6297613" y="891807"/>
            <a:ext cx="142875" cy="341313"/>
          </a:xfrm>
          <a:custGeom>
            <a:avLst/>
            <a:gdLst>
              <a:gd name="T0" fmla="*/ 19 w 52"/>
              <a:gd name="T1" fmla="*/ 123 h 124"/>
              <a:gd name="T2" fmla="*/ 47 w 52"/>
              <a:gd name="T3" fmla="*/ 60 h 124"/>
              <a:gd name="T4" fmla="*/ 36 w 52"/>
              <a:gd name="T5" fmla="*/ 2 h 124"/>
              <a:gd name="T6" fmla="*/ 36 w 52"/>
              <a:gd name="T7" fmla="*/ 1 h 124"/>
              <a:gd name="T8" fmla="*/ 36 w 52"/>
              <a:gd name="T9" fmla="*/ 0 h 124"/>
              <a:gd name="T10" fmla="*/ 35 w 52"/>
              <a:gd name="T11" fmla="*/ 1 h 124"/>
              <a:gd name="T12" fmla="*/ 35 w 52"/>
              <a:gd name="T13" fmla="*/ 1 h 124"/>
              <a:gd name="T14" fmla="*/ 13 w 52"/>
              <a:gd name="T15" fmla="*/ 120 h 124"/>
              <a:gd name="T16" fmla="*/ 16 w 52"/>
              <a:gd name="T17" fmla="*/ 121 h 124"/>
              <a:gd name="T18" fmla="*/ 19 w 52"/>
              <a:gd name="T19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124">
                <a:moveTo>
                  <a:pt x="19" y="123"/>
                </a:moveTo>
                <a:cubicBezTo>
                  <a:pt x="35" y="106"/>
                  <a:pt x="44" y="82"/>
                  <a:pt x="47" y="60"/>
                </a:cubicBezTo>
                <a:cubicBezTo>
                  <a:pt x="50" y="42"/>
                  <a:pt x="52" y="14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1"/>
                  <a:pt x="36" y="0"/>
                  <a:pt x="36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0" y="30"/>
                  <a:pt x="0" y="81"/>
                  <a:pt x="13" y="120"/>
                </a:cubicBezTo>
                <a:cubicBezTo>
                  <a:pt x="14" y="121"/>
                  <a:pt x="15" y="122"/>
                  <a:pt x="16" y="121"/>
                </a:cubicBezTo>
                <a:cubicBezTo>
                  <a:pt x="16" y="123"/>
                  <a:pt x="18" y="124"/>
                  <a:pt x="19" y="12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7"/>
          <p:cNvSpPr>
            <a:spLocks/>
          </p:cNvSpPr>
          <p:nvPr/>
        </p:nvSpPr>
        <p:spPr bwMode="auto">
          <a:xfrm>
            <a:off x="8255000" y="752107"/>
            <a:ext cx="392113" cy="569913"/>
          </a:xfrm>
          <a:custGeom>
            <a:avLst/>
            <a:gdLst>
              <a:gd name="T0" fmla="*/ 47 w 143"/>
              <a:gd name="T1" fmla="*/ 202 h 207"/>
              <a:gd name="T2" fmla="*/ 68 w 143"/>
              <a:gd name="T3" fmla="*/ 192 h 207"/>
              <a:gd name="T4" fmla="*/ 61 w 143"/>
              <a:gd name="T5" fmla="*/ 176 h 207"/>
              <a:gd name="T6" fmla="*/ 60 w 143"/>
              <a:gd name="T7" fmla="*/ 175 h 207"/>
              <a:gd name="T8" fmla="*/ 58 w 143"/>
              <a:gd name="T9" fmla="*/ 174 h 207"/>
              <a:gd name="T10" fmla="*/ 71 w 143"/>
              <a:gd name="T11" fmla="*/ 131 h 207"/>
              <a:gd name="T12" fmla="*/ 99 w 143"/>
              <a:gd name="T13" fmla="*/ 181 h 207"/>
              <a:gd name="T14" fmla="*/ 94 w 143"/>
              <a:gd name="T15" fmla="*/ 198 h 207"/>
              <a:gd name="T16" fmla="*/ 107 w 143"/>
              <a:gd name="T17" fmla="*/ 203 h 207"/>
              <a:gd name="T18" fmla="*/ 114 w 143"/>
              <a:gd name="T19" fmla="*/ 189 h 207"/>
              <a:gd name="T20" fmla="*/ 104 w 143"/>
              <a:gd name="T21" fmla="*/ 181 h 207"/>
              <a:gd name="T22" fmla="*/ 88 w 143"/>
              <a:gd name="T23" fmla="*/ 153 h 207"/>
              <a:gd name="T24" fmla="*/ 112 w 143"/>
              <a:gd name="T25" fmla="*/ 162 h 207"/>
              <a:gd name="T26" fmla="*/ 121 w 143"/>
              <a:gd name="T27" fmla="*/ 172 h 207"/>
              <a:gd name="T28" fmla="*/ 135 w 143"/>
              <a:gd name="T29" fmla="*/ 168 h 207"/>
              <a:gd name="T30" fmla="*/ 128 w 143"/>
              <a:gd name="T31" fmla="*/ 152 h 207"/>
              <a:gd name="T32" fmla="*/ 112 w 143"/>
              <a:gd name="T33" fmla="*/ 157 h 207"/>
              <a:gd name="T34" fmla="*/ 112 w 143"/>
              <a:gd name="T35" fmla="*/ 157 h 207"/>
              <a:gd name="T36" fmla="*/ 86 w 143"/>
              <a:gd name="T37" fmla="*/ 150 h 207"/>
              <a:gd name="T38" fmla="*/ 62 w 143"/>
              <a:gd name="T39" fmla="*/ 97 h 207"/>
              <a:gd name="T40" fmla="*/ 117 w 143"/>
              <a:gd name="T41" fmla="*/ 119 h 207"/>
              <a:gd name="T42" fmla="*/ 129 w 143"/>
              <a:gd name="T43" fmla="*/ 130 h 207"/>
              <a:gd name="T44" fmla="*/ 143 w 143"/>
              <a:gd name="T45" fmla="*/ 118 h 207"/>
              <a:gd name="T46" fmla="*/ 131 w 143"/>
              <a:gd name="T47" fmla="*/ 102 h 207"/>
              <a:gd name="T48" fmla="*/ 119 w 143"/>
              <a:gd name="T49" fmla="*/ 111 h 207"/>
              <a:gd name="T50" fmla="*/ 117 w 143"/>
              <a:gd name="T51" fmla="*/ 113 h 207"/>
              <a:gd name="T52" fmla="*/ 117 w 143"/>
              <a:gd name="T53" fmla="*/ 115 h 207"/>
              <a:gd name="T54" fmla="*/ 61 w 143"/>
              <a:gd name="T55" fmla="*/ 93 h 207"/>
              <a:gd name="T56" fmla="*/ 47 w 143"/>
              <a:gd name="T57" fmla="*/ 33 h 207"/>
              <a:gd name="T58" fmla="*/ 109 w 143"/>
              <a:gd name="T59" fmla="*/ 60 h 207"/>
              <a:gd name="T60" fmla="*/ 124 w 143"/>
              <a:gd name="T61" fmla="*/ 70 h 207"/>
              <a:gd name="T62" fmla="*/ 135 w 143"/>
              <a:gd name="T63" fmla="*/ 58 h 207"/>
              <a:gd name="T64" fmla="*/ 120 w 143"/>
              <a:gd name="T65" fmla="*/ 44 h 207"/>
              <a:gd name="T66" fmla="*/ 109 w 143"/>
              <a:gd name="T67" fmla="*/ 55 h 207"/>
              <a:gd name="T68" fmla="*/ 47 w 143"/>
              <a:gd name="T69" fmla="*/ 30 h 207"/>
              <a:gd name="T70" fmla="*/ 41 w 143"/>
              <a:gd name="T71" fmla="*/ 1 h 207"/>
              <a:gd name="T72" fmla="*/ 40 w 143"/>
              <a:gd name="T73" fmla="*/ 1 h 207"/>
              <a:gd name="T74" fmla="*/ 47 w 143"/>
              <a:gd name="T75" fmla="*/ 61 h 207"/>
              <a:gd name="T76" fmla="*/ 37 w 143"/>
              <a:gd name="T77" fmla="*/ 91 h 207"/>
              <a:gd name="T78" fmla="*/ 23 w 143"/>
              <a:gd name="T79" fmla="*/ 111 h 207"/>
              <a:gd name="T80" fmla="*/ 17 w 143"/>
              <a:gd name="T81" fmla="*/ 110 h 207"/>
              <a:gd name="T82" fmla="*/ 15 w 143"/>
              <a:gd name="T83" fmla="*/ 110 h 207"/>
              <a:gd name="T84" fmla="*/ 5 w 143"/>
              <a:gd name="T85" fmla="*/ 128 h 207"/>
              <a:gd name="T86" fmla="*/ 27 w 143"/>
              <a:gd name="T87" fmla="*/ 140 h 207"/>
              <a:gd name="T88" fmla="*/ 35 w 143"/>
              <a:gd name="T89" fmla="*/ 119 h 207"/>
              <a:gd name="T90" fmla="*/ 28 w 143"/>
              <a:gd name="T91" fmla="*/ 113 h 207"/>
              <a:gd name="T92" fmla="*/ 49 w 143"/>
              <a:gd name="T93" fmla="*/ 68 h 207"/>
              <a:gd name="T94" fmla="*/ 69 w 143"/>
              <a:gd name="T95" fmla="*/ 126 h 207"/>
              <a:gd name="T96" fmla="*/ 68 w 143"/>
              <a:gd name="T97" fmla="*/ 126 h 207"/>
              <a:gd name="T98" fmla="*/ 53 w 143"/>
              <a:gd name="T99" fmla="*/ 174 h 207"/>
              <a:gd name="T100" fmla="*/ 41 w 143"/>
              <a:gd name="T101" fmla="*/ 184 h 207"/>
              <a:gd name="T102" fmla="*/ 47 w 143"/>
              <a:gd name="T103" fmla="*/ 20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3" h="207">
                <a:moveTo>
                  <a:pt x="47" y="202"/>
                </a:moveTo>
                <a:cubicBezTo>
                  <a:pt x="54" y="207"/>
                  <a:pt x="65" y="199"/>
                  <a:pt x="68" y="192"/>
                </a:cubicBezTo>
                <a:cubicBezTo>
                  <a:pt x="70" y="185"/>
                  <a:pt x="67" y="178"/>
                  <a:pt x="61" y="176"/>
                </a:cubicBezTo>
                <a:cubicBezTo>
                  <a:pt x="61" y="175"/>
                  <a:pt x="60" y="175"/>
                  <a:pt x="60" y="175"/>
                </a:cubicBezTo>
                <a:cubicBezTo>
                  <a:pt x="60" y="175"/>
                  <a:pt x="59" y="175"/>
                  <a:pt x="58" y="174"/>
                </a:cubicBezTo>
                <a:cubicBezTo>
                  <a:pt x="66" y="162"/>
                  <a:pt x="71" y="146"/>
                  <a:pt x="71" y="131"/>
                </a:cubicBezTo>
                <a:cubicBezTo>
                  <a:pt x="79" y="149"/>
                  <a:pt x="89" y="165"/>
                  <a:pt x="99" y="181"/>
                </a:cubicBezTo>
                <a:cubicBezTo>
                  <a:pt x="95" y="185"/>
                  <a:pt x="90" y="192"/>
                  <a:pt x="94" y="198"/>
                </a:cubicBezTo>
                <a:cubicBezTo>
                  <a:pt x="96" y="202"/>
                  <a:pt x="102" y="204"/>
                  <a:pt x="107" y="203"/>
                </a:cubicBezTo>
                <a:cubicBezTo>
                  <a:pt x="114" y="202"/>
                  <a:pt x="116" y="195"/>
                  <a:pt x="114" y="189"/>
                </a:cubicBezTo>
                <a:cubicBezTo>
                  <a:pt x="113" y="183"/>
                  <a:pt x="109" y="180"/>
                  <a:pt x="104" y="181"/>
                </a:cubicBezTo>
                <a:cubicBezTo>
                  <a:pt x="98" y="172"/>
                  <a:pt x="93" y="163"/>
                  <a:pt x="88" y="153"/>
                </a:cubicBezTo>
                <a:cubicBezTo>
                  <a:pt x="95" y="157"/>
                  <a:pt x="104" y="160"/>
                  <a:pt x="112" y="162"/>
                </a:cubicBezTo>
                <a:cubicBezTo>
                  <a:pt x="113" y="166"/>
                  <a:pt x="116" y="170"/>
                  <a:pt x="121" y="172"/>
                </a:cubicBezTo>
                <a:cubicBezTo>
                  <a:pt x="126" y="173"/>
                  <a:pt x="132" y="172"/>
                  <a:pt x="135" y="168"/>
                </a:cubicBezTo>
                <a:cubicBezTo>
                  <a:pt x="138" y="163"/>
                  <a:pt x="133" y="155"/>
                  <a:pt x="128" y="152"/>
                </a:cubicBezTo>
                <a:cubicBezTo>
                  <a:pt x="123" y="149"/>
                  <a:pt x="115" y="151"/>
                  <a:pt x="112" y="157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03" y="156"/>
                  <a:pt x="95" y="153"/>
                  <a:pt x="86" y="150"/>
                </a:cubicBezTo>
                <a:cubicBezTo>
                  <a:pt x="77" y="133"/>
                  <a:pt x="68" y="116"/>
                  <a:pt x="62" y="97"/>
                </a:cubicBezTo>
                <a:cubicBezTo>
                  <a:pt x="76" y="111"/>
                  <a:pt x="98" y="117"/>
                  <a:pt x="117" y="119"/>
                </a:cubicBezTo>
                <a:cubicBezTo>
                  <a:pt x="119" y="125"/>
                  <a:pt x="122" y="129"/>
                  <a:pt x="129" y="130"/>
                </a:cubicBezTo>
                <a:cubicBezTo>
                  <a:pt x="135" y="130"/>
                  <a:pt x="142" y="125"/>
                  <a:pt x="143" y="118"/>
                </a:cubicBezTo>
                <a:cubicBezTo>
                  <a:pt x="143" y="111"/>
                  <a:pt x="139" y="101"/>
                  <a:pt x="131" y="102"/>
                </a:cubicBezTo>
                <a:cubicBezTo>
                  <a:pt x="126" y="103"/>
                  <a:pt x="121" y="106"/>
                  <a:pt x="119" y="111"/>
                </a:cubicBezTo>
                <a:cubicBezTo>
                  <a:pt x="118" y="111"/>
                  <a:pt x="117" y="112"/>
                  <a:pt x="117" y="113"/>
                </a:cubicBezTo>
                <a:cubicBezTo>
                  <a:pt x="117" y="113"/>
                  <a:pt x="117" y="114"/>
                  <a:pt x="117" y="115"/>
                </a:cubicBezTo>
                <a:cubicBezTo>
                  <a:pt x="96" y="111"/>
                  <a:pt x="77" y="108"/>
                  <a:pt x="61" y="93"/>
                </a:cubicBezTo>
                <a:cubicBezTo>
                  <a:pt x="55" y="73"/>
                  <a:pt x="51" y="53"/>
                  <a:pt x="47" y="33"/>
                </a:cubicBezTo>
                <a:cubicBezTo>
                  <a:pt x="62" y="48"/>
                  <a:pt x="87" y="57"/>
                  <a:pt x="109" y="60"/>
                </a:cubicBezTo>
                <a:cubicBezTo>
                  <a:pt x="110" y="67"/>
                  <a:pt x="118" y="72"/>
                  <a:pt x="124" y="70"/>
                </a:cubicBezTo>
                <a:cubicBezTo>
                  <a:pt x="130" y="69"/>
                  <a:pt x="134" y="64"/>
                  <a:pt x="135" y="58"/>
                </a:cubicBezTo>
                <a:cubicBezTo>
                  <a:pt x="135" y="50"/>
                  <a:pt x="127" y="44"/>
                  <a:pt x="120" y="44"/>
                </a:cubicBezTo>
                <a:cubicBezTo>
                  <a:pt x="113" y="45"/>
                  <a:pt x="109" y="50"/>
                  <a:pt x="109" y="55"/>
                </a:cubicBezTo>
                <a:cubicBezTo>
                  <a:pt x="87" y="49"/>
                  <a:pt x="65" y="45"/>
                  <a:pt x="47" y="30"/>
                </a:cubicBezTo>
                <a:cubicBezTo>
                  <a:pt x="45" y="20"/>
                  <a:pt x="43" y="10"/>
                  <a:pt x="41" y="1"/>
                </a:cubicBezTo>
                <a:cubicBezTo>
                  <a:pt x="41" y="0"/>
                  <a:pt x="40" y="0"/>
                  <a:pt x="40" y="1"/>
                </a:cubicBezTo>
                <a:cubicBezTo>
                  <a:pt x="41" y="21"/>
                  <a:pt x="43" y="41"/>
                  <a:pt x="47" y="61"/>
                </a:cubicBezTo>
                <a:cubicBezTo>
                  <a:pt x="45" y="71"/>
                  <a:pt x="43" y="81"/>
                  <a:pt x="37" y="91"/>
                </a:cubicBezTo>
                <a:cubicBezTo>
                  <a:pt x="33" y="98"/>
                  <a:pt x="28" y="104"/>
                  <a:pt x="23" y="111"/>
                </a:cubicBezTo>
                <a:cubicBezTo>
                  <a:pt x="21" y="110"/>
                  <a:pt x="19" y="110"/>
                  <a:pt x="17" y="110"/>
                </a:cubicBezTo>
                <a:cubicBezTo>
                  <a:pt x="17" y="110"/>
                  <a:pt x="16" y="109"/>
                  <a:pt x="15" y="110"/>
                </a:cubicBezTo>
                <a:cubicBezTo>
                  <a:pt x="6" y="111"/>
                  <a:pt x="0" y="120"/>
                  <a:pt x="5" y="128"/>
                </a:cubicBezTo>
                <a:cubicBezTo>
                  <a:pt x="9" y="135"/>
                  <a:pt x="19" y="142"/>
                  <a:pt x="27" y="140"/>
                </a:cubicBezTo>
                <a:cubicBezTo>
                  <a:pt x="36" y="138"/>
                  <a:pt x="42" y="126"/>
                  <a:pt x="35" y="119"/>
                </a:cubicBezTo>
                <a:cubicBezTo>
                  <a:pt x="34" y="116"/>
                  <a:pt x="31" y="114"/>
                  <a:pt x="28" y="113"/>
                </a:cubicBezTo>
                <a:cubicBezTo>
                  <a:pt x="38" y="101"/>
                  <a:pt x="47" y="84"/>
                  <a:pt x="49" y="68"/>
                </a:cubicBezTo>
                <a:cubicBezTo>
                  <a:pt x="54" y="88"/>
                  <a:pt x="60" y="107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7" y="144"/>
                  <a:pt x="60" y="158"/>
                  <a:pt x="53" y="174"/>
                </a:cubicBezTo>
                <a:cubicBezTo>
                  <a:pt x="47" y="174"/>
                  <a:pt x="43" y="178"/>
                  <a:pt x="41" y="184"/>
                </a:cubicBezTo>
                <a:cubicBezTo>
                  <a:pt x="39" y="190"/>
                  <a:pt x="41" y="199"/>
                  <a:pt x="47" y="20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7910513" y="12332"/>
            <a:ext cx="230188" cy="236538"/>
          </a:xfrm>
          <a:custGeom>
            <a:avLst/>
            <a:gdLst>
              <a:gd name="T0" fmla="*/ 73 w 84"/>
              <a:gd name="T1" fmla="*/ 69 h 86"/>
              <a:gd name="T2" fmla="*/ 63 w 84"/>
              <a:gd name="T3" fmla="*/ 53 h 86"/>
              <a:gd name="T4" fmla="*/ 50 w 84"/>
              <a:gd name="T5" fmla="*/ 16 h 86"/>
              <a:gd name="T6" fmla="*/ 41 w 84"/>
              <a:gd name="T7" fmla="*/ 1 h 86"/>
              <a:gd name="T8" fmla="*/ 27 w 84"/>
              <a:gd name="T9" fmla="*/ 9 h 86"/>
              <a:gd name="T10" fmla="*/ 0 w 84"/>
              <a:gd name="T11" fmla="*/ 52 h 86"/>
              <a:gd name="T12" fmla="*/ 0 w 84"/>
              <a:gd name="T13" fmla="*/ 53 h 86"/>
              <a:gd name="T14" fmla="*/ 0 w 84"/>
              <a:gd name="T15" fmla="*/ 53 h 86"/>
              <a:gd name="T16" fmla="*/ 0 w 84"/>
              <a:gd name="T17" fmla="*/ 55 h 86"/>
              <a:gd name="T18" fmla="*/ 1 w 84"/>
              <a:gd name="T19" fmla="*/ 55 h 86"/>
              <a:gd name="T20" fmla="*/ 2 w 84"/>
              <a:gd name="T21" fmla="*/ 55 h 86"/>
              <a:gd name="T22" fmla="*/ 3 w 84"/>
              <a:gd name="T23" fmla="*/ 56 h 86"/>
              <a:gd name="T24" fmla="*/ 3 w 84"/>
              <a:gd name="T25" fmla="*/ 56 h 86"/>
              <a:gd name="T26" fmla="*/ 61 w 84"/>
              <a:gd name="T27" fmla="*/ 80 h 86"/>
              <a:gd name="T28" fmla="*/ 73 w 84"/>
              <a:gd name="T29" fmla="*/ 6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4" h="86">
                <a:moveTo>
                  <a:pt x="73" y="69"/>
                </a:moveTo>
                <a:cubicBezTo>
                  <a:pt x="74" y="61"/>
                  <a:pt x="69" y="57"/>
                  <a:pt x="63" y="53"/>
                </a:cubicBezTo>
                <a:cubicBezTo>
                  <a:pt x="84" y="42"/>
                  <a:pt x="69" y="11"/>
                  <a:pt x="50" y="16"/>
                </a:cubicBezTo>
                <a:cubicBezTo>
                  <a:pt x="49" y="10"/>
                  <a:pt x="47" y="3"/>
                  <a:pt x="41" y="1"/>
                </a:cubicBezTo>
                <a:cubicBezTo>
                  <a:pt x="35" y="0"/>
                  <a:pt x="30" y="5"/>
                  <a:pt x="27" y="9"/>
                </a:cubicBezTo>
                <a:cubicBezTo>
                  <a:pt x="15" y="22"/>
                  <a:pt x="8" y="37"/>
                  <a:pt x="0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6"/>
                  <a:pt x="2" y="55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20" y="68"/>
                  <a:pt x="39" y="86"/>
                  <a:pt x="61" y="80"/>
                </a:cubicBezTo>
                <a:cubicBezTo>
                  <a:pt x="66" y="79"/>
                  <a:pt x="72" y="74"/>
                  <a:pt x="73" y="69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7462838" y="94882"/>
            <a:ext cx="527050" cy="279400"/>
          </a:xfrm>
          <a:custGeom>
            <a:avLst/>
            <a:gdLst>
              <a:gd name="T0" fmla="*/ 175 w 192"/>
              <a:gd name="T1" fmla="*/ 1 h 102"/>
              <a:gd name="T2" fmla="*/ 170 w 192"/>
              <a:gd name="T3" fmla="*/ 9 h 102"/>
              <a:gd name="T4" fmla="*/ 164 w 192"/>
              <a:gd name="T5" fmla="*/ 21 h 102"/>
              <a:gd name="T6" fmla="*/ 164 w 192"/>
              <a:gd name="T7" fmla="*/ 21 h 102"/>
              <a:gd name="T8" fmla="*/ 75 w 192"/>
              <a:gd name="T9" fmla="*/ 42 h 102"/>
              <a:gd name="T10" fmla="*/ 26 w 192"/>
              <a:gd name="T11" fmla="*/ 67 h 102"/>
              <a:gd name="T12" fmla="*/ 0 w 192"/>
              <a:gd name="T13" fmla="*/ 101 h 102"/>
              <a:gd name="T14" fmla="*/ 1 w 192"/>
              <a:gd name="T15" fmla="*/ 102 h 102"/>
              <a:gd name="T16" fmla="*/ 32 w 192"/>
              <a:gd name="T17" fmla="*/ 68 h 102"/>
              <a:gd name="T18" fmla="*/ 82 w 192"/>
              <a:gd name="T19" fmla="*/ 44 h 102"/>
              <a:gd name="T20" fmla="*/ 165 w 192"/>
              <a:gd name="T21" fmla="*/ 26 h 102"/>
              <a:gd name="T22" fmla="*/ 182 w 192"/>
              <a:gd name="T23" fmla="*/ 38 h 102"/>
              <a:gd name="T24" fmla="*/ 185 w 192"/>
              <a:gd name="T25" fmla="*/ 38 h 102"/>
              <a:gd name="T26" fmla="*/ 191 w 192"/>
              <a:gd name="T27" fmla="*/ 16 h 102"/>
              <a:gd name="T28" fmla="*/ 178 w 192"/>
              <a:gd name="T29" fmla="*/ 2 h 102"/>
              <a:gd name="T30" fmla="*/ 175 w 192"/>
              <a:gd name="T31" fmla="*/ 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102">
                <a:moveTo>
                  <a:pt x="175" y="1"/>
                </a:moveTo>
                <a:cubicBezTo>
                  <a:pt x="173" y="4"/>
                  <a:pt x="171" y="7"/>
                  <a:pt x="170" y="9"/>
                </a:cubicBezTo>
                <a:cubicBezTo>
                  <a:pt x="168" y="13"/>
                  <a:pt x="166" y="17"/>
                  <a:pt x="164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34" y="23"/>
                  <a:pt x="103" y="32"/>
                  <a:pt x="75" y="42"/>
                </a:cubicBezTo>
                <a:cubicBezTo>
                  <a:pt x="58" y="48"/>
                  <a:pt x="41" y="56"/>
                  <a:pt x="26" y="67"/>
                </a:cubicBezTo>
                <a:cubicBezTo>
                  <a:pt x="15" y="75"/>
                  <a:pt x="2" y="87"/>
                  <a:pt x="0" y="101"/>
                </a:cubicBezTo>
                <a:cubicBezTo>
                  <a:pt x="0" y="102"/>
                  <a:pt x="0" y="102"/>
                  <a:pt x="1" y="102"/>
                </a:cubicBezTo>
                <a:cubicBezTo>
                  <a:pt x="10" y="88"/>
                  <a:pt x="18" y="77"/>
                  <a:pt x="32" y="68"/>
                </a:cubicBezTo>
                <a:cubicBezTo>
                  <a:pt x="47" y="57"/>
                  <a:pt x="64" y="50"/>
                  <a:pt x="82" y="44"/>
                </a:cubicBezTo>
                <a:cubicBezTo>
                  <a:pt x="109" y="35"/>
                  <a:pt x="137" y="31"/>
                  <a:pt x="165" y="26"/>
                </a:cubicBezTo>
                <a:cubicBezTo>
                  <a:pt x="170" y="31"/>
                  <a:pt x="176" y="34"/>
                  <a:pt x="182" y="38"/>
                </a:cubicBezTo>
                <a:cubicBezTo>
                  <a:pt x="183" y="39"/>
                  <a:pt x="184" y="39"/>
                  <a:pt x="185" y="38"/>
                </a:cubicBezTo>
                <a:cubicBezTo>
                  <a:pt x="190" y="32"/>
                  <a:pt x="192" y="24"/>
                  <a:pt x="191" y="16"/>
                </a:cubicBezTo>
                <a:cubicBezTo>
                  <a:pt x="189" y="10"/>
                  <a:pt x="184" y="3"/>
                  <a:pt x="178" y="2"/>
                </a:cubicBezTo>
                <a:cubicBezTo>
                  <a:pt x="178" y="1"/>
                  <a:pt x="176" y="0"/>
                  <a:pt x="175" y="1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6999288" y="-47993"/>
            <a:ext cx="417513" cy="444500"/>
          </a:xfrm>
          <a:custGeom>
            <a:avLst/>
            <a:gdLst>
              <a:gd name="T0" fmla="*/ 151 w 152"/>
              <a:gd name="T1" fmla="*/ 45 h 162"/>
              <a:gd name="T2" fmla="*/ 133 w 152"/>
              <a:gd name="T3" fmla="*/ 37 h 162"/>
              <a:gd name="T4" fmla="*/ 126 w 152"/>
              <a:gd name="T5" fmla="*/ 51 h 162"/>
              <a:gd name="T6" fmla="*/ 126 w 152"/>
              <a:gd name="T7" fmla="*/ 51 h 162"/>
              <a:gd name="T8" fmla="*/ 126 w 152"/>
              <a:gd name="T9" fmla="*/ 53 h 162"/>
              <a:gd name="T10" fmla="*/ 90 w 152"/>
              <a:gd name="T11" fmla="*/ 69 h 162"/>
              <a:gd name="T12" fmla="*/ 108 w 152"/>
              <a:gd name="T13" fmla="*/ 22 h 162"/>
              <a:gd name="T14" fmla="*/ 122 w 152"/>
              <a:gd name="T15" fmla="*/ 17 h 162"/>
              <a:gd name="T16" fmla="*/ 119 w 152"/>
              <a:gd name="T17" fmla="*/ 5 h 162"/>
              <a:gd name="T18" fmla="*/ 105 w 152"/>
              <a:gd name="T19" fmla="*/ 8 h 162"/>
              <a:gd name="T20" fmla="*/ 105 w 152"/>
              <a:gd name="T21" fmla="*/ 19 h 162"/>
              <a:gd name="T22" fmla="*/ 96 w 152"/>
              <a:gd name="T23" fmla="*/ 45 h 162"/>
              <a:gd name="T24" fmla="*/ 88 w 152"/>
              <a:gd name="T25" fmla="*/ 24 h 162"/>
              <a:gd name="T26" fmla="*/ 90 w 152"/>
              <a:gd name="T27" fmla="*/ 13 h 162"/>
              <a:gd name="T28" fmla="*/ 79 w 152"/>
              <a:gd name="T29" fmla="*/ 6 h 162"/>
              <a:gd name="T30" fmla="*/ 73 w 152"/>
              <a:gd name="T31" fmla="*/ 18 h 162"/>
              <a:gd name="T32" fmla="*/ 85 w 152"/>
              <a:gd name="T33" fmla="*/ 27 h 162"/>
              <a:gd name="T34" fmla="*/ 85 w 152"/>
              <a:gd name="T35" fmla="*/ 27 h 162"/>
              <a:gd name="T36" fmla="*/ 95 w 152"/>
              <a:gd name="T37" fmla="*/ 48 h 162"/>
              <a:gd name="T38" fmla="*/ 73 w 152"/>
              <a:gd name="T39" fmla="*/ 93 h 162"/>
              <a:gd name="T40" fmla="*/ 57 w 152"/>
              <a:gd name="T41" fmla="*/ 44 h 162"/>
              <a:gd name="T42" fmla="*/ 57 w 152"/>
              <a:gd name="T43" fmla="*/ 31 h 162"/>
              <a:gd name="T44" fmla="*/ 42 w 152"/>
              <a:gd name="T45" fmla="*/ 28 h 162"/>
              <a:gd name="T46" fmla="*/ 38 w 152"/>
              <a:gd name="T47" fmla="*/ 45 h 162"/>
              <a:gd name="T48" fmla="*/ 50 w 152"/>
              <a:gd name="T49" fmla="*/ 48 h 162"/>
              <a:gd name="T50" fmla="*/ 53 w 152"/>
              <a:gd name="T51" fmla="*/ 48 h 162"/>
              <a:gd name="T52" fmla="*/ 54 w 152"/>
              <a:gd name="T53" fmla="*/ 47 h 162"/>
              <a:gd name="T54" fmla="*/ 71 w 152"/>
              <a:gd name="T55" fmla="*/ 97 h 162"/>
              <a:gd name="T56" fmla="*/ 38 w 152"/>
              <a:gd name="T57" fmla="*/ 139 h 162"/>
              <a:gd name="T58" fmla="*/ 22 w 152"/>
              <a:gd name="T59" fmla="*/ 83 h 162"/>
              <a:gd name="T60" fmla="*/ 20 w 152"/>
              <a:gd name="T61" fmla="*/ 67 h 162"/>
              <a:gd name="T62" fmla="*/ 6 w 152"/>
              <a:gd name="T63" fmla="*/ 67 h 162"/>
              <a:gd name="T64" fmla="*/ 6 w 152"/>
              <a:gd name="T65" fmla="*/ 84 h 162"/>
              <a:gd name="T66" fmla="*/ 19 w 152"/>
              <a:gd name="T67" fmla="*/ 86 h 162"/>
              <a:gd name="T68" fmla="*/ 36 w 152"/>
              <a:gd name="T69" fmla="*/ 141 h 162"/>
              <a:gd name="T70" fmla="*/ 20 w 152"/>
              <a:gd name="T71" fmla="*/ 161 h 162"/>
              <a:gd name="T72" fmla="*/ 20 w 152"/>
              <a:gd name="T73" fmla="*/ 162 h 162"/>
              <a:gd name="T74" fmla="*/ 56 w 152"/>
              <a:gd name="T75" fmla="*/ 124 h 162"/>
              <a:gd name="T76" fmla="*/ 82 w 152"/>
              <a:gd name="T77" fmla="*/ 114 h 162"/>
              <a:gd name="T78" fmla="*/ 103 w 152"/>
              <a:gd name="T79" fmla="*/ 112 h 162"/>
              <a:gd name="T80" fmla="*/ 107 w 152"/>
              <a:gd name="T81" fmla="*/ 116 h 162"/>
              <a:gd name="T82" fmla="*/ 107 w 152"/>
              <a:gd name="T83" fmla="*/ 118 h 162"/>
              <a:gd name="T84" fmla="*/ 125 w 152"/>
              <a:gd name="T85" fmla="*/ 114 h 162"/>
              <a:gd name="T86" fmla="*/ 121 w 152"/>
              <a:gd name="T87" fmla="*/ 93 h 162"/>
              <a:gd name="T88" fmla="*/ 102 w 152"/>
              <a:gd name="T89" fmla="*/ 99 h 162"/>
              <a:gd name="T90" fmla="*/ 102 w 152"/>
              <a:gd name="T91" fmla="*/ 108 h 162"/>
              <a:gd name="T92" fmla="*/ 61 w 152"/>
              <a:gd name="T93" fmla="*/ 118 h 162"/>
              <a:gd name="T94" fmla="*/ 88 w 152"/>
              <a:gd name="T95" fmla="*/ 73 h 162"/>
              <a:gd name="T96" fmla="*/ 88 w 152"/>
              <a:gd name="T97" fmla="*/ 73 h 162"/>
              <a:gd name="T98" fmla="*/ 129 w 152"/>
              <a:gd name="T99" fmla="*/ 57 h 162"/>
              <a:gd name="T100" fmla="*/ 142 w 152"/>
              <a:gd name="T101" fmla="*/ 60 h 162"/>
              <a:gd name="T102" fmla="*/ 151 w 152"/>
              <a:gd name="T103" fmla="*/ 4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62">
                <a:moveTo>
                  <a:pt x="151" y="45"/>
                </a:moveTo>
                <a:cubicBezTo>
                  <a:pt x="150" y="38"/>
                  <a:pt x="139" y="35"/>
                  <a:pt x="133" y="37"/>
                </a:cubicBezTo>
                <a:cubicBezTo>
                  <a:pt x="127" y="39"/>
                  <a:pt x="124" y="45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6" y="52"/>
                  <a:pt x="126" y="53"/>
                  <a:pt x="126" y="53"/>
                </a:cubicBezTo>
                <a:cubicBezTo>
                  <a:pt x="114" y="55"/>
                  <a:pt x="100" y="60"/>
                  <a:pt x="90" y="69"/>
                </a:cubicBezTo>
                <a:cubicBezTo>
                  <a:pt x="98" y="53"/>
                  <a:pt x="104" y="38"/>
                  <a:pt x="108" y="22"/>
                </a:cubicBezTo>
                <a:cubicBezTo>
                  <a:pt x="113" y="23"/>
                  <a:pt x="120" y="22"/>
                  <a:pt x="122" y="17"/>
                </a:cubicBezTo>
                <a:cubicBezTo>
                  <a:pt x="123" y="12"/>
                  <a:pt x="122" y="7"/>
                  <a:pt x="119" y="5"/>
                </a:cubicBezTo>
                <a:cubicBezTo>
                  <a:pt x="114" y="0"/>
                  <a:pt x="108" y="3"/>
                  <a:pt x="105" y="8"/>
                </a:cubicBezTo>
                <a:cubicBezTo>
                  <a:pt x="102" y="12"/>
                  <a:pt x="102" y="16"/>
                  <a:pt x="105" y="19"/>
                </a:cubicBezTo>
                <a:cubicBezTo>
                  <a:pt x="102" y="28"/>
                  <a:pt x="99" y="36"/>
                  <a:pt x="96" y="45"/>
                </a:cubicBezTo>
                <a:cubicBezTo>
                  <a:pt x="94" y="38"/>
                  <a:pt x="92" y="31"/>
                  <a:pt x="88" y="24"/>
                </a:cubicBezTo>
                <a:cubicBezTo>
                  <a:pt x="91" y="21"/>
                  <a:pt x="91" y="16"/>
                  <a:pt x="90" y="13"/>
                </a:cubicBezTo>
                <a:cubicBezTo>
                  <a:pt x="88" y="9"/>
                  <a:pt x="84" y="5"/>
                  <a:pt x="79" y="6"/>
                </a:cubicBezTo>
                <a:cubicBezTo>
                  <a:pt x="74" y="6"/>
                  <a:pt x="72" y="14"/>
                  <a:pt x="73" y="18"/>
                </a:cubicBezTo>
                <a:cubicBezTo>
                  <a:pt x="73" y="24"/>
                  <a:pt x="79" y="28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9" y="34"/>
                  <a:pt x="92" y="40"/>
                  <a:pt x="95" y="48"/>
                </a:cubicBezTo>
                <a:cubicBezTo>
                  <a:pt x="89" y="64"/>
                  <a:pt x="82" y="79"/>
                  <a:pt x="73" y="93"/>
                </a:cubicBezTo>
                <a:cubicBezTo>
                  <a:pt x="74" y="76"/>
                  <a:pt x="66" y="59"/>
                  <a:pt x="57" y="44"/>
                </a:cubicBezTo>
                <a:cubicBezTo>
                  <a:pt x="60" y="40"/>
                  <a:pt x="61" y="35"/>
                  <a:pt x="57" y="31"/>
                </a:cubicBezTo>
                <a:cubicBezTo>
                  <a:pt x="54" y="26"/>
                  <a:pt x="47" y="24"/>
                  <a:pt x="42" y="28"/>
                </a:cubicBezTo>
                <a:cubicBezTo>
                  <a:pt x="37" y="31"/>
                  <a:pt x="33" y="40"/>
                  <a:pt x="38" y="45"/>
                </a:cubicBezTo>
                <a:cubicBezTo>
                  <a:pt x="41" y="47"/>
                  <a:pt x="46" y="49"/>
                  <a:pt x="50" y="48"/>
                </a:cubicBezTo>
                <a:cubicBezTo>
                  <a:pt x="51" y="49"/>
                  <a:pt x="52" y="49"/>
                  <a:pt x="53" y="48"/>
                </a:cubicBezTo>
                <a:cubicBezTo>
                  <a:pt x="53" y="48"/>
                  <a:pt x="54" y="48"/>
                  <a:pt x="54" y="47"/>
                </a:cubicBezTo>
                <a:cubicBezTo>
                  <a:pt x="63" y="63"/>
                  <a:pt x="71" y="77"/>
                  <a:pt x="71" y="97"/>
                </a:cubicBezTo>
                <a:cubicBezTo>
                  <a:pt x="61" y="112"/>
                  <a:pt x="50" y="125"/>
                  <a:pt x="38" y="139"/>
                </a:cubicBezTo>
                <a:cubicBezTo>
                  <a:pt x="40" y="121"/>
                  <a:pt x="32" y="99"/>
                  <a:pt x="22" y="83"/>
                </a:cubicBezTo>
                <a:cubicBezTo>
                  <a:pt x="26" y="78"/>
                  <a:pt x="25" y="70"/>
                  <a:pt x="20" y="67"/>
                </a:cubicBezTo>
                <a:cubicBezTo>
                  <a:pt x="16" y="64"/>
                  <a:pt x="10" y="64"/>
                  <a:pt x="6" y="67"/>
                </a:cubicBezTo>
                <a:cubicBezTo>
                  <a:pt x="0" y="71"/>
                  <a:pt x="1" y="80"/>
                  <a:pt x="6" y="84"/>
                </a:cubicBezTo>
                <a:cubicBezTo>
                  <a:pt x="9" y="88"/>
                  <a:pt x="15" y="89"/>
                  <a:pt x="19" y="86"/>
                </a:cubicBezTo>
                <a:cubicBezTo>
                  <a:pt x="27" y="104"/>
                  <a:pt x="36" y="120"/>
                  <a:pt x="36" y="141"/>
                </a:cubicBezTo>
                <a:cubicBezTo>
                  <a:pt x="31" y="147"/>
                  <a:pt x="25" y="154"/>
                  <a:pt x="20" y="161"/>
                </a:cubicBezTo>
                <a:cubicBezTo>
                  <a:pt x="19" y="161"/>
                  <a:pt x="20" y="162"/>
                  <a:pt x="20" y="162"/>
                </a:cubicBezTo>
                <a:cubicBezTo>
                  <a:pt x="34" y="150"/>
                  <a:pt x="46" y="138"/>
                  <a:pt x="56" y="124"/>
                </a:cubicBezTo>
                <a:cubicBezTo>
                  <a:pt x="65" y="119"/>
                  <a:pt x="73" y="115"/>
                  <a:pt x="82" y="114"/>
                </a:cubicBezTo>
                <a:cubicBezTo>
                  <a:pt x="89" y="113"/>
                  <a:pt x="96" y="113"/>
                  <a:pt x="103" y="112"/>
                </a:cubicBezTo>
                <a:cubicBezTo>
                  <a:pt x="104" y="113"/>
                  <a:pt x="105" y="115"/>
                  <a:pt x="107" y="116"/>
                </a:cubicBezTo>
                <a:cubicBezTo>
                  <a:pt x="106" y="117"/>
                  <a:pt x="106" y="117"/>
                  <a:pt x="107" y="118"/>
                </a:cubicBezTo>
                <a:cubicBezTo>
                  <a:pt x="113" y="123"/>
                  <a:pt x="122" y="122"/>
                  <a:pt x="125" y="114"/>
                </a:cubicBezTo>
                <a:cubicBezTo>
                  <a:pt x="127" y="108"/>
                  <a:pt x="126" y="98"/>
                  <a:pt x="121" y="93"/>
                </a:cubicBezTo>
                <a:cubicBezTo>
                  <a:pt x="114" y="88"/>
                  <a:pt x="103" y="91"/>
                  <a:pt x="102" y="99"/>
                </a:cubicBezTo>
                <a:cubicBezTo>
                  <a:pt x="101" y="102"/>
                  <a:pt x="101" y="105"/>
                  <a:pt x="102" y="108"/>
                </a:cubicBezTo>
                <a:cubicBezTo>
                  <a:pt x="88" y="107"/>
                  <a:pt x="72" y="111"/>
                  <a:pt x="61" y="118"/>
                </a:cubicBezTo>
                <a:cubicBezTo>
                  <a:pt x="71" y="104"/>
                  <a:pt x="80" y="89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101" y="64"/>
                  <a:pt x="115" y="61"/>
                  <a:pt x="129" y="57"/>
                </a:cubicBezTo>
                <a:cubicBezTo>
                  <a:pt x="132" y="60"/>
                  <a:pt x="138" y="61"/>
                  <a:pt x="142" y="60"/>
                </a:cubicBezTo>
                <a:cubicBezTo>
                  <a:pt x="147" y="57"/>
                  <a:pt x="152" y="51"/>
                  <a:pt x="151" y="4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5073650" y="1068020"/>
            <a:ext cx="703263" cy="387350"/>
          </a:xfrm>
          <a:custGeom>
            <a:avLst/>
            <a:gdLst>
              <a:gd name="T0" fmla="*/ 256 w 257"/>
              <a:gd name="T1" fmla="*/ 42 h 141"/>
              <a:gd name="T2" fmla="*/ 221 w 257"/>
              <a:gd name="T3" fmla="*/ 8 h 141"/>
              <a:gd name="T4" fmla="*/ 157 w 257"/>
              <a:gd name="T5" fmla="*/ 0 h 141"/>
              <a:gd name="T6" fmla="*/ 116 w 257"/>
              <a:gd name="T7" fmla="*/ 3 h 141"/>
              <a:gd name="T8" fmla="*/ 91 w 257"/>
              <a:gd name="T9" fmla="*/ 8 h 141"/>
              <a:gd name="T10" fmla="*/ 90 w 257"/>
              <a:gd name="T11" fmla="*/ 7 h 141"/>
              <a:gd name="T12" fmla="*/ 39 w 257"/>
              <a:gd name="T13" fmla="*/ 35 h 141"/>
              <a:gd name="T14" fmla="*/ 7 w 257"/>
              <a:gd name="T15" fmla="*/ 79 h 141"/>
              <a:gd name="T16" fmla="*/ 8 w 257"/>
              <a:gd name="T17" fmla="*/ 118 h 141"/>
              <a:gd name="T18" fmla="*/ 44 w 257"/>
              <a:gd name="T19" fmla="*/ 119 h 141"/>
              <a:gd name="T20" fmla="*/ 44 w 257"/>
              <a:gd name="T21" fmla="*/ 119 h 141"/>
              <a:gd name="T22" fmla="*/ 60 w 257"/>
              <a:gd name="T23" fmla="*/ 136 h 141"/>
              <a:gd name="T24" fmla="*/ 84 w 257"/>
              <a:gd name="T25" fmla="*/ 124 h 141"/>
              <a:gd name="T26" fmla="*/ 127 w 257"/>
              <a:gd name="T27" fmla="*/ 118 h 141"/>
              <a:gd name="T28" fmla="*/ 154 w 257"/>
              <a:gd name="T29" fmla="*/ 130 h 141"/>
              <a:gd name="T30" fmla="*/ 167 w 257"/>
              <a:gd name="T31" fmla="*/ 107 h 141"/>
              <a:gd name="T32" fmla="*/ 198 w 257"/>
              <a:gd name="T33" fmla="*/ 74 h 141"/>
              <a:gd name="T34" fmla="*/ 225 w 257"/>
              <a:gd name="T35" fmla="*/ 77 h 141"/>
              <a:gd name="T36" fmla="*/ 230 w 257"/>
              <a:gd name="T37" fmla="*/ 53 h 141"/>
              <a:gd name="T38" fmla="*/ 256 w 257"/>
              <a:gd name="T39" fmla="*/ 4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7" h="141">
                <a:moveTo>
                  <a:pt x="256" y="42"/>
                </a:moveTo>
                <a:cubicBezTo>
                  <a:pt x="257" y="23"/>
                  <a:pt x="237" y="13"/>
                  <a:pt x="221" y="8"/>
                </a:cubicBezTo>
                <a:cubicBezTo>
                  <a:pt x="201" y="1"/>
                  <a:pt x="178" y="0"/>
                  <a:pt x="157" y="0"/>
                </a:cubicBezTo>
                <a:cubicBezTo>
                  <a:pt x="143" y="0"/>
                  <a:pt x="129" y="1"/>
                  <a:pt x="116" y="3"/>
                </a:cubicBezTo>
                <a:cubicBezTo>
                  <a:pt x="109" y="4"/>
                  <a:pt x="98" y="5"/>
                  <a:pt x="91" y="8"/>
                </a:cubicBezTo>
                <a:cubicBezTo>
                  <a:pt x="91" y="8"/>
                  <a:pt x="91" y="7"/>
                  <a:pt x="90" y="7"/>
                </a:cubicBezTo>
                <a:cubicBezTo>
                  <a:pt x="71" y="9"/>
                  <a:pt x="53" y="23"/>
                  <a:pt x="39" y="35"/>
                </a:cubicBezTo>
                <a:cubicBezTo>
                  <a:pt x="25" y="47"/>
                  <a:pt x="13" y="62"/>
                  <a:pt x="7" y="79"/>
                </a:cubicBezTo>
                <a:cubicBezTo>
                  <a:pt x="4" y="90"/>
                  <a:pt x="0" y="108"/>
                  <a:pt x="8" y="118"/>
                </a:cubicBezTo>
                <a:cubicBezTo>
                  <a:pt x="17" y="129"/>
                  <a:pt x="33" y="125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43" y="129"/>
                  <a:pt x="51" y="135"/>
                  <a:pt x="60" y="136"/>
                </a:cubicBezTo>
                <a:cubicBezTo>
                  <a:pt x="70" y="137"/>
                  <a:pt x="79" y="131"/>
                  <a:pt x="84" y="124"/>
                </a:cubicBezTo>
                <a:cubicBezTo>
                  <a:pt x="96" y="140"/>
                  <a:pt x="122" y="141"/>
                  <a:pt x="127" y="118"/>
                </a:cubicBezTo>
                <a:cubicBezTo>
                  <a:pt x="134" y="126"/>
                  <a:pt x="144" y="133"/>
                  <a:pt x="154" y="130"/>
                </a:cubicBezTo>
                <a:cubicBezTo>
                  <a:pt x="166" y="127"/>
                  <a:pt x="168" y="117"/>
                  <a:pt x="167" y="107"/>
                </a:cubicBezTo>
                <a:cubicBezTo>
                  <a:pt x="186" y="124"/>
                  <a:pt x="201" y="94"/>
                  <a:pt x="198" y="74"/>
                </a:cubicBezTo>
                <a:cubicBezTo>
                  <a:pt x="206" y="78"/>
                  <a:pt x="217" y="82"/>
                  <a:pt x="225" y="77"/>
                </a:cubicBezTo>
                <a:cubicBezTo>
                  <a:pt x="233" y="72"/>
                  <a:pt x="232" y="62"/>
                  <a:pt x="230" y="53"/>
                </a:cubicBezTo>
                <a:cubicBezTo>
                  <a:pt x="240" y="57"/>
                  <a:pt x="256" y="55"/>
                  <a:pt x="256" y="4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5141913" y="1056907"/>
            <a:ext cx="490538" cy="277813"/>
          </a:xfrm>
          <a:custGeom>
            <a:avLst/>
            <a:gdLst>
              <a:gd name="T0" fmla="*/ 163 w 179"/>
              <a:gd name="T1" fmla="*/ 15 h 101"/>
              <a:gd name="T2" fmla="*/ 64 w 179"/>
              <a:gd name="T3" fmla="*/ 6 h 101"/>
              <a:gd name="T4" fmla="*/ 62 w 179"/>
              <a:gd name="T5" fmla="*/ 9 h 101"/>
              <a:gd name="T6" fmla="*/ 2 w 179"/>
              <a:gd name="T7" fmla="*/ 71 h 101"/>
              <a:gd name="T8" fmla="*/ 11 w 179"/>
              <a:gd name="T9" fmla="*/ 94 h 101"/>
              <a:gd name="T10" fmla="*/ 37 w 179"/>
              <a:gd name="T11" fmla="*/ 85 h 101"/>
              <a:gd name="T12" fmla="*/ 68 w 179"/>
              <a:gd name="T13" fmla="*/ 78 h 101"/>
              <a:gd name="T14" fmla="*/ 106 w 179"/>
              <a:gd name="T15" fmla="*/ 70 h 101"/>
              <a:gd name="T16" fmla="*/ 132 w 179"/>
              <a:gd name="T17" fmla="*/ 53 h 101"/>
              <a:gd name="T18" fmla="*/ 152 w 179"/>
              <a:gd name="T19" fmla="*/ 38 h 101"/>
              <a:gd name="T20" fmla="*/ 172 w 179"/>
              <a:gd name="T21" fmla="*/ 36 h 101"/>
              <a:gd name="T22" fmla="*/ 163 w 179"/>
              <a:gd name="T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101">
                <a:moveTo>
                  <a:pt x="163" y="15"/>
                </a:moveTo>
                <a:cubicBezTo>
                  <a:pt x="133" y="0"/>
                  <a:pt x="97" y="4"/>
                  <a:pt x="64" y="6"/>
                </a:cubicBezTo>
                <a:cubicBezTo>
                  <a:pt x="63" y="6"/>
                  <a:pt x="62" y="8"/>
                  <a:pt x="62" y="9"/>
                </a:cubicBezTo>
                <a:cubicBezTo>
                  <a:pt x="37" y="22"/>
                  <a:pt x="10" y="41"/>
                  <a:pt x="2" y="71"/>
                </a:cubicBezTo>
                <a:cubicBezTo>
                  <a:pt x="0" y="80"/>
                  <a:pt x="1" y="90"/>
                  <a:pt x="11" y="94"/>
                </a:cubicBezTo>
                <a:cubicBezTo>
                  <a:pt x="20" y="98"/>
                  <a:pt x="31" y="91"/>
                  <a:pt x="37" y="85"/>
                </a:cubicBezTo>
                <a:cubicBezTo>
                  <a:pt x="43" y="101"/>
                  <a:pt x="60" y="90"/>
                  <a:pt x="68" y="78"/>
                </a:cubicBezTo>
                <a:cubicBezTo>
                  <a:pt x="81" y="94"/>
                  <a:pt x="107" y="92"/>
                  <a:pt x="106" y="70"/>
                </a:cubicBezTo>
                <a:cubicBezTo>
                  <a:pt x="119" y="80"/>
                  <a:pt x="137" y="66"/>
                  <a:pt x="132" y="53"/>
                </a:cubicBezTo>
                <a:cubicBezTo>
                  <a:pt x="143" y="58"/>
                  <a:pt x="156" y="49"/>
                  <a:pt x="152" y="38"/>
                </a:cubicBezTo>
                <a:cubicBezTo>
                  <a:pt x="159" y="40"/>
                  <a:pt x="167" y="41"/>
                  <a:pt x="172" y="36"/>
                </a:cubicBezTo>
                <a:cubicBezTo>
                  <a:pt x="179" y="29"/>
                  <a:pt x="169" y="18"/>
                  <a:pt x="163" y="15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5802313" y="812432"/>
            <a:ext cx="468313" cy="409575"/>
          </a:xfrm>
          <a:custGeom>
            <a:avLst/>
            <a:gdLst>
              <a:gd name="T0" fmla="*/ 130 w 171"/>
              <a:gd name="T1" fmla="*/ 147 h 149"/>
              <a:gd name="T2" fmla="*/ 136 w 171"/>
              <a:gd name="T3" fmla="*/ 128 h 149"/>
              <a:gd name="T4" fmla="*/ 122 w 171"/>
              <a:gd name="T5" fmla="*/ 122 h 149"/>
              <a:gd name="T6" fmla="*/ 121 w 171"/>
              <a:gd name="T7" fmla="*/ 122 h 149"/>
              <a:gd name="T8" fmla="*/ 120 w 171"/>
              <a:gd name="T9" fmla="*/ 123 h 149"/>
              <a:gd name="T10" fmla="*/ 100 w 171"/>
              <a:gd name="T11" fmla="*/ 89 h 149"/>
              <a:gd name="T12" fmla="*/ 148 w 171"/>
              <a:gd name="T13" fmla="*/ 102 h 149"/>
              <a:gd name="T14" fmla="*/ 156 w 171"/>
              <a:gd name="T15" fmla="*/ 115 h 149"/>
              <a:gd name="T16" fmla="*/ 167 w 171"/>
              <a:gd name="T17" fmla="*/ 110 h 149"/>
              <a:gd name="T18" fmla="*/ 162 w 171"/>
              <a:gd name="T19" fmla="*/ 97 h 149"/>
              <a:gd name="T20" fmla="*/ 151 w 171"/>
              <a:gd name="T21" fmla="*/ 98 h 149"/>
              <a:gd name="T22" fmla="*/ 124 w 171"/>
              <a:gd name="T23" fmla="*/ 92 h 149"/>
              <a:gd name="T24" fmla="*/ 144 w 171"/>
              <a:gd name="T25" fmla="*/ 82 h 149"/>
              <a:gd name="T26" fmla="*/ 156 w 171"/>
              <a:gd name="T27" fmla="*/ 82 h 149"/>
              <a:gd name="T28" fmla="*/ 162 w 171"/>
              <a:gd name="T29" fmla="*/ 71 h 149"/>
              <a:gd name="T30" fmla="*/ 148 w 171"/>
              <a:gd name="T31" fmla="*/ 66 h 149"/>
              <a:gd name="T32" fmla="*/ 141 w 171"/>
              <a:gd name="T33" fmla="*/ 79 h 149"/>
              <a:gd name="T34" fmla="*/ 141 w 171"/>
              <a:gd name="T35" fmla="*/ 79 h 149"/>
              <a:gd name="T36" fmla="*/ 121 w 171"/>
              <a:gd name="T37" fmla="*/ 91 h 149"/>
              <a:gd name="T38" fmla="*/ 74 w 171"/>
              <a:gd name="T39" fmla="*/ 74 h 149"/>
              <a:gd name="T40" fmla="*/ 121 w 171"/>
              <a:gd name="T41" fmla="*/ 53 h 149"/>
              <a:gd name="T42" fmla="*/ 134 w 171"/>
              <a:gd name="T43" fmla="*/ 52 h 149"/>
              <a:gd name="T44" fmla="*/ 136 w 171"/>
              <a:gd name="T45" fmla="*/ 36 h 149"/>
              <a:gd name="T46" fmla="*/ 118 w 171"/>
              <a:gd name="T47" fmla="*/ 34 h 149"/>
              <a:gd name="T48" fmla="*/ 117 w 171"/>
              <a:gd name="T49" fmla="*/ 47 h 149"/>
              <a:gd name="T50" fmla="*/ 116 w 171"/>
              <a:gd name="T51" fmla="*/ 50 h 149"/>
              <a:gd name="T52" fmla="*/ 117 w 171"/>
              <a:gd name="T53" fmla="*/ 51 h 149"/>
              <a:gd name="T54" fmla="*/ 70 w 171"/>
              <a:gd name="T55" fmla="*/ 73 h 149"/>
              <a:gd name="T56" fmla="*/ 25 w 171"/>
              <a:gd name="T57" fmla="*/ 45 h 149"/>
              <a:gd name="T58" fmla="*/ 79 w 171"/>
              <a:gd name="T59" fmla="*/ 23 h 149"/>
              <a:gd name="T60" fmla="*/ 94 w 171"/>
              <a:gd name="T61" fmla="*/ 20 h 149"/>
              <a:gd name="T62" fmla="*/ 93 w 171"/>
              <a:gd name="T63" fmla="*/ 5 h 149"/>
              <a:gd name="T64" fmla="*/ 75 w 171"/>
              <a:gd name="T65" fmla="*/ 7 h 149"/>
              <a:gd name="T66" fmla="*/ 76 w 171"/>
              <a:gd name="T67" fmla="*/ 20 h 149"/>
              <a:gd name="T68" fmla="*/ 23 w 171"/>
              <a:gd name="T69" fmla="*/ 43 h 149"/>
              <a:gd name="T70" fmla="*/ 1 w 171"/>
              <a:gd name="T71" fmla="*/ 29 h 149"/>
              <a:gd name="T72" fmla="*/ 0 w 171"/>
              <a:gd name="T73" fmla="*/ 30 h 149"/>
              <a:gd name="T74" fmla="*/ 42 w 171"/>
              <a:gd name="T75" fmla="*/ 61 h 149"/>
              <a:gd name="T76" fmla="*/ 54 w 171"/>
              <a:gd name="T77" fmla="*/ 86 h 149"/>
              <a:gd name="T78" fmla="*/ 59 w 171"/>
              <a:gd name="T79" fmla="*/ 107 h 149"/>
              <a:gd name="T80" fmla="*/ 55 w 171"/>
              <a:gd name="T81" fmla="*/ 111 h 149"/>
              <a:gd name="T82" fmla="*/ 53 w 171"/>
              <a:gd name="T83" fmla="*/ 111 h 149"/>
              <a:gd name="T84" fmla="*/ 59 w 171"/>
              <a:gd name="T85" fmla="*/ 129 h 149"/>
              <a:gd name="T86" fmla="*/ 79 w 171"/>
              <a:gd name="T87" fmla="*/ 122 h 149"/>
              <a:gd name="T88" fmla="*/ 71 w 171"/>
              <a:gd name="T89" fmla="*/ 104 h 149"/>
              <a:gd name="T90" fmla="*/ 63 w 171"/>
              <a:gd name="T91" fmla="*/ 105 h 149"/>
              <a:gd name="T92" fmla="*/ 48 w 171"/>
              <a:gd name="T93" fmla="*/ 65 h 149"/>
              <a:gd name="T94" fmla="*/ 95 w 171"/>
              <a:gd name="T95" fmla="*/ 87 h 149"/>
              <a:gd name="T96" fmla="*/ 96 w 171"/>
              <a:gd name="T97" fmla="*/ 88 h 149"/>
              <a:gd name="T98" fmla="*/ 116 w 171"/>
              <a:gd name="T99" fmla="*/ 126 h 149"/>
              <a:gd name="T100" fmla="*/ 115 w 171"/>
              <a:gd name="T101" fmla="*/ 140 h 149"/>
              <a:gd name="T102" fmla="*/ 130 w 171"/>
              <a:gd name="T103" fmla="*/ 14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1" h="149">
                <a:moveTo>
                  <a:pt x="130" y="147"/>
                </a:moveTo>
                <a:cubicBezTo>
                  <a:pt x="138" y="145"/>
                  <a:pt x="139" y="134"/>
                  <a:pt x="136" y="128"/>
                </a:cubicBezTo>
                <a:cubicBezTo>
                  <a:pt x="134" y="122"/>
                  <a:pt x="127" y="120"/>
                  <a:pt x="122" y="122"/>
                </a:cubicBezTo>
                <a:cubicBezTo>
                  <a:pt x="122" y="122"/>
                  <a:pt x="121" y="122"/>
                  <a:pt x="121" y="122"/>
                </a:cubicBezTo>
                <a:cubicBezTo>
                  <a:pt x="121" y="123"/>
                  <a:pt x="120" y="123"/>
                  <a:pt x="120" y="123"/>
                </a:cubicBezTo>
                <a:cubicBezTo>
                  <a:pt x="116" y="111"/>
                  <a:pt x="109" y="98"/>
                  <a:pt x="100" y="89"/>
                </a:cubicBezTo>
                <a:cubicBezTo>
                  <a:pt x="116" y="95"/>
                  <a:pt x="132" y="99"/>
                  <a:pt x="148" y="102"/>
                </a:cubicBezTo>
                <a:cubicBezTo>
                  <a:pt x="148" y="107"/>
                  <a:pt x="150" y="114"/>
                  <a:pt x="156" y="115"/>
                </a:cubicBezTo>
                <a:cubicBezTo>
                  <a:pt x="160" y="116"/>
                  <a:pt x="165" y="114"/>
                  <a:pt x="167" y="110"/>
                </a:cubicBezTo>
                <a:cubicBezTo>
                  <a:pt x="171" y="105"/>
                  <a:pt x="167" y="100"/>
                  <a:pt x="162" y="97"/>
                </a:cubicBezTo>
                <a:cubicBezTo>
                  <a:pt x="158" y="94"/>
                  <a:pt x="154" y="95"/>
                  <a:pt x="151" y="98"/>
                </a:cubicBezTo>
                <a:cubicBezTo>
                  <a:pt x="142" y="97"/>
                  <a:pt x="133" y="94"/>
                  <a:pt x="124" y="92"/>
                </a:cubicBezTo>
                <a:cubicBezTo>
                  <a:pt x="131" y="90"/>
                  <a:pt x="138" y="86"/>
                  <a:pt x="144" y="82"/>
                </a:cubicBezTo>
                <a:cubicBezTo>
                  <a:pt x="147" y="84"/>
                  <a:pt x="152" y="84"/>
                  <a:pt x="156" y="82"/>
                </a:cubicBezTo>
                <a:cubicBezTo>
                  <a:pt x="159" y="80"/>
                  <a:pt x="163" y="76"/>
                  <a:pt x="162" y="71"/>
                </a:cubicBezTo>
                <a:cubicBezTo>
                  <a:pt x="161" y="66"/>
                  <a:pt x="153" y="65"/>
                  <a:pt x="148" y="66"/>
                </a:cubicBezTo>
                <a:cubicBezTo>
                  <a:pt x="143" y="67"/>
                  <a:pt x="140" y="74"/>
                  <a:pt x="141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35" y="84"/>
                  <a:pt x="128" y="88"/>
                  <a:pt x="121" y="91"/>
                </a:cubicBezTo>
                <a:cubicBezTo>
                  <a:pt x="105" y="87"/>
                  <a:pt x="89" y="82"/>
                  <a:pt x="74" y="74"/>
                </a:cubicBezTo>
                <a:cubicBezTo>
                  <a:pt x="91" y="74"/>
                  <a:pt x="108" y="64"/>
                  <a:pt x="121" y="53"/>
                </a:cubicBezTo>
                <a:cubicBezTo>
                  <a:pt x="125" y="56"/>
                  <a:pt x="130" y="56"/>
                  <a:pt x="134" y="52"/>
                </a:cubicBezTo>
                <a:cubicBezTo>
                  <a:pt x="138" y="48"/>
                  <a:pt x="139" y="41"/>
                  <a:pt x="136" y="36"/>
                </a:cubicBezTo>
                <a:cubicBezTo>
                  <a:pt x="132" y="32"/>
                  <a:pt x="123" y="29"/>
                  <a:pt x="118" y="34"/>
                </a:cubicBezTo>
                <a:cubicBezTo>
                  <a:pt x="116" y="38"/>
                  <a:pt x="115" y="43"/>
                  <a:pt x="117" y="47"/>
                </a:cubicBezTo>
                <a:cubicBezTo>
                  <a:pt x="116" y="48"/>
                  <a:pt x="116" y="49"/>
                  <a:pt x="116" y="50"/>
                </a:cubicBezTo>
                <a:cubicBezTo>
                  <a:pt x="117" y="50"/>
                  <a:pt x="117" y="50"/>
                  <a:pt x="117" y="51"/>
                </a:cubicBezTo>
                <a:cubicBezTo>
                  <a:pt x="103" y="61"/>
                  <a:pt x="89" y="71"/>
                  <a:pt x="70" y="73"/>
                </a:cubicBezTo>
                <a:cubicBezTo>
                  <a:pt x="54" y="65"/>
                  <a:pt x="39" y="55"/>
                  <a:pt x="25" y="45"/>
                </a:cubicBezTo>
                <a:cubicBezTo>
                  <a:pt x="43" y="45"/>
                  <a:pt x="64" y="34"/>
                  <a:pt x="79" y="23"/>
                </a:cubicBezTo>
                <a:cubicBezTo>
                  <a:pt x="84" y="26"/>
                  <a:pt x="91" y="24"/>
                  <a:pt x="94" y="20"/>
                </a:cubicBezTo>
                <a:cubicBezTo>
                  <a:pt x="97" y="15"/>
                  <a:pt x="96" y="9"/>
                  <a:pt x="93" y="5"/>
                </a:cubicBezTo>
                <a:cubicBezTo>
                  <a:pt x="88" y="0"/>
                  <a:pt x="80" y="2"/>
                  <a:pt x="75" y="7"/>
                </a:cubicBezTo>
                <a:cubicBezTo>
                  <a:pt x="72" y="11"/>
                  <a:pt x="72" y="16"/>
                  <a:pt x="76" y="20"/>
                </a:cubicBezTo>
                <a:cubicBezTo>
                  <a:pt x="58" y="30"/>
                  <a:pt x="43" y="41"/>
                  <a:pt x="23" y="43"/>
                </a:cubicBezTo>
                <a:cubicBezTo>
                  <a:pt x="15" y="39"/>
                  <a:pt x="8" y="34"/>
                  <a:pt x="1" y="29"/>
                </a:cubicBezTo>
                <a:cubicBezTo>
                  <a:pt x="0" y="29"/>
                  <a:pt x="0" y="29"/>
                  <a:pt x="0" y="30"/>
                </a:cubicBezTo>
                <a:cubicBezTo>
                  <a:pt x="13" y="42"/>
                  <a:pt x="27" y="52"/>
                  <a:pt x="42" y="61"/>
                </a:cubicBezTo>
                <a:cubicBezTo>
                  <a:pt x="47" y="69"/>
                  <a:pt x="52" y="77"/>
                  <a:pt x="54" y="86"/>
                </a:cubicBezTo>
                <a:cubicBezTo>
                  <a:pt x="56" y="93"/>
                  <a:pt x="57" y="100"/>
                  <a:pt x="59" y="107"/>
                </a:cubicBezTo>
                <a:cubicBezTo>
                  <a:pt x="57" y="108"/>
                  <a:pt x="56" y="109"/>
                  <a:pt x="55" y="111"/>
                </a:cubicBezTo>
                <a:cubicBezTo>
                  <a:pt x="54" y="110"/>
                  <a:pt x="54" y="110"/>
                  <a:pt x="53" y="111"/>
                </a:cubicBezTo>
                <a:cubicBezTo>
                  <a:pt x="49" y="118"/>
                  <a:pt x="51" y="127"/>
                  <a:pt x="59" y="129"/>
                </a:cubicBezTo>
                <a:cubicBezTo>
                  <a:pt x="66" y="130"/>
                  <a:pt x="75" y="128"/>
                  <a:pt x="79" y="122"/>
                </a:cubicBezTo>
                <a:cubicBezTo>
                  <a:pt x="83" y="115"/>
                  <a:pt x="80" y="105"/>
                  <a:pt x="71" y="104"/>
                </a:cubicBezTo>
                <a:cubicBezTo>
                  <a:pt x="68" y="104"/>
                  <a:pt x="66" y="104"/>
                  <a:pt x="63" y="105"/>
                </a:cubicBezTo>
                <a:cubicBezTo>
                  <a:pt x="62" y="91"/>
                  <a:pt x="57" y="76"/>
                  <a:pt x="48" y="65"/>
                </a:cubicBezTo>
                <a:cubicBezTo>
                  <a:pt x="63" y="74"/>
                  <a:pt x="79" y="81"/>
                  <a:pt x="95" y="87"/>
                </a:cubicBezTo>
                <a:cubicBezTo>
                  <a:pt x="95" y="88"/>
                  <a:pt x="95" y="88"/>
                  <a:pt x="96" y="88"/>
                </a:cubicBezTo>
                <a:cubicBezTo>
                  <a:pt x="106" y="99"/>
                  <a:pt x="111" y="112"/>
                  <a:pt x="116" y="126"/>
                </a:cubicBezTo>
                <a:cubicBezTo>
                  <a:pt x="113" y="130"/>
                  <a:pt x="113" y="135"/>
                  <a:pt x="115" y="140"/>
                </a:cubicBezTo>
                <a:cubicBezTo>
                  <a:pt x="118" y="145"/>
                  <a:pt x="124" y="149"/>
                  <a:pt x="130" y="147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7659688" y="-35293"/>
            <a:ext cx="1054100" cy="588963"/>
          </a:xfrm>
          <a:custGeom>
            <a:avLst/>
            <a:gdLst>
              <a:gd name="T0" fmla="*/ 309 w 384"/>
              <a:gd name="T1" fmla="*/ 175 h 214"/>
              <a:gd name="T2" fmla="*/ 254 w 384"/>
              <a:gd name="T3" fmla="*/ 134 h 214"/>
              <a:gd name="T4" fmla="*/ 204 w 384"/>
              <a:gd name="T5" fmla="*/ 129 h 214"/>
              <a:gd name="T6" fmla="*/ 186 w 384"/>
              <a:gd name="T7" fmla="*/ 130 h 214"/>
              <a:gd name="T8" fmla="*/ 220 w 384"/>
              <a:gd name="T9" fmla="*/ 112 h 214"/>
              <a:gd name="T10" fmla="*/ 220 w 384"/>
              <a:gd name="T11" fmla="*/ 111 h 214"/>
              <a:gd name="T12" fmla="*/ 221 w 384"/>
              <a:gd name="T13" fmla="*/ 112 h 214"/>
              <a:gd name="T14" fmla="*/ 222 w 384"/>
              <a:gd name="T15" fmla="*/ 112 h 214"/>
              <a:gd name="T16" fmla="*/ 353 w 384"/>
              <a:gd name="T17" fmla="*/ 93 h 214"/>
              <a:gd name="T18" fmla="*/ 380 w 384"/>
              <a:gd name="T19" fmla="*/ 57 h 214"/>
              <a:gd name="T20" fmla="*/ 359 w 384"/>
              <a:gd name="T21" fmla="*/ 19 h 214"/>
              <a:gd name="T22" fmla="*/ 271 w 384"/>
              <a:gd name="T23" fmla="*/ 32 h 214"/>
              <a:gd name="T24" fmla="*/ 220 w 384"/>
              <a:gd name="T25" fmla="*/ 109 h 214"/>
              <a:gd name="T26" fmla="*/ 219 w 384"/>
              <a:gd name="T27" fmla="*/ 109 h 214"/>
              <a:gd name="T28" fmla="*/ 171 w 384"/>
              <a:gd name="T29" fmla="*/ 131 h 214"/>
              <a:gd name="T30" fmla="*/ 117 w 384"/>
              <a:gd name="T31" fmla="*/ 153 h 214"/>
              <a:gd name="T32" fmla="*/ 1 w 384"/>
              <a:gd name="T33" fmla="*/ 160 h 214"/>
              <a:gd name="T34" fmla="*/ 1 w 384"/>
              <a:gd name="T35" fmla="*/ 161 h 214"/>
              <a:gd name="T36" fmla="*/ 112 w 384"/>
              <a:gd name="T37" fmla="*/ 159 h 214"/>
              <a:gd name="T38" fmla="*/ 167 w 384"/>
              <a:gd name="T39" fmla="*/ 138 h 214"/>
              <a:gd name="T40" fmla="*/ 174 w 384"/>
              <a:gd name="T41" fmla="*/ 135 h 214"/>
              <a:gd name="T42" fmla="*/ 238 w 384"/>
              <a:gd name="T43" fmla="*/ 204 h 214"/>
              <a:gd name="T44" fmla="*/ 309 w 384"/>
              <a:gd name="T45" fmla="*/ 17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4" h="214">
                <a:moveTo>
                  <a:pt x="309" y="175"/>
                </a:moveTo>
                <a:cubicBezTo>
                  <a:pt x="314" y="149"/>
                  <a:pt x="272" y="138"/>
                  <a:pt x="254" y="134"/>
                </a:cubicBezTo>
                <a:cubicBezTo>
                  <a:pt x="238" y="130"/>
                  <a:pt x="221" y="129"/>
                  <a:pt x="204" y="129"/>
                </a:cubicBezTo>
                <a:cubicBezTo>
                  <a:pt x="198" y="129"/>
                  <a:pt x="192" y="129"/>
                  <a:pt x="186" y="130"/>
                </a:cubicBezTo>
                <a:cubicBezTo>
                  <a:pt x="198" y="124"/>
                  <a:pt x="209" y="118"/>
                  <a:pt x="220" y="112"/>
                </a:cubicBezTo>
                <a:cubicBezTo>
                  <a:pt x="220" y="112"/>
                  <a:pt x="220" y="111"/>
                  <a:pt x="220" y="111"/>
                </a:cubicBezTo>
                <a:cubicBezTo>
                  <a:pt x="220" y="111"/>
                  <a:pt x="221" y="112"/>
                  <a:pt x="221" y="112"/>
                </a:cubicBezTo>
                <a:cubicBezTo>
                  <a:pt x="221" y="112"/>
                  <a:pt x="221" y="112"/>
                  <a:pt x="222" y="112"/>
                </a:cubicBezTo>
                <a:cubicBezTo>
                  <a:pt x="267" y="120"/>
                  <a:pt x="314" y="120"/>
                  <a:pt x="353" y="93"/>
                </a:cubicBezTo>
                <a:cubicBezTo>
                  <a:pt x="365" y="84"/>
                  <a:pt x="377" y="72"/>
                  <a:pt x="380" y="57"/>
                </a:cubicBezTo>
                <a:cubicBezTo>
                  <a:pt x="384" y="40"/>
                  <a:pt x="372" y="27"/>
                  <a:pt x="359" y="19"/>
                </a:cubicBezTo>
                <a:cubicBezTo>
                  <a:pt x="331" y="0"/>
                  <a:pt x="296" y="14"/>
                  <a:pt x="271" y="32"/>
                </a:cubicBezTo>
                <a:cubicBezTo>
                  <a:pt x="248" y="50"/>
                  <a:pt x="223" y="79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02" y="115"/>
                  <a:pt x="187" y="124"/>
                  <a:pt x="171" y="131"/>
                </a:cubicBezTo>
                <a:cubicBezTo>
                  <a:pt x="153" y="139"/>
                  <a:pt x="135" y="147"/>
                  <a:pt x="117" y="153"/>
                </a:cubicBezTo>
                <a:cubicBezTo>
                  <a:pt x="78" y="165"/>
                  <a:pt x="41" y="166"/>
                  <a:pt x="1" y="160"/>
                </a:cubicBezTo>
                <a:cubicBezTo>
                  <a:pt x="0" y="160"/>
                  <a:pt x="0" y="161"/>
                  <a:pt x="1" y="161"/>
                </a:cubicBezTo>
                <a:cubicBezTo>
                  <a:pt x="37" y="173"/>
                  <a:pt x="76" y="169"/>
                  <a:pt x="112" y="159"/>
                </a:cubicBezTo>
                <a:cubicBezTo>
                  <a:pt x="131" y="153"/>
                  <a:pt x="149" y="146"/>
                  <a:pt x="167" y="138"/>
                </a:cubicBezTo>
                <a:cubicBezTo>
                  <a:pt x="169" y="137"/>
                  <a:pt x="172" y="136"/>
                  <a:pt x="174" y="135"/>
                </a:cubicBezTo>
                <a:cubicBezTo>
                  <a:pt x="180" y="167"/>
                  <a:pt x="209" y="193"/>
                  <a:pt x="238" y="204"/>
                </a:cubicBezTo>
                <a:cubicBezTo>
                  <a:pt x="263" y="214"/>
                  <a:pt x="302" y="206"/>
                  <a:pt x="309" y="17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-25400" y="-170231"/>
            <a:ext cx="457200" cy="561975"/>
          </a:xfrm>
          <a:custGeom>
            <a:avLst/>
            <a:gdLst>
              <a:gd name="T0" fmla="*/ 164 w 167"/>
              <a:gd name="T1" fmla="*/ 42 h 204"/>
              <a:gd name="T2" fmla="*/ 141 w 167"/>
              <a:gd name="T3" fmla="*/ 36 h 204"/>
              <a:gd name="T4" fmla="*/ 136 w 167"/>
              <a:gd name="T5" fmla="*/ 54 h 204"/>
              <a:gd name="T6" fmla="*/ 137 w 167"/>
              <a:gd name="T7" fmla="*/ 55 h 204"/>
              <a:gd name="T8" fmla="*/ 138 w 167"/>
              <a:gd name="T9" fmla="*/ 56 h 204"/>
              <a:gd name="T10" fmla="*/ 101 w 167"/>
              <a:gd name="T11" fmla="*/ 82 h 204"/>
              <a:gd name="T12" fmla="*/ 110 w 167"/>
              <a:gd name="T13" fmla="*/ 26 h 204"/>
              <a:gd name="T14" fmla="*/ 124 w 167"/>
              <a:gd name="T15" fmla="*/ 16 h 204"/>
              <a:gd name="T16" fmla="*/ 118 w 167"/>
              <a:gd name="T17" fmla="*/ 3 h 204"/>
              <a:gd name="T18" fmla="*/ 103 w 167"/>
              <a:gd name="T19" fmla="*/ 10 h 204"/>
              <a:gd name="T20" fmla="*/ 106 w 167"/>
              <a:gd name="T21" fmla="*/ 23 h 204"/>
              <a:gd name="T22" fmla="*/ 102 w 167"/>
              <a:gd name="T23" fmla="*/ 54 h 204"/>
              <a:gd name="T24" fmla="*/ 88 w 167"/>
              <a:gd name="T25" fmla="*/ 33 h 204"/>
              <a:gd name="T26" fmla="*/ 87 w 167"/>
              <a:gd name="T27" fmla="*/ 19 h 204"/>
              <a:gd name="T28" fmla="*/ 74 w 167"/>
              <a:gd name="T29" fmla="*/ 14 h 204"/>
              <a:gd name="T30" fmla="*/ 69 w 167"/>
              <a:gd name="T31" fmla="*/ 30 h 204"/>
              <a:gd name="T32" fmla="*/ 85 w 167"/>
              <a:gd name="T33" fmla="*/ 37 h 204"/>
              <a:gd name="T34" fmla="*/ 85 w 167"/>
              <a:gd name="T35" fmla="*/ 36 h 204"/>
              <a:gd name="T36" fmla="*/ 101 w 167"/>
              <a:gd name="T37" fmla="*/ 58 h 204"/>
              <a:gd name="T38" fmla="*/ 87 w 167"/>
              <a:gd name="T39" fmla="*/ 114 h 204"/>
              <a:gd name="T40" fmla="*/ 57 w 167"/>
              <a:gd name="T41" fmla="*/ 63 h 204"/>
              <a:gd name="T42" fmla="*/ 55 w 167"/>
              <a:gd name="T43" fmla="*/ 47 h 204"/>
              <a:gd name="T44" fmla="*/ 37 w 167"/>
              <a:gd name="T45" fmla="*/ 48 h 204"/>
              <a:gd name="T46" fmla="*/ 36 w 167"/>
              <a:gd name="T47" fmla="*/ 67 h 204"/>
              <a:gd name="T48" fmla="*/ 51 w 167"/>
              <a:gd name="T49" fmla="*/ 68 h 204"/>
              <a:gd name="T50" fmla="*/ 54 w 167"/>
              <a:gd name="T51" fmla="*/ 68 h 204"/>
              <a:gd name="T52" fmla="*/ 55 w 167"/>
              <a:gd name="T53" fmla="*/ 67 h 204"/>
              <a:gd name="T54" fmla="*/ 85 w 167"/>
              <a:gd name="T55" fmla="*/ 118 h 204"/>
              <a:gd name="T56" fmla="*/ 58 w 167"/>
              <a:gd name="T57" fmla="*/ 174 h 204"/>
              <a:gd name="T58" fmla="*/ 27 w 167"/>
              <a:gd name="T59" fmla="*/ 114 h 204"/>
              <a:gd name="T60" fmla="*/ 22 w 167"/>
              <a:gd name="T61" fmla="*/ 97 h 204"/>
              <a:gd name="T62" fmla="*/ 5 w 167"/>
              <a:gd name="T63" fmla="*/ 100 h 204"/>
              <a:gd name="T64" fmla="*/ 9 w 167"/>
              <a:gd name="T65" fmla="*/ 120 h 204"/>
              <a:gd name="T66" fmla="*/ 24 w 167"/>
              <a:gd name="T67" fmla="*/ 118 h 204"/>
              <a:gd name="T68" fmla="*/ 57 w 167"/>
              <a:gd name="T69" fmla="*/ 176 h 204"/>
              <a:gd name="T70" fmla="*/ 43 w 167"/>
              <a:gd name="T71" fmla="*/ 203 h 204"/>
              <a:gd name="T72" fmla="*/ 44 w 167"/>
              <a:gd name="T73" fmla="*/ 204 h 204"/>
              <a:gd name="T74" fmla="*/ 75 w 167"/>
              <a:gd name="T75" fmla="*/ 152 h 204"/>
              <a:gd name="T76" fmla="*/ 102 w 167"/>
              <a:gd name="T77" fmla="*/ 135 h 204"/>
              <a:gd name="T78" fmla="*/ 126 w 167"/>
              <a:gd name="T79" fmla="*/ 128 h 204"/>
              <a:gd name="T80" fmla="*/ 130 w 167"/>
              <a:gd name="T81" fmla="*/ 132 h 204"/>
              <a:gd name="T82" fmla="*/ 131 w 167"/>
              <a:gd name="T83" fmla="*/ 134 h 204"/>
              <a:gd name="T84" fmla="*/ 151 w 167"/>
              <a:gd name="T85" fmla="*/ 125 h 204"/>
              <a:gd name="T86" fmla="*/ 141 w 167"/>
              <a:gd name="T87" fmla="*/ 103 h 204"/>
              <a:gd name="T88" fmla="*/ 121 w 167"/>
              <a:gd name="T89" fmla="*/ 114 h 204"/>
              <a:gd name="T90" fmla="*/ 123 w 167"/>
              <a:gd name="T91" fmla="*/ 123 h 204"/>
              <a:gd name="T92" fmla="*/ 79 w 167"/>
              <a:gd name="T93" fmla="*/ 145 h 204"/>
              <a:gd name="T94" fmla="*/ 99 w 167"/>
              <a:gd name="T95" fmla="*/ 88 h 204"/>
              <a:gd name="T96" fmla="*/ 100 w 167"/>
              <a:gd name="T97" fmla="*/ 88 h 204"/>
              <a:gd name="T98" fmla="*/ 142 w 167"/>
              <a:gd name="T99" fmla="*/ 60 h 204"/>
              <a:gd name="T100" fmla="*/ 157 w 167"/>
              <a:gd name="T101" fmla="*/ 60 h 204"/>
              <a:gd name="T102" fmla="*/ 164 w 167"/>
              <a:gd name="T103" fmla="*/ 4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7" h="204">
                <a:moveTo>
                  <a:pt x="164" y="42"/>
                </a:moveTo>
                <a:cubicBezTo>
                  <a:pt x="161" y="33"/>
                  <a:pt x="148" y="33"/>
                  <a:pt x="141" y="36"/>
                </a:cubicBezTo>
                <a:cubicBezTo>
                  <a:pt x="135" y="40"/>
                  <a:pt x="133" y="48"/>
                  <a:pt x="136" y="54"/>
                </a:cubicBezTo>
                <a:cubicBezTo>
                  <a:pt x="136" y="54"/>
                  <a:pt x="136" y="54"/>
                  <a:pt x="137" y="55"/>
                </a:cubicBezTo>
                <a:cubicBezTo>
                  <a:pt x="137" y="55"/>
                  <a:pt x="137" y="56"/>
                  <a:pt x="138" y="56"/>
                </a:cubicBezTo>
                <a:cubicBezTo>
                  <a:pt x="124" y="61"/>
                  <a:pt x="110" y="71"/>
                  <a:pt x="101" y="82"/>
                </a:cubicBezTo>
                <a:cubicBezTo>
                  <a:pt x="105" y="63"/>
                  <a:pt x="108" y="45"/>
                  <a:pt x="110" y="26"/>
                </a:cubicBezTo>
                <a:cubicBezTo>
                  <a:pt x="116" y="25"/>
                  <a:pt x="124" y="23"/>
                  <a:pt x="124" y="16"/>
                </a:cubicBezTo>
                <a:cubicBezTo>
                  <a:pt x="125" y="11"/>
                  <a:pt x="122" y="6"/>
                  <a:pt x="118" y="3"/>
                </a:cubicBezTo>
                <a:cubicBezTo>
                  <a:pt x="111" y="0"/>
                  <a:pt x="106" y="4"/>
                  <a:pt x="103" y="10"/>
                </a:cubicBezTo>
                <a:cubicBezTo>
                  <a:pt x="100" y="15"/>
                  <a:pt x="102" y="20"/>
                  <a:pt x="106" y="23"/>
                </a:cubicBezTo>
                <a:cubicBezTo>
                  <a:pt x="105" y="33"/>
                  <a:pt x="103" y="44"/>
                  <a:pt x="102" y="54"/>
                </a:cubicBezTo>
                <a:cubicBezTo>
                  <a:pt x="98" y="47"/>
                  <a:pt x="93" y="39"/>
                  <a:pt x="88" y="33"/>
                </a:cubicBezTo>
                <a:cubicBezTo>
                  <a:pt x="90" y="29"/>
                  <a:pt x="90" y="23"/>
                  <a:pt x="87" y="19"/>
                </a:cubicBezTo>
                <a:cubicBezTo>
                  <a:pt x="84" y="15"/>
                  <a:pt x="79" y="12"/>
                  <a:pt x="74" y="14"/>
                </a:cubicBezTo>
                <a:cubicBezTo>
                  <a:pt x="68" y="16"/>
                  <a:pt x="67" y="25"/>
                  <a:pt x="69" y="30"/>
                </a:cubicBezTo>
                <a:cubicBezTo>
                  <a:pt x="71" y="36"/>
                  <a:pt x="79" y="39"/>
                  <a:pt x="85" y="37"/>
                </a:cubicBezTo>
                <a:cubicBezTo>
                  <a:pt x="85" y="37"/>
                  <a:pt x="85" y="37"/>
                  <a:pt x="85" y="36"/>
                </a:cubicBezTo>
                <a:cubicBezTo>
                  <a:pt x="91" y="43"/>
                  <a:pt x="96" y="50"/>
                  <a:pt x="101" y="58"/>
                </a:cubicBezTo>
                <a:cubicBezTo>
                  <a:pt x="98" y="77"/>
                  <a:pt x="93" y="96"/>
                  <a:pt x="87" y="114"/>
                </a:cubicBezTo>
                <a:cubicBezTo>
                  <a:pt x="84" y="95"/>
                  <a:pt x="71" y="77"/>
                  <a:pt x="57" y="63"/>
                </a:cubicBezTo>
                <a:cubicBezTo>
                  <a:pt x="60" y="57"/>
                  <a:pt x="59" y="52"/>
                  <a:pt x="55" y="47"/>
                </a:cubicBezTo>
                <a:cubicBezTo>
                  <a:pt x="50" y="43"/>
                  <a:pt x="41" y="43"/>
                  <a:pt x="37" y="48"/>
                </a:cubicBezTo>
                <a:cubicBezTo>
                  <a:pt x="32" y="53"/>
                  <a:pt x="29" y="63"/>
                  <a:pt x="36" y="67"/>
                </a:cubicBezTo>
                <a:cubicBezTo>
                  <a:pt x="40" y="70"/>
                  <a:pt x="46" y="70"/>
                  <a:pt x="51" y="68"/>
                </a:cubicBezTo>
                <a:cubicBezTo>
                  <a:pt x="52" y="69"/>
                  <a:pt x="53" y="69"/>
                  <a:pt x="54" y="68"/>
                </a:cubicBezTo>
                <a:cubicBezTo>
                  <a:pt x="54" y="68"/>
                  <a:pt x="54" y="67"/>
                  <a:pt x="55" y="67"/>
                </a:cubicBezTo>
                <a:cubicBezTo>
                  <a:pt x="68" y="82"/>
                  <a:pt x="81" y="97"/>
                  <a:pt x="85" y="118"/>
                </a:cubicBezTo>
                <a:cubicBezTo>
                  <a:pt x="78" y="138"/>
                  <a:pt x="68" y="156"/>
                  <a:pt x="58" y="174"/>
                </a:cubicBezTo>
                <a:cubicBezTo>
                  <a:pt x="56" y="153"/>
                  <a:pt x="42" y="130"/>
                  <a:pt x="27" y="114"/>
                </a:cubicBezTo>
                <a:cubicBezTo>
                  <a:pt x="30" y="108"/>
                  <a:pt x="27" y="100"/>
                  <a:pt x="22" y="97"/>
                </a:cubicBezTo>
                <a:cubicBezTo>
                  <a:pt x="16" y="94"/>
                  <a:pt x="9" y="96"/>
                  <a:pt x="5" y="100"/>
                </a:cubicBezTo>
                <a:cubicBezTo>
                  <a:pt x="0" y="106"/>
                  <a:pt x="3" y="115"/>
                  <a:pt x="9" y="120"/>
                </a:cubicBezTo>
                <a:cubicBezTo>
                  <a:pt x="14" y="124"/>
                  <a:pt x="21" y="123"/>
                  <a:pt x="24" y="118"/>
                </a:cubicBezTo>
                <a:cubicBezTo>
                  <a:pt x="37" y="137"/>
                  <a:pt x="52" y="153"/>
                  <a:pt x="57" y="176"/>
                </a:cubicBezTo>
                <a:cubicBezTo>
                  <a:pt x="52" y="185"/>
                  <a:pt x="47" y="194"/>
                  <a:pt x="43" y="203"/>
                </a:cubicBezTo>
                <a:cubicBezTo>
                  <a:pt x="42" y="204"/>
                  <a:pt x="43" y="204"/>
                  <a:pt x="44" y="204"/>
                </a:cubicBezTo>
                <a:cubicBezTo>
                  <a:pt x="56" y="188"/>
                  <a:pt x="66" y="170"/>
                  <a:pt x="75" y="152"/>
                </a:cubicBezTo>
                <a:cubicBezTo>
                  <a:pt x="84" y="145"/>
                  <a:pt x="92" y="139"/>
                  <a:pt x="102" y="135"/>
                </a:cubicBezTo>
                <a:cubicBezTo>
                  <a:pt x="110" y="132"/>
                  <a:pt x="118" y="131"/>
                  <a:pt x="126" y="128"/>
                </a:cubicBezTo>
                <a:cubicBezTo>
                  <a:pt x="127" y="130"/>
                  <a:pt x="129" y="131"/>
                  <a:pt x="130" y="132"/>
                </a:cubicBezTo>
                <a:cubicBezTo>
                  <a:pt x="130" y="133"/>
                  <a:pt x="130" y="133"/>
                  <a:pt x="131" y="134"/>
                </a:cubicBezTo>
                <a:cubicBezTo>
                  <a:pt x="139" y="138"/>
                  <a:pt x="149" y="135"/>
                  <a:pt x="151" y="125"/>
                </a:cubicBezTo>
                <a:cubicBezTo>
                  <a:pt x="152" y="117"/>
                  <a:pt x="148" y="107"/>
                  <a:pt x="141" y="103"/>
                </a:cubicBezTo>
                <a:cubicBezTo>
                  <a:pt x="133" y="99"/>
                  <a:pt x="121" y="104"/>
                  <a:pt x="121" y="114"/>
                </a:cubicBezTo>
                <a:cubicBezTo>
                  <a:pt x="121" y="117"/>
                  <a:pt x="122" y="120"/>
                  <a:pt x="123" y="123"/>
                </a:cubicBezTo>
                <a:cubicBezTo>
                  <a:pt x="108" y="126"/>
                  <a:pt x="90" y="134"/>
                  <a:pt x="79" y="145"/>
                </a:cubicBezTo>
                <a:cubicBezTo>
                  <a:pt x="87" y="127"/>
                  <a:pt x="94" y="107"/>
                  <a:pt x="99" y="88"/>
                </a:cubicBezTo>
                <a:cubicBezTo>
                  <a:pt x="99" y="88"/>
                  <a:pt x="100" y="88"/>
                  <a:pt x="100" y="88"/>
                </a:cubicBezTo>
                <a:cubicBezTo>
                  <a:pt x="112" y="74"/>
                  <a:pt x="126" y="68"/>
                  <a:pt x="142" y="60"/>
                </a:cubicBezTo>
                <a:cubicBezTo>
                  <a:pt x="146" y="63"/>
                  <a:pt x="152" y="63"/>
                  <a:pt x="157" y="60"/>
                </a:cubicBezTo>
                <a:cubicBezTo>
                  <a:pt x="163" y="56"/>
                  <a:pt x="167" y="48"/>
                  <a:pt x="164" y="42"/>
                </a:cubicBezTo>
                <a:close/>
              </a:path>
            </a:pathLst>
          </a:custGeom>
          <a:solidFill>
            <a:srgbClr val="21B3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4735513" y="691782"/>
            <a:ext cx="244475" cy="361950"/>
          </a:xfrm>
          <a:custGeom>
            <a:avLst/>
            <a:gdLst>
              <a:gd name="T0" fmla="*/ 86 w 89"/>
              <a:gd name="T1" fmla="*/ 88 h 132"/>
              <a:gd name="T2" fmla="*/ 34 w 89"/>
              <a:gd name="T3" fmla="*/ 82 h 132"/>
              <a:gd name="T4" fmla="*/ 17 w 89"/>
              <a:gd name="T5" fmla="*/ 44 h 132"/>
              <a:gd name="T6" fmla="*/ 3 w 89"/>
              <a:gd name="T7" fmla="*/ 2 h 132"/>
              <a:gd name="T8" fmla="*/ 1 w 89"/>
              <a:gd name="T9" fmla="*/ 2 h 132"/>
              <a:gd name="T10" fmla="*/ 15 w 89"/>
              <a:gd name="T11" fmla="*/ 48 h 132"/>
              <a:gd name="T12" fmla="*/ 32 w 89"/>
              <a:gd name="T13" fmla="*/ 84 h 132"/>
              <a:gd name="T14" fmla="*/ 32 w 89"/>
              <a:gd name="T15" fmla="*/ 87 h 132"/>
              <a:gd name="T16" fmla="*/ 29 w 89"/>
              <a:gd name="T17" fmla="*/ 123 h 132"/>
              <a:gd name="T18" fmla="*/ 48 w 89"/>
              <a:gd name="T19" fmla="*/ 112 h 132"/>
              <a:gd name="T20" fmla="*/ 68 w 89"/>
              <a:gd name="T21" fmla="*/ 121 h 132"/>
              <a:gd name="T22" fmla="*/ 71 w 89"/>
              <a:gd name="T23" fmla="*/ 118 h 132"/>
              <a:gd name="T24" fmla="*/ 69 w 89"/>
              <a:gd name="T25" fmla="*/ 103 h 132"/>
              <a:gd name="T26" fmla="*/ 83 w 89"/>
              <a:gd name="T27" fmla="*/ 104 h 132"/>
              <a:gd name="T28" fmla="*/ 86 w 89"/>
              <a:gd name="T29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9" h="132">
                <a:moveTo>
                  <a:pt x="86" y="88"/>
                </a:moveTo>
                <a:cubicBezTo>
                  <a:pt x="75" y="71"/>
                  <a:pt x="49" y="68"/>
                  <a:pt x="34" y="82"/>
                </a:cubicBezTo>
                <a:cubicBezTo>
                  <a:pt x="29" y="69"/>
                  <a:pt x="23" y="57"/>
                  <a:pt x="17" y="44"/>
                </a:cubicBezTo>
                <a:cubicBezTo>
                  <a:pt x="12" y="30"/>
                  <a:pt x="8" y="16"/>
                  <a:pt x="3" y="2"/>
                </a:cubicBezTo>
                <a:cubicBezTo>
                  <a:pt x="2" y="0"/>
                  <a:pt x="0" y="1"/>
                  <a:pt x="1" y="2"/>
                </a:cubicBezTo>
                <a:cubicBezTo>
                  <a:pt x="3" y="18"/>
                  <a:pt x="9" y="34"/>
                  <a:pt x="15" y="48"/>
                </a:cubicBezTo>
                <a:cubicBezTo>
                  <a:pt x="20" y="61"/>
                  <a:pt x="25" y="73"/>
                  <a:pt x="32" y="84"/>
                </a:cubicBezTo>
                <a:cubicBezTo>
                  <a:pt x="32" y="85"/>
                  <a:pt x="32" y="86"/>
                  <a:pt x="32" y="87"/>
                </a:cubicBezTo>
                <a:cubicBezTo>
                  <a:pt x="21" y="95"/>
                  <a:pt x="18" y="113"/>
                  <a:pt x="29" y="123"/>
                </a:cubicBezTo>
                <a:cubicBezTo>
                  <a:pt x="38" y="132"/>
                  <a:pt x="45" y="122"/>
                  <a:pt x="48" y="112"/>
                </a:cubicBezTo>
                <a:cubicBezTo>
                  <a:pt x="53" y="118"/>
                  <a:pt x="60" y="121"/>
                  <a:pt x="68" y="121"/>
                </a:cubicBezTo>
                <a:cubicBezTo>
                  <a:pt x="70" y="121"/>
                  <a:pt x="71" y="120"/>
                  <a:pt x="71" y="118"/>
                </a:cubicBezTo>
                <a:cubicBezTo>
                  <a:pt x="70" y="113"/>
                  <a:pt x="70" y="108"/>
                  <a:pt x="69" y="103"/>
                </a:cubicBezTo>
                <a:cubicBezTo>
                  <a:pt x="73" y="106"/>
                  <a:pt x="78" y="107"/>
                  <a:pt x="83" y="104"/>
                </a:cubicBezTo>
                <a:cubicBezTo>
                  <a:pt x="88" y="101"/>
                  <a:pt x="89" y="93"/>
                  <a:pt x="86" y="88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90488" y="325069"/>
            <a:ext cx="8956675" cy="723900"/>
          </a:xfrm>
          <a:custGeom>
            <a:avLst/>
            <a:gdLst>
              <a:gd name="T0" fmla="*/ 3265 w 3268"/>
              <a:gd name="T1" fmla="*/ 202 h 263"/>
              <a:gd name="T2" fmla="*/ 3076 w 3268"/>
              <a:gd name="T3" fmla="*/ 176 h 263"/>
              <a:gd name="T4" fmla="*/ 2918 w 3268"/>
              <a:gd name="T5" fmla="*/ 100 h 263"/>
              <a:gd name="T6" fmla="*/ 2760 w 3268"/>
              <a:gd name="T7" fmla="*/ 29 h 263"/>
              <a:gd name="T8" fmla="*/ 2568 w 3268"/>
              <a:gd name="T9" fmla="*/ 17 h 263"/>
              <a:gd name="T10" fmla="*/ 2403 w 3268"/>
              <a:gd name="T11" fmla="*/ 56 h 263"/>
              <a:gd name="T12" fmla="*/ 2265 w 3268"/>
              <a:gd name="T13" fmla="*/ 118 h 263"/>
              <a:gd name="T14" fmla="*/ 2263 w 3268"/>
              <a:gd name="T15" fmla="*/ 118 h 263"/>
              <a:gd name="T16" fmla="*/ 1912 w 3268"/>
              <a:gd name="T17" fmla="*/ 222 h 263"/>
              <a:gd name="T18" fmla="*/ 1636 w 3268"/>
              <a:gd name="T19" fmla="*/ 95 h 263"/>
              <a:gd name="T20" fmla="*/ 1430 w 3268"/>
              <a:gd name="T21" fmla="*/ 17 h 263"/>
              <a:gd name="T22" fmla="*/ 1222 w 3268"/>
              <a:gd name="T23" fmla="*/ 41 h 263"/>
              <a:gd name="T24" fmla="*/ 1174 w 3268"/>
              <a:gd name="T25" fmla="*/ 65 h 263"/>
              <a:gd name="T26" fmla="*/ 1173 w 3268"/>
              <a:gd name="T27" fmla="*/ 66 h 263"/>
              <a:gd name="T28" fmla="*/ 886 w 3268"/>
              <a:gd name="T29" fmla="*/ 230 h 263"/>
              <a:gd name="T30" fmla="*/ 725 w 3268"/>
              <a:gd name="T31" fmla="*/ 240 h 263"/>
              <a:gd name="T32" fmla="*/ 555 w 3268"/>
              <a:gd name="T33" fmla="*/ 166 h 263"/>
              <a:gd name="T34" fmla="*/ 430 w 3268"/>
              <a:gd name="T35" fmla="*/ 85 h 263"/>
              <a:gd name="T36" fmla="*/ 298 w 3268"/>
              <a:gd name="T37" fmla="*/ 17 h 263"/>
              <a:gd name="T38" fmla="*/ 144 w 3268"/>
              <a:gd name="T39" fmla="*/ 7 h 263"/>
              <a:gd name="T40" fmla="*/ 144 w 3268"/>
              <a:gd name="T41" fmla="*/ 7 h 263"/>
              <a:gd name="T42" fmla="*/ 141 w 3268"/>
              <a:gd name="T43" fmla="*/ 7 h 263"/>
              <a:gd name="T44" fmla="*/ 141 w 3268"/>
              <a:gd name="T45" fmla="*/ 7 h 263"/>
              <a:gd name="T46" fmla="*/ 8 w 3268"/>
              <a:gd name="T47" fmla="*/ 21 h 263"/>
              <a:gd name="T48" fmla="*/ 9 w 3268"/>
              <a:gd name="T49" fmla="*/ 21 h 263"/>
              <a:gd name="T50" fmla="*/ 2 w 3268"/>
              <a:gd name="T51" fmla="*/ 21 h 263"/>
              <a:gd name="T52" fmla="*/ 2 w 3268"/>
              <a:gd name="T53" fmla="*/ 21 h 263"/>
              <a:gd name="T54" fmla="*/ 1 w 3268"/>
              <a:gd name="T55" fmla="*/ 21 h 263"/>
              <a:gd name="T56" fmla="*/ 1 w 3268"/>
              <a:gd name="T57" fmla="*/ 23 h 263"/>
              <a:gd name="T58" fmla="*/ 185 w 3268"/>
              <a:gd name="T59" fmla="*/ 8 h 263"/>
              <a:gd name="T60" fmla="*/ 281 w 3268"/>
              <a:gd name="T61" fmla="*/ 17 h 263"/>
              <a:gd name="T62" fmla="*/ 371 w 3268"/>
              <a:gd name="T63" fmla="*/ 55 h 263"/>
              <a:gd name="T64" fmla="*/ 690 w 3268"/>
              <a:gd name="T65" fmla="*/ 237 h 263"/>
              <a:gd name="T66" fmla="*/ 940 w 3268"/>
              <a:gd name="T67" fmla="*/ 215 h 263"/>
              <a:gd name="T68" fmla="*/ 1173 w 3268"/>
              <a:gd name="T69" fmla="*/ 70 h 263"/>
              <a:gd name="T70" fmla="*/ 1346 w 3268"/>
              <a:gd name="T71" fmla="*/ 19 h 263"/>
              <a:gd name="T72" fmla="*/ 1510 w 3268"/>
              <a:gd name="T73" fmla="*/ 40 h 263"/>
              <a:gd name="T74" fmla="*/ 1778 w 3268"/>
              <a:gd name="T75" fmla="*/ 183 h 263"/>
              <a:gd name="T76" fmla="*/ 2007 w 3268"/>
              <a:gd name="T77" fmla="*/ 228 h 263"/>
              <a:gd name="T78" fmla="*/ 2260 w 3268"/>
              <a:gd name="T79" fmla="*/ 124 h 263"/>
              <a:gd name="T80" fmla="*/ 2434 w 3268"/>
              <a:gd name="T81" fmla="*/ 52 h 263"/>
              <a:gd name="T82" fmla="*/ 2631 w 3268"/>
              <a:gd name="T83" fmla="*/ 18 h 263"/>
              <a:gd name="T84" fmla="*/ 2822 w 3268"/>
              <a:gd name="T85" fmla="*/ 58 h 263"/>
              <a:gd name="T86" fmla="*/ 2976 w 3268"/>
              <a:gd name="T87" fmla="*/ 138 h 263"/>
              <a:gd name="T88" fmla="*/ 3265 w 3268"/>
              <a:gd name="T89" fmla="*/ 206 h 263"/>
              <a:gd name="T90" fmla="*/ 3265 w 3268"/>
              <a:gd name="T91" fmla="*/ 20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8" h="263">
                <a:moveTo>
                  <a:pt x="3265" y="202"/>
                </a:moveTo>
                <a:cubicBezTo>
                  <a:pt x="3200" y="206"/>
                  <a:pt x="3137" y="197"/>
                  <a:pt x="3076" y="176"/>
                </a:cubicBezTo>
                <a:cubicBezTo>
                  <a:pt x="3020" y="158"/>
                  <a:pt x="2969" y="128"/>
                  <a:pt x="2918" y="100"/>
                </a:cubicBezTo>
                <a:cubicBezTo>
                  <a:pt x="2867" y="72"/>
                  <a:pt x="2816" y="46"/>
                  <a:pt x="2760" y="29"/>
                </a:cubicBezTo>
                <a:cubicBezTo>
                  <a:pt x="2698" y="11"/>
                  <a:pt x="2632" y="9"/>
                  <a:pt x="2568" y="17"/>
                </a:cubicBezTo>
                <a:cubicBezTo>
                  <a:pt x="2512" y="24"/>
                  <a:pt x="2456" y="38"/>
                  <a:pt x="2403" y="56"/>
                </a:cubicBezTo>
                <a:cubicBezTo>
                  <a:pt x="2356" y="73"/>
                  <a:pt x="2308" y="92"/>
                  <a:pt x="2265" y="118"/>
                </a:cubicBezTo>
                <a:cubicBezTo>
                  <a:pt x="2265" y="118"/>
                  <a:pt x="2264" y="118"/>
                  <a:pt x="2263" y="118"/>
                </a:cubicBezTo>
                <a:cubicBezTo>
                  <a:pt x="2155" y="175"/>
                  <a:pt x="2040" y="241"/>
                  <a:pt x="1912" y="222"/>
                </a:cubicBezTo>
                <a:cubicBezTo>
                  <a:pt x="1810" y="207"/>
                  <a:pt x="1723" y="146"/>
                  <a:pt x="1636" y="95"/>
                </a:cubicBezTo>
                <a:cubicBezTo>
                  <a:pt x="1572" y="57"/>
                  <a:pt x="1505" y="25"/>
                  <a:pt x="1430" y="17"/>
                </a:cubicBezTo>
                <a:cubicBezTo>
                  <a:pt x="1359" y="9"/>
                  <a:pt x="1287" y="14"/>
                  <a:pt x="1222" y="41"/>
                </a:cubicBezTo>
                <a:cubicBezTo>
                  <a:pt x="1205" y="46"/>
                  <a:pt x="1189" y="56"/>
                  <a:pt x="1174" y="65"/>
                </a:cubicBezTo>
                <a:cubicBezTo>
                  <a:pt x="1173" y="65"/>
                  <a:pt x="1173" y="65"/>
                  <a:pt x="1173" y="66"/>
                </a:cubicBezTo>
                <a:cubicBezTo>
                  <a:pt x="1081" y="125"/>
                  <a:pt x="992" y="197"/>
                  <a:pt x="886" y="230"/>
                </a:cubicBezTo>
                <a:cubicBezTo>
                  <a:pt x="833" y="247"/>
                  <a:pt x="779" y="251"/>
                  <a:pt x="725" y="240"/>
                </a:cubicBezTo>
                <a:cubicBezTo>
                  <a:pt x="663" y="229"/>
                  <a:pt x="608" y="198"/>
                  <a:pt x="555" y="166"/>
                </a:cubicBezTo>
                <a:cubicBezTo>
                  <a:pt x="513" y="139"/>
                  <a:pt x="472" y="111"/>
                  <a:pt x="430" y="85"/>
                </a:cubicBezTo>
                <a:cubicBezTo>
                  <a:pt x="389" y="58"/>
                  <a:pt x="345" y="32"/>
                  <a:pt x="298" y="17"/>
                </a:cubicBezTo>
                <a:cubicBezTo>
                  <a:pt x="247" y="0"/>
                  <a:pt x="195" y="1"/>
                  <a:pt x="144" y="7"/>
                </a:cubicBezTo>
                <a:cubicBezTo>
                  <a:pt x="144" y="7"/>
                  <a:pt x="144" y="7"/>
                  <a:pt x="144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97" y="12"/>
                  <a:pt x="53" y="19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4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3"/>
                  <a:pt x="1" y="23"/>
                </a:cubicBezTo>
                <a:cubicBezTo>
                  <a:pt x="63" y="23"/>
                  <a:pt x="124" y="11"/>
                  <a:pt x="185" y="8"/>
                </a:cubicBezTo>
                <a:cubicBezTo>
                  <a:pt x="218" y="7"/>
                  <a:pt x="250" y="9"/>
                  <a:pt x="281" y="17"/>
                </a:cubicBezTo>
                <a:cubicBezTo>
                  <a:pt x="313" y="25"/>
                  <a:pt x="342" y="40"/>
                  <a:pt x="371" y="55"/>
                </a:cubicBezTo>
                <a:cubicBezTo>
                  <a:pt x="478" y="113"/>
                  <a:pt x="572" y="201"/>
                  <a:pt x="690" y="237"/>
                </a:cubicBezTo>
                <a:cubicBezTo>
                  <a:pt x="774" y="263"/>
                  <a:pt x="861" y="251"/>
                  <a:pt x="940" y="215"/>
                </a:cubicBezTo>
                <a:cubicBezTo>
                  <a:pt x="1024" y="178"/>
                  <a:pt x="1097" y="121"/>
                  <a:pt x="1173" y="70"/>
                </a:cubicBezTo>
                <a:cubicBezTo>
                  <a:pt x="1225" y="38"/>
                  <a:pt x="1285" y="22"/>
                  <a:pt x="1346" y="19"/>
                </a:cubicBezTo>
                <a:cubicBezTo>
                  <a:pt x="1401" y="16"/>
                  <a:pt x="1458" y="22"/>
                  <a:pt x="1510" y="40"/>
                </a:cubicBezTo>
                <a:cubicBezTo>
                  <a:pt x="1607" y="73"/>
                  <a:pt x="1688" y="138"/>
                  <a:pt x="1778" y="183"/>
                </a:cubicBezTo>
                <a:cubicBezTo>
                  <a:pt x="1850" y="219"/>
                  <a:pt x="1927" y="239"/>
                  <a:pt x="2007" y="228"/>
                </a:cubicBezTo>
                <a:cubicBezTo>
                  <a:pt x="2098" y="215"/>
                  <a:pt x="2182" y="170"/>
                  <a:pt x="2260" y="124"/>
                </a:cubicBezTo>
                <a:cubicBezTo>
                  <a:pt x="2317" y="96"/>
                  <a:pt x="2373" y="71"/>
                  <a:pt x="2434" y="52"/>
                </a:cubicBezTo>
                <a:cubicBezTo>
                  <a:pt x="2498" y="33"/>
                  <a:pt x="2564" y="19"/>
                  <a:pt x="2631" y="18"/>
                </a:cubicBezTo>
                <a:cubicBezTo>
                  <a:pt x="2697" y="17"/>
                  <a:pt x="2762" y="32"/>
                  <a:pt x="2822" y="58"/>
                </a:cubicBezTo>
                <a:cubicBezTo>
                  <a:pt x="2875" y="81"/>
                  <a:pt x="2925" y="111"/>
                  <a:pt x="2976" y="138"/>
                </a:cubicBezTo>
                <a:cubicBezTo>
                  <a:pt x="3064" y="185"/>
                  <a:pt x="3163" y="217"/>
                  <a:pt x="3265" y="206"/>
                </a:cubicBezTo>
                <a:cubicBezTo>
                  <a:pt x="3267" y="206"/>
                  <a:pt x="3268" y="202"/>
                  <a:pt x="3265" y="202"/>
                </a:cubicBezTo>
                <a:close/>
              </a:path>
            </a:pathLst>
          </a:custGeom>
          <a:solidFill>
            <a:srgbClr val="B3A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5180013" y="902920"/>
            <a:ext cx="304800" cy="333375"/>
          </a:xfrm>
          <a:custGeom>
            <a:avLst/>
            <a:gdLst>
              <a:gd name="T0" fmla="*/ 109 w 111"/>
              <a:gd name="T1" fmla="*/ 75 h 121"/>
              <a:gd name="T2" fmla="*/ 49 w 111"/>
              <a:gd name="T3" fmla="*/ 63 h 121"/>
              <a:gd name="T4" fmla="*/ 3 w 111"/>
              <a:gd name="T5" fmla="*/ 0 h 121"/>
              <a:gd name="T6" fmla="*/ 0 w 111"/>
              <a:gd name="T7" fmla="*/ 2 h 121"/>
              <a:gd name="T8" fmla="*/ 46 w 111"/>
              <a:gd name="T9" fmla="*/ 64 h 121"/>
              <a:gd name="T10" fmla="*/ 5 w 111"/>
              <a:gd name="T11" fmla="*/ 111 h 121"/>
              <a:gd name="T12" fmla="*/ 6 w 111"/>
              <a:gd name="T13" fmla="*/ 112 h 121"/>
              <a:gd name="T14" fmla="*/ 38 w 111"/>
              <a:gd name="T15" fmla="*/ 109 h 121"/>
              <a:gd name="T16" fmla="*/ 38 w 111"/>
              <a:gd name="T17" fmla="*/ 109 h 121"/>
              <a:gd name="T18" fmla="*/ 53 w 111"/>
              <a:gd name="T19" fmla="*/ 114 h 121"/>
              <a:gd name="T20" fmla="*/ 65 w 111"/>
              <a:gd name="T21" fmla="*/ 100 h 121"/>
              <a:gd name="T22" fmla="*/ 81 w 111"/>
              <a:gd name="T23" fmla="*/ 104 h 121"/>
              <a:gd name="T24" fmla="*/ 89 w 111"/>
              <a:gd name="T25" fmla="*/ 90 h 121"/>
              <a:gd name="T26" fmla="*/ 106 w 111"/>
              <a:gd name="T27" fmla="*/ 89 h 121"/>
              <a:gd name="T28" fmla="*/ 109 w 111"/>
              <a:gd name="T29" fmla="*/ 7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121">
                <a:moveTo>
                  <a:pt x="109" y="75"/>
                </a:moveTo>
                <a:cubicBezTo>
                  <a:pt x="101" y="53"/>
                  <a:pt x="66" y="58"/>
                  <a:pt x="49" y="63"/>
                </a:cubicBezTo>
                <a:cubicBezTo>
                  <a:pt x="41" y="38"/>
                  <a:pt x="21" y="18"/>
                  <a:pt x="3" y="0"/>
                </a:cubicBezTo>
                <a:cubicBezTo>
                  <a:pt x="2" y="0"/>
                  <a:pt x="1" y="1"/>
                  <a:pt x="0" y="2"/>
                </a:cubicBezTo>
                <a:cubicBezTo>
                  <a:pt x="18" y="21"/>
                  <a:pt x="35" y="40"/>
                  <a:pt x="46" y="64"/>
                </a:cubicBezTo>
                <a:cubicBezTo>
                  <a:pt x="28" y="72"/>
                  <a:pt x="6" y="89"/>
                  <a:pt x="5" y="111"/>
                </a:cubicBezTo>
                <a:cubicBezTo>
                  <a:pt x="5" y="111"/>
                  <a:pt x="5" y="112"/>
                  <a:pt x="6" y="112"/>
                </a:cubicBezTo>
                <a:cubicBezTo>
                  <a:pt x="14" y="121"/>
                  <a:pt x="31" y="117"/>
                  <a:pt x="38" y="10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1" y="114"/>
                  <a:pt x="47" y="117"/>
                  <a:pt x="53" y="114"/>
                </a:cubicBezTo>
                <a:cubicBezTo>
                  <a:pt x="58" y="111"/>
                  <a:pt x="64" y="106"/>
                  <a:pt x="65" y="100"/>
                </a:cubicBezTo>
                <a:cubicBezTo>
                  <a:pt x="70" y="103"/>
                  <a:pt x="75" y="106"/>
                  <a:pt x="81" y="104"/>
                </a:cubicBezTo>
                <a:cubicBezTo>
                  <a:pt x="86" y="101"/>
                  <a:pt x="89" y="96"/>
                  <a:pt x="89" y="90"/>
                </a:cubicBezTo>
                <a:cubicBezTo>
                  <a:pt x="95" y="93"/>
                  <a:pt x="101" y="93"/>
                  <a:pt x="106" y="89"/>
                </a:cubicBezTo>
                <a:cubicBezTo>
                  <a:pt x="110" y="86"/>
                  <a:pt x="111" y="79"/>
                  <a:pt x="109" y="75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6092825" y="188544"/>
            <a:ext cx="493713" cy="571500"/>
          </a:xfrm>
          <a:custGeom>
            <a:avLst/>
            <a:gdLst>
              <a:gd name="T0" fmla="*/ 175 w 180"/>
              <a:gd name="T1" fmla="*/ 36 h 208"/>
              <a:gd name="T2" fmla="*/ 159 w 180"/>
              <a:gd name="T3" fmla="*/ 35 h 208"/>
              <a:gd name="T4" fmla="*/ 151 w 180"/>
              <a:gd name="T5" fmla="*/ 21 h 208"/>
              <a:gd name="T6" fmla="*/ 135 w 180"/>
              <a:gd name="T7" fmla="*/ 24 h 208"/>
              <a:gd name="T8" fmla="*/ 124 w 180"/>
              <a:gd name="T9" fmla="*/ 10 h 208"/>
              <a:gd name="T10" fmla="*/ 109 w 180"/>
              <a:gd name="T11" fmla="*/ 14 h 208"/>
              <a:gd name="T12" fmla="*/ 108 w 180"/>
              <a:gd name="T13" fmla="*/ 14 h 208"/>
              <a:gd name="T14" fmla="*/ 76 w 180"/>
              <a:gd name="T15" fmla="*/ 10 h 208"/>
              <a:gd name="T16" fmla="*/ 75 w 180"/>
              <a:gd name="T17" fmla="*/ 11 h 208"/>
              <a:gd name="T18" fmla="*/ 115 w 180"/>
              <a:gd name="T19" fmla="*/ 59 h 208"/>
              <a:gd name="T20" fmla="*/ 46 w 180"/>
              <a:gd name="T21" fmla="*/ 138 h 208"/>
              <a:gd name="T22" fmla="*/ 0 w 180"/>
              <a:gd name="T23" fmla="*/ 208 h 208"/>
              <a:gd name="T24" fmla="*/ 0 w 180"/>
              <a:gd name="T25" fmla="*/ 208 h 208"/>
              <a:gd name="T26" fmla="*/ 1 w 180"/>
              <a:gd name="T27" fmla="*/ 208 h 208"/>
              <a:gd name="T28" fmla="*/ 2 w 180"/>
              <a:gd name="T29" fmla="*/ 207 h 208"/>
              <a:gd name="T30" fmla="*/ 4 w 180"/>
              <a:gd name="T31" fmla="*/ 206 h 208"/>
              <a:gd name="T32" fmla="*/ 58 w 180"/>
              <a:gd name="T33" fmla="*/ 131 h 208"/>
              <a:gd name="T34" fmla="*/ 117 w 180"/>
              <a:gd name="T35" fmla="*/ 61 h 208"/>
              <a:gd name="T36" fmla="*/ 177 w 180"/>
              <a:gd name="T37" fmla="*/ 51 h 208"/>
              <a:gd name="T38" fmla="*/ 175 w 180"/>
              <a:gd name="T39" fmla="*/ 3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208">
                <a:moveTo>
                  <a:pt x="175" y="36"/>
                </a:moveTo>
                <a:cubicBezTo>
                  <a:pt x="171" y="32"/>
                  <a:pt x="164" y="32"/>
                  <a:pt x="159" y="35"/>
                </a:cubicBezTo>
                <a:cubicBezTo>
                  <a:pt x="159" y="29"/>
                  <a:pt x="156" y="23"/>
                  <a:pt x="151" y="21"/>
                </a:cubicBezTo>
                <a:cubicBezTo>
                  <a:pt x="146" y="19"/>
                  <a:pt x="140" y="21"/>
                  <a:pt x="135" y="24"/>
                </a:cubicBezTo>
                <a:cubicBezTo>
                  <a:pt x="134" y="18"/>
                  <a:pt x="129" y="13"/>
                  <a:pt x="124" y="10"/>
                </a:cubicBezTo>
                <a:cubicBezTo>
                  <a:pt x="118" y="7"/>
                  <a:pt x="112" y="9"/>
                  <a:pt x="109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2" y="6"/>
                  <a:pt x="85" y="0"/>
                  <a:pt x="76" y="10"/>
                </a:cubicBezTo>
                <a:cubicBezTo>
                  <a:pt x="76" y="10"/>
                  <a:pt x="75" y="10"/>
                  <a:pt x="75" y="11"/>
                </a:cubicBezTo>
                <a:cubicBezTo>
                  <a:pt x="75" y="32"/>
                  <a:pt x="97" y="50"/>
                  <a:pt x="115" y="59"/>
                </a:cubicBezTo>
                <a:cubicBezTo>
                  <a:pt x="98" y="91"/>
                  <a:pt x="72" y="113"/>
                  <a:pt x="46" y="138"/>
                </a:cubicBezTo>
                <a:cubicBezTo>
                  <a:pt x="26" y="157"/>
                  <a:pt x="4" y="180"/>
                  <a:pt x="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08"/>
                  <a:pt x="1" y="208"/>
                  <a:pt x="1" y="208"/>
                </a:cubicBezTo>
                <a:cubicBezTo>
                  <a:pt x="1" y="208"/>
                  <a:pt x="2" y="208"/>
                  <a:pt x="2" y="207"/>
                </a:cubicBezTo>
                <a:cubicBezTo>
                  <a:pt x="3" y="207"/>
                  <a:pt x="3" y="206"/>
                  <a:pt x="4" y="206"/>
                </a:cubicBezTo>
                <a:cubicBezTo>
                  <a:pt x="13" y="175"/>
                  <a:pt x="35" y="153"/>
                  <a:pt x="58" y="131"/>
                </a:cubicBezTo>
                <a:cubicBezTo>
                  <a:pt x="80" y="111"/>
                  <a:pt x="106" y="89"/>
                  <a:pt x="117" y="61"/>
                </a:cubicBezTo>
                <a:cubicBezTo>
                  <a:pt x="134" y="66"/>
                  <a:pt x="169" y="72"/>
                  <a:pt x="177" y="51"/>
                </a:cubicBezTo>
                <a:cubicBezTo>
                  <a:pt x="180" y="46"/>
                  <a:pt x="179" y="40"/>
                  <a:pt x="175" y="36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8559800" y="271094"/>
            <a:ext cx="139700" cy="342900"/>
          </a:xfrm>
          <a:custGeom>
            <a:avLst/>
            <a:gdLst>
              <a:gd name="T0" fmla="*/ 19 w 51"/>
              <a:gd name="T1" fmla="*/ 3 h 125"/>
              <a:gd name="T2" fmla="*/ 17 w 51"/>
              <a:gd name="T3" fmla="*/ 4 h 125"/>
              <a:gd name="T4" fmla="*/ 33 w 51"/>
              <a:gd name="T5" fmla="*/ 124 h 125"/>
              <a:gd name="T6" fmla="*/ 33 w 51"/>
              <a:gd name="T7" fmla="*/ 124 h 125"/>
              <a:gd name="T8" fmla="*/ 34 w 51"/>
              <a:gd name="T9" fmla="*/ 125 h 125"/>
              <a:gd name="T10" fmla="*/ 35 w 51"/>
              <a:gd name="T11" fmla="*/ 124 h 125"/>
              <a:gd name="T12" fmla="*/ 34 w 51"/>
              <a:gd name="T13" fmla="*/ 123 h 125"/>
              <a:gd name="T14" fmla="*/ 48 w 51"/>
              <a:gd name="T15" fmla="*/ 66 h 125"/>
              <a:gd name="T16" fmla="*/ 23 w 51"/>
              <a:gd name="T17" fmla="*/ 2 h 125"/>
              <a:gd name="T18" fmla="*/ 19 w 51"/>
              <a:gd name="T19" fmla="*/ 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125">
                <a:moveTo>
                  <a:pt x="19" y="3"/>
                </a:moveTo>
                <a:cubicBezTo>
                  <a:pt x="18" y="3"/>
                  <a:pt x="17" y="3"/>
                  <a:pt x="17" y="4"/>
                </a:cubicBezTo>
                <a:cubicBezTo>
                  <a:pt x="1" y="43"/>
                  <a:pt x="0" y="93"/>
                  <a:pt x="33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4"/>
                  <a:pt x="33" y="125"/>
                  <a:pt x="34" y="125"/>
                </a:cubicBezTo>
                <a:cubicBezTo>
                  <a:pt x="34" y="125"/>
                  <a:pt x="35" y="124"/>
                  <a:pt x="35" y="124"/>
                </a:cubicBezTo>
                <a:cubicBezTo>
                  <a:pt x="34" y="124"/>
                  <a:pt x="34" y="124"/>
                  <a:pt x="34" y="123"/>
                </a:cubicBezTo>
                <a:cubicBezTo>
                  <a:pt x="51" y="112"/>
                  <a:pt x="50" y="83"/>
                  <a:pt x="48" y="66"/>
                </a:cubicBezTo>
                <a:cubicBezTo>
                  <a:pt x="45" y="43"/>
                  <a:pt x="37" y="19"/>
                  <a:pt x="23" y="2"/>
                </a:cubicBezTo>
                <a:cubicBezTo>
                  <a:pt x="21" y="0"/>
                  <a:pt x="19" y="1"/>
                  <a:pt x="19" y="3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8469313" y="317132"/>
            <a:ext cx="555625" cy="530225"/>
          </a:xfrm>
          <a:custGeom>
            <a:avLst/>
            <a:gdLst>
              <a:gd name="T0" fmla="*/ 181 w 203"/>
              <a:gd name="T1" fmla="*/ 65 h 193"/>
              <a:gd name="T2" fmla="*/ 176 w 203"/>
              <a:gd name="T3" fmla="*/ 40 h 193"/>
              <a:gd name="T4" fmla="*/ 151 w 203"/>
              <a:gd name="T5" fmla="*/ 32 h 193"/>
              <a:gd name="T6" fmla="*/ 118 w 203"/>
              <a:gd name="T7" fmla="*/ 21 h 193"/>
              <a:gd name="T8" fmla="*/ 121 w 203"/>
              <a:gd name="T9" fmla="*/ 47 h 193"/>
              <a:gd name="T10" fmla="*/ 131 w 203"/>
              <a:gd name="T11" fmla="*/ 70 h 193"/>
              <a:gd name="T12" fmla="*/ 62 w 203"/>
              <a:gd name="T13" fmla="*/ 110 h 193"/>
              <a:gd name="T14" fmla="*/ 47 w 203"/>
              <a:gd name="T15" fmla="*/ 124 h 193"/>
              <a:gd name="T16" fmla="*/ 46 w 203"/>
              <a:gd name="T17" fmla="*/ 126 h 193"/>
              <a:gd name="T18" fmla="*/ 1 w 203"/>
              <a:gd name="T19" fmla="*/ 174 h 193"/>
              <a:gd name="T20" fmla="*/ 2 w 203"/>
              <a:gd name="T21" fmla="*/ 175 h 193"/>
              <a:gd name="T22" fmla="*/ 26 w 203"/>
              <a:gd name="T23" fmla="*/ 154 h 193"/>
              <a:gd name="T24" fmla="*/ 46 w 203"/>
              <a:gd name="T25" fmla="*/ 131 h 193"/>
              <a:gd name="T26" fmla="*/ 89 w 203"/>
              <a:gd name="T27" fmla="*/ 176 h 193"/>
              <a:gd name="T28" fmla="*/ 152 w 203"/>
              <a:gd name="T29" fmla="*/ 188 h 193"/>
              <a:gd name="T30" fmla="*/ 152 w 203"/>
              <a:gd name="T31" fmla="*/ 185 h 193"/>
              <a:gd name="T32" fmla="*/ 111 w 203"/>
              <a:gd name="T33" fmla="*/ 136 h 193"/>
              <a:gd name="T34" fmla="*/ 54 w 203"/>
              <a:gd name="T35" fmla="*/ 123 h 193"/>
              <a:gd name="T36" fmla="*/ 57 w 203"/>
              <a:gd name="T37" fmla="*/ 120 h 193"/>
              <a:gd name="T38" fmla="*/ 94 w 203"/>
              <a:gd name="T39" fmla="*/ 92 h 193"/>
              <a:gd name="T40" fmla="*/ 133 w 203"/>
              <a:gd name="T41" fmla="*/ 73 h 193"/>
              <a:gd name="T42" fmla="*/ 133 w 203"/>
              <a:gd name="T43" fmla="*/ 73 h 193"/>
              <a:gd name="T44" fmla="*/ 134 w 203"/>
              <a:gd name="T45" fmla="*/ 74 h 193"/>
              <a:gd name="T46" fmla="*/ 187 w 203"/>
              <a:gd name="T47" fmla="*/ 95 h 193"/>
              <a:gd name="T48" fmla="*/ 181 w 203"/>
              <a:gd name="T49" fmla="*/ 6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3" h="193">
                <a:moveTo>
                  <a:pt x="181" y="65"/>
                </a:moveTo>
                <a:cubicBezTo>
                  <a:pt x="183" y="57"/>
                  <a:pt x="181" y="48"/>
                  <a:pt x="176" y="40"/>
                </a:cubicBezTo>
                <a:cubicBezTo>
                  <a:pt x="171" y="33"/>
                  <a:pt x="160" y="28"/>
                  <a:pt x="151" y="32"/>
                </a:cubicBezTo>
                <a:cubicBezTo>
                  <a:pt x="147" y="19"/>
                  <a:pt x="126" y="0"/>
                  <a:pt x="118" y="21"/>
                </a:cubicBezTo>
                <a:cubicBezTo>
                  <a:pt x="115" y="29"/>
                  <a:pt x="118" y="40"/>
                  <a:pt x="121" y="47"/>
                </a:cubicBezTo>
                <a:cubicBezTo>
                  <a:pt x="123" y="55"/>
                  <a:pt x="126" y="63"/>
                  <a:pt x="131" y="70"/>
                </a:cubicBezTo>
                <a:cubicBezTo>
                  <a:pt x="106" y="77"/>
                  <a:pt x="81" y="93"/>
                  <a:pt x="62" y="110"/>
                </a:cubicBezTo>
                <a:cubicBezTo>
                  <a:pt x="56" y="115"/>
                  <a:pt x="52" y="119"/>
                  <a:pt x="47" y="124"/>
                </a:cubicBezTo>
                <a:cubicBezTo>
                  <a:pt x="46" y="124"/>
                  <a:pt x="46" y="125"/>
                  <a:pt x="46" y="126"/>
                </a:cubicBezTo>
                <a:cubicBezTo>
                  <a:pt x="31" y="142"/>
                  <a:pt x="17" y="159"/>
                  <a:pt x="1" y="174"/>
                </a:cubicBezTo>
                <a:cubicBezTo>
                  <a:pt x="0" y="175"/>
                  <a:pt x="1" y="176"/>
                  <a:pt x="2" y="175"/>
                </a:cubicBezTo>
                <a:cubicBezTo>
                  <a:pt x="11" y="170"/>
                  <a:pt x="19" y="162"/>
                  <a:pt x="26" y="154"/>
                </a:cubicBezTo>
                <a:cubicBezTo>
                  <a:pt x="33" y="146"/>
                  <a:pt x="39" y="138"/>
                  <a:pt x="46" y="131"/>
                </a:cubicBezTo>
                <a:cubicBezTo>
                  <a:pt x="52" y="151"/>
                  <a:pt x="71" y="166"/>
                  <a:pt x="89" y="176"/>
                </a:cubicBezTo>
                <a:cubicBezTo>
                  <a:pt x="107" y="185"/>
                  <a:pt x="132" y="193"/>
                  <a:pt x="152" y="188"/>
                </a:cubicBezTo>
                <a:cubicBezTo>
                  <a:pt x="154" y="187"/>
                  <a:pt x="154" y="185"/>
                  <a:pt x="152" y="185"/>
                </a:cubicBezTo>
                <a:cubicBezTo>
                  <a:pt x="147" y="164"/>
                  <a:pt x="128" y="146"/>
                  <a:pt x="111" y="136"/>
                </a:cubicBezTo>
                <a:cubicBezTo>
                  <a:pt x="96" y="127"/>
                  <a:pt x="72" y="119"/>
                  <a:pt x="54" y="123"/>
                </a:cubicBezTo>
                <a:cubicBezTo>
                  <a:pt x="55" y="122"/>
                  <a:pt x="56" y="121"/>
                  <a:pt x="57" y="120"/>
                </a:cubicBezTo>
                <a:cubicBezTo>
                  <a:pt x="68" y="109"/>
                  <a:pt x="80" y="100"/>
                  <a:pt x="94" y="92"/>
                </a:cubicBezTo>
                <a:cubicBezTo>
                  <a:pt x="106" y="85"/>
                  <a:pt x="120" y="80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4"/>
                  <a:pt x="134" y="74"/>
                  <a:pt x="134" y="74"/>
                </a:cubicBezTo>
                <a:cubicBezTo>
                  <a:pt x="148" y="88"/>
                  <a:pt x="167" y="104"/>
                  <a:pt x="187" y="95"/>
                </a:cubicBezTo>
                <a:cubicBezTo>
                  <a:pt x="203" y="88"/>
                  <a:pt x="193" y="70"/>
                  <a:pt x="181" y="65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5" name="Group 74"/>
          <p:cNvGrpSpPr>
            <a:grpSpLocks noChangeAspect="1"/>
          </p:cNvGrpSpPr>
          <p:nvPr/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5" name="文本框 5"/>
          <p:cNvSpPr txBox="1">
            <a:spLocks noChangeArrowheads="1"/>
          </p:cNvSpPr>
          <p:nvPr/>
        </p:nvSpPr>
        <p:spPr bwMode="auto">
          <a:xfrm>
            <a:off x="2210954" y="2111139"/>
            <a:ext cx="48173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感谢各位专家批评指正</a:t>
            </a:r>
            <a:endParaRPr lang="zh-CN" altLang="en-US" sz="3600" b="1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46" name="文本框 6"/>
          <p:cNvSpPr txBox="1">
            <a:spLocks noChangeArrowheads="1"/>
          </p:cNvSpPr>
          <p:nvPr/>
        </p:nvSpPr>
        <p:spPr bwMode="auto">
          <a:xfrm>
            <a:off x="2995621" y="2688858"/>
            <a:ext cx="3248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rgbClr val="B28743"/>
                </a:solidFill>
                <a:latin typeface="方正兰亭黑_GBK"/>
                <a:ea typeface="方正兰亭黑_GBK"/>
              </a:rPr>
              <a:t>Thank you for your criticism</a:t>
            </a:r>
          </a:p>
        </p:txBody>
      </p:sp>
      <p:grpSp>
        <p:nvGrpSpPr>
          <p:cNvPr id="147" name="组合 11"/>
          <p:cNvGrpSpPr>
            <a:grpSpLocks/>
          </p:cNvGrpSpPr>
          <p:nvPr/>
        </p:nvGrpSpPr>
        <p:grpSpPr bwMode="auto">
          <a:xfrm>
            <a:off x="3335204" y="3118137"/>
            <a:ext cx="2549808" cy="246221"/>
            <a:chOff x="2721254" y="3387879"/>
            <a:chExt cx="2549066" cy="246379"/>
          </a:xfrm>
        </p:grpSpPr>
        <p:sp>
          <p:nvSpPr>
            <p:cNvPr id="148" name="文本框 8"/>
            <p:cNvSpPr txBox="1">
              <a:spLocks noChangeArrowheads="1"/>
            </p:cNvSpPr>
            <p:nvPr/>
          </p:nvSpPr>
          <p:spPr bwMode="auto">
            <a:xfrm>
              <a:off x="2721254" y="3387879"/>
              <a:ext cx="1338439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答辩人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：哎呀小小草</a:t>
              </a:r>
              <a:endParaRPr lang="zh-CN" altLang="en-US" sz="1000" dirty="0">
                <a:solidFill>
                  <a:srgbClr val="B28743"/>
                </a:solidFill>
                <a:latin typeface="方正兰亭黑_GBK"/>
                <a:ea typeface="方正兰亭黑_GBK"/>
              </a:endParaRPr>
            </a:p>
          </p:txBody>
        </p:sp>
        <p:sp>
          <p:nvSpPr>
            <p:cNvPr id="149" name="文本框 8"/>
            <p:cNvSpPr txBox="1">
              <a:spLocks noChangeArrowheads="1"/>
            </p:cNvSpPr>
            <p:nvPr/>
          </p:nvSpPr>
          <p:spPr bwMode="auto">
            <a:xfrm>
              <a:off x="3930860" y="3387879"/>
              <a:ext cx="13394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smtClean="0">
                  <a:solidFill>
                    <a:srgbClr val="B28743"/>
                  </a:solidFill>
                  <a:latin typeface="方正兰亭黑_GBK"/>
                  <a:ea typeface="方正兰亭黑_GBK"/>
                </a:rPr>
                <a:t>指导老师：熊猫老师</a:t>
              </a:r>
              <a:endParaRPr lang="zh-CN" altLang="en-US" sz="1000">
                <a:solidFill>
                  <a:srgbClr val="B28743"/>
                </a:solidFill>
                <a:latin typeface="方正兰亭黑_GBK"/>
                <a:ea typeface="方正兰亭黑_GB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57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8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0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1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2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9" name="组合 17"/>
          <p:cNvGrpSpPr>
            <a:grpSpLocks/>
          </p:cNvGrpSpPr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AutoShape 43"/>
          <p:cNvSpPr/>
          <p:nvPr/>
        </p:nvSpPr>
        <p:spPr bwMode="auto">
          <a:xfrm>
            <a:off x="4675188" y="2910682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AutoShape 44"/>
          <p:cNvSpPr/>
          <p:nvPr/>
        </p:nvSpPr>
        <p:spPr bwMode="auto">
          <a:xfrm>
            <a:off x="5000625" y="2977357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8" name="AutoShape 45"/>
          <p:cNvSpPr/>
          <p:nvPr/>
        </p:nvSpPr>
        <p:spPr bwMode="auto">
          <a:xfrm>
            <a:off x="4989513" y="3005138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9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0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2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6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7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8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1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2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3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4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5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4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5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7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4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5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6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7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88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9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1" name="组合 162"/>
          <p:cNvGrpSpPr>
            <a:grpSpLocks/>
          </p:cNvGrpSpPr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92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4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6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7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8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09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0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1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5"/>
          <p:cNvSpPr/>
          <p:nvPr/>
        </p:nvSpPr>
        <p:spPr bwMode="auto">
          <a:xfrm>
            <a:off x="1035050" y="3649663"/>
            <a:ext cx="358775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6"/>
          <p:cNvSpPr/>
          <p:nvPr/>
        </p:nvSpPr>
        <p:spPr bwMode="auto">
          <a:xfrm>
            <a:off x="1169988" y="3717925"/>
            <a:ext cx="50800" cy="49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7"/>
          <p:cNvSpPr/>
          <p:nvPr/>
        </p:nvSpPr>
        <p:spPr bwMode="auto">
          <a:xfrm>
            <a:off x="1136650" y="3683000"/>
            <a:ext cx="157163" cy="157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7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8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9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0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1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2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4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5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27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8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9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r>
              <a: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</a:p>
        </p:txBody>
      </p:sp>
      <p:grpSp>
        <p:nvGrpSpPr>
          <p:cNvPr id="130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1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2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3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38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9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0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4" name="组合 138"/>
          <p:cNvGrpSpPr>
            <a:grpSpLocks/>
          </p:cNvGrpSpPr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chemeClr val="bg1"/>
          </a:solidFill>
        </p:grpSpPr>
        <p:sp>
          <p:nvSpPr>
            <p:cNvPr id="145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6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7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8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9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6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184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5"/>
          <p:cNvSpPr txBox="1">
            <a:spLocks noChangeArrowheads="1"/>
          </p:cNvSpPr>
          <p:nvPr/>
        </p:nvSpPr>
        <p:spPr bwMode="auto">
          <a:xfrm>
            <a:off x="211866" y="2250397"/>
            <a:ext cx="29706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smtClean="0">
                <a:solidFill>
                  <a:srgbClr val="FF7862"/>
                </a:solidFill>
                <a:latin typeface="方正兰亭黑_GBK"/>
                <a:ea typeface="方正兰亭黑_GBK"/>
              </a:rPr>
              <a:t>CONTENTS</a:t>
            </a:r>
            <a:endParaRPr lang="zh-CN" altLang="en-US" sz="3600" b="1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73" name="文本框 6"/>
          <p:cNvSpPr txBox="1">
            <a:spLocks noChangeArrowheads="1"/>
          </p:cNvSpPr>
          <p:nvPr/>
        </p:nvSpPr>
        <p:spPr bwMode="auto">
          <a:xfrm>
            <a:off x="287367" y="2799728"/>
            <a:ext cx="4035933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solidFill>
                  <a:srgbClr val="B28743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3" name="文本框 6"/>
          <p:cNvSpPr txBox="1">
            <a:spLocks noChangeArrowheads="1"/>
          </p:cNvSpPr>
          <p:nvPr/>
        </p:nvSpPr>
        <p:spPr bwMode="auto">
          <a:xfrm>
            <a:off x="4951950" y="1438563"/>
            <a:ext cx="2140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选题</a:t>
            </a:r>
            <a:r>
              <a:rPr lang="zh-CN" altLang="en-US" sz="1600">
                <a:solidFill>
                  <a:srgbClr val="FF7862"/>
                </a:solidFill>
                <a:latin typeface="方正兰亭黑_GBK"/>
                <a:ea typeface="方正兰亭黑_GBK"/>
              </a:rPr>
              <a:t>的背景与意义</a:t>
            </a:r>
          </a:p>
        </p:txBody>
      </p:sp>
      <p:sp>
        <p:nvSpPr>
          <p:cNvPr id="144" name="文本框 12"/>
          <p:cNvSpPr txBox="1">
            <a:spLocks noChangeArrowheads="1"/>
          </p:cNvSpPr>
          <p:nvPr/>
        </p:nvSpPr>
        <p:spPr bwMode="auto">
          <a:xfrm>
            <a:off x="4951950" y="2250397"/>
            <a:ext cx="193193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</a:t>
            </a:r>
            <a:r>
              <a:rPr lang="zh-CN" altLang="en-US" sz="1600">
                <a:solidFill>
                  <a:srgbClr val="FF7862"/>
                </a:solidFill>
                <a:latin typeface="方正兰亭黑_GBK"/>
                <a:ea typeface="方正兰亭黑_GBK"/>
              </a:rPr>
              <a:t>方法及过程</a:t>
            </a:r>
          </a:p>
        </p:txBody>
      </p:sp>
      <p:sp>
        <p:nvSpPr>
          <p:cNvPr id="145" name="文本框 14"/>
          <p:cNvSpPr txBox="1">
            <a:spLocks noChangeArrowheads="1"/>
          </p:cNvSpPr>
          <p:nvPr/>
        </p:nvSpPr>
        <p:spPr bwMode="auto">
          <a:xfrm>
            <a:off x="4951950" y="2990364"/>
            <a:ext cx="23439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研究成果</a:t>
            </a:r>
            <a:r>
              <a:rPr lang="zh-CN" altLang="en-US" sz="1600">
                <a:solidFill>
                  <a:srgbClr val="FF7862"/>
                </a:solidFill>
                <a:latin typeface="方正兰亭黑_GBK"/>
                <a:ea typeface="方正兰亭黑_GBK"/>
              </a:rPr>
              <a:t>展示</a:t>
            </a:r>
            <a:r>
              <a:rPr lang="zh-CN" altLang="en-US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及应用</a:t>
            </a:r>
            <a:endParaRPr lang="zh-CN" altLang="en-US" sz="16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46" name="文本框 14"/>
          <p:cNvSpPr txBox="1">
            <a:spLocks noChangeArrowheads="1"/>
          </p:cNvSpPr>
          <p:nvPr/>
        </p:nvSpPr>
        <p:spPr bwMode="auto">
          <a:xfrm>
            <a:off x="4951950" y="3712819"/>
            <a:ext cx="13195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1600" smtClean="0">
                <a:solidFill>
                  <a:srgbClr val="FF7862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6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32285184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椭圆 166"/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4828B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4828B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4828B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4828B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71" name="文本框 8"/>
          <p:cNvSpPr txBox="1">
            <a:spLocks noChangeArrowheads="1"/>
          </p:cNvSpPr>
          <p:nvPr/>
        </p:nvSpPr>
        <p:spPr bwMode="auto">
          <a:xfrm>
            <a:off x="3656013" y="62547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使用说明</a:t>
            </a:r>
          </a:p>
        </p:txBody>
      </p:sp>
      <p:sp>
        <p:nvSpPr>
          <p:cNvPr id="172" name="Freeform 132"/>
          <p:cNvSpPr>
            <a:spLocks noEditPoints="1"/>
          </p:cNvSpPr>
          <p:nvPr/>
        </p:nvSpPr>
        <p:spPr bwMode="auto">
          <a:xfrm>
            <a:off x="866271" y="2362200"/>
            <a:ext cx="614363" cy="615950"/>
          </a:xfrm>
          <a:custGeom>
            <a:avLst/>
            <a:gdLst>
              <a:gd name="T0" fmla="*/ 300833111 w 258"/>
              <a:gd name="T1" fmla="*/ 1262592286 h 260"/>
              <a:gd name="T2" fmla="*/ 1203336886 w 258"/>
              <a:gd name="T3" fmla="*/ 1184893384 h 260"/>
              <a:gd name="T4" fmla="*/ 1272379823 w 258"/>
              <a:gd name="T5" fmla="*/ 325359608 h 260"/>
              <a:gd name="T6" fmla="*/ 1272379823 w 258"/>
              <a:gd name="T7" fmla="*/ 1262592286 h 260"/>
              <a:gd name="T8" fmla="*/ 1203336886 w 258"/>
              <a:gd name="T9" fmla="*/ 252517576 h 260"/>
              <a:gd name="T10" fmla="*/ 1119497131 w 258"/>
              <a:gd name="T11" fmla="*/ 150540934 h 260"/>
              <a:gd name="T12" fmla="*/ 1035657376 w 258"/>
              <a:gd name="T13" fmla="*/ 252517576 h 260"/>
              <a:gd name="T14" fmla="*/ 961682166 w 258"/>
              <a:gd name="T15" fmla="*/ 72842032 h 260"/>
              <a:gd name="T16" fmla="*/ 877842411 w 258"/>
              <a:gd name="T17" fmla="*/ 252517576 h 260"/>
              <a:gd name="T18" fmla="*/ 798937149 w 258"/>
              <a:gd name="T19" fmla="*/ 150540934 h 260"/>
              <a:gd name="T20" fmla="*/ 715097394 w 258"/>
              <a:gd name="T21" fmla="*/ 252517576 h 260"/>
              <a:gd name="T22" fmla="*/ 641122184 w 258"/>
              <a:gd name="T23" fmla="*/ 150540934 h 260"/>
              <a:gd name="T24" fmla="*/ 557282429 w 258"/>
              <a:gd name="T25" fmla="*/ 252517576 h 260"/>
              <a:gd name="T26" fmla="*/ 478374947 w 258"/>
              <a:gd name="T27" fmla="*/ 150540934 h 260"/>
              <a:gd name="T28" fmla="*/ 404399737 w 258"/>
              <a:gd name="T29" fmla="*/ 252517576 h 260"/>
              <a:gd name="T30" fmla="*/ 300833111 w 258"/>
              <a:gd name="T31" fmla="*/ 0 h 260"/>
              <a:gd name="T32" fmla="*/ 1272379823 w 258"/>
              <a:gd name="T33" fmla="*/ 150540934 h 260"/>
              <a:gd name="T34" fmla="*/ 1203336886 w 258"/>
              <a:gd name="T35" fmla="*/ 252517576 h 260"/>
              <a:gd name="T36" fmla="*/ 0 w 258"/>
              <a:gd name="T37" fmla="*/ 1262592286 h 260"/>
              <a:gd name="T38" fmla="*/ 246584772 w 258"/>
              <a:gd name="T39" fmla="*/ 325359608 h 260"/>
              <a:gd name="T40" fmla="*/ 152882692 w 258"/>
              <a:gd name="T41" fmla="*/ 398201640 h 260"/>
              <a:gd name="T42" fmla="*/ 246584772 w 258"/>
              <a:gd name="T43" fmla="*/ 471043672 h 260"/>
              <a:gd name="T44" fmla="*/ 152882692 w 258"/>
              <a:gd name="T45" fmla="*/ 553597241 h 260"/>
              <a:gd name="T46" fmla="*/ 246584772 w 258"/>
              <a:gd name="T47" fmla="*/ 631296143 h 260"/>
              <a:gd name="T48" fmla="*/ 152882692 w 258"/>
              <a:gd name="T49" fmla="*/ 713849711 h 260"/>
              <a:gd name="T50" fmla="*/ 246584772 w 258"/>
              <a:gd name="T51" fmla="*/ 786691744 h 260"/>
              <a:gd name="T52" fmla="*/ 73975210 w 258"/>
              <a:gd name="T53" fmla="*/ 869245312 h 260"/>
              <a:gd name="T54" fmla="*/ 246584772 w 258"/>
              <a:gd name="T55" fmla="*/ 946944214 h 260"/>
              <a:gd name="T56" fmla="*/ 152882692 w 258"/>
              <a:gd name="T57" fmla="*/ 1029497783 h 260"/>
              <a:gd name="T58" fmla="*/ 246584772 w 258"/>
              <a:gd name="T59" fmla="*/ 1102339815 h 260"/>
              <a:gd name="T60" fmla="*/ 152882692 w 258"/>
              <a:gd name="T61" fmla="*/ 1184893384 h 260"/>
              <a:gd name="T62" fmla="*/ 0 w 258"/>
              <a:gd name="T63" fmla="*/ 0 h 260"/>
              <a:gd name="T64" fmla="*/ 246584772 w 258"/>
              <a:gd name="T65" fmla="*/ 252517576 h 260"/>
              <a:gd name="T66" fmla="*/ 0 w 258"/>
              <a:gd name="T67" fmla="*/ 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8" h="260">
                <a:moveTo>
                  <a:pt x="244" y="260"/>
                </a:moveTo>
                <a:lnTo>
                  <a:pt x="61" y="260"/>
                </a:lnTo>
                <a:lnTo>
                  <a:pt x="61" y="244"/>
                </a:lnTo>
                <a:lnTo>
                  <a:pt x="244" y="244"/>
                </a:lnTo>
                <a:lnTo>
                  <a:pt x="244" y="67"/>
                </a:lnTo>
                <a:lnTo>
                  <a:pt x="258" y="67"/>
                </a:lnTo>
                <a:lnTo>
                  <a:pt x="258" y="244"/>
                </a:lnTo>
                <a:lnTo>
                  <a:pt x="258" y="260"/>
                </a:lnTo>
                <a:lnTo>
                  <a:pt x="244" y="260"/>
                </a:lnTo>
                <a:close/>
                <a:moveTo>
                  <a:pt x="244" y="52"/>
                </a:moveTo>
                <a:lnTo>
                  <a:pt x="227" y="52"/>
                </a:lnTo>
                <a:lnTo>
                  <a:pt x="227" y="31"/>
                </a:lnTo>
                <a:lnTo>
                  <a:pt x="210" y="31"/>
                </a:lnTo>
                <a:lnTo>
                  <a:pt x="210" y="52"/>
                </a:lnTo>
                <a:lnTo>
                  <a:pt x="195" y="52"/>
                </a:lnTo>
                <a:lnTo>
                  <a:pt x="195" y="15"/>
                </a:lnTo>
                <a:lnTo>
                  <a:pt x="178" y="15"/>
                </a:lnTo>
                <a:lnTo>
                  <a:pt x="178" y="52"/>
                </a:lnTo>
                <a:lnTo>
                  <a:pt x="162" y="52"/>
                </a:lnTo>
                <a:lnTo>
                  <a:pt x="162" y="31"/>
                </a:lnTo>
                <a:lnTo>
                  <a:pt x="145" y="31"/>
                </a:lnTo>
                <a:lnTo>
                  <a:pt x="145" y="52"/>
                </a:lnTo>
                <a:lnTo>
                  <a:pt x="130" y="52"/>
                </a:lnTo>
                <a:lnTo>
                  <a:pt x="130" y="31"/>
                </a:lnTo>
                <a:lnTo>
                  <a:pt x="113" y="31"/>
                </a:lnTo>
                <a:lnTo>
                  <a:pt x="113" y="52"/>
                </a:lnTo>
                <a:lnTo>
                  <a:pt x="97" y="52"/>
                </a:lnTo>
                <a:lnTo>
                  <a:pt x="97" y="31"/>
                </a:lnTo>
                <a:lnTo>
                  <a:pt x="82" y="31"/>
                </a:lnTo>
                <a:lnTo>
                  <a:pt x="82" y="52"/>
                </a:lnTo>
                <a:lnTo>
                  <a:pt x="61" y="52"/>
                </a:lnTo>
                <a:lnTo>
                  <a:pt x="61" y="0"/>
                </a:lnTo>
                <a:lnTo>
                  <a:pt x="258" y="0"/>
                </a:lnTo>
                <a:lnTo>
                  <a:pt x="258" y="31"/>
                </a:lnTo>
                <a:lnTo>
                  <a:pt x="244" y="31"/>
                </a:lnTo>
                <a:lnTo>
                  <a:pt x="244" y="52"/>
                </a:lnTo>
                <a:close/>
                <a:moveTo>
                  <a:pt x="31" y="260"/>
                </a:moveTo>
                <a:lnTo>
                  <a:pt x="0" y="260"/>
                </a:lnTo>
                <a:lnTo>
                  <a:pt x="0" y="67"/>
                </a:lnTo>
                <a:lnTo>
                  <a:pt x="50" y="67"/>
                </a:lnTo>
                <a:lnTo>
                  <a:pt x="50" y="82"/>
                </a:lnTo>
                <a:lnTo>
                  <a:pt x="31" y="82"/>
                </a:lnTo>
                <a:lnTo>
                  <a:pt x="31" y="97"/>
                </a:lnTo>
                <a:lnTo>
                  <a:pt x="50" y="97"/>
                </a:lnTo>
                <a:lnTo>
                  <a:pt x="50" y="114"/>
                </a:lnTo>
                <a:lnTo>
                  <a:pt x="31" y="114"/>
                </a:lnTo>
                <a:lnTo>
                  <a:pt x="31" y="130"/>
                </a:lnTo>
                <a:lnTo>
                  <a:pt x="50" y="130"/>
                </a:lnTo>
                <a:lnTo>
                  <a:pt x="50" y="147"/>
                </a:lnTo>
                <a:lnTo>
                  <a:pt x="31" y="147"/>
                </a:lnTo>
                <a:lnTo>
                  <a:pt x="31" y="162"/>
                </a:lnTo>
                <a:lnTo>
                  <a:pt x="50" y="162"/>
                </a:lnTo>
                <a:lnTo>
                  <a:pt x="50" y="179"/>
                </a:lnTo>
                <a:lnTo>
                  <a:pt x="15" y="179"/>
                </a:lnTo>
                <a:lnTo>
                  <a:pt x="15" y="195"/>
                </a:lnTo>
                <a:lnTo>
                  <a:pt x="50" y="195"/>
                </a:lnTo>
                <a:lnTo>
                  <a:pt x="50" y="212"/>
                </a:lnTo>
                <a:lnTo>
                  <a:pt x="31" y="212"/>
                </a:lnTo>
                <a:lnTo>
                  <a:pt x="31" y="227"/>
                </a:lnTo>
                <a:lnTo>
                  <a:pt x="50" y="227"/>
                </a:lnTo>
                <a:lnTo>
                  <a:pt x="50" y="244"/>
                </a:lnTo>
                <a:lnTo>
                  <a:pt x="31" y="244"/>
                </a:lnTo>
                <a:lnTo>
                  <a:pt x="31" y="260"/>
                </a:lnTo>
                <a:close/>
                <a:moveTo>
                  <a:pt x="0" y="0"/>
                </a:moveTo>
                <a:lnTo>
                  <a:pt x="50" y="0"/>
                </a:lnTo>
                <a:lnTo>
                  <a:pt x="50" y="52"/>
                </a:lnTo>
                <a:lnTo>
                  <a:pt x="0" y="5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3" name="Freeform 134"/>
          <p:cNvSpPr>
            <a:spLocks noEditPoints="1"/>
          </p:cNvSpPr>
          <p:nvPr/>
        </p:nvSpPr>
        <p:spPr bwMode="auto">
          <a:xfrm>
            <a:off x="3146425" y="2365375"/>
            <a:ext cx="620713" cy="620713"/>
          </a:xfrm>
          <a:custGeom>
            <a:avLst/>
            <a:gdLst>
              <a:gd name="T0" fmla="*/ 925225143 w 260"/>
              <a:gd name="T1" fmla="*/ 210722638 h 261"/>
              <a:gd name="T2" fmla="*/ 822842962 w 260"/>
              <a:gd name="T3" fmla="*/ 15051063 h 261"/>
              <a:gd name="T4" fmla="*/ 853177702 w 260"/>
              <a:gd name="T5" fmla="*/ 0 h 261"/>
              <a:gd name="T6" fmla="*/ 883512441 w 260"/>
              <a:gd name="T7" fmla="*/ 11287812 h 261"/>
              <a:gd name="T8" fmla="*/ 985894622 w 260"/>
              <a:gd name="T9" fmla="*/ 116649131 h 261"/>
              <a:gd name="T10" fmla="*/ 985894622 w 260"/>
              <a:gd name="T11" fmla="*/ 154279698 h 261"/>
              <a:gd name="T12" fmla="*/ 564993779 w 260"/>
              <a:gd name="T13" fmla="*/ 568198473 h 261"/>
              <a:gd name="T14" fmla="*/ 754588824 w 260"/>
              <a:gd name="T15" fmla="*/ 82783755 h 261"/>
              <a:gd name="T16" fmla="*/ 564993779 w 260"/>
              <a:gd name="T17" fmla="*/ 568198473 h 261"/>
              <a:gd name="T18" fmla="*/ 329894677 w 260"/>
              <a:gd name="T19" fmla="*/ 647218978 h 261"/>
              <a:gd name="T20" fmla="*/ 546033106 w 260"/>
              <a:gd name="T21" fmla="*/ 587012787 h 261"/>
              <a:gd name="T22" fmla="*/ 193386400 w 260"/>
              <a:gd name="T23" fmla="*/ 124175633 h 261"/>
              <a:gd name="T24" fmla="*/ 155468949 w 260"/>
              <a:gd name="T25" fmla="*/ 127938883 h 261"/>
              <a:gd name="T26" fmla="*/ 121340907 w 260"/>
              <a:gd name="T27" fmla="*/ 146753197 h 261"/>
              <a:gd name="T28" fmla="*/ 102382181 w 260"/>
              <a:gd name="T29" fmla="*/ 176857262 h 261"/>
              <a:gd name="T30" fmla="*/ 98588878 w 260"/>
              <a:gd name="T31" fmla="*/ 214485889 h 261"/>
              <a:gd name="T32" fmla="*/ 98588878 w 260"/>
              <a:gd name="T33" fmla="*/ 809023237 h 261"/>
              <a:gd name="T34" fmla="*/ 113756248 w 260"/>
              <a:gd name="T35" fmla="*/ 842890553 h 261"/>
              <a:gd name="T36" fmla="*/ 136508276 w 260"/>
              <a:gd name="T37" fmla="*/ 865468117 h 261"/>
              <a:gd name="T38" fmla="*/ 170636319 w 260"/>
              <a:gd name="T39" fmla="*/ 880519180 h 261"/>
              <a:gd name="T40" fmla="*/ 769756194 w 260"/>
              <a:gd name="T41" fmla="*/ 884282431 h 261"/>
              <a:gd name="T42" fmla="*/ 807675592 w 260"/>
              <a:gd name="T43" fmla="*/ 876755929 h 261"/>
              <a:gd name="T44" fmla="*/ 838010332 w 260"/>
              <a:gd name="T45" fmla="*/ 857941616 h 261"/>
              <a:gd name="T46" fmla="*/ 856969057 w 260"/>
              <a:gd name="T47" fmla="*/ 827837550 h 261"/>
              <a:gd name="T48" fmla="*/ 868345072 w 260"/>
              <a:gd name="T49" fmla="*/ 786445673 h 261"/>
              <a:gd name="T50" fmla="*/ 966935897 w 260"/>
              <a:gd name="T51" fmla="*/ 319847208 h 261"/>
              <a:gd name="T52" fmla="*/ 959351238 w 260"/>
              <a:gd name="T53" fmla="*/ 857941616 h 261"/>
              <a:gd name="T54" fmla="*/ 936599210 w 260"/>
              <a:gd name="T55" fmla="*/ 914384556 h 261"/>
              <a:gd name="T56" fmla="*/ 891097100 w 260"/>
              <a:gd name="T57" fmla="*/ 955776434 h 261"/>
              <a:gd name="T58" fmla="*/ 834218976 w 260"/>
              <a:gd name="T59" fmla="*/ 978353998 h 261"/>
              <a:gd name="T60" fmla="*/ 155468949 w 260"/>
              <a:gd name="T61" fmla="*/ 982117248 h 261"/>
              <a:gd name="T62" fmla="*/ 94797522 w 260"/>
              <a:gd name="T63" fmla="*/ 970829436 h 261"/>
              <a:gd name="T64" fmla="*/ 45502110 w 260"/>
              <a:gd name="T65" fmla="*/ 933198870 h 261"/>
              <a:gd name="T66" fmla="*/ 7584659 w 260"/>
              <a:gd name="T67" fmla="*/ 884282431 h 261"/>
              <a:gd name="T68" fmla="*/ 0 w 260"/>
              <a:gd name="T69" fmla="*/ 824076240 h 261"/>
              <a:gd name="T70" fmla="*/ 0 w 260"/>
              <a:gd name="T71" fmla="*/ 158041009 h 261"/>
              <a:gd name="T72" fmla="*/ 22752029 w 260"/>
              <a:gd name="T73" fmla="*/ 97834818 h 261"/>
              <a:gd name="T74" fmla="*/ 68254138 w 260"/>
              <a:gd name="T75" fmla="*/ 56442940 h 261"/>
              <a:gd name="T76" fmla="*/ 128925565 w 260"/>
              <a:gd name="T77" fmla="*/ 26340815 h 261"/>
              <a:gd name="T78" fmla="*/ 671167315 w 260"/>
              <a:gd name="T79" fmla="*/ 26340815 h 261"/>
              <a:gd name="T80" fmla="*/ 193386400 w 260"/>
              <a:gd name="T81" fmla="*/ 124175633 h 2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60" h="261">
                <a:moveTo>
                  <a:pt x="257" y="44"/>
                </a:moveTo>
                <a:lnTo>
                  <a:pt x="244" y="56"/>
                </a:lnTo>
                <a:lnTo>
                  <a:pt x="204" y="16"/>
                </a:lnTo>
                <a:lnTo>
                  <a:pt x="217" y="4"/>
                </a:lnTo>
                <a:lnTo>
                  <a:pt x="220" y="2"/>
                </a:lnTo>
                <a:lnTo>
                  <a:pt x="225" y="0"/>
                </a:lnTo>
                <a:lnTo>
                  <a:pt x="229" y="2"/>
                </a:lnTo>
                <a:lnTo>
                  <a:pt x="233" y="3"/>
                </a:lnTo>
                <a:lnTo>
                  <a:pt x="257" y="29"/>
                </a:lnTo>
                <a:lnTo>
                  <a:pt x="260" y="31"/>
                </a:lnTo>
                <a:lnTo>
                  <a:pt x="260" y="37"/>
                </a:lnTo>
                <a:lnTo>
                  <a:pt x="260" y="41"/>
                </a:lnTo>
                <a:lnTo>
                  <a:pt x="257" y="44"/>
                </a:lnTo>
                <a:close/>
                <a:moveTo>
                  <a:pt x="149" y="151"/>
                </a:moveTo>
                <a:lnTo>
                  <a:pt x="109" y="111"/>
                </a:lnTo>
                <a:lnTo>
                  <a:pt x="199" y="22"/>
                </a:lnTo>
                <a:lnTo>
                  <a:pt x="239" y="63"/>
                </a:lnTo>
                <a:lnTo>
                  <a:pt x="149" y="151"/>
                </a:lnTo>
                <a:close/>
                <a:moveTo>
                  <a:pt x="144" y="156"/>
                </a:moveTo>
                <a:lnTo>
                  <a:pt x="87" y="172"/>
                </a:lnTo>
                <a:lnTo>
                  <a:pt x="104" y="116"/>
                </a:lnTo>
                <a:lnTo>
                  <a:pt x="144" y="156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5" y="33"/>
                </a:lnTo>
                <a:lnTo>
                  <a:pt x="41" y="34"/>
                </a:lnTo>
                <a:lnTo>
                  <a:pt x="36" y="37"/>
                </a:lnTo>
                <a:lnTo>
                  <a:pt x="32" y="39"/>
                </a:lnTo>
                <a:lnTo>
                  <a:pt x="30" y="43"/>
                </a:lnTo>
                <a:lnTo>
                  <a:pt x="27" y="47"/>
                </a:lnTo>
                <a:lnTo>
                  <a:pt x="26" y="52"/>
                </a:lnTo>
                <a:lnTo>
                  <a:pt x="26" y="57"/>
                </a:lnTo>
                <a:lnTo>
                  <a:pt x="26" y="209"/>
                </a:lnTo>
                <a:lnTo>
                  <a:pt x="26" y="215"/>
                </a:lnTo>
                <a:lnTo>
                  <a:pt x="27" y="220"/>
                </a:lnTo>
                <a:lnTo>
                  <a:pt x="30" y="224"/>
                </a:lnTo>
                <a:lnTo>
                  <a:pt x="32" y="228"/>
                </a:lnTo>
                <a:lnTo>
                  <a:pt x="36" y="230"/>
                </a:lnTo>
                <a:lnTo>
                  <a:pt x="41" y="233"/>
                </a:lnTo>
                <a:lnTo>
                  <a:pt x="45" y="234"/>
                </a:lnTo>
                <a:lnTo>
                  <a:pt x="51" y="235"/>
                </a:lnTo>
                <a:lnTo>
                  <a:pt x="203" y="235"/>
                </a:lnTo>
                <a:lnTo>
                  <a:pt x="208" y="234"/>
                </a:lnTo>
                <a:lnTo>
                  <a:pt x="213" y="233"/>
                </a:lnTo>
                <a:lnTo>
                  <a:pt x="217" y="230"/>
                </a:lnTo>
                <a:lnTo>
                  <a:pt x="221" y="228"/>
                </a:lnTo>
                <a:lnTo>
                  <a:pt x="225" y="224"/>
                </a:lnTo>
                <a:lnTo>
                  <a:pt x="226" y="220"/>
                </a:lnTo>
                <a:lnTo>
                  <a:pt x="227" y="215"/>
                </a:lnTo>
                <a:lnTo>
                  <a:pt x="229" y="209"/>
                </a:lnTo>
                <a:lnTo>
                  <a:pt x="229" y="109"/>
                </a:lnTo>
                <a:lnTo>
                  <a:pt x="255" y="85"/>
                </a:lnTo>
                <a:lnTo>
                  <a:pt x="255" y="219"/>
                </a:lnTo>
                <a:lnTo>
                  <a:pt x="253" y="228"/>
                </a:lnTo>
                <a:lnTo>
                  <a:pt x="251" y="235"/>
                </a:lnTo>
                <a:lnTo>
                  <a:pt x="247" y="243"/>
                </a:lnTo>
                <a:lnTo>
                  <a:pt x="242" y="248"/>
                </a:lnTo>
                <a:lnTo>
                  <a:pt x="235" y="254"/>
                </a:lnTo>
                <a:lnTo>
                  <a:pt x="229" y="258"/>
                </a:lnTo>
                <a:lnTo>
                  <a:pt x="220" y="260"/>
                </a:lnTo>
                <a:lnTo>
                  <a:pt x="212" y="261"/>
                </a:lnTo>
                <a:lnTo>
                  <a:pt x="41" y="261"/>
                </a:lnTo>
                <a:lnTo>
                  <a:pt x="34" y="260"/>
                </a:lnTo>
                <a:lnTo>
                  <a:pt x="25" y="258"/>
                </a:lnTo>
                <a:lnTo>
                  <a:pt x="18" y="254"/>
                </a:lnTo>
                <a:lnTo>
                  <a:pt x="12" y="248"/>
                </a:lnTo>
                <a:lnTo>
                  <a:pt x="6" y="243"/>
                </a:lnTo>
                <a:lnTo>
                  <a:pt x="2" y="235"/>
                </a:lnTo>
                <a:lnTo>
                  <a:pt x="0" y="228"/>
                </a:lnTo>
                <a:lnTo>
                  <a:pt x="0" y="219"/>
                </a:lnTo>
                <a:lnTo>
                  <a:pt x="0" y="51"/>
                </a:lnTo>
                <a:lnTo>
                  <a:pt x="0" y="42"/>
                </a:lnTo>
                <a:lnTo>
                  <a:pt x="2" y="34"/>
                </a:lnTo>
                <a:lnTo>
                  <a:pt x="6" y="26"/>
                </a:lnTo>
                <a:lnTo>
                  <a:pt x="12" y="20"/>
                </a:lnTo>
                <a:lnTo>
                  <a:pt x="18" y="15"/>
                </a:lnTo>
                <a:lnTo>
                  <a:pt x="25" y="9"/>
                </a:lnTo>
                <a:lnTo>
                  <a:pt x="34" y="7"/>
                </a:lnTo>
                <a:lnTo>
                  <a:pt x="41" y="7"/>
                </a:lnTo>
                <a:lnTo>
                  <a:pt x="177" y="7"/>
                </a:lnTo>
                <a:lnTo>
                  <a:pt x="151" y="33"/>
                </a:lnTo>
                <a:lnTo>
                  <a:pt x="51" y="3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4" name="Freeform 133"/>
          <p:cNvSpPr>
            <a:spLocks/>
          </p:cNvSpPr>
          <p:nvPr/>
        </p:nvSpPr>
        <p:spPr bwMode="auto">
          <a:xfrm>
            <a:off x="5594350" y="2408238"/>
            <a:ext cx="487363" cy="534987"/>
          </a:xfrm>
          <a:custGeom>
            <a:avLst/>
            <a:gdLst>
              <a:gd name="T0" fmla="*/ 0 w 234"/>
              <a:gd name="T1" fmla="*/ 0 h 256"/>
              <a:gd name="T2" fmla="*/ 0 w 234"/>
              <a:gd name="T3" fmla="*/ 229634222 h 256"/>
              <a:gd name="T4" fmla="*/ 28982196 w 234"/>
              <a:gd name="T5" fmla="*/ 229634222 h 256"/>
              <a:gd name="T6" fmla="*/ 37678217 w 234"/>
              <a:gd name="T7" fmla="*/ 191846334 h 256"/>
              <a:gd name="T8" fmla="*/ 49270074 w 234"/>
              <a:gd name="T9" fmla="*/ 162779121 h 256"/>
              <a:gd name="T10" fmla="*/ 66660413 w 234"/>
              <a:gd name="T11" fmla="*/ 136617095 h 256"/>
              <a:gd name="T12" fmla="*/ 86948290 w 234"/>
              <a:gd name="T13" fmla="*/ 110456774 h 256"/>
              <a:gd name="T14" fmla="*/ 110133707 w 234"/>
              <a:gd name="T15" fmla="*/ 98829206 h 256"/>
              <a:gd name="T16" fmla="*/ 139117605 w 234"/>
              <a:gd name="T17" fmla="*/ 87203344 h 256"/>
              <a:gd name="T18" fmla="*/ 173896581 w 234"/>
              <a:gd name="T19" fmla="*/ 81389560 h 256"/>
              <a:gd name="T20" fmla="*/ 211574797 w 234"/>
              <a:gd name="T21" fmla="*/ 78482669 h 256"/>
              <a:gd name="T22" fmla="*/ 252150553 w 234"/>
              <a:gd name="T23" fmla="*/ 78482669 h 256"/>
              <a:gd name="T24" fmla="*/ 252150553 w 234"/>
              <a:gd name="T25" fmla="*/ 595885540 h 256"/>
              <a:gd name="T26" fmla="*/ 252150553 w 234"/>
              <a:gd name="T27" fmla="*/ 642394103 h 256"/>
              <a:gd name="T28" fmla="*/ 249251312 w 234"/>
              <a:gd name="T29" fmla="*/ 665647533 h 256"/>
              <a:gd name="T30" fmla="*/ 240556993 w 234"/>
              <a:gd name="T31" fmla="*/ 680181992 h 256"/>
              <a:gd name="T32" fmla="*/ 240556993 w 234"/>
              <a:gd name="T33" fmla="*/ 685995775 h 256"/>
              <a:gd name="T34" fmla="*/ 234760214 w 234"/>
              <a:gd name="T35" fmla="*/ 691807854 h 256"/>
              <a:gd name="T36" fmla="*/ 223166654 w 234"/>
              <a:gd name="T37" fmla="*/ 694714746 h 256"/>
              <a:gd name="T38" fmla="*/ 202878777 w 234"/>
              <a:gd name="T39" fmla="*/ 697621638 h 256"/>
              <a:gd name="T40" fmla="*/ 168099801 w 234"/>
              <a:gd name="T41" fmla="*/ 703435421 h 256"/>
              <a:gd name="T42" fmla="*/ 147811923 w 234"/>
              <a:gd name="T43" fmla="*/ 703435421 h 256"/>
              <a:gd name="T44" fmla="*/ 147811923 w 234"/>
              <a:gd name="T45" fmla="*/ 744130202 h 256"/>
              <a:gd name="T46" fmla="*/ 524587281 w 234"/>
              <a:gd name="T47" fmla="*/ 744130202 h 256"/>
              <a:gd name="T48" fmla="*/ 524587281 w 234"/>
              <a:gd name="T49" fmla="*/ 703435421 h 256"/>
              <a:gd name="T50" fmla="*/ 486910766 w 234"/>
              <a:gd name="T51" fmla="*/ 703435421 h 256"/>
              <a:gd name="T52" fmla="*/ 455029329 w 234"/>
              <a:gd name="T53" fmla="*/ 697621638 h 256"/>
              <a:gd name="T54" fmla="*/ 437638990 w 234"/>
              <a:gd name="T55" fmla="*/ 691807854 h 256"/>
              <a:gd name="T56" fmla="*/ 423147892 w 234"/>
              <a:gd name="T57" fmla="*/ 680181992 h 256"/>
              <a:gd name="T58" fmla="*/ 411554333 w 234"/>
              <a:gd name="T59" fmla="*/ 665647533 h 256"/>
              <a:gd name="T60" fmla="*/ 405757553 w 234"/>
              <a:gd name="T61" fmla="*/ 642394103 h 256"/>
              <a:gd name="T62" fmla="*/ 405757553 w 234"/>
              <a:gd name="T63" fmla="*/ 595885540 h 256"/>
              <a:gd name="T64" fmla="*/ 405757553 w 234"/>
              <a:gd name="T65" fmla="*/ 78482669 h 256"/>
              <a:gd name="T66" fmla="*/ 460826109 w 234"/>
              <a:gd name="T67" fmla="*/ 78482669 h 256"/>
              <a:gd name="T68" fmla="*/ 512993721 w 234"/>
              <a:gd name="T69" fmla="*/ 81389560 h 256"/>
              <a:gd name="T70" fmla="*/ 530384060 w 234"/>
              <a:gd name="T71" fmla="*/ 81389560 h 256"/>
              <a:gd name="T72" fmla="*/ 544875158 w 234"/>
              <a:gd name="T73" fmla="*/ 90110236 h 256"/>
              <a:gd name="T74" fmla="*/ 565163036 w 234"/>
              <a:gd name="T75" fmla="*/ 98829206 h 256"/>
              <a:gd name="T76" fmla="*/ 579654134 w 234"/>
              <a:gd name="T77" fmla="*/ 110456774 h 256"/>
              <a:gd name="T78" fmla="*/ 591247693 w 234"/>
              <a:gd name="T79" fmla="*/ 119177449 h 256"/>
              <a:gd name="T80" fmla="*/ 602841253 w 234"/>
              <a:gd name="T81" fmla="*/ 136617095 h 256"/>
              <a:gd name="T82" fmla="*/ 614434812 w 234"/>
              <a:gd name="T83" fmla="*/ 154058446 h 256"/>
              <a:gd name="T84" fmla="*/ 626026669 w 234"/>
              <a:gd name="T85" fmla="*/ 174404983 h 256"/>
              <a:gd name="T86" fmla="*/ 640517767 w 234"/>
              <a:gd name="T87" fmla="*/ 229634222 h 256"/>
              <a:gd name="T88" fmla="*/ 678195984 w 234"/>
              <a:gd name="T89" fmla="*/ 229634222 h 256"/>
              <a:gd name="T90" fmla="*/ 678195984 w 234"/>
              <a:gd name="T91" fmla="*/ 0 h 256"/>
              <a:gd name="T92" fmla="*/ 0 w 234"/>
              <a:gd name="T93" fmla="*/ 0 h 2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4" h="256">
                <a:moveTo>
                  <a:pt x="0" y="0"/>
                </a:moveTo>
                <a:lnTo>
                  <a:pt x="0" y="79"/>
                </a:lnTo>
                <a:lnTo>
                  <a:pt x="10" y="79"/>
                </a:lnTo>
                <a:lnTo>
                  <a:pt x="13" y="66"/>
                </a:lnTo>
                <a:lnTo>
                  <a:pt x="17" y="56"/>
                </a:lnTo>
                <a:lnTo>
                  <a:pt x="23" y="47"/>
                </a:lnTo>
                <a:lnTo>
                  <a:pt x="30" y="38"/>
                </a:lnTo>
                <a:lnTo>
                  <a:pt x="38" y="34"/>
                </a:lnTo>
                <a:lnTo>
                  <a:pt x="48" y="30"/>
                </a:lnTo>
                <a:lnTo>
                  <a:pt x="60" y="28"/>
                </a:lnTo>
                <a:lnTo>
                  <a:pt x="73" y="27"/>
                </a:lnTo>
                <a:lnTo>
                  <a:pt x="87" y="27"/>
                </a:lnTo>
                <a:lnTo>
                  <a:pt x="87" y="205"/>
                </a:lnTo>
                <a:lnTo>
                  <a:pt x="87" y="221"/>
                </a:lnTo>
                <a:lnTo>
                  <a:pt x="86" y="229"/>
                </a:lnTo>
                <a:lnTo>
                  <a:pt x="83" y="234"/>
                </a:lnTo>
                <a:lnTo>
                  <a:pt x="83" y="236"/>
                </a:lnTo>
                <a:lnTo>
                  <a:pt x="81" y="238"/>
                </a:lnTo>
                <a:lnTo>
                  <a:pt x="77" y="239"/>
                </a:lnTo>
                <a:lnTo>
                  <a:pt x="70" y="240"/>
                </a:lnTo>
                <a:lnTo>
                  <a:pt x="58" y="242"/>
                </a:lnTo>
                <a:lnTo>
                  <a:pt x="51" y="242"/>
                </a:lnTo>
                <a:lnTo>
                  <a:pt x="51" y="256"/>
                </a:lnTo>
                <a:lnTo>
                  <a:pt x="181" y="256"/>
                </a:lnTo>
                <a:lnTo>
                  <a:pt x="181" y="242"/>
                </a:lnTo>
                <a:lnTo>
                  <a:pt x="168" y="242"/>
                </a:lnTo>
                <a:lnTo>
                  <a:pt x="157" y="240"/>
                </a:lnTo>
                <a:lnTo>
                  <a:pt x="151" y="238"/>
                </a:lnTo>
                <a:lnTo>
                  <a:pt x="146" y="234"/>
                </a:lnTo>
                <a:lnTo>
                  <a:pt x="142" y="229"/>
                </a:lnTo>
                <a:lnTo>
                  <a:pt x="140" y="221"/>
                </a:lnTo>
                <a:lnTo>
                  <a:pt x="140" y="205"/>
                </a:lnTo>
                <a:lnTo>
                  <a:pt x="140" y="27"/>
                </a:lnTo>
                <a:lnTo>
                  <a:pt x="159" y="27"/>
                </a:lnTo>
                <a:lnTo>
                  <a:pt x="177" y="28"/>
                </a:lnTo>
                <a:lnTo>
                  <a:pt x="183" y="28"/>
                </a:lnTo>
                <a:lnTo>
                  <a:pt x="188" y="31"/>
                </a:lnTo>
                <a:lnTo>
                  <a:pt x="195" y="34"/>
                </a:lnTo>
                <a:lnTo>
                  <a:pt x="200" y="38"/>
                </a:lnTo>
                <a:lnTo>
                  <a:pt x="204" y="41"/>
                </a:lnTo>
                <a:lnTo>
                  <a:pt x="208" y="47"/>
                </a:lnTo>
                <a:lnTo>
                  <a:pt x="212" y="53"/>
                </a:lnTo>
                <a:lnTo>
                  <a:pt x="216" y="60"/>
                </a:lnTo>
                <a:lnTo>
                  <a:pt x="221" y="79"/>
                </a:lnTo>
                <a:lnTo>
                  <a:pt x="234" y="79"/>
                </a:lnTo>
                <a:lnTo>
                  <a:pt x="234" y="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5" name="Freeform 241"/>
          <p:cNvSpPr>
            <a:spLocks noEditPoints="1"/>
          </p:cNvSpPr>
          <p:nvPr/>
        </p:nvSpPr>
        <p:spPr bwMode="auto">
          <a:xfrm>
            <a:off x="7874000" y="2409825"/>
            <a:ext cx="690563" cy="531813"/>
          </a:xfrm>
          <a:custGeom>
            <a:avLst/>
            <a:gdLst>
              <a:gd name="T0" fmla="*/ 1103504042 w 251"/>
              <a:gd name="T1" fmla="*/ 117131649 h 192"/>
              <a:gd name="T2" fmla="*/ 1093425190 w 251"/>
              <a:gd name="T3" fmla="*/ 40742424 h 192"/>
              <a:gd name="T4" fmla="*/ 1037998242 w 251"/>
              <a:gd name="T5" fmla="*/ 0 h 192"/>
              <a:gd name="T6" fmla="*/ 917065492 w 251"/>
              <a:gd name="T7" fmla="*/ 20371212 h 192"/>
              <a:gd name="T8" fmla="*/ 901949460 w 251"/>
              <a:gd name="T9" fmla="*/ 106947171 h 192"/>
              <a:gd name="T10" fmla="*/ 831406478 w 251"/>
              <a:gd name="T11" fmla="*/ 132409494 h 192"/>
              <a:gd name="T12" fmla="*/ 372872610 w 251"/>
              <a:gd name="T13" fmla="*/ 117131649 h 192"/>
              <a:gd name="T14" fmla="*/ 352717152 w 251"/>
              <a:gd name="T15" fmla="*/ 30555690 h 192"/>
              <a:gd name="T16" fmla="*/ 216670615 w 251"/>
              <a:gd name="T17" fmla="*/ 0 h 192"/>
              <a:gd name="T18" fmla="*/ 166280847 w 251"/>
              <a:gd name="T19" fmla="*/ 40742424 h 192"/>
              <a:gd name="T20" fmla="*/ 161241421 w 251"/>
              <a:gd name="T21" fmla="*/ 117131649 h 192"/>
              <a:gd name="T22" fmla="*/ 85659014 w 251"/>
              <a:gd name="T23" fmla="*/ 132409494 h 192"/>
              <a:gd name="T24" fmla="*/ 5039426 w 251"/>
              <a:gd name="T25" fmla="*/ 193523130 h 192"/>
              <a:gd name="T26" fmla="*/ 10076607 w 251"/>
              <a:gd name="T27" fmla="*/ 931962079 h 192"/>
              <a:gd name="T28" fmla="*/ 90698440 w 251"/>
              <a:gd name="T29" fmla="*/ 977795614 h 192"/>
              <a:gd name="T30" fmla="*/ 1229473972 w 251"/>
              <a:gd name="T31" fmla="*/ 952333291 h 192"/>
              <a:gd name="T32" fmla="*/ 1264745463 w 251"/>
              <a:gd name="T33" fmla="*/ 224078820 h 192"/>
              <a:gd name="T34" fmla="*/ 1214357940 w 251"/>
              <a:gd name="T35" fmla="*/ 147687338 h 192"/>
              <a:gd name="T36" fmla="*/ 952339228 w 251"/>
              <a:gd name="T37" fmla="*/ 91669326 h 192"/>
              <a:gd name="T38" fmla="*/ 992647899 w 251"/>
              <a:gd name="T39" fmla="*/ 45833535 h 192"/>
              <a:gd name="T40" fmla="*/ 1037998242 w 251"/>
              <a:gd name="T41" fmla="*/ 71298114 h 192"/>
              <a:gd name="T42" fmla="*/ 1032958816 w 251"/>
              <a:gd name="T43" fmla="*/ 218985452 h 192"/>
              <a:gd name="T44" fmla="*/ 967455260 w 251"/>
              <a:gd name="T45" fmla="*/ 218985452 h 192"/>
              <a:gd name="T46" fmla="*/ 927144344 w 251"/>
              <a:gd name="T47" fmla="*/ 611122823 h 192"/>
              <a:gd name="T48" fmla="*/ 680241664 w 251"/>
              <a:gd name="T49" fmla="*/ 580567133 h 192"/>
              <a:gd name="T50" fmla="*/ 927144344 w 251"/>
              <a:gd name="T51" fmla="*/ 555102554 h 192"/>
              <a:gd name="T52" fmla="*/ 947299802 w 251"/>
              <a:gd name="T53" fmla="*/ 600936088 h 192"/>
              <a:gd name="T54" fmla="*/ 952339228 w 251"/>
              <a:gd name="T55" fmla="*/ 687512047 h 192"/>
              <a:gd name="T56" fmla="*/ 705436548 w 251"/>
              <a:gd name="T57" fmla="*/ 712976626 h 192"/>
              <a:gd name="T58" fmla="*/ 685281090 w 251"/>
              <a:gd name="T59" fmla="*/ 667140835 h 192"/>
              <a:gd name="T60" fmla="*/ 952339228 w 251"/>
              <a:gd name="T61" fmla="*/ 687512047 h 192"/>
              <a:gd name="T62" fmla="*/ 393028068 w 251"/>
              <a:gd name="T63" fmla="*/ 427786427 h 192"/>
              <a:gd name="T64" fmla="*/ 438378410 w 251"/>
              <a:gd name="T65" fmla="*/ 575473766 h 192"/>
              <a:gd name="T66" fmla="*/ 352717152 w 251"/>
              <a:gd name="T67" fmla="*/ 641678512 h 192"/>
              <a:gd name="T68" fmla="*/ 267058138 w 251"/>
              <a:gd name="T69" fmla="*/ 575473766 h 192"/>
              <a:gd name="T70" fmla="*/ 317445661 w 251"/>
              <a:gd name="T71" fmla="*/ 427786427 h 192"/>
              <a:gd name="T72" fmla="*/ 221707796 w 251"/>
              <a:gd name="T73" fmla="*/ 91669326 h 192"/>
              <a:gd name="T74" fmla="*/ 262018712 w 251"/>
              <a:gd name="T75" fmla="*/ 45833535 h 192"/>
              <a:gd name="T76" fmla="*/ 307369054 w 251"/>
              <a:gd name="T77" fmla="*/ 71298114 h 192"/>
              <a:gd name="T78" fmla="*/ 292253022 w 251"/>
              <a:gd name="T79" fmla="*/ 218985452 h 192"/>
              <a:gd name="T80" fmla="*/ 226747221 w 251"/>
              <a:gd name="T81" fmla="*/ 218985452 h 192"/>
              <a:gd name="T82" fmla="*/ 513960817 w 251"/>
              <a:gd name="T83" fmla="*/ 814830430 h 192"/>
              <a:gd name="T84" fmla="*/ 166280847 w 251"/>
              <a:gd name="T85" fmla="*/ 774088006 h 192"/>
              <a:gd name="T86" fmla="*/ 241863254 w 251"/>
              <a:gd name="T87" fmla="*/ 667140835 h 192"/>
              <a:gd name="T88" fmla="*/ 297290203 w 251"/>
              <a:gd name="T89" fmla="*/ 692605414 h 192"/>
              <a:gd name="T90" fmla="*/ 393028068 w 251"/>
              <a:gd name="T91" fmla="*/ 702789892 h 192"/>
              <a:gd name="T92" fmla="*/ 463571049 w 251"/>
              <a:gd name="T93" fmla="*/ 667140835 h 192"/>
              <a:gd name="T94" fmla="*/ 529076850 w 251"/>
              <a:gd name="T95" fmla="*/ 748625683 h 192"/>
              <a:gd name="T96" fmla="*/ 513960817 w 251"/>
              <a:gd name="T97" fmla="*/ 814830430 h 192"/>
              <a:gd name="T98" fmla="*/ 680241664 w 251"/>
              <a:gd name="T99" fmla="*/ 809737063 h 192"/>
              <a:gd name="T100" fmla="*/ 700397122 w 251"/>
              <a:gd name="T101" fmla="*/ 768994639 h 192"/>
              <a:gd name="T102" fmla="*/ 952339228 w 251"/>
              <a:gd name="T103" fmla="*/ 789365851 h 192"/>
              <a:gd name="T104" fmla="*/ 1048074848 w 251"/>
              <a:gd name="T105" fmla="*/ 504175652 h 192"/>
              <a:gd name="T106" fmla="*/ 680241664 w 251"/>
              <a:gd name="T107" fmla="*/ 478713329 h 192"/>
              <a:gd name="T108" fmla="*/ 705436548 w 251"/>
              <a:gd name="T109" fmla="*/ 422693060 h 192"/>
              <a:gd name="T110" fmla="*/ 1078309158 w 251"/>
              <a:gd name="T111" fmla="*/ 427786427 h 192"/>
              <a:gd name="T112" fmla="*/ 1078309158 w 251"/>
              <a:gd name="T113" fmla="*/ 488897807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1" h="192">
                <a:moveTo>
                  <a:pt x="231" y="26"/>
                </a:moveTo>
                <a:lnTo>
                  <a:pt x="231" y="26"/>
                </a:lnTo>
                <a:lnTo>
                  <a:pt x="225" y="25"/>
                </a:lnTo>
                <a:lnTo>
                  <a:pt x="219" y="23"/>
                </a:lnTo>
                <a:lnTo>
                  <a:pt x="217" y="21"/>
                </a:lnTo>
                <a:lnTo>
                  <a:pt x="217" y="18"/>
                </a:lnTo>
                <a:lnTo>
                  <a:pt x="217" y="9"/>
                </a:lnTo>
                <a:lnTo>
                  <a:pt x="217" y="8"/>
                </a:lnTo>
                <a:lnTo>
                  <a:pt x="215" y="4"/>
                </a:lnTo>
                <a:lnTo>
                  <a:pt x="212" y="1"/>
                </a:lnTo>
                <a:lnTo>
                  <a:pt x="209" y="0"/>
                </a:lnTo>
                <a:lnTo>
                  <a:pt x="206" y="0"/>
                </a:lnTo>
                <a:lnTo>
                  <a:pt x="189" y="0"/>
                </a:lnTo>
                <a:lnTo>
                  <a:pt x="188" y="0"/>
                </a:lnTo>
                <a:lnTo>
                  <a:pt x="184" y="1"/>
                </a:lnTo>
                <a:lnTo>
                  <a:pt x="182" y="4"/>
                </a:lnTo>
                <a:lnTo>
                  <a:pt x="180" y="5"/>
                </a:lnTo>
                <a:lnTo>
                  <a:pt x="180" y="8"/>
                </a:lnTo>
                <a:lnTo>
                  <a:pt x="180" y="17"/>
                </a:lnTo>
                <a:lnTo>
                  <a:pt x="179" y="21"/>
                </a:lnTo>
                <a:lnTo>
                  <a:pt x="178" y="23"/>
                </a:lnTo>
                <a:lnTo>
                  <a:pt x="174" y="25"/>
                </a:lnTo>
                <a:lnTo>
                  <a:pt x="171" y="26"/>
                </a:lnTo>
                <a:lnTo>
                  <a:pt x="165" y="26"/>
                </a:lnTo>
                <a:lnTo>
                  <a:pt x="162" y="26"/>
                </a:lnTo>
                <a:lnTo>
                  <a:pt x="89" y="26"/>
                </a:lnTo>
                <a:lnTo>
                  <a:pt x="80" y="26"/>
                </a:lnTo>
                <a:lnTo>
                  <a:pt x="74" y="23"/>
                </a:lnTo>
                <a:lnTo>
                  <a:pt x="71" y="21"/>
                </a:lnTo>
                <a:lnTo>
                  <a:pt x="71" y="18"/>
                </a:lnTo>
                <a:lnTo>
                  <a:pt x="71" y="6"/>
                </a:lnTo>
                <a:lnTo>
                  <a:pt x="70" y="6"/>
                </a:lnTo>
                <a:lnTo>
                  <a:pt x="70" y="4"/>
                </a:lnTo>
                <a:lnTo>
                  <a:pt x="67" y="1"/>
                </a:lnTo>
                <a:lnTo>
                  <a:pt x="61" y="0"/>
                </a:lnTo>
                <a:lnTo>
                  <a:pt x="43" y="0"/>
                </a:lnTo>
                <a:lnTo>
                  <a:pt x="39" y="1"/>
                </a:lnTo>
                <a:lnTo>
                  <a:pt x="36" y="3"/>
                </a:lnTo>
                <a:lnTo>
                  <a:pt x="35" y="5"/>
                </a:lnTo>
                <a:lnTo>
                  <a:pt x="33" y="8"/>
                </a:lnTo>
                <a:lnTo>
                  <a:pt x="33" y="18"/>
                </a:lnTo>
                <a:lnTo>
                  <a:pt x="35" y="19"/>
                </a:lnTo>
                <a:lnTo>
                  <a:pt x="33" y="22"/>
                </a:lnTo>
                <a:lnTo>
                  <a:pt x="32" y="23"/>
                </a:lnTo>
                <a:lnTo>
                  <a:pt x="30" y="25"/>
                </a:lnTo>
                <a:lnTo>
                  <a:pt x="24" y="26"/>
                </a:lnTo>
                <a:lnTo>
                  <a:pt x="19" y="26"/>
                </a:lnTo>
                <a:lnTo>
                  <a:pt x="17" y="26"/>
                </a:lnTo>
                <a:lnTo>
                  <a:pt x="10" y="27"/>
                </a:lnTo>
                <a:lnTo>
                  <a:pt x="6" y="30"/>
                </a:lnTo>
                <a:lnTo>
                  <a:pt x="4" y="32"/>
                </a:lnTo>
                <a:lnTo>
                  <a:pt x="1" y="38"/>
                </a:lnTo>
                <a:lnTo>
                  <a:pt x="0" y="44"/>
                </a:lnTo>
                <a:lnTo>
                  <a:pt x="0" y="174"/>
                </a:lnTo>
                <a:lnTo>
                  <a:pt x="1" y="177"/>
                </a:lnTo>
                <a:lnTo>
                  <a:pt x="2" y="183"/>
                </a:lnTo>
                <a:lnTo>
                  <a:pt x="5" y="186"/>
                </a:lnTo>
                <a:lnTo>
                  <a:pt x="7" y="188"/>
                </a:lnTo>
                <a:lnTo>
                  <a:pt x="13" y="191"/>
                </a:lnTo>
                <a:lnTo>
                  <a:pt x="18" y="192"/>
                </a:lnTo>
                <a:lnTo>
                  <a:pt x="231" y="192"/>
                </a:lnTo>
                <a:lnTo>
                  <a:pt x="234" y="191"/>
                </a:lnTo>
                <a:lnTo>
                  <a:pt x="240" y="190"/>
                </a:lnTo>
                <a:lnTo>
                  <a:pt x="244" y="187"/>
                </a:lnTo>
                <a:lnTo>
                  <a:pt x="247" y="185"/>
                </a:lnTo>
                <a:lnTo>
                  <a:pt x="249" y="181"/>
                </a:lnTo>
                <a:lnTo>
                  <a:pt x="251" y="174"/>
                </a:lnTo>
                <a:lnTo>
                  <a:pt x="251" y="44"/>
                </a:lnTo>
                <a:lnTo>
                  <a:pt x="249" y="42"/>
                </a:lnTo>
                <a:lnTo>
                  <a:pt x="248" y="35"/>
                </a:lnTo>
                <a:lnTo>
                  <a:pt x="245" y="32"/>
                </a:lnTo>
                <a:lnTo>
                  <a:pt x="241" y="29"/>
                </a:lnTo>
                <a:lnTo>
                  <a:pt x="238" y="27"/>
                </a:lnTo>
                <a:lnTo>
                  <a:pt x="231" y="26"/>
                </a:lnTo>
                <a:close/>
                <a:moveTo>
                  <a:pt x="189" y="18"/>
                </a:moveTo>
                <a:lnTo>
                  <a:pt x="189" y="18"/>
                </a:lnTo>
                <a:lnTo>
                  <a:pt x="189" y="14"/>
                </a:lnTo>
                <a:lnTo>
                  <a:pt x="192" y="12"/>
                </a:lnTo>
                <a:lnTo>
                  <a:pt x="195" y="9"/>
                </a:lnTo>
                <a:lnTo>
                  <a:pt x="197" y="9"/>
                </a:lnTo>
                <a:lnTo>
                  <a:pt x="199" y="9"/>
                </a:lnTo>
                <a:lnTo>
                  <a:pt x="202" y="9"/>
                </a:lnTo>
                <a:lnTo>
                  <a:pt x="205" y="12"/>
                </a:lnTo>
                <a:lnTo>
                  <a:pt x="206" y="14"/>
                </a:lnTo>
                <a:lnTo>
                  <a:pt x="208" y="18"/>
                </a:lnTo>
                <a:lnTo>
                  <a:pt x="208" y="36"/>
                </a:lnTo>
                <a:lnTo>
                  <a:pt x="206" y="40"/>
                </a:lnTo>
                <a:lnTo>
                  <a:pt x="205" y="43"/>
                </a:lnTo>
                <a:lnTo>
                  <a:pt x="202" y="44"/>
                </a:lnTo>
                <a:lnTo>
                  <a:pt x="199" y="45"/>
                </a:lnTo>
                <a:lnTo>
                  <a:pt x="195" y="44"/>
                </a:lnTo>
                <a:lnTo>
                  <a:pt x="192" y="43"/>
                </a:lnTo>
                <a:lnTo>
                  <a:pt x="189" y="40"/>
                </a:lnTo>
                <a:lnTo>
                  <a:pt x="189" y="36"/>
                </a:lnTo>
                <a:lnTo>
                  <a:pt x="189" y="18"/>
                </a:lnTo>
                <a:close/>
                <a:moveTo>
                  <a:pt x="184" y="120"/>
                </a:moveTo>
                <a:lnTo>
                  <a:pt x="139" y="120"/>
                </a:lnTo>
                <a:lnTo>
                  <a:pt x="137" y="118"/>
                </a:lnTo>
                <a:lnTo>
                  <a:pt x="136" y="118"/>
                </a:lnTo>
                <a:lnTo>
                  <a:pt x="135" y="114"/>
                </a:lnTo>
                <a:lnTo>
                  <a:pt x="136" y="110"/>
                </a:lnTo>
                <a:lnTo>
                  <a:pt x="137" y="109"/>
                </a:lnTo>
                <a:lnTo>
                  <a:pt x="139" y="109"/>
                </a:lnTo>
                <a:lnTo>
                  <a:pt x="184" y="109"/>
                </a:lnTo>
                <a:lnTo>
                  <a:pt x="187" y="109"/>
                </a:lnTo>
                <a:lnTo>
                  <a:pt x="188" y="110"/>
                </a:lnTo>
                <a:lnTo>
                  <a:pt x="189" y="114"/>
                </a:lnTo>
                <a:lnTo>
                  <a:pt x="188" y="118"/>
                </a:lnTo>
                <a:lnTo>
                  <a:pt x="187" y="118"/>
                </a:lnTo>
                <a:lnTo>
                  <a:pt x="184" y="120"/>
                </a:lnTo>
                <a:close/>
                <a:moveTo>
                  <a:pt x="189" y="135"/>
                </a:moveTo>
                <a:lnTo>
                  <a:pt x="189" y="135"/>
                </a:lnTo>
                <a:lnTo>
                  <a:pt x="188" y="138"/>
                </a:lnTo>
                <a:lnTo>
                  <a:pt x="186" y="139"/>
                </a:lnTo>
                <a:lnTo>
                  <a:pt x="184" y="140"/>
                </a:lnTo>
                <a:lnTo>
                  <a:pt x="140" y="140"/>
                </a:lnTo>
                <a:lnTo>
                  <a:pt x="137" y="139"/>
                </a:lnTo>
                <a:lnTo>
                  <a:pt x="136" y="138"/>
                </a:lnTo>
                <a:lnTo>
                  <a:pt x="135" y="135"/>
                </a:lnTo>
                <a:lnTo>
                  <a:pt x="136" y="131"/>
                </a:lnTo>
                <a:lnTo>
                  <a:pt x="140" y="130"/>
                </a:lnTo>
                <a:lnTo>
                  <a:pt x="184" y="130"/>
                </a:lnTo>
                <a:lnTo>
                  <a:pt x="188" y="131"/>
                </a:lnTo>
                <a:lnTo>
                  <a:pt x="189" y="135"/>
                </a:lnTo>
                <a:close/>
                <a:moveTo>
                  <a:pt x="70" y="82"/>
                </a:moveTo>
                <a:lnTo>
                  <a:pt x="70" y="82"/>
                </a:lnTo>
                <a:lnTo>
                  <a:pt x="74" y="83"/>
                </a:lnTo>
                <a:lnTo>
                  <a:pt x="78" y="84"/>
                </a:lnTo>
                <a:lnTo>
                  <a:pt x="83" y="88"/>
                </a:lnTo>
                <a:lnTo>
                  <a:pt x="87" y="96"/>
                </a:lnTo>
                <a:lnTo>
                  <a:pt x="88" y="104"/>
                </a:lnTo>
                <a:lnTo>
                  <a:pt x="87" y="113"/>
                </a:lnTo>
                <a:lnTo>
                  <a:pt x="83" y="120"/>
                </a:lnTo>
                <a:lnTo>
                  <a:pt x="78" y="125"/>
                </a:lnTo>
                <a:lnTo>
                  <a:pt x="74" y="126"/>
                </a:lnTo>
                <a:lnTo>
                  <a:pt x="70" y="126"/>
                </a:lnTo>
                <a:lnTo>
                  <a:pt x="66" y="126"/>
                </a:lnTo>
                <a:lnTo>
                  <a:pt x="63" y="125"/>
                </a:lnTo>
                <a:lnTo>
                  <a:pt x="57" y="120"/>
                </a:lnTo>
                <a:lnTo>
                  <a:pt x="53" y="113"/>
                </a:lnTo>
                <a:lnTo>
                  <a:pt x="52" y="104"/>
                </a:lnTo>
                <a:lnTo>
                  <a:pt x="53" y="96"/>
                </a:lnTo>
                <a:lnTo>
                  <a:pt x="57" y="88"/>
                </a:lnTo>
                <a:lnTo>
                  <a:pt x="63" y="84"/>
                </a:lnTo>
                <a:lnTo>
                  <a:pt x="66" y="83"/>
                </a:lnTo>
                <a:lnTo>
                  <a:pt x="70" y="82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4" y="14"/>
                </a:lnTo>
                <a:lnTo>
                  <a:pt x="46" y="12"/>
                </a:lnTo>
                <a:lnTo>
                  <a:pt x="49" y="9"/>
                </a:lnTo>
                <a:lnTo>
                  <a:pt x="52" y="9"/>
                </a:lnTo>
                <a:lnTo>
                  <a:pt x="53" y="9"/>
                </a:lnTo>
                <a:lnTo>
                  <a:pt x="56" y="9"/>
                </a:lnTo>
                <a:lnTo>
                  <a:pt x="59" y="12"/>
                </a:lnTo>
                <a:lnTo>
                  <a:pt x="61" y="14"/>
                </a:lnTo>
                <a:lnTo>
                  <a:pt x="61" y="18"/>
                </a:lnTo>
                <a:lnTo>
                  <a:pt x="61" y="36"/>
                </a:lnTo>
                <a:lnTo>
                  <a:pt x="61" y="40"/>
                </a:lnTo>
                <a:lnTo>
                  <a:pt x="58" y="43"/>
                </a:lnTo>
                <a:lnTo>
                  <a:pt x="56" y="44"/>
                </a:lnTo>
                <a:lnTo>
                  <a:pt x="52" y="45"/>
                </a:lnTo>
                <a:lnTo>
                  <a:pt x="48" y="44"/>
                </a:lnTo>
                <a:lnTo>
                  <a:pt x="45" y="43"/>
                </a:lnTo>
                <a:lnTo>
                  <a:pt x="44" y="40"/>
                </a:lnTo>
                <a:lnTo>
                  <a:pt x="44" y="36"/>
                </a:lnTo>
                <a:lnTo>
                  <a:pt x="44" y="18"/>
                </a:lnTo>
                <a:close/>
                <a:moveTo>
                  <a:pt x="102" y="160"/>
                </a:moveTo>
                <a:lnTo>
                  <a:pt x="40" y="160"/>
                </a:lnTo>
                <a:lnTo>
                  <a:pt x="36" y="159"/>
                </a:lnTo>
                <a:lnTo>
                  <a:pt x="35" y="156"/>
                </a:lnTo>
                <a:lnTo>
                  <a:pt x="33" y="152"/>
                </a:lnTo>
                <a:lnTo>
                  <a:pt x="36" y="147"/>
                </a:lnTo>
                <a:lnTo>
                  <a:pt x="39" y="142"/>
                </a:lnTo>
                <a:lnTo>
                  <a:pt x="45" y="134"/>
                </a:lnTo>
                <a:lnTo>
                  <a:pt x="48" y="131"/>
                </a:lnTo>
                <a:lnTo>
                  <a:pt x="49" y="131"/>
                </a:lnTo>
                <a:lnTo>
                  <a:pt x="53" y="131"/>
                </a:lnTo>
                <a:lnTo>
                  <a:pt x="57" y="134"/>
                </a:lnTo>
                <a:lnTo>
                  <a:pt x="59" y="136"/>
                </a:lnTo>
                <a:lnTo>
                  <a:pt x="63" y="138"/>
                </a:lnTo>
                <a:lnTo>
                  <a:pt x="70" y="139"/>
                </a:lnTo>
                <a:lnTo>
                  <a:pt x="72" y="139"/>
                </a:lnTo>
                <a:lnTo>
                  <a:pt x="78" y="138"/>
                </a:lnTo>
                <a:lnTo>
                  <a:pt x="82" y="136"/>
                </a:lnTo>
                <a:lnTo>
                  <a:pt x="84" y="134"/>
                </a:lnTo>
                <a:lnTo>
                  <a:pt x="88" y="131"/>
                </a:lnTo>
                <a:lnTo>
                  <a:pt x="92" y="131"/>
                </a:lnTo>
                <a:lnTo>
                  <a:pt x="95" y="131"/>
                </a:lnTo>
                <a:lnTo>
                  <a:pt x="96" y="134"/>
                </a:lnTo>
                <a:lnTo>
                  <a:pt x="102" y="142"/>
                </a:lnTo>
                <a:lnTo>
                  <a:pt x="105" y="147"/>
                </a:lnTo>
                <a:lnTo>
                  <a:pt x="108" y="152"/>
                </a:lnTo>
                <a:lnTo>
                  <a:pt x="108" y="156"/>
                </a:lnTo>
                <a:lnTo>
                  <a:pt x="105" y="159"/>
                </a:lnTo>
                <a:lnTo>
                  <a:pt x="102" y="160"/>
                </a:lnTo>
                <a:close/>
                <a:moveTo>
                  <a:pt x="186" y="161"/>
                </a:moveTo>
                <a:lnTo>
                  <a:pt x="139" y="161"/>
                </a:lnTo>
                <a:lnTo>
                  <a:pt x="137" y="160"/>
                </a:lnTo>
                <a:lnTo>
                  <a:pt x="135" y="159"/>
                </a:lnTo>
                <a:lnTo>
                  <a:pt x="134" y="155"/>
                </a:lnTo>
                <a:lnTo>
                  <a:pt x="135" y="152"/>
                </a:lnTo>
                <a:lnTo>
                  <a:pt x="137" y="151"/>
                </a:lnTo>
                <a:lnTo>
                  <a:pt x="139" y="151"/>
                </a:lnTo>
                <a:lnTo>
                  <a:pt x="186" y="151"/>
                </a:lnTo>
                <a:lnTo>
                  <a:pt x="187" y="151"/>
                </a:lnTo>
                <a:lnTo>
                  <a:pt x="188" y="152"/>
                </a:lnTo>
                <a:lnTo>
                  <a:pt x="189" y="155"/>
                </a:lnTo>
                <a:lnTo>
                  <a:pt x="188" y="159"/>
                </a:lnTo>
                <a:lnTo>
                  <a:pt x="187" y="160"/>
                </a:lnTo>
                <a:lnTo>
                  <a:pt x="186" y="161"/>
                </a:lnTo>
                <a:close/>
                <a:moveTo>
                  <a:pt x="208" y="99"/>
                </a:moveTo>
                <a:lnTo>
                  <a:pt x="144" y="99"/>
                </a:lnTo>
                <a:lnTo>
                  <a:pt x="140" y="97"/>
                </a:lnTo>
                <a:lnTo>
                  <a:pt x="137" y="96"/>
                </a:lnTo>
                <a:lnTo>
                  <a:pt x="135" y="94"/>
                </a:lnTo>
                <a:lnTo>
                  <a:pt x="135" y="90"/>
                </a:lnTo>
                <a:lnTo>
                  <a:pt x="135" y="87"/>
                </a:lnTo>
                <a:lnTo>
                  <a:pt x="137" y="84"/>
                </a:lnTo>
                <a:lnTo>
                  <a:pt x="140" y="83"/>
                </a:lnTo>
                <a:lnTo>
                  <a:pt x="144" y="82"/>
                </a:lnTo>
                <a:lnTo>
                  <a:pt x="208" y="82"/>
                </a:lnTo>
                <a:lnTo>
                  <a:pt x="212" y="83"/>
                </a:lnTo>
                <a:lnTo>
                  <a:pt x="214" y="84"/>
                </a:lnTo>
                <a:lnTo>
                  <a:pt x="217" y="87"/>
                </a:lnTo>
                <a:lnTo>
                  <a:pt x="217" y="90"/>
                </a:lnTo>
                <a:lnTo>
                  <a:pt x="217" y="94"/>
                </a:lnTo>
                <a:lnTo>
                  <a:pt x="214" y="96"/>
                </a:lnTo>
                <a:lnTo>
                  <a:pt x="212" y="97"/>
                </a:lnTo>
                <a:lnTo>
                  <a:pt x="208" y="9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64828B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6" name="文本框 8"/>
          <p:cNvSpPr txBox="1">
            <a:spLocks noChangeArrowheads="1"/>
          </p:cNvSpPr>
          <p:nvPr/>
        </p:nvSpPr>
        <p:spPr bwMode="auto">
          <a:xfrm>
            <a:off x="569409" y="3703638"/>
            <a:ext cx="12080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设计尺寸：</a:t>
            </a:r>
            <a:r>
              <a:rPr lang="en-US" altLang="zh-CN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16:9</a:t>
            </a:r>
            <a:endParaRPr lang="zh-CN" altLang="en-US" sz="11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7" name="文本框 13"/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易于编辑</a:t>
            </a:r>
          </a:p>
        </p:txBody>
      </p:sp>
      <p:sp>
        <p:nvSpPr>
          <p:cNvPr id="178" name="文本框 17"/>
          <p:cNvSpPr txBox="1">
            <a:spLocks noChangeArrowheads="1"/>
          </p:cNvSpPr>
          <p:nvPr/>
        </p:nvSpPr>
        <p:spPr bwMode="auto">
          <a:xfrm>
            <a:off x="4556838" y="3628055"/>
            <a:ext cx="272382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中文：方正兰亭黑</a:t>
            </a:r>
            <a:r>
              <a:rPr lang="en-US" altLang="zh-CN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_GBK</a:t>
            </a: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和</a:t>
            </a: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微软雅</a:t>
            </a: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黑</a:t>
            </a:r>
            <a:r>
              <a:rPr lang="en-US" altLang="zh-CN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light</a:t>
            </a:r>
            <a:endParaRPr lang="zh-CN" altLang="en-US" sz="11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9" name="文本框 178"/>
          <p:cNvSpPr txBox="1">
            <a:spLocks noChangeArrowheads="1"/>
          </p:cNvSpPr>
          <p:nvPr/>
        </p:nvSpPr>
        <p:spPr bwMode="auto">
          <a:xfrm>
            <a:off x="7742238" y="3703638"/>
            <a:ext cx="8899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哎呀小小草</a:t>
            </a:r>
            <a:endParaRPr lang="zh-CN" alt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0" name="文本框 17"/>
          <p:cNvSpPr txBox="1">
            <a:spLocks noChangeArrowheads="1"/>
          </p:cNvSpPr>
          <p:nvPr/>
        </p:nvSpPr>
        <p:spPr bwMode="auto">
          <a:xfrm>
            <a:off x="4556838" y="3901105"/>
            <a:ext cx="313098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英文：方正兰亭黑</a:t>
            </a:r>
            <a:r>
              <a:rPr lang="en-US" altLang="zh-CN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_GBK</a:t>
            </a: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和</a:t>
            </a:r>
            <a:r>
              <a:rPr lang="en-US" altLang="zh-CN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Calibri Light </a:t>
            </a:r>
            <a:r>
              <a:rPr lang="en-US" altLang="zh-CN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(</a:t>
            </a:r>
            <a:r>
              <a:rPr lang="zh-CN" alt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正文</a:t>
            </a:r>
            <a:r>
              <a:rPr lang="en-US" altLang="zh-CN" sz="11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)</a:t>
            </a:r>
            <a:endParaRPr lang="zh-CN" altLang="en-US" sz="1100" b="1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5359401" y="4162715"/>
            <a:ext cx="2752725" cy="300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方正宋刻本秀楷简体"/>
              </a:rPr>
              <a:t>http://pan.baidu.com/s/1c1MqynY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方正宋刻本秀楷简体"/>
            </a:endParaRPr>
          </a:p>
        </p:txBody>
      </p:sp>
      <p:sp>
        <p:nvSpPr>
          <p:cNvPr id="182" name="文本框 17"/>
          <p:cNvSpPr txBox="1">
            <a:spLocks noChangeArrowheads="1"/>
          </p:cNvSpPr>
          <p:nvPr/>
        </p:nvSpPr>
        <p:spPr bwMode="auto">
          <a:xfrm>
            <a:off x="4576763" y="4199227"/>
            <a:ext cx="9429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(</a:t>
            </a: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下载链接）</a:t>
            </a:r>
          </a:p>
        </p:txBody>
      </p:sp>
      <p:sp>
        <p:nvSpPr>
          <p:cNvPr id="183" name="文本框 182"/>
          <p:cNvSpPr txBox="1">
            <a:spLocks noChangeArrowheads="1"/>
          </p:cNvSpPr>
          <p:nvPr/>
        </p:nvSpPr>
        <p:spPr bwMode="auto">
          <a:xfrm>
            <a:off x="5487988" y="4451640"/>
            <a:ext cx="17891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(</a:t>
            </a: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如需商用，请自行购买）</a:t>
            </a:r>
          </a:p>
        </p:txBody>
      </p:sp>
    </p:spTree>
    <p:extLst>
      <p:ext uri="{BB962C8B-B14F-4D97-AF65-F5344CB8AC3E}">
        <p14:creationId xmlns:p14="http://schemas.microsoft.com/office/powerpoint/2010/main" val="687731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738865" y="2350902"/>
            <a:ext cx="3623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7862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2800" b="1">
                <a:solidFill>
                  <a:srgbClr val="FF7862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011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954684" y="283431"/>
            <a:ext cx="12346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1.1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选题</a:t>
            </a:r>
            <a:r>
              <a:rPr lang="zh-CN" altLang="en-US" sz="1200">
                <a:solidFill>
                  <a:srgbClr val="FF7862"/>
                </a:solidFill>
                <a:latin typeface="方正兰亭黑_GBK"/>
                <a:ea typeface="方正兰亭黑_GBK"/>
              </a:rPr>
              <a:t>的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背景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97360" y="3438584"/>
            <a:ext cx="2491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2" name="矩形 101"/>
          <p:cNvSpPr/>
          <p:nvPr/>
        </p:nvSpPr>
        <p:spPr>
          <a:xfrm>
            <a:off x="3394933" y="3438583"/>
            <a:ext cx="2491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3" name="矩形 102"/>
          <p:cNvSpPr/>
          <p:nvPr/>
        </p:nvSpPr>
        <p:spPr>
          <a:xfrm>
            <a:off x="5992506" y="3438583"/>
            <a:ext cx="2491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4" name="文本框 5"/>
          <p:cNvSpPr txBox="1">
            <a:spLocks noChangeArrowheads="1"/>
          </p:cNvSpPr>
          <p:nvPr/>
        </p:nvSpPr>
        <p:spPr bwMode="auto">
          <a:xfrm>
            <a:off x="1721589" y="3220647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背景</a:t>
            </a:r>
            <a:r>
              <a:rPr lang="en-US" altLang="zh-CN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05" name="文本框 5"/>
          <p:cNvSpPr txBox="1">
            <a:spLocks noChangeArrowheads="1"/>
          </p:cNvSpPr>
          <p:nvPr/>
        </p:nvSpPr>
        <p:spPr bwMode="auto">
          <a:xfrm>
            <a:off x="4212088" y="322064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背景</a:t>
            </a:r>
            <a:r>
              <a:rPr lang="en-US" altLang="zh-CN" sz="1400">
                <a:solidFill>
                  <a:srgbClr val="FF7862"/>
                </a:solidFill>
                <a:latin typeface="方正兰亭黑_GBK"/>
                <a:ea typeface="方正兰亭黑_GBK"/>
              </a:rPr>
              <a:t>2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06" name="文本框 5"/>
          <p:cNvSpPr txBox="1">
            <a:spLocks noChangeArrowheads="1"/>
          </p:cNvSpPr>
          <p:nvPr/>
        </p:nvSpPr>
        <p:spPr bwMode="auto">
          <a:xfrm>
            <a:off x="6908438" y="3220647"/>
            <a:ext cx="6511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背景</a:t>
            </a:r>
            <a:r>
              <a:rPr lang="en-US" altLang="zh-CN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3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26" y="1472497"/>
            <a:ext cx="2119513" cy="1425600"/>
          </a:xfrm>
          <a:prstGeom prst="rect">
            <a:avLst/>
          </a:prstGeom>
        </p:spPr>
      </p:pic>
      <p:pic>
        <p:nvPicPr>
          <p:cNvPr id="109" name="图片 108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0" b="-6"/>
          <a:stretch/>
        </p:blipFill>
        <p:spPr>
          <a:xfrm>
            <a:off x="6139311" y="1472497"/>
            <a:ext cx="2127600" cy="1425600"/>
          </a:xfrm>
          <a:prstGeom prst="rect">
            <a:avLst/>
          </a:prstGeom>
        </p:spPr>
      </p:pic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7" name="图片 116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0" b="-6"/>
          <a:stretch/>
        </p:blipFill>
        <p:spPr>
          <a:xfrm>
            <a:off x="950876" y="1489528"/>
            <a:ext cx="2127600" cy="1425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5148" y="1307939"/>
            <a:ext cx="2437823" cy="3413853"/>
          </a:xfrm>
          <a:prstGeom prst="rect">
            <a:avLst/>
          </a:prstGeom>
          <a:noFill/>
          <a:ln>
            <a:solidFill>
              <a:srgbClr val="FF78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3371565" y="1307938"/>
            <a:ext cx="2437823" cy="3413853"/>
          </a:xfrm>
          <a:prstGeom prst="rect">
            <a:avLst/>
          </a:prstGeom>
          <a:noFill/>
          <a:ln>
            <a:solidFill>
              <a:srgbClr val="FEC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5917982" y="1307937"/>
            <a:ext cx="2437823" cy="3413853"/>
          </a:xfrm>
          <a:prstGeom prst="rect">
            <a:avLst/>
          </a:prstGeom>
          <a:noFill/>
          <a:ln>
            <a:solidFill>
              <a:srgbClr val="929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7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Line 55"/>
          <p:cNvSpPr>
            <a:spLocks noChangeShapeType="1"/>
          </p:cNvSpPr>
          <p:nvPr/>
        </p:nvSpPr>
        <p:spPr bwMode="auto">
          <a:xfrm>
            <a:off x="1421999" y="2884441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8" name="Line 58"/>
          <p:cNvSpPr>
            <a:spLocks noChangeShapeType="1"/>
          </p:cNvSpPr>
          <p:nvPr/>
        </p:nvSpPr>
        <p:spPr bwMode="auto">
          <a:xfrm>
            <a:off x="3527024" y="2884441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9" name="Line 61"/>
          <p:cNvSpPr>
            <a:spLocks noChangeShapeType="1"/>
          </p:cNvSpPr>
          <p:nvPr/>
        </p:nvSpPr>
        <p:spPr bwMode="auto">
          <a:xfrm>
            <a:off x="5565374" y="2884441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0" name="Line 64"/>
          <p:cNvSpPr>
            <a:spLocks noChangeShapeType="1"/>
          </p:cNvSpPr>
          <p:nvPr/>
        </p:nvSpPr>
        <p:spPr bwMode="auto">
          <a:xfrm>
            <a:off x="7529112" y="2884441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2" name="Freeform 66"/>
          <p:cNvSpPr>
            <a:spLocks/>
          </p:cNvSpPr>
          <p:nvPr/>
        </p:nvSpPr>
        <p:spPr bwMode="auto">
          <a:xfrm>
            <a:off x="6879111" y="1315039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92951D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5" name="Freeform 57"/>
          <p:cNvSpPr>
            <a:spLocks/>
          </p:cNvSpPr>
          <p:nvPr/>
        </p:nvSpPr>
        <p:spPr bwMode="auto">
          <a:xfrm>
            <a:off x="773586" y="1315039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F7862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0" name="Freeform 63"/>
          <p:cNvSpPr>
            <a:spLocks/>
          </p:cNvSpPr>
          <p:nvPr/>
        </p:nvSpPr>
        <p:spPr bwMode="auto">
          <a:xfrm>
            <a:off x="4916961" y="1315039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B28743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0" name="Freeform 60"/>
          <p:cNvSpPr>
            <a:spLocks/>
          </p:cNvSpPr>
          <p:nvPr/>
        </p:nvSpPr>
        <p:spPr bwMode="auto">
          <a:xfrm>
            <a:off x="2878611" y="1315039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EC160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391215" y="3723706"/>
            <a:ext cx="2003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3" name="矩形 142"/>
          <p:cNvSpPr/>
          <p:nvPr/>
        </p:nvSpPr>
        <p:spPr>
          <a:xfrm>
            <a:off x="2466132" y="3723706"/>
            <a:ext cx="2003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4" name="矩形 143"/>
          <p:cNvSpPr/>
          <p:nvPr/>
        </p:nvSpPr>
        <p:spPr>
          <a:xfrm>
            <a:off x="4541049" y="3723706"/>
            <a:ext cx="2003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5" name="矩形 144"/>
          <p:cNvSpPr/>
          <p:nvPr/>
        </p:nvSpPr>
        <p:spPr>
          <a:xfrm>
            <a:off x="6615967" y="3723706"/>
            <a:ext cx="2003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6" name="文本框 5"/>
          <p:cNvSpPr txBox="1">
            <a:spLocks noChangeArrowheads="1"/>
          </p:cNvSpPr>
          <p:nvPr/>
        </p:nvSpPr>
        <p:spPr bwMode="auto">
          <a:xfrm>
            <a:off x="1066499" y="3447516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47" name="文本框 5"/>
          <p:cNvSpPr txBox="1">
            <a:spLocks noChangeArrowheads="1"/>
          </p:cNvSpPr>
          <p:nvPr/>
        </p:nvSpPr>
        <p:spPr bwMode="auto">
          <a:xfrm>
            <a:off x="3201454" y="3426231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chemeClr val="accent4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2</a:t>
            </a:r>
            <a:endParaRPr lang="zh-CN" altLang="en-US" sz="1400">
              <a:solidFill>
                <a:schemeClr val="accent4"/>
              </a:solidFill>
              <a:latin typeface="方正兰亭黑_GBK"/>
              <a:ea typeface="方正兰亭黑_GBK"/>
            </a:endParaRPr>
          </a:p>
        </p:txBody>
      </p:sp>
      <p:sp>
        <p:nvSpPr>
          <p:cNvPr id="148" name="文本框 5"/>
          <p:cNvSpPr txBox="1">
            <a:spLocks noChangeArrowheads="1"/>
          </p:cNvSpPr>
          <p:nvPr/>
        </p:nvSpPr>
        <p:spPr bwMode="auto">
          <a:xfrm>
            <a:off x="5204767" y="3466718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3</a:t>
            </a:r>
            <a:endParaRPr lang="zh-CN" altLang="en-US" sz="14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  <p:sp>
        <p:nvSpPr>
          <p:cNvPr id="149" name="文本框 5"/>
          <p:cNvSpPr txBox="1">
            <a:spLocks noChangeArrowheads="1"/>
          </p:cNvSpPr>
          <p:nvPr/>
        </p:nvSpPr>
        <p:spPr bwMode="auto">
          <a:xfrm>
            <a:off x="7203542" y="3466718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21B37A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 smtClean="0">
                <a:solidFill>
                  <a:srgbClr val="21B37A"/>
                </a:solidFill>
                <a:latin typeface="方正兰亭黑_GBK"/>
                <a:ea typeface="方正兰亭黑_GBK"/>
              </a:rPr>
              <a:t>4</a:t>
            </a:r>
            <a:endParaRPr lang="zh-CN" altLang="en-US" sz="1400">
              <a:solidFill>
                <a:srgbClr val="21B37A"/>
              </a:solidFill>
              <a:latin typeface="方正兰亭黑_GBK"/>
              <a:ea typeface="方正兰亭黑_GBK"/>
            </a:endParaRPr>
          </a:p>
        </p:txBody>
      </p:sp>
      <p:sp>
        <p:nvSpPr>
          <p:cNvPr id="150" name="文本框 5"/>
          <p:cNvSpPr txBox="1">
            <a:spLocks noChangeArrowheads="1"/>
          </p:cNvSpPr>
          <p:nvPr/>
        </p:nvSpPr>
        <p:spPr bwMode="auto">
          <a:xfrm>
            <a:off x="3954684" y="283431"/>
            <a:ext cx="12346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1.2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选题的意义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759" y="1836827"/>
            <a:ext cx="831469" cy="828639"/>
            <a:chOff x="3114759" y="1836827"/>
            <a:chExt cx="831469" cy="828639"/>
          </a:xfrm>
        </p:grpSpPr>
        <p:sp>
          <p:nvSpPr>
            <p:cNvPr id="139" name="Oval 59"/>
            <p:cNvSpPr>
              <a:spLocks noChangeArrowheads="1"/>
            </p:cNvSpPr>
            <p:nvPr/>
          </p:nvSpPr>
          <p:spPr bwMode="auto">
            <a:xfrm>
              <a:off x="3114759" y="1836827"/>
              <a:ext cx="831469" cy="828639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AutoShape 4"/>
            <p:cNvSpPr/>
            <p:nvPr/>
          </p:nvSpPr>
          <p:spPr bwMode="auto">
            <a:xfrm>
              <a:off x="3353192" y="2076521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9734" y="1836827"/>
            <a:ext cx="831469" cy="828639"/>
            <a:chOff x="1009734" y="1836827"/>
            <a:chExt cx="831469" cy="828639"/>
          </a:xfrm>
        </p:grpSpPr>
        <p:sp>
          <p:nvSpPr>
            <p:cNvPr id="124" name="Oval 56"/>
            <p:cNvSpPr>
              <a:spLocks noChangeArrowheads="1"/>
            </p:cNvSpPr>
            <p:nvPr/>
          </p:nvSpPr>
          <p:spPr bwMode="auto">
            <a:xfrm>
              <a:off x="1009734" y="1836827"/>
              <a:ext cx="831469" cy="828639"/>
            </a:xfrm>
            <a:prstGeom prst="ellipse">
              <a:avLst/>
            </a:prstGeom>
            <a:solidFill>
              <a:srgbClr val="FF7862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1" name="Group 69"/>
            <p:cNvGrpSpPr/>
            <p:nvPr/>
          </p:nvGrpSpPr>
          <p:grpSpPr>
            <a:xfrm>
              <a:off x="1245886" y="2082615"/>
              <a:ext cx="359165" cy="337063"/>
              <a:chOff x="10074275" y="1647825"/>
              <a:chExt cx="464344" cy="435769"/>
            </a:xfrm>
            <a:solidFill>
              <a:schemeClr val="bg1"/>
            </a:solidFill>
          </p:grpSpPr>
          <p:sp>
            <p:nvSpPr>
              <p:cNvPr id="32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3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4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5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6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7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8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116673" y="1836827"/>
            <a:ext cx="830054" cy="828639"/>
            <a:chOff x="7116673" y="1836827"/>
            <a:chExt cx="830054" cy="828639"/>
          </a:xfrm>
        </p:grpSpPr>
        <p:sp>
          <p:nvSpPr>
            <p:cNvPr id="121" name="Oval 65"/>
            <p:cNvSpPr>
              <a:spLocks noChangeArrowheads="1"/>
            </p:cNvSpPr>
            <p:nvPr/>
          </p:nvSpPr>
          <p:spPr bwMode="auto">
            <a:xfrm>
              <a:off x="7116673" y="1836827"/>
              <a:ext cx="830054" cy="828639"/>
            </a:xfrm>
            <a:prstGeom prst="ellipse">
              <a:avLst/>
            </a:prstGeom>
            <a:solidFill>
              <a:srgbClr val="92951D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1" name="Group 112"/>
            <p:cNvGrpSpPr/>
            <p:nvPr/>
          </p:nvGrpSpPr>
          <p:grpSpPr>
            <a:xfrm>
              <a:off x="7351811" y="2093359"/>
              <a:ext cx="359779" cy="337063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153109" y="1836827"/>
            <a:ext cx="831469" cy="828639"/>
            <a:chOff x="5153109" y="1836827"/>
            <a:chExt cx="831469" cy="828639"/>
          </a:xfrm>
        </p:grpSpPr>
        <p:sp>
          <p:nvSpPr>
            <p:cNvPr id="129" name="Oval 62"/>
            <p:cNvSpPr>
              <a:spLocks noChangeArrowheads="1"/>
            </p:cNvSpPr>
            <p:nvPr/>
          </p:nvSpPr>
          <p:spPr bwMode="auto">
            <a:xfrm>
              <a:off x="5153109" y="1836827"/>
              <a:ext cx="831469" cy="828639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AutoShape 112"/>
            <p:cNvSpPr/>
            <p:nvPr/>
          </p:nvSpPr>
          <p:spPr bwMode="auto">
            <a:xfrm>
              <a:off x="5388662" y="2082504"/>
              <a:ext cx="360363" cy="35877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0596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801598" y="283431"/>
            <a:ext cx="15408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1.3 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国内外研究状况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7" y="1597268"/>
            <a:ext cx="3639629" cy="2421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6739" y="1597268"/>
            <a:ext cx="3564514" cy="2421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4354662" y="1894901"/>
            <a:ext cx="16321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>
                <a:solidFill>
                  <a:schemeClr val="bg1"/>
                </a:solidFill>
                <a:latin typeface="方正兰亭黑_GBK"/>
                <a:ea typeface="方正兰亭黑_GBK"/>
              </a:rPr>
              <a:t>国内外研究状况</a:t>
            </a: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4375572" y="2233455"/>
            <a:ext cx="30040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4377311" y="2972119"/>
            <a:ext cx="30040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+mn-ea"/>
                <a:ea typeface="+mn-ea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</a:rPr>
              <a:t>Lorem ipsum dolor sit amet, consectetur adipiscing elit. Donec luctus nibh sit amet sem vulputate venenatis bibendum orci pulvinar. </a:t>
            </a:r>
          </a:p>
        </p:txBody>
      </p:sp>
    </p:spTree>
    <p:extLst>
      <p:ext uri="{BB962C8B-B14F-4D97-AF65-F5344CB8AC3E}">
        <p14:creationId xmlns:p14="http://schemas.microsoft.com/office/powerpoint/2010/main" val="38437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921607" y="2350902"/>
            <a:ext cx="32576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7862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2800" b="1">
                <a:solidFill>
                  <a:srgbClr val="FF7862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4054873" y="283431"/>
            <a:ext cx="10342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2.1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研究方法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769213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6" name="文本框 5"/>
          <p:cNvSpPr txBox="1">
            <a:spLocks noChangeArrowheads="1"/>
          </p:cNvSpPr>
          <p:nvPr/>
        </p:nvSpPr>
        <p:spPr bwMode="auto">
          <a:xfrm>
            <a:off x="1295268" y="3048932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752372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8" name="文本框 5"/>
          <p:cNvSpPr txBox="1">
            <a:spLocks noChangeArrowheads="1"/>
          </p:cNvSpPr>
          <p:nvPr/>
        </p:nvSpPr>
        <p:spPr bwMode="auto">
          <a:xfrm>
            <a:off x="3233555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EC160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FEC160"/>
                </a:solidFill>
                <a:latin typeface="方正兰亭黑_GBK"/>
                <a:ea typeface="方正兰亭黑_GBK"/>
              </a:rPr>
              <a:t>2</a:t>
            </a:r>
            <a:endParaRPr lang="zh-CN" altLang="en-US" sz="1400">
              <a:solidFill>
                <a:srgbClr val="FEC160"/>
              </a:solidFill>
              <a:latin typeface="方正兰亭黑_GBK"/>
              <a:ea typeface="方正兰亭黑_GBK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735531" y="3356709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0" name="文本框 5"/>
          <p:cNvSpPr txBox="1">
            <a:spLocks noChangeArrowheads="1"/>
          </p:cNvSpPr>
          <p:nvPr/>
        </p:nvSpPr>
        <p:spPr bwMode="auto">
          <a:xfrm>
            <a:off x="5171039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3</a:t>
            </a:r>
            <a:endParaRPr lang="zh-CN" altLang="en-US" sz="14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6718691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2" name="文本框 5"/>
          <p:cNvSpPr txBox="1">
            <a:spLocks noChangeArrowheads="1"/>
          </p:cNvSpPr>
          <p:nvPr/>
        </p:nvSpPr>
        <p:spPr bwMode="auto">
          <a:xfrm>
            <a:off x="7173549" y="3048932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21B37A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21B37A"/>
                </a:solidFill>
                <a:latin typeface="方正兰亭黑_GBK"/>
                <a:ea typeface="方正兰亭黑_GBK"/>
              </a:rPr>
              <a:t>4</a:t>
            </a:r>
            <a:endParaRPr lang="zh-CN" altLang="en-US" sz="1400">
              <a:solidFill>
                <a:srgbClr val="21B37A"/>
              </a:solidFill>
              <a:latin typeface="方正兰亭黑_GBK"/>
              <a:ea typeface="方正兰亭黑_GBK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41479" y="1559884"/>
            <a:ext cx="1289090" cy="1289090"/>
            <a:chOff x="4841479" y="1559884"/>
            <a:chExt cx="1289090" cy="1289090"/>
          </a:xfrm>
        </p:grpSpPr>
        <p:sp>
          <p:nvSpPr>
            <p:cNvPr id="118" name="椭圆 117"/>
            <p:cNvSpPr/>
            <p:nvPr/>
          </p:nvSpPr>
          <p:spPr>
            <a:xfrm>
              <a:off x="4975237" y="1693641"/>
              <a:ext cx="1021576" cy="1021576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4841479" y="1559884"/>
              <a:ext cx="1289090" cy="1289090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17"/>
            <p:cNvGrpSpPr>
              <a:grpSpLocks/>
            </p:cNvGrpSpPr>
            <p:nvPr/>
          </p:nvGrpSpPr>
          <p:grpSpPr bwMode="auto">
            <a:xfrm rot="-2700000">
              <a:off x="5237413" y="1970553"/>
              <a:ext cx="465693" cy="467753"/>
              <a:chOff x="5394325" y="2859088"/>
              <a:chExt cx="358775" cy="360362"/>
            </a:xfrm>
            <a:solidFill>
              <a:schemeClr val="bg1"/>
            </a:solidFill>
          </p:grpSpPr>
          <p:sp>
            <p:nvSpPr>
              <p:cNvPr id="27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8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9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783419" y="1559880"/>
            <a:ext cx="1289090" cy="1289090"/>
            <a:chOff x="6783419" y="1559880"/>
            <a:chExt cx="1289090" cy="1289090"/>
          </a:xfrm>
        </p:grpSpPr>
        <p:sp>
          <p:nvSpPr>
            <p:cNvPr id="119" name="椭圆 118"/>
            <p:cNvSpPr/>
            <p:nvPr/>
          </p:nvSpPr>
          <p:spPr>
            <a:xfrm>
              <a:off x="6917176" y="1693637"/>
              <a:ext cx="1021576" cy="1021576"/>
            </a:xfrm>
            <a:prstGeom prst="ellipse">
              <a:avLst/>
            </a:prstGeom>
            <a:solidFill>
              <a:srgbClr val="929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6783419" y="1559880"/>
              <a:ext cx="1289090" cy="1289090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Group 69"/>
            <p:cNvGrpSpPr/>
            <p:nvPr/>
          </p:nvGrpSpPr>
          <p:grpSpPr>
            <a:xfrm>
              <a:off x="7194864" y="1985670"/>
              <a:ext cx="466200" cy="437511"/>
              <a:chOff x="10074275" y="1647825"/>
              <a:chExt cx="464344" cy="435769"/>
            </a:xfrm>
            <a:solidFill>
              <a:schemeClr val="bg1"/>
            </a:solidFill>
          </p:grpSpPr>
          <p:sp>
            <p:nvSpPr>
              <p:cNvPr id="34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5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6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7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8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899538" y="1559881"/>
            <a:ext cx="1289090" cy="1289090"/>
            <a:chOff x="2899538" y="1559881"/>
            <a:chExt cx="1289090" cy="1289090"/>
          </a:xfrm>
        </p:grpSpPr>
        <p:sp>
          <p:nvSpPr>
            <p:cNvPr id="117" name="椭圆 116"/>
            <p:cNvSpPr/>
            <p:nvPr/>
          </p:nvSpPr>
          <p:spPr>
            <a:xfrm>
              <a:off x="3033295" y="1693638"/>
              <a:ext cx="1021576" cy="1021576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899538" y="1559881"/>
              <a:ext cx="1289090" cy="1289090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Group 112"/>
            <p:cNvGrpSpPr/>
            <p:nvPr/>
          </p:nvGrpSpPr>
          <p:grpSpPr>
            <a:xfrm>
              <a:off x="3310585" y="1985671"/>
              <a:ext cx="466997" cy="437511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6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57598" y="1559882"/>
            <a:ext cx="1289090" cy="1289090"/>
            <a:chOff x="957598" y="1559882"/>
            <a:chExt cx="1289090" cy="1289090"/>
          </a:xfrm>
        </p:grpSpPr>
        <p:sp>
          <p:nvSpPr>
            <p:cNvPr id="2" name="椭圆 1"/>
            <p:cNvSpPr/>
            <p:nvPr/>
          </p:nvSpPr>
          <p:spPr>
            <a:xfrm>
              <a:off x="1091355" y="1693641"/>
              <a:ext cx="1021576" cy="102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57598" y="1559882"/>
              <a:ext cx="1289090" cy="1289090"/>
            </a:xfrm>
            <a:prstGeom prst="ellipse">
              <a:avLst/>
            </a:prstGeom>
            <a:noFill/>
            <a:ln>
              <a:solidFill>
                <a:srgbClr val="FF7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369043" y="2007956"/>
              <a:ext cx="466201" cy="466200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48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9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91664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4054873" y="283431"/>
            <a:ext cx="10342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2.1</a:t>
            </a:r>
            <a:r>
              <a:rPr lang="zh-CN" altLang="en-US" sz="1200" smtClean="0">
                <a:solidFill>
                  <a:srgbClr val="FF7862"/>
                </a:solidFill>
                <a:latin typeface="方正兰亭黑_GBK"/>
                <a:ea typeface="方正兰亭黑_GBK"/>
              </a:rPr>
              <a:t>研究方法</a:t>
            </a:r>
            <a:endParaRPr lang="zh-CN" altLang="en-US" sz="12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4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微软雅黑 Light"/>
                <a:ea typeface="微软雅黑 Light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472" y="1449990"/>
            <a:ext cx="1903642" cy="1903642"/>
            <a:chOff x="785786" y="1643056"/>
            <a:chExt cx="1903642" cy="1903642"/>
          </a:xfrm>
        </p:grpSpPr>
        <p:sp>
          <p:nvSpPr>
            <p:cNvPr id="27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FEC1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Arc 8"/>
          <p:cNvSpPr/>
          <p:nvPr/>
        </p:nvSpPr>
        <p:spPr>
          <a:xfrm>
            <a:off x="2712898" y="1449990"/>
            <a:ext cx="1903642" cy="1903642"/>
          </a:xfrm>
          <a:prstGeom prst="arc">
            <a:avLst>
              <a:gd name="adj1" fmla="val 21571566"/>
              <a:gd name="adj2" fmla="val 10822907"/>
            </a:avLst>
          </a:prstGeom>
          <a:noFill/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15"/>
          <p:cNvSpPr/>
          <p:nvPr/>
        </p:nvSpPr>
        <p:spPr>
          <a:xfrm flipH="1">
            <a:off x="2712898" y="1449990"/>
            <a:ext cx="1903642" cy="1903642"/>
          </a:xfrm>
          <a:prstGeom prst="arc">
            <a:avLst>
              <a:gd name="adj1" fmla="val 10782369"/>
              <a:gd name="adj2" fmla="val 0"/>
            </a:avLst>
          </a:prstGeom>
          <a:noFill/>
          <a:ln w="127000">
            <a:solidFill>
              <a:srgbClr val="FEC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16601" y="1449990"/>
            <a:ext cx="1903642" cy="1903642"/>
            <a:chOff x="4638358" y="1643056"/>
            <a:chExt cx="1903642" cy="1903642"/>
          </a:xfrm>
        </p:grpSpPr>
        <p:sp>
          <p:nvSpPr>
            <p:cNvPr id="46" name="Arc 9"/>
            <p:cNvSpPr/>
            <p:nvPr/>
          </p:nvSpPr>
          <p:spPr>
            <a:xfrm>
              <a:off x="463835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Arc 14"/>
            <p:cNvSpPr/>
            <p:nvPr/>
          </p:nvSpPr>
          <p:spPr>
            <a:xfrm flipH="1">
              <a:off x="463835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B287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9966" y="1449990"/>
            <a:ext cx="1903642" cy="1903642"/>
            <a:chOff x="6572264" y="1643056"/>
            <a:chExt cx="1903642" cy="1903642"/>
          </a:xfrm>
        </p:grpSpPr>
        <p:sp>
          <p:nvSpPr>
            <p:cNvPr id="54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812369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luctus nibh sit amet sem vulputate venenatis bibendum orci pulvinar. </a:t>
            </a:r>
          </a:p>
        </p:txBody>
      </p:sp>
      <p:sp>
        <p:nvSpPr>
          <p:cNvPr id="67" name="矩形 66"/>
          <p:cNvSpPr/>
          <p:nvPr/>
        </p:nvSpPr>
        <p:spPr>
          <a:xfrm>
            <a:off x="2771796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luctus nibh sit amet sem vulputate venenatis bibendum orci pulvinar. </a:t>
            </a:r>
          </a:p>
        </p:txBody>
      </p:sp>
      <p:sp>
        <p:nvSpPr>
          <p:cNvPr id="68" name="矩形 67"/>
          <p:cNvSpPr/>
          <p:nvPr/>
        </p:nvSpPr>
        <p:spPr>
          <a:xfrm>
            <a:off x="4731223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luctus nibh sit amet sem vulputate venenatis bibendum orci pulvinar. </a:t>
            </a:r>
          </a:p>
        </p:txBody>
      </p:sp>
      <p:sp>
        <p:nvSpPr>
          <p:cNvPr id="69" name="矩形 68"/>
          <p:cNvSpPr/>
          <p:nvPr/>
        </p:nvSpPr>
        <p:spPr>
          <a:xfrm>
            <a:off x="6690650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Donec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</a:rPr>
              <a:t>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88014" y="1750687"/>
            <a:ext cx="836246" cy="836246"/>
            <a:chOff x="5189728" y="1943753"/>
            <a:chExt cx="836246" cy="836246"/>
          </a:xfrm>
        </p:grpSpPr>
        <p:sp>
          <p:nvSpPr>
            <p:cNvPr id="64" name="椭圆 63"/>
            <p:cNvSpPr/>
            <p:nvPr/>
          </p:nvSpPr>
          <p:spPr>
            <a:xfrm>
              <a:off x="5189728" y="1943753"/>
              <a:ext cx="836246" cy="836246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17"/>
            <p:cNvGrpSpPr>
              <a:grpSpLocks/>
            </p:cNvGrpSpPr>
            <p:nvPr/>
          </p:nvGrpSpPr>
          <p:grpSpPr bwMode="auto">
            <a:xfrm rot="-2700000">
              <a:off x="5371834" y="2154989"/>
              <a:ext cx="446850" cy="448827"/>
              <a:chOff x="5394325" y="2859088"/>
              <a:chExt cx="358775" cy="360362"/>
            </a:xfrm>
            <a:solidFill>
              <a:srgbClr val="92951D"/>
            </a:solidFill>
          </p:grpSpPr>
          <p:sp>
            <p:nvSpPr>
              <p:cNvPr id="29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3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4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091656" y="1750687"/>
            <a:ext cx="836246" cy="836246"/>
            <a:chOff x="7093370" y="1943753"/>
            <a:chExt cx="836246" cy="836246"/>
          </a:xfrm>
        </p:grpSpPr>
        <p:sp>
          <p:nvSpPr>
            <p:cNvPr id="65" name="椭圆 64"/>
            <p:cNvSpPr/>
            <p:nvPr/>
          </p:nvSpPr>
          <p:spPr>
            <a:xfrm>
              <a:off x="7093370" y="1943753"/>
              <a:ext cx="836246" cy="836246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Group 69"/>
            <p:cNvGrpSpPr/>
            <p:nvPr/>
          </p:nvGrpSpPr>
          <p:grpSpPr>
            <a:xfrm>
              <a:off x="7287825" y="2143577"/>
              <a:ext cx="447336" cy="419808"/>
              <a:chOff x="10074275" y="1647825"/>
              <a:chExt cx="464344" cy="435769"/>
            </a:xfrm>
            <a:solidFill>
              <a:srgbClr val="B28743"/>
            </a:solidFill>
          </p:grpSpPr>
          <p:sp>
            <p:nvSpPr>
              <p:cNvPr id="36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8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221412" y="1680349"/>
            <a:ext cx="836246" cy="836246"/>
            <a:chOff x="3223126" y="1873415"/>
            <a:chExt cx="836246" cy="836246"/>
          </a:xfrm>
        </p:grpSpPr>
        <p:sp>
          <p:nvSpPr>
            <p:cNvPr id="63" name="椭圆 62"/>
            <p:cNvSpPr/>
            <p:nvPr/>
          </p:nvSpPr>
          <p:spPr>
            <a:xfrm>
              <a:off x="3223126" y="1873415"/>
              <a:ext cx="836246" cy="836246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Group 112"/>
            <p:cNvGrpSpPr/>
            <p:nvPr/>
          </p:nvGrpSpPr>
          <p:grpSpPr>
            <a:xfrm>
              <a:off x="3442382" y="2081634"/>
              <a:ext cx="448101" cy="419808"/>
              <a:chOff x="5368132" y="3540125"/>
              <a:chExt cx="465138" cy="435769"/>
            </a:xfrm>
            <a:solidFill>
              <a:srgbClr val="FEC160"/>
            </a:solidFill>
          </p:grpSpPr>
          <p:sp>
            <p:nvSpPr>
              <p:cNvPr id="5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317770" y="1680349"/>
            <a:ext cx="836246" cy="836246"/>
            <a:chOff x="1319484" y="1873415"/>
            <a:chExt cx="836246" cy="836246"/>
          </a:xfrm>
        </p:grpSpPr>
        <p:sp>
          <p:nvSpPr>
            <p:cNvPr id="3" name="椭圆 2"/>
            <p:cNvSpPr/>
            <p:nvPr/>
          </p:nvSpPr>
          <p:spPr>
            <a:xfrm>
              <a:off x="1319484" y="1873415"/>
              <a:ext cx="836246" cy="83624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513939" y="2067870"/>
              <a:ext cx="447337" cy="447336"/>
              <a:chOff x="2473104" y="2145028"/>
              <a:chExt cx="359165" cy="359165"/>
            </a:xfrm>
            <a:solidFill>
              <a:srgbClr val="FF7862"/>
            </a:solidFill>
          </p:grpSpPr>
          <p:sp>
            <p:nvSpPr>
              <p:cNvPr id="53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57" name="文本框 5"/>
          <p:cNvSpPr txBox="1">
            <a:spLocks noChangeArrowheads="1"/>
          </p:cNvSpPr>
          <p:nvPr/>
        </p:nvSpPr>
        <p:spPr bwMode="auto">
          <a:xfrm>
            <a:off x="1367081" y="2731687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FF7862"/>
                </a:solidFill>
                <a:latin typeface="方正兰亭黑_GBK"/>
                <a:ea typeface="方正兰亭黑_GBK"/>
              </a:rPr>
              <a:t>1</a:t>
            </a:r>
            <a:endParaRPr lang="zh-CN" altLang="en-US" sz="1400">
              <a:solidFill>
                <a:srgbClr val="FF7862"/>
              </a:solidFill>
              <a:latin typeface="方正兰亭黑_GBK"/>
              <a:ea typeface="方正兰亭黑_GBK"/>
            </a:endParaRPr>
          </a:p>
        </p:txBody>
      </p:sp>
      <p:sp>
        <p:nvSpPr>
          <p:cNvPr id="58" name="文本框 5"/>
          <p:cNvSpPr txBox="1">
            <a:spLocks noChangeArrowheads="1"/>
          </p:cNvSpPr>
          <p:nvPr/>
        </p:nvSpPr>
        <p:spPr bwMode="auto">
          <a:xfrm>
            <a:off x="3305368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FEC160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FEC160"/>
                </a:solidFill>
                <a:latin typeface="方正兰亭黑_GBK"/>
                <a:ea typeface="方正兰亭黑_GBK"/>
              </a:rPr>
              <a:t>2</a:t>
            </a:r>
            <a:endParaRPr lang="zh-CN" altLang="en-US" sz="1400">
              <a:solidFill>
                <a:srgbClr val="FEC160"/>
              </a:solidFill>
              <a:latin typeface="方正兰亭黑_GBK"/>
              <a:ea typeface="方正兰亭黑_GBK"/>
            </a:endParaRPr>
          </a:p>
        </p:txBody>
      </p:sp>
      <p:sp>
        <p:nvSpPr>
          <p:cNvPr id="59" name="文本框 5"/>
          <p:cNvSpPr txBox="1">
            <a:spLocks noChangeArrowheads="1"/>
          </p:cNvSpPr>
          <p:nvPr/>
        </p:nvSpPr>
        <p:spPr bwMode="auto">
          <a:xfrm>
            <a:off x="5242852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92951D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92951D"/>
                </a:solidFill>
                <a:latin typeface="方正兰亭黑_GBK"/>
                <a:ea typeface="方正兰亭黑_GBK"/>
              </a:rPr>
              <a:t>3</a:t>
            </a:r>
            <a:endParaRPr lang="zh-CN" altLang="en-US" sz="1400">
              <a:solidFill>
                <a:srgbClr val="92951D"/>
              </a:solidFill>
              <a:latin typeface="方正兰亭黑_GBK"/>
              <a:ea typeface="方正兰亭黑_GBK"/>
            </a:endParaRPr>
          </a:p>
        </p:txBody>
      </p:sp>
      <p:sp>
        <p:nvSpPr>
          <p:cNvPr id="60" name="文本框 5"/>
          <p:cNvSpPr txBox="1">
            <a:spLocks noChangeArrowheads="1"/>
          </p:cNvSpPr>
          <p:nvPr/>
        </p:nvSpPr>
        <p:spPr bwMode="auto">
          <a:xfrm>
            <a:off x="7245362" y="2731687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 smtClean="0">
                <a:solidFill>
                  <a:srgbClr val="B28743"/>
                </a:solidFill>
                <a:latin typeface="方正兰亭黑_GBK"/>
                <a:ea typeface="方正兰亭黑_GBK"/>
              </a:rPr>
              <a:t>4</a:t>
            </a:r>
            <a:endParaRPr lang="zh-CN" altLang="en-US" sz="1400">
              <a:solidFill>
                <a:srgbClr val="B28743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164057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1334</Words>
  <Application>Microsoft Office PowerPoint</Application>
  <PresentationFormat>全屏显示(16:9)</PresentationFormat>
  <Paragraphs>127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136</cp:revision>
  <dcterms:created xsi:type="dcterms:W3CDTF">2016-04-21T16:41:39Z</dcterms:created>
  <dcterms:modified xsi:type="dcterms:W3CDTF">2016-09-17T08:19:08Z</dcterms:modified>
  <cp:category>https://cyppt.taobao.com</cp:category>
</cp:coreProperties>
</file>